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fasa" initials="m" lastIdx="1" clrIdx="0">
    <p:extLst>
      <p:ext uri="{19B8F6BF-5375-455C-9EA6-DF929625EA0E}">
        <p15:presenceInfo xmlns:p15="http://schemas.microsoft.com/office/powerpoint/2012/main" userId="mufas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F9F4-93EB-4A21-9767-CFF9683AAB5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028A-17B9-46C6-A8BE-AA53A0EF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8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F9F4-93EB-4A21-9767-CFF9683AAB5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028A-17B9-46C6-A8BE-AA53A0EF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9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F9F4-93EB-4A21-9767-CFF9683AAB5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028A-17B9-46C6-A8BE-AA53A0EF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0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F9F4-93EB-4A21-9767-CFF9683AAB5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028A-17B9-46C6-A8BE-AA53A0EF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9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F9F4-93EB-4A21-9767-CFF9683AAB5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028A-17B9-46C6-A8BE-AA53A0EF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5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F9F4-93EB-4A21-9767-CFF9683AAB5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028A-17B9-46C6-A8BE-AA53A0EF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8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F9F4-93EB-4A21-9767-CFF9683AAB5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028A-17B9-46C6-A8BE-AA53A0EF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3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F9F4-93EB-4A21-9767-CFF9683AAB5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028A-17B9-46C6-A8BE-AA53A0EF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5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F9F4-93EB-4A21-9767-CFF9683AAB5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028A-17B9-46C6-A8BE-AA53A0EF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9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F9F4-93EB-4A21-9767-CFF9683AAB5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028A-17B9-46C6-A8BE-AA53A0EF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2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F9F4-93EB-4A21-9767-CFF9683AAB5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028A-17B9-46C6-A8BE-AA53A0EF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0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AF9F4-93EB-4A21-9767-CFF9683AAB5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C028A-17B9-46C6-A8BE-AA53A0EF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5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629120" y="-518404"/>
            <a:ext cx="2067213" cy="25530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20596" y1="38462" x2="20596" y2="38462"/>
                        <a14:backgroundMark x1="22829" y1="39702" x2="22829" y2="39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61044" y="4282703"/>
            <a:ext cx="1862043" cy="186204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155830" y="7187"/>
            <a:ext cx="5915083" cy="3228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305362" y="1873624"/>
            <a:ext cx="153296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305362" y="3169024"/>
            <a:ext cx="153296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91915" y="4464424"/>
            <a:ext cx="153296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4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836061" y="3884193"/>
            <a:ext cx="9793" cy="822278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262711" y="3590081"/>
            <a:ext cx="9211" cy="11432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44149" y="3016624"/>
            <a:ext cx="0" cy="16898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37765" y="3352132"/>
            <a:ext cx="23242" cy="135433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59301" y="5634318"/>
            <a:ext cx="0" cy="833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62079" y="5638801"/>
            <a:ext cx="0" cy="8337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54492" y="359008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3V3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9645" y="442146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3650" y="305154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038590" y="5596218"/>
            <a:ext cx="425" cy="8763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35829" y="5589489"/>
            <a:ext cx="4476" cy="7239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017505" y="6441143"/>
            <a:ext cx="4144858" cy="2689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175810" y="1142999"/>
            <a:ext cx="0" cy="52981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218303" y="6313389"/>
            <a:ext cx="3675119" cy="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893422" y="968187"/>
            <a:ext cx="17930" cy="534520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893422" y="968187"/>
            <a:ext cx="1532962" cy="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911352" y="2102218"/>
            <a:ext cx="141194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11352" y="3433481"/>
            <a:ext cx="141194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884457" y="4630272"/>
            <a:ext cx="141194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175810" y="1142999"/>
            <a:ext cx="1250574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175810" y="2339784"/>
            <a:ext cx="112955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175810" y="3711389"/>
            <a:ext cx="112955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175810" y="5029203"/>
            <a:ext cx="112955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8606115" y="1297641"/>
            <a:ext cx="8202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626437" y="490821"/>
            <a:ext cx="8202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8471645" y="2615447"/>
            <a:ext cx="8202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8471645" y="2924731"/>
            <a:ext cx="8202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8471645" y="3960156"/>
            <a:ext cx="8202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471645" y="5251077"/>
            <a:ext cx="8202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8471645" y="4175312"/>
            <a:ext cx="8202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8471645" y="5479680"/>
            <a:ext cx="8202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663777" y="646803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5V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130761" y="607181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227484" y="6542866"/>
            <a:ext cx="89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Slave In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411304" y="5963128"/>
            <a:ext cx="107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Slave Out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26821" y="5896535"/>
            <a:ext cx="3227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Mode and BR Pins are pulled </a:t>
            </a:r>
          </a:p>
          <a:p>
            <a:r>
              <a:rPr lang="en-US" dirty="0" smtClean="0"/>
              <a:t>to ground on power-up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3395677" y="3029414"/>
            <a:ext cx="8966" cy="859027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3430788" y="3874994"/>
            <a:ext cx="441961" cy="9199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393324" y="224113"/>
            <a:ext cx="22418" cy="33659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4280890" y="3609345"/>
            <a:ext cx="1189176" cy="61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5239748" y="222123"/>
            <a:ext cx="5470" cy="314146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051547" y="3344520"/>
            <a:ext cx="1188201" cy="1369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865522" y="4261592"/>
            <a:ext cx="0" cy="16898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2852070" y="5951439"/>
            <a:ext cx="79090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858141" y="4276956"/>
            <a:ext cx="79090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723087" y="366482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  <a:endParaRPr lang="en-US" dirty="0"/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8626437" y="625291"/>
            <a:ext cx="8202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8626437" y="786655"/>
            <a:ext cx="8202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07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mufasa</dc:creator>
  <cp:lastModifiedBy>mufasa</cp:lastModifiedBy>
  <cp:revision>5</cp:revision>
  <dcterms:created xsi:type="dcterms:W3CDTF">2013-10-17T17:36:27Z</dcterms:created>
  <dcterms:modified xsi:type="dcterms:W3CDTF">2013-10-18T20:08:08Z</dcterms:modified>
</cp:coreProperties>
</file>