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5F801-3CCC-4B3C-9BE3-B30CB52AA130}" v="2145" dt="2018-04-26T07:17:05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4443" autoAdjust="0"/>
  </p:normalViewPr>
  <p:slideViewPr>
    <p:cSldViewPr snapToGrid="0">
      <p:cViewPr varScale="1">
        <p:scale>
          <a:sx n="85" d="100"/>
          <a:sy n="85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hatman" userId="cfcdc1427eeb1a71" providerId="LiveId" clId="{6C45F801-3CCC-4B3C-9BE3-B30CB52AA130}"/>
    <pc:docChg chg="undo custSel addSld delSld modSld">
      <pc:chgData name="Andrew Chatman" userId="cfcdc1427eeb1a71" providerId="LiveId" clId="{6C45F801-3CCC-4B3C-9BE3-B30CB52AA130}" dt="2018-04-26T07:17:05.552" v="2144" actId="20577"/>
      <pc:docMkLst>
        <pc:docMk/>
      </pc:docMkLst>
      <pc:sldChg chg="modSp">
        <pc:chgData name="Andrew Chatman" userId="cfcdc1427eeb1a71" providerId="LiveId" clId="{6C45F801-3CCC-4B3C-9BE3-B30CB52AA130}" dt="2018-04-26T05:50:53.372" v="1" actId="1076"/>
        <pc:sldMkLst>
          <pc:docMk/>
          <pc:sldMk cId="1013414398" sldId="256"/>
        </pc:sldMkLst>
        <pc:spChg chg="mod">
          <ac:chgData name="Andrew Chatman" userId="cfcdc1427eeb1a71" providerId="LiveId" clId="{6C45F801-3CCC-4B3C-9BE3-B30CB52AA130}" dt="2018-04-26T05:50:53.372" v="1" actId="1076"/>
          <ac:spMkLst>
            <pc:docMk/>
            <pc:sldMk cId="1013414398" sldId="256"/>
            <ac:spMk id="2" creationId="{5AB859A9-5CF3-4416-A677-8865F47868F4}"/>
          </ac:spMkLst>
        </pc:spChg>
        <pc:spChg chg="mod">
          <ac:chgData name="Andrew Chatman" userId="cfcdc1427eeb1a71" providerId="LiveId" clId="{6C45F801-3CCC-4B3C-9BE3-B30CB52AA130}" dt="2018-04-26T05:50:48.976" v="0" actId="1076"/>
          <ac:spMkLst>
            <pc:docMk/>
            <pc:sldMk cId="1013414398" sldId="256"/>
            <ac:spMk id="3" creationId="{DC47EC67-6842-4C15-A74F-BBB358515B22}"/>
          </ac:spMkLst>
        </pc:spChg>
      </pc:sldChg>
      <pc:sldChg chg="modSp add modNotesTx">
        <pc:chgData name="Andrew Chatman" userId="cfcdc1427eeb1a71" providerId="LiveId" clId="{6C45F801-3CCC-4B3C-9BE3-B30CB52AA130}" dt="2018-04-26T07:16:27.869" v="2132" actId="20577"/>
        <pc:sldMkLst>
          <pc:docMk/>
          <pc:sldMk cId="3821995209" sldId="257"/>
        </pc:sldMkLst>
        <pc:spChg chg="mod">
          <ac:chgData name="Andrew Chatman" userId="cfcdc1427eeb1a71" providerId="LiveId" clId="{6C45F801-3CCC-4B3C-9BE3-B30CB52AA130}" dt="2018-04-26T05:53:17.525" v="13" actId="20577"/>
          <ac:spMkLst>
            <pc:docMk/>
            <pc:sldMk cId="3821995209" sldId="257"/>
            <ac:spMk id="2" creationId="{9C2DC61E-1A79-43C6-BDF9-22B85E39C5CC}"/>
          </ac:spMkLst>
        </pc:spChg>
        <pc:spChg chg="mod">
          <ac:chgData name="Andrew Chatman" userId="cfcdc1427eeb1a71" providerId="LiveId" clId="{6C45F801-3CCC-4B3C-9BE3-B30CB52AA130}" dt="2018-04-26T07:16:27.869" v="2132" actId="20577"/>
          <ac:spMkLst>
            <pc:docMk/>
            <pc:sldMk cId="3821995209" sldId="257"/>
            <ac:spMk id="3" creationId="{D542DF2B-9AD3-4DA2-B2EC-C8EBB1F37AD5}"/>
          </ac:spMkLst>
        </pc:spChg>
      </pc:sldChg>
      <pc:sldChg chg="addSp delSp modSp add mod setBg modNotesTx">
        <pc:chgData name="Andrew Chatman" userId="cfcdc1427eeb1a71" providerId="LiveId" clId="{6C45F801-3CCC-4B3C-9BE3-B30CB52AA130}" dt="2018-04-26T06:32:11.988" v="1177" actId="20577"/>
        <pc:sldMkLst>
          <pc:docMk/>
          <pc:sldMk cId="2831266000" sldId="258"/>
        </pc:sldMkLst>
        <pc:spChg chg="del mod">
          <ac:chgData name="Andrew Chatman" userId="cfcdc1427eeb1a71" providerId="LiveId" clId="{6C45F801-3CCC-4B3C-9BE3-B30CB52AA130}" dt="2018-04-26T06:27:09.434" v="901" actId="478"/>
          <ac:spMkLst>
            <pc:docMk/>
            <pc:sldMk cId="2831266000" sldId="258"/>
            <ac:spMk id="2" creationId="{0352C2A3-605F-4428-A63E-9E069D18E5D9}"/>
          </ac:spMkLst>
        </pc:spChg>
        <pc:spChg chg="del">
          <ac:chgData name="Andrew Chatman" userId="cfcdc1427eeb1a71" providerId="LiveId" clId="{6C45F801-3CCC-4B3C-9BE3-B30CB52AA130}" dt="2018-04-26T06:25:09.013" v="892"/>
          <ac:spMkLst>
            <pc:docMk/>
            <pc:sldMk cId="2831266000" sldId="258"/>
            <ac:spMk id="3" creationId="{07D5AE9E-2A61-4E8D-B550-C0035479307A}"/>
          </ac:spMkLst>
        </pc:spChg>
        <pc:spChg chg="add del">
          <ac:chgData name="Andrew Chatman" userId="cfcdc1427eeb1a71" providerId="LiveId" clId="{6C45F801-3CCC-4B3C-9BE3-B30CB52AA130}" dt="2018-04-26T06:25:35.299" v="896"/>
          <ac:spMkLst>
            <pc:docMk/>
            <pc:sldMk cId="2831266000" sldId="258"/>
            <ac:spMk id="10" creationId="{DEADB6D8-B45E-4AA1-9807-70493F63C60F}"/>
          </ac:spMkLst>
        </pc:spChg>
        <pc:picChg chg="add del mod">
          <ac:chgData name="Andrew Chatman" userId="cfcdc1427eeb1a71" providerId="LiveId" clId="{6C45F801-3CCC-4B3C-9BE3-B30CB52AA130}" dt="2018-04-26T06:25:14.644" v="893" actId="26606"/>
          <ac:picMkLst>
            <pc:docMk/>
            <pc:sldMk cId="2831266000" sldId="258"/>
            <ac:picMk id="5" creationId="{597AF8DE-873E-41CD-8627-476C0ABDFD6F}"/>
          </ac:picMkLst>
        </pc:picChg>
        <pc:picChg chg="add mod">
          <ac:chgData name="Andrew Chatman" userId="cfcdc1427eeb1a71" providerId="LiveId" clId="{6C45F801-3CCC-4B3C-9BE3-B30CB52AA130}" dt="2018-04-26T06:26:16.532" v="900" actId="14100"/>
          <ac:picMkLst>
            <pc:docMk/>
            <pc:sldMk cId="2831266000" sldId="258"/>
            <ac:picMk id="7" creationId="{335FCBDB-7BC1-485D-BFB0-D6420E013FD4}"/>
          </ac:picMkLst>
        </pc:picChg>
        <pc:picChg chg="add del mod">
          <ac:chgData name="Andrew Chatman" userId="cfcdc1427eeb1a71" providerId="LiveId" clId="{6C45F801-3CCC-4B3C-9BE3-B30CB52AA130}" dt="2018-04-26T06:25:31.493" v="895" actId="478"/>
          <ac:picMkLst>
            <pc:docMk/>
            <pc:sldMk cId="2831266000" sldId="258"/>
            <ac:picMk id="8" creationId="{597AF8DE-873E-41CD-8627-476C0ABDFD6F}"/>
          </ac:picMkLst>
        </pc:picChg>
        <pc:picChg chg="add mod modCrop">
          <ac:chgData name="Andrew Chatman" userId="cfcdc1427eeb1a71" providerId="LiveId" clId="{6C45F801-3CCC-4B3C-9BE3-B30CB52AA130}" dt="2018-04-26T06:28:28.428" v="905" actId="732"/>
          <ac:picMkLst>
            <pc:docMk/>
            <pc:sldMk cId="2831266000" sldId="258"/>
            <ac:picMk id="11" creationId="{1D612085-5758-4FA6-811B-B9EBBE823641}"/>
          </ac:picMkLst>
        </pc:picChg>
      </pc:sldChg>
      <pc:sldChg chg="addSp delSp modSp add mod setBg modNotesTx">
        <pc:chgData name="Andrew Chatman" userId="cfcdc1427eeb1a71" providerId="LiveId" clId="{6C45F801-3CCC-4B3C-9BE3-B30CB52AA130}" dt="2018-04-26T07:13:40.801" v="1888" actId="20577"/>
        <pc:sldMkLst>
          <pc:docMk/>
          <pc:sldMk cId="4031305073" sldId="259"/>
        </pc:sldMkLst>
        <pc:spChg chg="del mod ord">
          <ac:chgData name="Andrew Chatman" userId="cfcdc1427eeb1a71" providerId="LiveId" clId="{6C45F801-3CCC-4B3C-9BE3-B30CB52AA130}" dt="2018-04-26T06:35:57.460" v="1183" actId="478"/>
          <ac:spMkLst>
            <pc:docMk/>
            <pc:sldMk cId="4031305073" sldId="259"/>
            <ac:spMk id="2" creationId="{CB673C6F-5765-4518-AC71-559F58FAE2E1}"/>
          </ac:spMkLst>
        </pc:spChg>
        <pc:spChg chg="del">
          <ac:chgData name="Andrew Chatman" userId="cfcdc1427eeb1a71" providerId="LiveId" clId="{6C45F801-3CCC-4B3C-9BE3-B30CB52AA130}" dt="2018-04-26T06:35:31.613" v="1178"/>
          <ac:spMkLst>
            <pc:docMk/>
            <pc:sldMk cId="4031305073" sldId="259"/>
            <ac:spMk id="3" creationId="{03D75345-E947-4F2A-8A54-16C18376E08B}"/>
          </ac:spMkLst>
        </pc:spChg>
        <pc:spChg chg="add del">
          <ac:chgData name="Andrew Chatman" userId="cfcdc1427eeb1a71" providerId="LiveId" clId="{6C45F801-3CCC-4B3C-9BE3-B30CB52AA130}" dt="2018-04-26T06:35:54.287" v="1182" actId="26606"/>
          <ac:spMkLst>
            <pc:docMk/>
            <pc:sldMk cId="4031305073" sldId="259"/>
            <ac:spMk id="12" creationId="{823AC064-BC96-4F32-8AE1-B2FD38754823}"/>
          </ac:spMkLst>
        </pc:spChg>
        <pc:picChg chg="add mod">
          <ac:chgData name="Andrew Chatman" userId="cfcdc1427eeb1a71" providerId="LiveId" clId="{6C45F801-3CCC-4B3C-9BE3-B30CB52AA130}" dt="2018-04-26T06:36:11.532" v="1185" actId="14100"/>
          <ac:picMkLst>
            <pc:docMk/>
            <pc:sldMk cId="4031305073" sldId="259"/>
            <ac:picMk id="5" creationId="{796C199B-7406-4F71-9926-B589A8EBA7FD}"/>
          </ac:picMkLst>
        </pc:picChg>
        <pc:picChg chg="add mod">
          <ac:chgData name="Andrew Chatman" userId="cfcdc1427eeb1a71" providerId="LiveId" clId="{6C45F801-3CCC-4B3C-9BE3-B30CB52AA130}" dt="2018-04-26T06:38:05.348" v="1193" actId="1076"/>
          <ac:picMkLst>
            <pc:docMk/>
            <pc:sldMk cId="4031305073" sldId="259"/>
            <ac:picMk id="7" creationId="{3064A014-D035-4A35-917B-987C2FAA7250}"/>
          </ac:picMkLst>
        </pc:picChg>
        <pc:cxnChg chg="add del">
          <ac:chgData name="Andrew Chatman" userId="cfcdc1427eeb1a71" providerId="LiveId" clId="{6C45F801-3CCC-4B3C-9BE3-B30CB52AA130}" dt="2018-04-26T06:35:54.287" v="1182" actId="26606"/>
          <ac:cxnSpMkLst>
            <pc:docMk/>
            <pc:sldMk cId="4031305073" sldId="259"/>
            <ac:cxnSpMk id="14" creationId="{7E7C77BC-7138-40B1-A15B-20F57A494629}"/>
          </ac:cxnSpMkLst>
        </pc:cxnChg>
        <pc:cxnChg chg="add del">
          <ac:chgData name="Andrew Chatman" userId="cfcdc1427eeb1a71" providerId="LiveId" clId="{6C45F801-3CCC-4B3C-9BE3-B30CB52AA130}" dt="2018-04-26T06:35:54.287" v="1182" actId="26606"/>
          <ac:cxnSpMkLst>
            <pc:docMk/>
            <pc:sldMk cId="4031305073" sldId="259"/>
            <ac:cxnSpMk id="16" creationId="{DB146403-F3D6-484B-B2ED-97F9565D0370}"/>
          </ac:cxnSpMkLst>
        </pc:cxnChg>
      </pc:sldChg>
      <pc:sldChg chg="addSp delSp modSp add">
        <pc:chgData name="Andrew Chatman" userId="cfcdc1427eeb1a71" providerId="LiveId" clId="{6C45F801-3CCC-4B3C-9BE3-B30CB52AA130}" dt="2018-04-26T06:37:59.676" v="1192" actId="1076"/>
        <pc:sldMkLst>
          <pc:docMk/>
          <pc:sldMk cId="3235293666" sldId="260"/>
        </pc:sldMkLst>
        <pc:spChg chg="del">
          <ac:chgData name="Andrew Chatman" userId="cfcdc1427eeb1a71" providerId="LiveId" clId="{6C45F801-3CCC-4B3C-9BE3-B30CB52AA130}" dt="2018-04-26T06:36:29.764" v="1188" actId="478"/>
          <ac:spMkLst>
            <pc:docMk/>
            <pc:sldMk cId="3235293666" sldId="260"/>
            <ac:spMk id="2" creationId="{C5C11175-699E-45AF-B4A6-49D5406EF526}"/>
          </ac:spMkLst>
        </pc:spChg>
        <pc:spChg chg="del">
          <ac:chgData name="Andrew Chatman" userId="cfcdc1427eeb1a71" providerId="LiveId" clId="{6C45F801-3CCC-4B3C-9BE3-B30CB52AA130}" dt="2018-04-26T06:36:27.553" v="1187" actId="478"/>
          <ac:spMkLst>
            <pc:docMk/>
            <pc:sldMk cId="3235293666" sldId="260"/>
            <ac:spMk id="3" creationId="{9EC13C2C-54C2-4C20-9305-16FEA6587013}"/>
          </ac:spMkLst>
        </pc:spChg>
        <pc:picChg chg="add mod">
          <ac:chgData name="Andrew Chatman" userId="cfcdc1427eeb1a71" providerId="LiveId" clId="{6C45F801-3CCC-4B3C-9BE3-B30CB52AA130}" dt="2018-04-26T06:37:56.499" v="1191" actId="1076"/>
          <ac:picMkLst>
            <pc:docMk/>
            <pc:sldMk cId="3235293666" sldId="260"/>
            <ac:picMk id="5" creationId="{60E5CD3D-86E6-4C93-A692-BC7C101AC690}"/>
          </ac:picMkLst>
        </pc:picChg>
        <pc:picChg chg="add mod">
          <ac:chgData name="Andrew Chatman" userId="cfcdc1427eeb1a71" providerId="LiveId" clId="{6C45F801-3CCC-4B3C-9BE3-B30CB52AA130}" dt="2018-04-26T06:37:59.676" v="1192" actId="1076"/>
          <ac:picMkLst>
            <pc:docMk/>
            <pc:sldMk cId="3235293666" sldId="260"/>
            <ac:picMk id="7" creationId="{A521D613-02AA-4747-A159-0C06A076E359}"/>
          </ac:picMkLst>
        </pc:picChg>
      </pc:sldChg>
      <pc:sldChg chg="addSp delSp modSp add">
        <pc:chgData name="Andrew Chatman" userId="cfcdc1427eeb1a71" providerId="LiveId" clId="{6C45F801-3CCC-4B3C-9BE3-B30CB52AA130}" dt="2018-04-26T06:41:05.955" v="1201" actId="1076"/>
        <pc:sldMkLst>
          <pc:docMk/>
          <pc:sldMk cId="2243668868" sldId="261"/>
        </pc:sldMkLst>
        <pc:spChg chg="del">
          <ac:chgData name="Andrew Chatman" userId="cfcdc1427eeb1a71" providerId="LiveId" clId="{6C45F801-3CCC-4B3C-9BE3-B30CB52AA130}" dt="2018-04-26T06:38:36.589" v="1196" actId="478"/>
          <ac:spMkLst>
            <pc:docMk/>
            <pc:sldMk cId="2243668868" sldId="261"/>
            <ac:spMk id="2" creationId="{2718A749-4C7C-4DAA-84D8-EE2EAE7524BB}"/>
          </ac:spMkLst>
        </pc:spChg>
        <pc:spChg chg="del">
          <ac:chgData name="Andrew Chatman" userId="cfcdc1427eeb1a71" providerId="LiveId" clId="{6C45F801-3CCC-4B3C-9BE3-B30CB52AA130}" dt="2018-04-26T06:38:35.573" v="1195" actId="478"/>
          <ac:spMkLst>
            <pc:docMk/>
            <pc:sldMk cId="2243668868" sldId="261"/>
            <ac:spMk id="3" creationId="{19E8D892-5743-43EB-BF61-7D8DC1501517}"/>
          </ac:spMkLst>
        </pc:spChg>
        <pc:picChg chg="add mod">
          <ac:chgData name="Andrew Chatman" userId="cfcdc1427eeb1a71" providerId="LiveId" clId="{6C45F801-3CCC-4B3C-9BE3-B30CB52AA130}" dt="2018-04-26T06:41:01.867" v="1200" actId="1076"/>
          <ac:picMkLst>
            <pc:docMk/>
            <pc:sldMk cId="2243668868" sldId="261"/>
            <ac:picMk id="5" creationId="{3591E430-4442-4224-BE4D-E721FD447E13}"/>
          </ac:picMkLst>
        </pc:picChg>
        <pc:picChg chg="add mod">
          <ac:chgData name="Andrew Chatman" userId="cfcdc1427eeb1a71" providerId="LiveId" clId="{6C45F801-3CCC-4B3C-9BE3-B30CB52AA130}" dt="2018-04-26T06:41:05.955" v="1201" actId="1076"/>
          <ac:picMkLst>
            <pc:docMk/>
            <pc:sldMk cId="2243668868" sldId="261"/>
            <ac:picMk id="7" creationId="{DD365859-732C-40C5-BA02-A17F5639EECC}"/>
          </ac:picMkLst>
        </pc:picChg>
      </pc:sldChg>
      <pc:sldChg chg="addSp delSp modSp add">
        <pc:chgData name="Andrew Chatman" userId="cfcdc1427eeb1a71" providerId="LiveId" clId="{6C45F801-3CCC-4B3C-9BE3-B30CB52AA130}" dt="2018-04-26T06:42:37.403" v="1208" actId="1076"/>
        <pc:sldMkLst>
          <pc:docMk/>
          <pc:sldMk cId="791345933" sldId="262"/>
        </pc:sldMkLst>
        <pc:spChg chg="del">
          <ac:chgData name="Andrew Chatman" userId="cfcdc1427eeb1a71" providerId="LiveId" clId="{6C45F801-3CCC-4B3C-9BE3-B30CB52AA130}" dt="2018-04-26T06:41:24.910" v="1204" actId="478"/>
          <ac:spMkLst>
            <pc:docMk/>
            <pc:sldMk cId="791345933" sldId="262"/>
            <ac:spMk id="2" creationId="{17F21769-7E9A-4A86-975C-B47103E3DB2C}"/>
          </ac:spMkLst>
        </pc:spChg>
        <pc:spChg chg="del">
          <ac:chgData name="Andrew Chatman" userId="cfcdc1427eeb1a71" providerId="LiveId" clId="{6C45F801-3CCC-4B3C-9BE3-B30CB52AA130}" dt="2018-04-26T06:41:23.752" v="1203" actId="478"/>
          <ac:spMkLst>
            <pc:docMk/>
            <pc:sldMk cId="791345933" sldId="262"/>
            <ac:spMk id="3" creationId="{2DECEEFF-7E9C-4093-BF99-1AC732C8601A}"/>
          </ac:spMkLst>
        </pc:spChg>
        <pc:picChg chg="add mod">
          <ac:chgData name="Andrew Chatman" userId="cfcdc1427eeb1a71" providerId="LiveId" clId="{6C45F801-3CCC-4B3C-9BE3-B30CB52AA130}" dt="2018-04-26T06:42:34.812" v="1207" actId="1076"/>
          <ac:picMkLst>
            <pc:docMk/>
            <pc:sldMk cId="791345933" sldId="262"/>
            <ac:picMk id="5" creationId="{EF945F88-C521-4FD8-9093-345C824F138F}"/>
          </ac:picMkLst>
        </pc:picChg>
        <pc:picChg chg="add mod">
          <ac:chgData name="Andrew Chatman" userId="cfcdc1427eeb1a71" providerId="LiveId" clId="{6C45F801-3CCC-4B3C-9BE3-B30CB52AA130}" dt="2018-04-26T06:42:37.403" v="1208" actId="1076"/>
          <ac:picMkLst>
            <pc:docMk/>
            <pc:sldMk cId="791345933" sldId="262"/>
            <ac:picMk id="7" creationId="{F720A4AF-DB0B-4D3A-BD36-B23A84262DCF}"/>
          </ac:picMkLst>
        </pc:picChg>
      </pc:sldChg>
      <pc:sldChg chg="addSp delSp modSp add">
        <pc:chgData name="Andrew Chatman" userId="cfcdc1427eeb1a71" providerId="LiveId" clId="{6C45F801-3CCC-4B3C-9BE3-B30CB52AA130}" dt="2018-04-26T06:43:57.635" v="1214" actId="1076"/>
        <pc:sldMkLst>
          <pc:docMk/>
          <pc:sldMk cId="4228728493" sldId="263"/>
        </pc:sldMkLst>
        <pc:spChg chg="del">
          <ac:chgData name="Andrew Chatman" userId="cfcdc1427eeb1a71" providerId="LiveId" clId="{6C45F801-3CCC-4B3C-9BE3-B30CB52AA130}" dt="2018-04-26T06:42:47.832" v="1211" actId="478"/>
          <ac:spMkLst>
            <pc:docMk/>
            <pc:sldMk cId="4228728493" sldId="263"/>
            <ac:spMk id="2" creationId="{BF813141-92C7-44C3-A2E8-977BDB1DA90C}"/>
          </ac:spMkLst>
        </pc:spChg>
        <pc:spChg chg="del">
          <ac:chgData name="Andrew Chatman" userId="cfcdc1427eeb1a71" providerId="LiveId" clId="{6C45F801-3CCC-4B3C-9BE3-B30CB52AA130}" dt="2018-04-26T06:42:47.032" v="1210" actId="478"/>
          <ac:spMkLst>
            <pc:docMk/>
            <pc:sldMk cId="4228728493" sldId="263"/>
            <ac:spMk id="3" creationId="{CBF9EC8D-7D82-4038-AA48-0B848641619A}"/>
          </ac:spMkLst>
        </pc:spChg>
        <pc:picChg chg="add mod">
          <ac:chgData name="Andrew Chatman" userId="cfcdc1427eeb1a71" providerId="LiveId" clId="{6C45F801-3CCC-4B3C-9BE3-B30CB52AA130}" dt="2018-04-26T06:43:57.635" v="1214" actId="1076"/>
          <ac:picMkLst>
            <pc:docMk/>
            <pc:sldMk cId="4228728493" sldId="263"/>
            <ac:picMk id="5" creationId="{3C675447-6D73-4D44-856D-B03917249161}"/>
          </ac:picMkLst>
        </pc:picChg>
        <pc:picChg chg="add mod">
          <ac:chgData name="Andrew Chatman" userId="cfcdc1427eeb1a71" providerId="LiveId" clId="{6C45F801-3CCC-4B3C-9BE3-B30CB52AA130}" dt="2018-04-26T06:43:54.691" v="1213" actId="1076"/>
          <ac:picMkLst>
            <pc:docMk/>
            <pc:sldMk cId="4228728493" sldId="263"/>
            <ac:picMk id="7" creationId="{B38A1ACC-7197-4032-BD9A-513BF0786993}"/>
          </ac:picMkLst>
        </pc:picChg>
      </pc:sldChg>
      <pc:sldChg chg="addSp delSp modSp add modNotesTx">
        <pc:chgData name="Andrew Chatman" userId="cfcdc1427eeb1a71" providerId="LiveId" clId="{6C45F801-3CCC-4B3C-9BE3-B30CB52AA130}" dt="2018-04-26T07:07:43.671" v="1401" actId="20577"/>
        <pc:sldMkLst>
          <pc:docMk/>
          <pc:sldMk cId="2899960766" sldId="264"/>
        </pc:sldMkLst>
        <pc:spChg chg="del">
          <ac:chgData name="Andrew Chatman" userId="cfcdc1427eeb1a71" providerId="LiveId" clId="{6C45F801-3CCC-4B3C-9BE3-B30CB52AA130}" dt="2018-04-26T06:48:47.653" v="1217" actId="478"/>
          <ac:spMkLst>
            <pc:docMk/>
            <pc:sldMk cId="2899960766" sldId="264"/>
            <ac:spMk id="2" creationId="{BB61EC43-3645-41E5-BA75-22AA45FE70BB}"/>
          </ac:spMkLst>
        </pc:spChg>
        <pc:spChg chg="del">
          <ac:chgData name="Andrew Chatman" userId="cfcdc1427eeb1a71" providerId="LiveId" clId="{6C45F801-3CCC-4B3C-9BE3-B30CB52AA130}" dt="2018-04-26T06:48:46.889" v="1216" actId="478"/>
          <ac:spMkLst>
            <pc:docMk/>
            <pc:sldMk cId="2899960766" sldId="264"/>
            <ac:spMk id="3" creationId="{96451767-4B96-4662-AF1F-95EBBC943B2F}"/>
          </ac:spMkLst>
        </pc:spChg>
        <pc:spChg chg="add mod">
          <ac:chgData name="Andrew Chatman" userId="cfcdc1427eeb1a71" providerId="LiveId" clId="{6C45F801-3CCC-4B3C-9BE3-B30CB52AA130}" dt="2018-04-26T07:07:43.671" v="1401" actId="20577"/>
          <ac:spMkLst>
            <pc:docMk/>
            <pc:sldMk cId="2899960766" sldId="264"/>
            <ac:spMk id="6" creationId="{40FD4CCC-EDB5-45A9-BCE5-F000F7585CFF}"/>
          </ac:spMkLst>
        </pc:spChg>
        <pc:picChg chg="add mod">
          <ac:chgData name="Andrew Chatman" userId="cfcdc1427eeb1a71" providerId="LiveId" clId="{6C45F801-3CCC-4B3C-9BE3-B30CB52AA130}" dt="2018-04-26T07:06:11.475" v="1237" actId="1076"/>
          <ac:picMkLst>
            <pc:docMk/>
            <pc:sldMk cId="2899960766" sldId="264"/>
            <ac:picMk id="5" creationId="{FEBA463E-7EAA-4674-AB2F-CD7236191FCD}"/>
          </ac:picMkLst>
        </pc:picChg>
      </pc:sldChg>
      <pc:sldChg chg="modSp add">
        <pc:chgData name="Andrew Chatman" userId="cfcdc1427eeb1a71" providerId="LiveId" clId="{6C45F801-3CCC-4B3C-9BE3-B30CB52AA130}" dt="2018-04-26T07:16:59.761" v="2142" actId="20577"/>
        <pc:sldMkLst>
          <pc:docMk/>
          <pc:sldMk cId="3565827667" sldId="265"/>
        </pc:sldMkLst>
        <pc:spChg chg="mod">
          <ac:chgData name="Andrew Chatman" userId="cfcdc1427eeb1a71" providerId="LiveId" clId="{6C45F801-3CCC-4B3C-9BE3-B30CB52AA130}" dt="2018-04-26T07:09:51.183" v="1415" actId="20577"/>
          <ac:spMkLst>
            <pc:docMk/>
            <pc:sldMk cId="3565827667" sldId="265"/>
            <ac:spMk id="2" creationId="{003FC48F-A32D-411A-AE4F-6F31C84C5800}"/>
          </ac:spMkLst>
        </pc:spChg>
        <pc:spChg chg="mod">
          <ac:chgData name="Andrew Chatman" userId="cfcdc1427eeb1a71" providerId="LiveId" clId="{6C45F801-3CCC-4B3C-9BE3-B30CB52AA130}" dt="2018-04-26T07:16:59.761" v="2142" actId="20577"/>
          <ac:spMkLst>
            <pc:docMk/>
            <pc:sldMk cId="3565827667" sldId="265"/>
            <ac:spMk id="3" creationId="{1502FF4F-D3A3-4DFF-9617-BE64E26FF52C}"/>
          </ac:spMkLst>
        </pc:spChg>
      </pc:sldChg>
      <pc:sldChg chg="modSp add">
        <pc:chgData name="Andrew Chatman" userId="cfcdc1427eeb1a71" providerId="LiveId" clId="{6C45F801-3CCC-4B3C-9BE3-B30CB52AA130}" dt="2018-04-26T07:16:32.506" v="2133" actId="20577"/>
        <pc:sldMkLst>
          <pc:docMk/>
          <pc:sldMk cId="2740728038" sldId="266"/>
        </pc:sldMkLst>
        <pc:spChg chg="mod">
          <ac:chgData name="Andrew Chatman" userId="cfcdc1427eeb1a71" providerId="LiveId" clId="{6C45F801-3CCC-4B3C-9BE3-B30CB52AA130}" dt="2018-04-26T07:16:32.506" v="2133" actId="20577"/>
          <ac:spMkLst>
            <pc:docMk/>
            <pc:sldMk cId="2740728038" sldId="266"/>
            <ac:spMk id="3" creationId="{D542DF2B-9AD3-4DA2-B2EC-C8EBB1F37AD5}"/>
          </ac:spMkLst>
        </pc:spChg>
      </pc:sldChg>
      <pc:sldChg chg="modSp add">
        <pc:chgData name="Andrew Chatman" userId="cfcdc1427eeb1a71" providerId="LiveId" clId="{6C45F801-3CCC-4B3C-9BE3-B30CB52AA130}" dt="2018-04-26T07:16:35.124" v="2134" actId="20577"/>
        <pc:sldMkLst>
          <pc:docMk/>
          <pc:sldMk cId="1076955411" sldId="267"/>
        </pc:sldMkLst>
        <pc:spChg chg="mod">
          <ac:chgData name="Andrew Chatman" userId="cfcdc1427eeb1a71" providerId="LiveId" clId="{6C45F801-3CCC-4B3C-9BE3-B30CB52AA130}" dt="2018-04-26T07:16:35.124" v="2134" actId="20577"/>
          <ac:spMkLst>
            <pc:docMk/>
            <pc:sldMk cId="1076955411" sldId="267"/>
            <ac:spMk id="3" creationId="{D542DF2B-9AD3-4DA2-B2EC-C8EBB1F37AD5}"/>
          </ac:spMkLst>
        </pc:spChg>
      </pc:sldChg>
      <pc:sldChg chg="add">
        <pc:chgData name="Andrew Chatman" userId="cfcdc1427eeb1a71" providerId="LiveId" clId="{6C45F801-3CCC-4B3C-9BE3-B30CB52AA130}" dt="2018-04-26T07:16:22.212" v="2131"/>
        <pc:sldMkLst>
          <pc:docMk/>
          <pc:sldMk cId="2488471875" sldId="268"/>
        </pc:sldMkLst>
      </pc:sldChg>
      <pc:sldChg chg="modSp add">
        <pc:chgData name="Andrew Chatman" userId="cfcdc1427eeb1a71" providerId="LiveId" clId="{6C45F801-3CCC-4B3C-9BE3-B30CB52AA130}" dt="2018-04-26T07:17:03.114" v="2143" actId="20577"/>
        <pc:sldMkLst>
          <pc:docMk/>
          <pc:sldMk cId="1574549215" sldId="269"/>
        </pc:sldMkLst>
        <pc:spChg chg="mod">
          <ac:chgData name="Andrew Chatman" userId="cfcdc1427eeb1a71" providerId="LiveId" clId="{6C45F801-3CCC-4B3C-9BE3-B30CB52AA130}" dt="2018-04-26T07:17:03.114" v="2143" actId="20577"/>
          <ac:spMkLst>
            <pc:docMk/>
            <pc:sldMk cId="1574549215" sldId="269"/>
            <ac:spMk id="3" creationId="{1502FF4F-D3A3-4DFF-9617-BE64E26FF52C}"/>
          </ac:spMkLst>
        </pc:spChg>
      </pc:sldChg>
      <pc:sldChg chg="modSp add">
        <pc:chgData name="Andrew Chatman" userId="cfcdc1427eeb1a71" providerId="LiveId" clId="{6C45F801-3CCC-4B3C-9BE3-B30CB52AA130}" dt="2018-04-26T07:17:05.552" v="2144" actId="20577"/>
        <pc:sldMkLst>
          <pc:docMk/>
          <pc:sldMk cId="43777563" sldId="270"/>
        </pc:sldMkLst>
        <pc:spChg chg="mod">
          <ac:chgData name="Andrew Chatman" userId="cfcdc1427eeb1a71" providerId="LiveId" clId="{6C45F801-3CCC-4B3C-9BE3-B30CB52AA130}" dt="2018-04-26T07:17:05.552" v="2144" actId="20577"/>
          <ac:spMkLst>
            <pc:docMk/>
            <pc:sldMk cId="43777563" sldId="270"/>
            <ac:spMk id="3" creationId="{1502FF4F-D3A3-4DFF-9617-BE64E26FF52C}"/>
          </ac:spMkLst>
        </pc:spChg>
      </pc:sldChg>
      <pc:sldChg chg="add del">
        <pc:chgData name="Andrew Chatman" userId="cfcdc1427eeb1a71" providerId="LiveId" clId="{6C45F801-3CCC-4B3C-9BE3-B30CB52AA130}" dt="2018-04-26T07:16:48.637" v="2138" actId="2696"/>
        <pc:sldMkLst>
          <pc:docMk/>
          <pc:sldMk cId="2614339836" sldId="270"/>
        </pc:sldMkLst>
      </pc:sldChg>
      <pc:sldChg chg="add">
        <pc:chgData name="Andrew Chatman" userId="cfcdc1427eeb1a71" providerId="LiveId" clId="{6C45F801-3CCC-4B3C-9BE3-B30CB52AA130}" dt="2018-04-26T07:16:53.252" v="2141"/>
        <pc:sldMkLst>
          <pc:docMk/>
          <pc:sldMk cId="1909018180" sldId="271"/>
        </pc:sldMkLst>
      </pc:sldChg>
      <pc:sldChg chg="add del">
        <pc:chgData name="Andrew Chatman" userId="cfcdc1427eeb1a71" providerId="LiveId" clId="{6C45F801-3CCC-4B3C-9BE3-B30CB52AA130}" dt="2018-04-26T07:16:49.637" v="2139" actId="2696"/>
        <pc:sldMkLst>
          <pc:docMk/>
          <pc:sldMk cId="281211065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A46F1-6B2A-4994-85D3-8F208EC70C1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46B33-E5B8-4B1F-8B71-9A6C58F0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3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Reaction rates and uncertainties taken from probability density functions from STARLIB</a:t>
            </a:r>
          </a:p>
          <a:p>
            <a:r>
              <a:rPr lang="en-US" dirty="0"/>
              <a:t>Variations at H-, He-depletion are of comparable magnitude to variations induced by choices of mass resolution and network resolution, can dominate at C-, Ne-, and O-depletion.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6B33-E5B8-4B1F-8B71-9A6C58F001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Reaction rates and uncertainties taken from probability density functions from STARLIB</a:t>
            </a:r>
          </a:p>
          <a:p>
            <a:r>
              <a:rPr lang="en-US" dirty="0"/>
              <a:t>Variations at H-, He-depletion are of comparable magnitude to variations induced by choices of mass resolution and network resolution, can dominate at C-, Ne-, and O-depletion.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6B33-E5B8-4B1F-8B71-9A6C58F001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9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Reaction rates and uncertainties taken from probability density functions from STARLIB</a:t>
            </a:r>
          </a:p>
          <a:p>
            <a:r>
              <a:rPr lang="en-US" dirty="0"/>
              <a:t>Variations at H-, He-depletion are of comparable magnitude to variations induced by choices of mass resolution and network resolution, can dominate at C-, Ne-, and O-depletion.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6B33-E5B8-4B1F-8B71-9A6C58F001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Reaction rates and uncertainties taken from probability density functions from STARLIB</a:t>
            </a:r>
          </a:p>
          <a:p>
            <a:r>
              <a:rPr lang="en-US" dirty="0"/>
              <a:t>Variations at H-, He-depletion are of comparable magnitude to variations induced by choices of mass resolution and network resolution, can dominate at C-, Ne-, and O-depletion.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6B33-E5B8-4B1F-8B71-9A6C58F001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Factor uncertainty as a function of temperature provided by STARLIB over different approximate core burning temperatures</a:t>
            </a:r>
          </a:p>
          <a:p>
            <a:r>
              <a:rPr lang="en-US" dirty="0"/>
              <a:t>Right: 127 isotope reaction network. Thermonuclear and weak reaction rates coupling the isotopes are marked by gray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6B33-E5B8-4B1F-8B71-9A6C58F001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Spearman Rank-Order Correlation (SROC) analysis used to determine relevant variables. A value of +1 represents perfectly increasing relationship, 0 represents perfectly uncorrelated, and -1 decreasing.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6B33-E5B8-4B1F-8B71-9A6C58F001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6B33-E5B8-4B1F-8B71-9A6C58F001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D04D-0210-46DA-8867-FC78B9BD9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65666-B20B-417E-9987-53E68F808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45F2-CFF4-463F-9159-54A6C273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60D1-1AE2-4100-9F70-5B9CFA0C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3FCB-CD82-4B03-97E7-2E7F702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8A7E-E303-4C59-9F92-A33553A2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02975-9A1B-448D-9AA7-B2F0D61A5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4072-2690-451D-8730-4A435E54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9E65-7C3A-4759-AD01-79C0EC40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E9E4-7C03-4A6A-92CD-162ABB37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BDB1C-4F47-4F2C-9D9C-0925224AB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1A74-D25D-4C70-ADD6-367D3979A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CEF7-7065-435C-861E-9AC4EFC0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4082-30B3-4917-AFD6-86F8B562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8D59-30DC-488B-8E2F-B5F714C4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C700-A412-44F3-BB02-FB910AD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5B8F-350C-4A2A-9C9A-8C9921AD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E0FE-E60C-4C24-8EA4-DFC0A1F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43B7-CFDB-4402-BB54-829FA7F2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FBED-565A-4E2D-BFE8-9B8741B4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8B83-A692-4D3B-8110-59E36FCF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4FA1D-8AC9-4928-A3E7-BB27C70A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A368-AA4F-4426-B1CB-C36182BD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5BB5-A297-4833-830D-E4E7E610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9DA9-263C-4478-8D2D-0B78704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9873-C19B-4729-92CB-50E34DC3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6B46-251D-4B91-A6B2-4591D1DFC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E581B-7112-46E1-A53B-BB78C856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206B6-B715-49F7-9AAC-76E91869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2632-7D66-4F70-B356-A280C306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C8B9-E3F1-4667-92A5-D3D0DAB2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6B44-D907-4AA4-A25C-DB5685A2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858E-FE2E-4E40-B7F7-EEBD76DA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EE3AF-B0E1-45FB-8487-FF62BF5E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8A5C4-5D31-49B5-8544-149777037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EA31E-257D-4069-852B-BED15DC6B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0AE12-5379-4A3E-A1C7-07EAF260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4AEA9-8D8D-41E3-9553-D332A398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05E0E-7AD9-43C3-94F3-2E0A9857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8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4A57-43DB-4D77-943C-BE03F718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DC85E-3FD8-4EAD-9B2C-11E87586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12404-146B-4750-A6B4-133730D1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B077-0B27-4792-9492-681FAADA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8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B7CD5-9B2A-476D-94BD-541DF2AA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6E1B0-BF4E-45E1-A02E-74492657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C4EC5-763B-4FFB-B233-D0E30C19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80FB-DE9F-485A-B68A-305C6DC6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4DE8-F4FE-485B-9D4C-11188478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1FF79-CED9-47D5-B9F8-147918A06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E4FF-D1F1-4B7A-8EC2-2844010C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BB519-0440-4CC8-A59D-BD16991B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81F5-869D-4340-B279-2DA2B52F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37F4-5D98-4BD7-9ED9-9F72417B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D3F1D-5672-4507-A202-B9E9A96A4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4873-B0A7-475F-BCAB-7B7664CB2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EB17-A3AE-40F7-808B-6D119C3C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71556-4282-4B73-A78D-8EFF142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F1A8-5B1D-4432-86CE-3DA53D3D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7F626-071C-4DEA-BCBD-B84FC8FC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2FB45-6933-4A5B-9391-5965F831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9640-BB5A-493F-AC81-1CE36B093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298F-6E69-4D39-83FC-E3B53BA9D0F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BDC-7B6E-4A17-8F07-452E3B817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42DF1-ED78-489E-BC51-7CFF3AB0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6208-F275-46CC-A821-3D656B71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59A9-5CF3-4416-A677-8865F4786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Impact of Nuclear Reaction Rate Uncertainties on the Evolution of Core-Collapse Supernova Progenitors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7EC67-6842-4C15-A74F-BBB358515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C. E. Fields, F. X. </a:t>
            </a:r>
            <a:r>
              <a:rPr lang="en-US" dirty="0" err="1"/>
              <a:t>Timmes</a:t>
            </a:r>
            <a:r>
              <a:rPr lang="en-US" dirty="0"/>
              <a:t>, R. Farmer, I. </a:t>
            </a:r>
            <a:r>
              <a:rPr lang="en-US" dirty="0" err="1"/>
              <a:t>Petermann</a:t>
            </a:r>
            <a:r>
              <a:rPr lang="en-US" dirty="0"/>
              <a:t>, William M. Wolf, and S. M. Couch</a:t>
            </a:r>
          </a:p>
        </p:txBody>
      </p:sp>
    </p:spTree>
    <p:extLst>
      <p:ext uri="{BB962C8B-B14F-4D97-AF65-F5344CB8AC3E}">
        <p14:creationId xmlns:p14="http://schemas.microsoft.com/office/powerpoint/2010/main" val="101341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45F88-C521-4FD8-9093-345C824F1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243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0A4AF-DB0B-4D3A-BD36-B23A84262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37" y="0"/>
            <a:ext cx="5802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675447-6D73-4D44-856D-B0391724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1970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A1ACC-7197-4032-BD9A-513BF078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75" y="0"/>
            <a:ext cx="5829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2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A463E-7EAA-4674-AB2F-CD7236191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58"/>
            <a:ext cx="6363588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D4CCC-EDB5-45A9-BCE5-F000F7585CFF}"/>
              </a:ext>
            </a:extLst>
          </p:cNvPr>
          <p:cNvSpPr txBox="1"/>
          <p:nvPr/>
        </p:nvSpPr>
        <p:spPr>
          <a:xfrm>
            <a:off x="6363588" y="553156"/>
            <a:ext cx="5501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length of each tapered uncertainty band is the 95% CI for variations around the mean, the horizontal width represents the underlying PDF. </a:t>
            </a:r>
          </a:p>
        </p:txBody>
      </p:sp>
    </p:spTree>
    <p:extLst>
      <p:ext uri="{BB962C8B-B14F-4D97-AF65-F5344CB8AC3E}">
        <p14:creationId xmlns:p14="http://schemas.microsoft.com/office/powerpoint/2010/main" val="289996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C48F-A32D-411A-AE4F-6F31C84C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FF4F-D3A3-4DFF-9617-BE64E26F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Sampled 665 forward reaction rates for an in-situ 127 isotope MESA reaction network</a:t>
            </a:r>
          </a:p>
        </p:txBody>
      </p:sp>
    </p:spTree>
    <p:extLst>
      <p:ext uri="{BB962C8B-B14F-4D97-AF65-F5344CB8AC3E}">
        <p14:creationId xmlns:p14="http://schemas.microsoft.com/office/powerpoint/2010/main" val="356582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C48F-A32D-411A-AE4F-6F31C84C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FF4F-D3A3-4DFF-9617-BE64E26F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Sampled 665 forward reaction rates for an in-situ 127 isotope MESA reaction network</a:t>
            </a:r>
          </a:p>
          <a:p>
            <a:r>
              <a:rPr lang="en-US" dirty="0"/>
              <a:t>Surveyed core mass, burning lifetime, central temperature, central density, compactness parameter, and key abundances at five epochs</a:t>
            </a:r>
          </a:p>
        </p:txBody>
      </p:sp>
    </p:spTree>
    <p:extLst>
      <p:ext uri="{BB962C8B-B14F-4D97-AF65-F5344CB8AC3E}">
        <p14:creationId xmlns:p14="http://schemas.microsoft.com/office/powerpoint/2010/main" val="157454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C48F-A32D-411A-AE4F-6F31C84C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FF4F-D3A3-4DFF-9617-BE64E26F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Sampled 665 forward reaction rates for an in-situ 127 isotope MESA reaction network</a:t>
            </a:r>
          </a:p>
          <a:p>
            <a:r>
              <a:rPr lang="en-US" dirty="0"/>
              <a:t>Surveyed core mass, burning lifetime, central temperature, central density, compactness parameter, and key abundances at five epochs</a:t>
            </a:r>
          </a:p>
          <a:p>
            <a:r>
              <a:rPr lang="en-US" dirty="0"/>
              <a:t>In general, variations induced by nuclear reaction rates grow with each passing phase of evolution</a:t>
            </a:r>
          </a:p>
        </p:txBody>
      </p:sp>
    </p:spTree>
    <p:extLst>
      <p:ext uri="{BB962C8B-B14F-4D97-AF65-F5344CB8AC3E}">
        <p14:creationId xmlns:p14="http://schemas.microsoft.com/office/powerpoint/2010/main" val="4377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C48F-A32D-411A-AE4F-6F31C84C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FF4F-D3A3-4DFF-9617-BE64E26F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Sampled 665 forward reaction rates for an in-situ 127 isotope MESA reaction network</a:t>
            </a:r>
          </a:p>
          <a:p>
            <a:r>
              <a:rPr lang="en-US" dirty="0"/>
              <a:t>Surveyed core mass, burning lifetime, central temperature, central density, compactness parameter, and key abundances at five epochs</a:t>
            </a:r>
          </a:p>
          <a:p>
            <a:r>
              <a:rPr lang="en-US" dirty="0"/>
              <a:t>In general, variations induced by nuclear reaction rates grow with each passing phase of evolution</a:t>
            </a:r>
          </a:p>
          <a:p>
            <a:r>
              <a:rPr lang="en-US" dirty="0"/>
              <a:t>Variations from nuclear reaction rates are comparable in magnitude to variations from mass and network resolution choices</a:t>
            </a:r>
          </a:p>
        </p:txBody>
      </p:sp>
    </p:spTree>
    <p:extLst>
      <p:ext uri="{BB962C8B-B14F-4D97-AF65-F5344CB8AC3E}">
        <p14:creationId xmlns:p14="http://schemas.microsoft.com/office/powerpoint/2010/main" val="190901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C61E-1A79-43C6-BDF9-22B85E39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DF2B-9AD3-4DA2-B2EC-C8EBB1F3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properties of core-collapse supernova progenitors with respect to uncertainties in thermonuclear reaction rates</a:t>
            </a:r>
          </a:p>
        </p:txBody>
      </p:sp>
    </p:spTree>
    <p:extLst>
      <p:ext uri="{BB962C8B-B14F-4D97-AF65-F5344CB8AC3E}">
        <p14:creationId xmlns:p14="http://schemas.microsoft.com/office/powerpoint/2010/main" val="38219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C61E-1A79-43C6-BDF9-22B85E39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2DF2B-9AD3-4DA2-B2EC-C8EBB1F37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Explore properties of core-collapse supernova progenitors with respect to uncertainties in thermonuclear reaction rates</a:t>
                </a:r>
              </a:p>
              <a:p>
                <a:r>
                  <a:rPr lang="en-US" dirty="0"/>
                  <a:t>Most impactful uncertainties are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triple-</a:t>
                </a:r>
                <a:r>
                  <a:rPr lang="el-GR" dirty="0"/>
                  <a:t>α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2DF2B-9AD3-4DA2-B2EC-C8EBB1F37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C61E-1A79-43C6-BDF9-22B85E39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2DF2B-9AD3-4DA2-B2EC-C8EBB1F37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Explore properties of core-collapse supernova progenitors with respect to uncertainties in thermonuclear reaction rates</a:t>
                </a:r>
              </a:p>
              <a:p>
                <a:r>
                  <a:rPr lang="en-US" dirty="0"/>
                  <a:t>Most impactful uncertainties are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triple-</a:t>
                </a:r>
                <a:r>
                  <a:rPr lang="el-GR" dirty="0"/>
                  <a:t>α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Variations increase with each phase of evolution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2DF2B-9AD3-4DA2-B2EC-C8EBB1F37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95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C61E-1A79-43C6-BDF9-22B85E39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2DF2B-9AD3-4DA2-B2EC-C8EBB1F37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Explore properties of core-collapse supernova progenitors with respect to uncertainties in thermonuclear reaction rates</a:t>
                </a:r>
              </a:p>
              <a:p>
                <a:r>
                  <a:rPr lang="en-US" dirty="0"/>
                  <a:t>Most impactful uncertainties are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triple-</a:t>
                </a:r>
                <a:r>
                  <a:rPr lang="el-GR" dirty="0"/>
                  <a:t>α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Variations increase with each phase of evolution</a:t>
                </a:r>
              </a:p>
              <a:p>
                <a:r>
                  <a:rPr lang="en-US" dirty="0"/>
                  <a:t>By C-, Ne-, and O-depletion, the reaction rate uncertainties can dominate the variation in some various properties of the model near iron core-collapse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2DF2B-9AD3-4DA2-B2EC-C8EBB1F37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47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5FCBDB-7BC1-485D-BFB0-D6420E01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23" y="0"/>
            <a:ext cx="4168877" cy="677442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12085-5758-4FA6-811B-B9EBBE823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/>
        </p:blipFill>
        <p:spPr>
          <a:xfrm>
            <a:off x="-1" y="0"/>
            <a:ext cx="6828503" cy="67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C199B-7406-4F71-9926-B589A8EB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8" y="-1"/>
            <a:ext cx="5667022" cy="6832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4A014-D035-4A35-917B-987C2FAA7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20"/>
            <a:ext cx="591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0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5CD3D-86E6-4C93-A692-BC7C101AC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" y="0"/>
            <a:ext cx="591687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1D613-02AA-4747-A159-0C06A076E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16" y="0"/>
            <a:ext cx="5771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9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1E430-4442-4224-BE4D-E721FD44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139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65859-732C-40C5-BA02-A17F5639E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46" y="0"/>
            <a:ext cx="5688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6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817</Words>
  <Application>Microsoft Office PowerPoint</Application>
  <PresentationFormat>Widescreen</PresentationFormat>
  <Paragraphs>49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The Impact of Nuclear Reaction Rate Uncertainties on the Evolution of Core-Collapse Supernova Progenitors</vt:lpstr>
      <vt:lpstr>Conclusions</vt:lpstr>
      <vt:lpstr>Conclusions</vt:lpstr>
      <vt:lpstr>Conclusions</vt:lpstr>
      <vt:lpstr>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Conclusions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Nuclear Reaction Rate Uncertainties on the Evolution of Core-Collapse Supernova Progenitors</dc:title>
  <dc:creator>Andrew Chatman</dc:creator>
  <cp:lastModifiedBy>Andrew Chatman</cp:lastModifiedBy>
  <cp:revision>1</cp:revision>
  <dcterms:created xsi:type="dcterms:W3CDTF">2018-04-26T05:50:06Z</dcterms:created>
  <dcterms:modified xsi:type="dcterms:W3CDTF">2018-04-26T07:17:12Z</dcterms:modified>
</cp:coreProperties>
</file>