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97" r:id="rId6"/>
    <p:sldId id="299" r:id="rId7"/>
    <p:sldId id="300" r:id="rId8"/>
    <p:sldId id="284" r:id="rId9"/>
    <p:sldId id="295" r:id="rId10"/>
    <p:sldId id="28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B9320-04BC-407B-88E2-EC736BCD5E0F}" v="50" dt="2025-01-28T10:03:24.708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60" d="100"/>
          <a:sy n="60" d="100"/>
        </p:scale>
        <p:origin x="316" y="4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a Menkar" userId="52ea5b4c-3069-4410-a906-fde2a4f1d49a" providerId="ADAL" clId="{76DB9320-04BC-407B-88E2-EC736BCD5E0F}"/>
    <pc:docChg chg="custSel addSld modSld">
      <pc:chgData name="Smita Menkar" userId="52ea5b4c-3069-4410-a906-fde2a4f1d49a" providerId="ADAL" clId="{76DB9320-04BC-407B-88E2-EC736BCD5E0F}" dt="2025-01-28T10:03:24.706" v="353"/>
      <pc:docMkLst>
        <pc:docMk/>
      </pc:docMkLst>
      <pc:sldChg chg="addSp modSp mod modAnim">
        <pc:chgData name="Smita Menkar" userId="52ea5b4c-3069-4410-a906-fde2a4f1d49a" providerId="ADAL" clId="{76DB9320-04BC-407B-88E2-EC736BCD5E0F}" dt="2025-01-27T13:15:23.387" v="296" actId="1076"/>
        <pc:sldMkLst>
          <pc:docMk/>
          <pc:sldMk cId="3188837873" sldId="284"/>
        </pc:sldMkLst>
        <pc:spChg chg="add">
          <ac:chgData name="Smita Menkar" userId="52ea5b4c-3069-4410-a906-fde2a4f1d49a" providerId="ADAL" clId="{76DB9320-04BC-407B-88E2-EC736BCD5E0F}" dt="2025-01-27T13:12:14.139" v="292" actId="11529"/>
          <ac:spMkLst>
            <pc:docMk/>
            <pc:sldMk cId="3188837873" sldId="284"/>
            <ac:spMk id="19" creationId="{02AD1EC7-63CC-B596-592D-3882EEA75674}"/>
          </ac:spMkLst>
        </pc:spChg>
        <pc:picChg chg="mod">
          <ac:chgData name="Smita Menkar" userId="52ea5b4c-3069-4410-a906-fde2a4f1d49a" providerId="ADAL" clId="{76DB9320-04BC-407B-88E2-EC736BCD5E0F}" dt="2025-01-27T13:15:07.550" v="293" actId="1076"/>
          <ac:picMkLst>
            <pc:docMk/>
            <pc:sldMk cId="3188837873" sldId="284"/>
            <ac:picMk id="15" creationId="{854BF794-862B-8B72-1EFF-0DAA7A3DEACC}"/>
          </ac:picMkLst>
        </pc:picChg>
        <pc:picChg chg="mod">
          <ac:chgData name="Smita Menkar" userId="52ea5b4c-3069-4410-a906-fde2a4f1d49a" providerId="ADAL" clId="{76DB9320-04BC-407B-88E2-EC736BCD5E0F}" dt="2025-01-27T13:15:23.387" v="296" actId="1076"/>
          <ac:picMkLst>
            <pc:docMk/>
            <pc:sldMk cId="3188837873" sldId="284"/>
            <ac:picMk id="17" creationId="{18DF87DD-9D7D-EE70-D09E-365974ACD42B}"/>
          </ac:picMkLst>
        </pc:picChg>
      </pc:sldChg>
      <pc:sldChg chg="addSp modSp mod modAnim">
        <pc:chgData name="Smita Menkar" userId="52ea5b4c-3069-4410-a906-fde2a4f1d49a" providerId="ADAL" clId="{76DB9320-04BC-407B-88E2-EC736BCD5E0F}" dt="2025-01-27T14:19:31.447" v="344"/>
        <pc:sldMkLst>
          <pc:docMk/>
          <pc:sldMk cId="665219316" sldId="285"/>
        </pc:sldMkLst>
        <pc:spChg chg="add mod">
          <ac:chgData name="Smita Menkar" userId="52ea5b4c-3069-4410-a906-fde2a4f1d49a" providerId="ADAL" clId="{76DB9320-04BC-407B-88E2-EC736BCD5E0F}" dt="2025-01-27T14:15:11.377" v="340" actId="1076"/>
          <ac:spMkLst>
            <pc:docMk/>
            <pc:sldMk cId="665219316" sldId="285"/>
            <ac:spMk id="16" creationId="{AAF025A5-6C20-D142-36D4-2CE5A9CC35F2}"/>
          </ac:spMkLst>
        </pc:spChg>
      </pc:sldChg>
      <pc:sldChg chg="addSp delSp modSp mod modTransition modAnim">
        <pc:chgData name="Smita Menkar" userId="52ea5b4c-3069-4410-a906-fde2a4f1d49a" providerId="ADAL" clId="{76DB9320-04BC-407B-88E2-EC736BCD5E0F}" dt="2025-01-27T17:41:40.329" v="350" actId="20577"/>
        <pc:sldMkLst>
          <pc:docMk/>
          <pc:sldMk cId="2575421478" sldId="295"/>
        </pc:sldMkLst>
        <pc:spChg chg="mod">
          <ac:chgData name="Smita Menkar" userId="52ea5b4c-3069-4410-a906-fde2a4f1d49a" providerId="ADAL" clId="{76DB9320-04BC-407B-88E2-EC736BCD5E0F}" dt="2025-01-27T17:41:40.329" v="350" actId="20577"/>
          <ac:spMkLst>
            <pc:docMk/>
            <pc:sldMk cId="2575421478" sldId="295"/>
            <ac:spMk id="12" creationId="{9D1D0576-B7B3-8249-3509-8CF563C36F5E}"/>
          </ac:spMkLst>
        </pc:spChg>
        <pc:spChg chg="add mod">
          <ac:chgData name="Smita Menkar" userId="52ea5b4c-3069-4410-a906-fde2a4f1d49a" providerId="ADAL" clId="{76DB9320-04BC-407B-88E2-EC736BCD5E0F}" dt="2025-01-27T13:37:47.510" v="298" actId="207"/>
          <ac:spMkLst>
            <pc:docMk/>
            <pc:sldMk cId="2575421478" sldId="295"/>
            <ac:spMk id="16" creationId="{F0104E6B-64EC-387D-52A0-1C4C680BD6EB}"/>
          </ac:spMkLst>
        </pc:spChg>
        <pc:spChg chg="add mod">
          <ac:chgData name="Smita Menkar" userId="52ea5b4c-3069-4410-a906-fde2a4f1d49a" providerId="ADAL" clId="{76DB9320-04BC-407B-88E2-EC736BCD5E0F}" dt="2025-01-27T13:59:18.738" v="302" actId="207"/>
          <ac:spMkLst>
            <pc:docMk/>
            <pc:sldMk cId="2575421478" sldId="295"/>
            <ac:spMk id="17" creationId="{6CD1BCC7-84AE-E049-BE49-C23ECDD9AC39}"/>
          </ac:spMkLst>
        </pc:spChg>
        <pc:spChg chg="add mod">
          <ac:chgData name="Smita Menkar" userId="52ea5b4c-3069-4410-a906-fde2a4f1d49a" providerId="ADAL" clId="{76DB9320-04BC-407B-88E2-EC736BCD5E0F}" dt="2025-01-27T14:06:19.833" v="317" actId="207"/>
          <ac:spMkLst>
            <pc:docMk/>
            <pc:sldMk cId="2575421478" sldId="295"/>
            <ac:spMk id="18" creationId="{2AE6E5CC-BC28-3C24-8187-B9A5F700E5A4}"/>
          </ac:spMkLst>
        </pc:spChg>
        <pc:spChg chg="add mod">
          <ac:chgData name="Smita Menkar" userId="52ea5b4c-3069-4410-a906-fde2a4f1d49a" providerId="ADAL" clId="{76DB9320-04BC-407B-88E2-EC736BCD5E0F}" dt="2025-01-27T14:11:12.783" v="325" actId="207"/>
          <ac:spMkLst>
            <pc:docMk/>
            <pc:sldMk cId="2575421478" sldId="295"/>
            <ac:spMk id="19" creationId="{CC1C6E10-5376-5A2C-F032-132102F78068}"/>
          </ac:spMkLst>
        </pc:spChg>
        <pc:spChg chg="add mod">
          <ac:chgData name="Smita Menkar" userId="52ea5b4c-3069-4410-a906-fde2a4f1d49a" providerId="ADAL" clId="{76DB9320-04BC-407B-88E2-EC736BCD5E0F}" dt="2025-01-27T14:13:38.820" v="335" actId="1076"/>
          <ac:spMkLst>
            <pc:docMk/>
            <pc:sldMk cId="2575421478" sldId="295"/>
            <ac:spMk id="21" creationId="{8C48C705-9626-180C-0981-AD1A0BF0F788}"/>
          </ac:spMkLst>
        </pc:spChg>
        <pc:picChg chg="mod">
          <ac:chgData name="Smita Menkar" userId="52ea5b4c-3069-4410-a906-fde2a4f1d49a" providerId="ADAL" clId="{76DB9320-04BC-407B-88E2-EC736BCD5E0F}" dt="2025-01-27T14:13:31.421" v="334" actId="1076"/>
          <ac:picMkLst>
            <pc:docMk/>
            <pc:sldMk cId="2575421478" sldId="295"/>
            <ac:picMk id="9" creationId="{6BF48B2B-0BF6-6D30-C36B-217B20E2F02E}"/>
          </ac:picMkLst>
        </pc:picChg>
        <pc:picChg chg="add del mod">
          <ac:chgData name="Smita Menkar" userId="52ea5b4c-3069-4410-a906-fde2a4f1d49a" providerId="ADAL" clId="{76DB9320-04BC-407B-88E2-EC736BCD5E0F}" dt="2025-01-27T14:13:06.472" v="330" actId="478"/>
          <ac:picMkLst>
            <pc:docMk/>
            <pc:sldMk cId="2575421478" sldId="295"/>
            <ac:picMk id="20" creationId="{B6F2C519-DD15-B82E-4168-03CB02AB9D04}"/>
          </ac:picMkLst>
        </pc:picChg>
      </pc:sldChg>
      <pc:sldChg chg="modTransition">
        <pc:chgData name="Smita Menkar" userId="52ea5b4c-3069-4410-a906-fde2a4f1d49a" providerId="ADAL" clId="{76DB9320-04BC-407B-88E2-EC736BCD5E0F}" dt="2025-01-28T10:03:24.706" v="353"/>
        <pc:sldMkLst>
          <pc:docMk/>
          <pc:sldMk cId="4153678306" sldId="296"/>
        </pc:sldMkLst>
      </pc:sldChg>
      <pc:sldChg chg="modSp mod modTransition">
        <pc:chgData name="Smita Menkar" userId="52ea5b4c-3069-4410-a906-fde2a4f1d49a" providerId="ADAL" clId="{76DB9320-04BC-407B-88E2-EC736BCD5E0F}" dt="2025-01-27T14:19:59.956" v="345" actId="113"/>
        <pc:sldMkLst>
          <pc:docMk/>
          <pc:sldMk cId="722098795" sldId="297"/>
        </pc:sldMkLst>
        <pc:spChg chg="mod">
          <ac:chgData name="Smita Menkar" userId="52ea5b4c-3069-4410-a906-fde2a4f1d49a" providerId="ADAL" clId="{76DB9320-04BC-407B-88E2-EC736BCD5E0F}" dt="2025-01-27T14:19:59.956" v="345" actId="113"/>
          <ac:spMkLst>
            <pc:docMk/>
            <pc:sldMk cId="722098795" sldId="297"/>
            <ac:spMk id="4" creationId="{D355C61F-C8F1-4977-8E1F-F16C0D9EA88C}"/>
          </ac:spMkLst>
        </pc:spChg>
      </pc:sldChg>
      <pc:sldChg chg="modTransition">
        <pc:chgData name="Smita Menkar" userId="52ea5b4c-3069-4410-a906-fde2a4f1d49a" providerId="ADAL" clId="{76DB9320-04BC-407B-88E2-EC736BCD5E0F}" dt="2025-01-28T10:02:50.160" v="351"/>
        <pc:sldMkLst>
          <pc:docMk/>
          <pc:sldMk cId="3989923275" sldId="298"/>
        </pc:sldMkLst>
      </pc:sldChg>
      <pc:sldChg chg="modTransition">
        <pc:chgData name="Smita Menkar" userId="52ea5b4c-3069-4410-a906-fde2a4f1d49a" providerId="ADAL" clId="{76DB9320-04BC-407B-88E2-EC736BCD5E0F}" dt="2025-01-28T10:03:11.269" v="352"/>
        <pc:sldMkLst>
          <pc:docMk/>
          <pc:sldMk cId="3377041095" sldId="299"/>
        </pc:sldMkLst>
      </pc:sldChg>
      <pc:sldChg chg="addSp delSp modSp add mod modAnim">
        <pc:chgData name="Smita Menkar" userId="52ea5b4c-3069-4410-a906-fde2a4f1d49a" providerId="ADAL" clId="{76DB9320-04BC-407B-88E2-EC736BCD5E0F}" dt="2025-01-27T13:10:43.329" v="291" actId="14100"/>
        <pc:sldMkLst>
          <pc:docMk/>
          <pc:sldMk cId="4086547683" sldId="300"/>
        </pc:sldMkLst>
        <pc:spChg chg="mod">
          <ac:chgData name="Smita Menkar" userId="52ea5b4c-3069-4410-a906-fde2a4f1d49a" providerId="ADAL" clId="{76DB9320-04BC-407B-88E2-EC736BCD5E0F}" dt="2025-01-27T12:54:51.854" v="9" actId="20577"/>
          <ac:spMkLst>
            <pc:docMk/>
            <pc:sldMk cId="4086547683" sldId="300"/>
            <ac:spMk id="2" creationId="{A5BCEB35-E2F6-F04A-49A6-8C1CE5FE9D8B}"/>
          </ac:spMkLst>
        </pc:spChg>
        <pc:spChg chg="mod">
          <ac:chgData name="Smita Menkar" userId="52ea5b4c-3069-4410-a906-fde2a4f1d49a" providerId="ADAL" clId="{76DB9320-04BC-407B-88E2-EC736BCD5E0F}" dt="2025-01-27T13:01:08.402" v="261" actId="14100"/>
          <ac:spMkLst>
            <pc:docMk/>
            <pc:sldMk cId="4086547683" sldId="300"/>
            <ac:spMk id="4" creationId="{C432144C-4E5F-6CDA-A6D3-9DA6096624AB}"/>
          </ac:spMkLst>
        </pc:spChg>
        <pc:cxnChg chg="add mod">
          <ac:chgData name="Smita Menkar" userId="52ea5b4c-3069-4410-a906-fde2a4f1d49a" providerId="ADAL" clId="{76DB9320-04BC-407B-88E2-EC736BCD5E0F}" dt="2025-01-27T13:10:33.894" v="289" actId="14100"/>
          <ac:cxnSpMkLst>
            <pc:docMk/>
            <pc:sldMk cId="4086547683" sldId="300"/>
            <ac:cxnSpMk id="7" creationId="{AB3C8E33-5110-E2CE-CA98-C15E5926D38D}"/>
          </ac:cxnSpMkLst>
        </pc:cxnChg>
        <pc:cxnChg chg="add del mod">
          <ac:chgData name="Smita Menkar" userId="52ea5b4c-3069-4410-a906-fde2a4f1d49a" providerId="ADAL" clId="{76DB9320-04BC-407B-88E2-EC736BCD5E0F}" dt="2025-01-27T13:05:22.319" v="276" actId="478"/>
          <ac:cxnSpMkLst>
            <pc:docMk/>
            <pc:sldMk cId="4086547683" sldId="300"/>
            <ac:cxnSpMk id="8" creationId="{B36D8896-9C5F-FA10-FA06-C455E3664756}"/>
          </ac:cxnSpMkLst>
        </pc:cxnChg>
        <pc:cxnChg chg="add del mod">
          <ac:chgData name="Smita Menkar" userId="52ea5b4c-3069-4410-a906-fde2a4f1d49a" providerId="ADAL" clId="{76DB9320-04BC-407B-88E2-EC736BCD5E0F}" dt="2025-01-27T13:05:30.766" v="278" actId="478"/>
          <ac:cxnSpMkLst>
            <pc:docMk/>
            <pc:sldMk cId="4086547683" sldId="300"/>
            <ac:cxnSpMk id="9" creationId="{EC4A2EDC-6B97-74F3-4FB6-C20F8BB2EE2C}"/>
          </ac:cxnSpMkLst>
        </pc:cxnChg>
        <pc:cxnChg chg="add del mod">
          <ac:chgData name="Smita Menkar" userId="52ea5b4c-3069-4410-a906-fde2a4f1d49a" providerId="ADAL" clId="{76DB9320-04BC-407B-88E2-EC736BCD5E0F}" dt="2025-01-27T13:05:36.265" v="281" actId="478"/>
          <ac:cxnSpMkLst>
            <pc:docMk/>
            <pc:sldMk cId="4086547683" sldId="300"/>
            <ac:cxnSpMk id="10" creationId="{60120256-F141-C50E-AB7E-B7F00DD78A7F}"/>
          </ac:cxnSpMkLst>
        </pc:cxnChg>
        <pc:cxnChg chg="add del mod">
          <ac:chgData name="Smita Menkar" userId="52ea5b4c-3069-4410-a906-fde2a4f1d49a" providerId="ADAL" clId="{76DB9320-04BC-407B-88E2-EC736BCD5E0F}" dt="2025-01-27T13:06:35.351" v="285" actId="478"/>
          <ac:cxnSpMkLst>
            <pc:docMk/>
            <pc:sldMk cId="4086547683" sldId="300"/>
            <ac:cxnSpMk id="11" creationId="{F72A555A-3343-17E3-6E0D-96CA5CF321BA}"/>
          </ac:cxnSpMkLst>
        </pc:cxnChg>
        <pc:cxnChg chg="add mod">
          <ac:chgData name="Smita Menkar" userId="52ea5b4c-3069-4410-a906-fde2a4f1d49a" providerId="ADAL" clId="{76DB9320-04BC-407B-88E2-EC736BCD5E0F}" dt="2025-01-27T13:10:27.237" v="288" actId="14100"/>
          <ac:cxnSpMkLst>
            <pc:docMk/>
            <pc:sldMk cId="4086547683" sldId="300"/>
            <ac:cxnSpMk id="24" creationId="{41FE4714-3D44-43D9-D3F9-047ABA0E5D62}"/>
          </ac:cxnSpMkLst>
        </pc:cxnChg>
        <pc:cxnChg chg="add mod">
          <ac:chgData name="Smita Menkar" userId="52ea5b4c-3069-4410-a906-fde2a4f1d49a" providerId="ADAL" clId="{76DB9320-04BC-407B-88E2-EC736BCD5E0F}" dt="2025-01-27T13:10:37.706" v="290" actId="14100"/>
          <ac:cxnSpMkLst>
            <pc:docMk/>
            <pc:sldMk cId="4086547683" sldId="300"/>
            <ac:cxnSpMk id="25" creationId="{CFE5F410-EE3E-8414-9128-3F290D68F01A}"/>
          </ac:cxnSpMkLst>
        </pc:cxnChg>
        <pc:cxnChg chg="add mod">
          <ac:chgData name="Smita Menkar" userId="52ea5b4c-3069-4410-a906-fde2a4f1d49a" providerId="ADAL" clId="{76DB9320-04BC-407B-88E2-EC736BCD5E0F}" dt="2025-01-27T13:05:48.663" v="284" actId="1076"/>
          <ac:cxnSpMkLst>
            <pc:docMk/>
            <pc:sldMk cId="4086547683" sldId="300"/>
            <ac:cxnSpMk id="26" creationId="{D0FD991F-328C-4404-CD34-14E66E29A727}"/>
          </ac:cxnSpMkLst>
        </pc:cxnChg>
        <pc:cxnChg chg="add mod">
          <ac:chgData name="Smita Menkar" userId="52ea5b4c-3069-4410-a906-fde2a4f1d49a" providerId="ADAL" clId="{76DB9320-04BC-407B-88E2-EC736BCD5E0F}" dt="2025-01-27T13:10:43.329" v="291" actId="14100"/>
          <ac:cxnSpMkLst>
            <pc:docMk/>
            <pc:sldMk cId="4086547683" sldId="300"/>
            <ac:cxnSpMk id="27" creationId="{6D417B2A-CCDA-4352-5EB8-326F49741B3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1/27/2025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2712925"/>
          </a:xfrm>
        </p:spPr>
        <p:txBody>
          <a:bodyPr/>
          <a:lstStyle/>
          <a:p>
            <a:r>
              <a:rPr lang="en-US" dirty="0"/>
              <a:t>HP3: Unable to change non-stock Price for Delivery and Assembly Charges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6223104"/>
            <a:ext cx="6580188" cy="580921"/>
          </a:xfrm>
        </p:spPr>
        <p:txBody>
          <a:bodyPr/>
          <a:lstStyle/>
          <a:p>
            <a:r>
              <a:rPr lang="en-US" dirty="0"/>
              <a:t>What was done for the issue?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Issue: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99" y="3303557"/>
            <a:ext cx="5472000" cy="349979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. For the listed non stock Charges the prices are shown by default as 3000</a:t>
            </a:r>
          </a:p>
          <a:p>
            <a:r>
              <a:rPr lang="en-US" dirty="0"/>
              <a:t>prices for all charges default to $3000 again.</a:t>
            </a:r>
          </a:p>
          <a:p>
            <a:pPr marL="0" indent="0">
              <a:buNone/>
            </a:pPr>
            <a:r>
              <a:rPr lang="en-US" dirty="0"/>
              <a:t>      it should be as follows:</a:t>
            </a:r>
          </a:p>
          <a:p>
            <a:r>
              <a:rPr lang="en-US" dirty="0"/>
              <a:t>CDE      $4000</a:t>
            </a:r>
          </a:p>
          <a:p>
            <a:r>
              <a:rPr lang="en-US" dirty="0"/>
              <a:t>CDF      $4000</a:t>
            </a:r>
          </a:p>
          <a:p>
            <a:r>
              <a:rPr lang="en-US" dirty="0"/>
              <a:t>ASSYE  $2500</a:t>
            </a:r>
          </a:p>
          <a:p>
            <a:r>
              <a:rPr lang="en-US" dirty="0"/>
              <a:t>ASSYF  $2500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B0F00-8E47-C110-5E02-6E9A1BBB6E3C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5B7C4-1012-492A-E656-E19C6157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059E9C64-07DE-B488-768C-E6084DA1A11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442DEE-CC1B-8EFB-CFA0-0A5FB6412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A8A3-B162-1E0A-BFF6-813F2C51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Root Cause: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AFCA-ACAE-B67F-16EA-832618716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98" y="3303557"/>
            <a:ext cx="5685465" cy="349979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. The actual flow that will show the price at the time of </a:t>
            </a:r>
            <a:r>
              <a:rPr lang="en-US" sz="1600" dirty="0" err="1"/>
              <a:t>lineitem</a:t>
            </a:r>
            <a:r>
              <a:rPr lang="en-US" sz="1600" dirty="0"/>
              <a:t> sale is :</a:t>
            </a:r>
            <a:br>
              <a:rPr lang="en-US" sz="1600" dirty="0"/>
            </a:br>
            <a:r>
              <a:rPr lang="en-US" sz="1600" dirty="0"/>
              <a:t>1. for non stock charges the prices are set in </a:t>
            </a:r>
            <a:r>
              <a:rPr lang="en-US" sz="1600" dirty="0" err="1"/>
              <a:t>nonstockprice</a:t>
            </a:r>
            <a:r>
              <a:rPr lang="en-US" sz="1600" dirty="0"/>
              <a:t> table that will assign in </a:t>
            </a:r>
            <a:r>
              <a:rPr lang="en-US" sz="1600" dirty="0" err="1"/>
              <a:t>stockprice</a:t>
            </a:r>
            <a:r>
              <a:rPr lang="en-US" sz="1600" dirty="0"/>
              <a:t> table after </a:t>
            </a:r>
            <a:r>
              <a:rPr lang="en-US" sz="1600" dirty="0" err="1"/>
              <a:t>eod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2. At the time of </a:t>
            </a:r>
            <a:r>
              <a:rPr lang="en-US" sz="1600" dirty="0" err="1"/>
              <a:t>eod</a:t>
            </a:r>
            <a:r>
              <a:rPr lang="en-US" sz="1600" dirty="0"/>
              <a:t> whatever data is in the nonstock_prod.dat file will take to map it with the </a:t>
            </a:r>
            <a:r>
              <a:rPr lang="en-US" sz="1600" dirty="0" err="1"/>
              <a:t>stockprice</a:t>
            </a:r>
            <a:r>
              <a:rPr lang="en-US" sz="1600" dirty="0"/>
              <a:t> table.</a:t>
            </a:r>
            <a:br>
              <a:rPr lang="en-US" sz="1600" dirty="0"/>
            </a:br>
            <a:r>
              <a:rPr lang="en-US" sz="1600" dirty="0"/>
              <a:t>3. At the time of </a:t>
            </a:r>
            <a:r>
              <a:rPr lang="en-US" sz="1600" dirty="0" err="1"/>
              <a:t>eod</a:t>
            </a:r>
            <a:r>
              <a:rPr lang="en-US" sz="1600" dirty="0"/>
              <a:t> </a:t>
            </a:r>
            <a:r>
              <a:rPr lang="en-US" sz="1600" dirty="0" err="1"/>
              <a:t>nonstocks.priceview</a:t>
            </a:r>
            <a:r>
              <a:rPr lang="en-US" sz="1600" dirty="0"/>
              <a:t> is called and the price from first row from this table will shown up on screen.</a:t>
            </a:r>
            <a:br>
              <a:rPr lang="en-US" sz="1600" dirty="0"/>
            </a:br>
            <a:r>
              <a:rPr lang="en-US" sz="1600" dirty="0"/>
              <a:t>4. This issue is not occurs for all charges because the price is same for all effective dates so when it take first row there will not any issue.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59AF-164A-CABF-B2B3-0BB42A1EB85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EBACD-0688-C59F-A804-88F920AAB84A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410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F369B-F6A7-7DB6-2459-FB1ABE18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5580D297-4821-7EFC-350E-06379BE86D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062C04-EA0C-58B5-1FF1-95FE2B136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EB35-E2F6-F04A-49A6-8C1CE5FE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 err="1"/>
              <a:t>WorkFLow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144C-4E5F-6CDA-A6D3-9DA60966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98" y="3340137"/>
            <a:ext cx="5685465" cy="346321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NONStockprice</a:t>
            </a:r>
            <a:r>
              <a:rPr lang="en-US" sz="1600" b="1" dirty="0"/>
              <a:t> table                    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NonStocks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PricesView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b="1" dirty="0"/>
              <a:t>nonstocks_prod.dat                       Product Import                      </a:t>
            </a:r>
          </a:p>
          <a:p>
            <a:pPr marL="0" indent="0">
              <a:buNone/>
            </a:pPr>
            <a:r>
              <a:rPr lang="en-US" sz="1600" b="1" dirty="0" err="1"/>
              <a:t>Stockprice</a:t>
            </a:r>
            <a:r>
              <a:rPr lang="en-US" sz="1600" b="1" dirty="0"/>
              <a:t> table                      Line Item sale screen / warehouse(search item by product)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6C1A-9636-397C-B012-99EFADB8CFC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DFC58D-C24E-6DCD-99D2-1ADBBD3E9CE5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3C8E33-5110-E2CE-CA98-C15E5926D38D}"/>
              </a:ext>
            </a:extLst>
          </p:cNvPr>
          <p:cNvCxnSpPr>
            <a:cxnSpLocks/>
          </p:cNvCxnSpPr>
          <p:nvPr/>
        </p:nvCxnSpPr>
        <p:spPr>
          <a:xfrm>
            <a:off x="8229600" y="3426125"/>
            <a:ext cx="65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FE4714-3D44-43D9-D3F9-047ABA0E5D62}"/>
              </a:ext>
            </a:extLst>
          </p:cNvPr>
          <p:cNvCxnSpPr>
            <a:cxnSpLocks/>
          </p:cNvCxnSpPr>
          <p:nvPr/>
        </p:nvCxnSpPr>
        <p:spPr>
          <a:xfrm>
            <a:off x="11665788" y="3426125"/>
            <a:ext cx="434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E5F410-EE3E-8414-9128-3F290D68F01A}"/>
              </a:ext>
            </a:extLst>
          </p:cNvPr>
          <p:cNvCxnSpPr>
            <a:cxnSpLocks/>
          </p:cNvCxnSpPr>
          <p:nvPr/>
        </p:nvCxnSpPr>
        <p:spPr>
          <a:xfrm>
            <a:off x="8127721" y="3789872"/>
            <a:ext cx="761800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FD991F-328C-4404-CD34-14E66E29A727}"/>
              </a:ext>
            </a:extLst>
          </p:cNvPr>
          <p:cNvCxnSpPr>
            <a:cxnSpLocks/>
          </p:cNvCxnSpPr>
          <p:nvPr/>
        </p:nvCxnSpPr>
        <p:spPr>
          <a:xfrm>
            <a:off x="10456252" y="3795857"/>
            <a:ext cx="1052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417B2A-CCDA-4352-5EB8-326F49741B3C}"/>
              </a:ext>
            </a:extLst>
          </p:cNvPr>
          <p:cNvCxnSpPr>
            <a:cxnSpLocks/>
          </p:cNvCxnSpPr>
          <p:nvPr/>
        </p:nvCxnSpPr>
        <p:spPr>
          <a:xfrm>
            <a:off x="7691786" y="4131418"/>
            <a:ext cx="82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2.96296E-6 L -3.33333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2.96296E-6 L 6.25E-7 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7.40741E-7 L 3.33333E-6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-2.22222E-6 L -1.25E-6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 -4.81481E-6 L -3.54167E-6 -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8283" y="863694"/>
            <a:ext cx="11339513" cy="1228463"/>
          </a:xfrm>
        </p:spPr>
        <p:txBody>
          <a:bodyPr/>
          <a:lstStyle/>
          <a:p>
            <a:r>
              <a:rPr lang="en-US" dirty="0"/>
              <a:t>The issue is due to </a:t>
            </a:r>
            <a:r>
              <a:rPr lang="en-US" dirty="0" err="1"/>
              <a:t>stockprice</a:t>
            </a:r>
            <a:r>
              <a:rPr lang="en-US" dirty="0"/>
              <a:t> table the entries are correctly mapped in </a:t>
            </a:r>
            <a:r>
              <a:rPr lang="en-US" dirty="0" err="1"/>
              <a:t>nonstockprice</a:t>
            </a:r>
            <a:r>
              <a:rPr lang="en-US" dirty="0"/>
              <a:t> table but not in </a:t>
            </a:r>
            <a:r>
              <a:rPr lang="en-US" dirty="0" err="1"/>
              <a:t>stockprice</a:t>
            </a:r>
            <a:r>
              <a:rPr lang="en-US" dirty="0"/>
              <a:t> and even if I make changes in </a:t>
            </a:r>
            <a:r>
              <a:rPr lang="en-US" dirty="0" err="1"/>
              <a:t>stockprice</a:t>
            </a:r>
            <a:r>
              <a:rPr lang="en-US" dirty="0"/>
              <a:t> table the changes was revert back after EOD because in Nonstock_prod.dat file catch the records from </a:t>
            </a:r>
            <a:r>
              <a:rPr lang="en-US" dirty="0" err="1"/>
              <a:t>priceview</a:t>
            </a:r>
            <a:r>
              <a:rPr lang="en-US" dirty="0"/>
              <a:t> table and should mapped after </a:t>
            </a:r>
            <a:r>
              <a:rPr lang="en-US" dirty="0" err="1"/>
              <a:t>eod</a:t>
            </a:r>
            <a:r>
              <a:rPr lang="en-US" dirty="0"/>
              <a:t> in all tables.</a:t>
            </a:r>
            <a:br>
              <a:rPr lang="en-US" dirty="0"/>
            </a:br>
            <a:r>
              <a:rPr lang="en-US" dirty="0"/>
              <a:t>Here I am listed what is actually present in previous and what was done from our side to resolve the issue:.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000" y="2385522"/>
            <a:ext cx="1984175" cy="41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Previous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pPr lvl="1"/>
            <a:r>
              <a:rPr lang="en-US" dirty="0"/>
              <a:t>In code there was one condition on effective date due to this records are get as it is in from </a:t>
            </a:r>
            <a:r>
              <a:rPr lang="en-US" dirty="0" err="1"/>
              <a:t>priceview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records with respect to effective date will take up from </a:t>
            </a:r>
            <a:r>
              <a:rPr lang="en-US" dirty="0" err="1"/>
              <a:t>priceview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7999" y="2328874"/>
            <a:ext cx="2725449" cy="473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If we want the issue to be resolve the records need to be order by desc from the </a:t>
            </a:r>
            <a:r>
              <a:rPr lang="en-US" dirty="0" err="1"/>
              <a:t>priceview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So that we have created one function in that we apply the desc condition for effective date</a:t>
            </a:r>
            <a:br>
              <a:rPr lang="en-US" dirty="0"/>
            </a:br>
            <a:r>
              <a:rPr lang="en-US" dirty="0"/>
              <a:t>and this function is call in the </a:t>
            </a:r>
            <a:r>
              <a:rPr lang="en-US" dirty="0" err="1"/>
              <a:t>priceview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BF610-7D77-3C56-8937-0FAA3C9E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6" y="5293296"/>
            <a:ext cx="4493334" cy="78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BF794-862B-8B72-1EFF-0DAA7A3D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72" y="4295656"/>
            <a:ext cx="3238952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DF87DD-9D7D-EE70-D09E-365974AC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6" y="4168643"/>
            <a:ext cx="4493334" cy="891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A23E57-2B4C-1B22-860E-955939FBD903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AD1EC7-63CC-B596-592D-3882EEA75674}"/>
              </a:ext>
            </a:extLst>
          </p:cNvPr>
          <p:cNvSpPr/>
          <p:nvPr/>
        </p:nvSpPr>
        <p:spPr>
          <a:xfrm>
            <a:off x="5252484" y="4614530"/>
            <a:ext cx="1035518" cy="36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97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F76BB1-FA4D-46CD-682C-26CBF1D713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View:PriceView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Before making changes:  Currently the price will get at the time of product sale is 3000 because there is no condition for effective date.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48B2B-0BF6-6D30-C36B-217B20E2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08" y="2065298"/>
            <a:ext cx="11766096" cy="2173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1D0576-B7B3-8249-3509-8CF563C36F5E}"/>
              </a:ext>
            </a:extLst>
          </p:cNvPr>
          <p:cNvSpPr txBox="1"/>
          <p:nvPr/>
        </p:nvSpPr>
        <p:spPr>
          <a:xfrm>
            <a:off x="431800" y="4252823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making changes :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017FE5-A345-DA5A-B9C7-EB18045C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724113"/>
            <a:ext cx="11245101" cy="17018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FDC6B7-EE0C-7E23-78C4-D18BEC75F87D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04E6B-64EC-387D-52A0-1C4C680BD6EB}"/>
              </a:ext>
            </a:extLst>
          </p:cNvPr>
          <p:cNvSpPr/>
          <p:nvPr/>
        </p:nvSpPr>
        <p:spPr>
          <a:xfrm>
            <a:off x="431799" y="3104707"/>
            <a:ext cx="11245101" cy="15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1BCC7-84AE-E049-BE49-C23ECDD9AC39}"/>
              </a:ext>
            </a:extLst>
          </p:cNvPr>
          <p:cNvSpPr/>
          <p:nvPr/>
        </p:nvSpPr>
        <p:spPr>
          <a:xfrm>
            <a:off x="526212" y="3104706"/>
            <a:ext cx="10999481" cy="15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E5CC-BC28-3C24-8187-B9A5F700E5A4}"/>
              </a:ext>
            </a:extLst>
          </p:cNvPr>
          <p:cNvSpPr/>
          <p:nvPr/>
        </p:nvSpPr>
        <p:spPr>
          <a:xfrm>
            <a:off x="567762" y="5617787"/>
            <a:ext cx="11150688" cy="15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C6E10-5376-5A2C-F032-132102F78068}"/>
              </a:ext>
            </a:extLst>
          </p:cNvPr>
          <p:cNvSpPr/>
          <p:nvPr/>
        </p:nvSpPr>
        <p:spPr>
          <a:xfrm>
            <a:off x="567761" y="5617787"/>
            <a:ext cx="10957932" cy="15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8C705-9626-180C-0981-AD1A0BF0F788}"/>
              </a:ext>
            </a:extLst>
          </p:cNvPr>
          <p:cNvSpPr/>
          <p:nvPr/>
        </p:nvSpPr>
        <p:spPr>
          <a:xfrm>
            <a:off x="546986" y="5617786"/>
            <a:ext cx="10999481" cy="15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1B2274-9EA9-D21A-9303-331CD74FE0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en-US" dirty="0"/>
              <a:t>Price at the time of </a:t>
            </a:r>
            <a:r>
              <a:rPr lang="en-US" dirty="0" err="1"/>
              <a:t>lineitem</a:t>
            </a:r>
            <a:r>
              <a:rPr lang="en-US" dirty="0"/>
              <a:t> sale Before making changes: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A719D-CE39-3BDA-2790-A29C3102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55" y="629729"/>
            <a:ext cx="7002815" cy="2799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CB69D-6BF7-2939-D09C-9BB798B9DA0B}"/>
              </a:ext>
            </a:extLst>
          </p:cNvPr>
          <p:cNvSpPr txBox="1"/>
          <p:nvPr/>
        </p:nvSpPr>
        <p:spPr>
          <a:xfrm>
            <a:off x="301925" y="163483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at the time of </a:t>
            </a:r>
            <a:r>
              <a:rPr lang="en-US" dirty="0" err="1"/>
              <a:t>lineitem</a:t>
            </a:r>
            <a:r>
              <a:rPr lang="en-US" dirty="0"/>
              <a:t> sale Before making changes:</a:t>
            </a:r>
            <a:br>
              <a:rPr lang="en-US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0EB66-B14A-29F9-E399-2E08E6EE5BA1}"/>
              </a:ext>
            </a:extLst>
          </p:cNvPr>
          <p:cNvSpPr txBox="1"/>
          <p:nvPr/>
        </p:nvSpPr>
        <p:spPr>
          <a:xfrm>
            <a:off x="486270" y="3525914"/>
            <a:ext cx="55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at the time of </a:t>
            </a:r>
            <a:r>
              <a:rPr lang="en-US" dirty="0" err="1"/>
              <a:t>lineitem</a:t>
            </a:r>
            <a:r>
              <a:rPr lang="en-US" dirty="0"/>
              <a:t> sale after making changes: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B253F4-DDC0-941E-737D-5D7B191A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65" y="4031796"/>
            <a:ext cx="6892506" cy="26337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067DF-5C4E-5594-5CF3-C935F0068EA2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AF025A5-6C20-D142-36D4-2CE5A9CC35F2}"/>
              </a:ext>
            </a:extLst>
          </p:cNvPr>
          <p:cNvSpPr/>
          <p:nvPr/>
        </p:nvSpPr>
        <p:spPr>
          <a:xfrm>
            <a:off x="8795270" y="3409182"/>
            <a:ext cx="299587" cy="6027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16111 L 0.00065 0.1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Jr. 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8200" y="4655738"/>
            <a:ext cx="2910342" cy="537364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KogniVera IT Solutions PVT Ltd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1C77-DC25-3FBC-CB39-CD1D3742E3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Smita Menkar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6D945-BA9E-860C-02AA-6E24900B279A}"/>
              </a:ext>
            </a:extLst>
          </p:cNvPr>
          <p:cNvSpPr/>
          <p:nvPr/>
        </p:nvSpPr>
        <p:spPr>
          <a:xfrm>
            <a:off x="9775824" y="6371350"/>
            <a:ext cx="1984175" cy="486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1342</TotalTime>
  <Words>504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Consolas</vt:lpstr>
      <vt:lpstr>Corbel</vt:lpstr>
      <vt:lpstr>Times New Roman</vt:lpstr>
      <vt:lpstr>Custom</vt:lpstr>
      <vt:lpstr>HP3: Unable to change non-stock Price for Delivery and Assembly Charges</vt:lpstr>
      <vt:lpstr>Issue:</vt:lpstr>
      <vt:lpstr>Root Cause:</vt:lpstr>
      <vt:lpstr>WorkFLow:</vt:lpstr>
      <vt:lpstr>Comparison</vt:lpstr>
      <vt:lpstr>Table 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Smita Menkar</dc:creator>
  <cp:lastModifiedBy>Smita Menkar</cp:lastModifiedBy>
  <cp:revision>1</cp:revision>
  <dcterms:created xsi:type="dcterms:W3CDTF">2025-01-27T11:40:53Z</dcterms:created>
  <dcterms:modified xsi:type="dcterms:W3CDTF">2025-01-28T10:03:33Z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