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2800" dirty="0"/>
              <a:t>COMP 6791 2013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b="1" dirty="0"/>
              <a:t>Project 1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id:- 6421180</a:t>
            </a:r>
          </a:p>
          <a:p>
            <a:r>
              <a:rPr lang="en-US" dirty="0" smtClean="0"/>
              <a:t>Name :-Anish </a:t>
            </a:r>
            <a:r>
              <a:rPr lang="en-US" dirty="0" err="1" smtClean="0"/>
              <a:t>chavan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6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 </a:t>
            </a:r>
            <a:r>
              <a:rPr lang="en-US" b="1" dirty="0" err="1"/>
              <a:t>defination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Implement the SPIMI algorithm with disk block merging. </a:t>
            </a:r>
          </a:p>
          <a:p>
            <a:r>
              <a:rPr lang="en-US" dirty="0"/>
              <a:t>2. Compile an inverted index for Reuters21578 without using any compression techniques (and </a:t>
            </a:r>
            <a:r>
              <a:rPr lang="en-US" dirty="0" smtClean="0"/>
              <a:t>make </a:t>
            </a:r>
            <a:r>
              <a:rPr lang="en-US" dirty="0"/>
              <a:t>memory size a parameter that you can artificially reduce to test your code) </a:t>
            </a:r>
          </a:p>
          <a:p>
            <a:r>
              <a:rPr lang="en-US" dirty="0"/>
              <a:t>3. Implement the </a:t>
            </a:r>
            <a:r>
              <a:rPr lang="en-US" dirty="0" err="1"/>
              <a:t>lossy</a:t>
            </a:r>
            <a:r>
              <a:rPr lang="en-US" dirty="0"/>
              <a:t> dictionary compression techniques of Table 5.1 in the textbook and </a:t>
            </a:r>
          </a:p>
          <a:p>
            <a:r>
              <a:rPr lang="en-US" dirty="0"/>
              <a:t>compile a similar table for Reuters-21578. Are the changes similar? Discuss your findings. </a:t>
            </a:r>
          </a:p>
          <a:p>
            <a:r>
              <a:rPr lang="en-US" dirty="0" smtClean="0"/>
              <a:t>4</a:t>
            </a:r>
            <a:r>
              <a:rPr lang="en-US" dirty="0"/>
              <a:t>. Implement a simple scheme to retrieve matching documents for a few queries. Techniques </a:t>
            </a:r>
            <a:r>
              <a:rPr lang="en-US" dirty="0" smtClean="0"/>
              <a:t>from </a:t>
            </a:r>
            <a:r>
              <a:rPr lang="en-US" dirty="0"/>
              <a:t>Chapters 1-3 are suitable. Show the queries you used and discuss your findings.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r>
              <a:rPr lang="en-US" dirty="0" smtClean="0"/>
              <a:t> removed form the dictionary thus compressing the terms .Stopwords.txt file is read from the directory and checked with the index written on the disk.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a’s</a:t>
            </a:r>
            <a:r>
              <a:rPr lang="en-US" dirty="0"/>
              <a:t>, able, about, above, according, accordingly, across, actually, after, afterwards, again, against, </a:t>
            </a:r>
            <a:r>
              <a:rPr lang="en-US" dirty="0" err="1"/>
              <a:t>ain’t</a:t>
            </a:r>
            <a:r>
              <a:rPr lang="en-US" dirty="0"/>
              <a:t>, all, allow, allows, almost, alone, along, already, also</a:t>
            </a:r>
            <a:r>
              <a:rPr lang="en-US" dirty="0" smtClean="0"/>
              <a:t>,………………</a:t>
            </a:r>
          </a:p>
          <a:p>
            <a:r>
              <a:rPr lang="en-US" dirty="0" smtClean="0"/>
              <a:t>Integer removed-:All the integers which occupied as keys in the dictionary where removed .this minimizing the terms in dictionary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Compression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with open(filename1) as f:</a:t>
            </a:r>
            <a:endParaRPr lang="en-US" dirty="0"/>
          </a:p>
          <a:p>
            <a:r>
              <a:rPr lang="en-US" i="1" dirty="0"/>
              <a:t>            </a:t>
            </a:r>
            <a:endParaRPr lang="en-US" dirty="0"/>
          </a:p>
          <a:p>
            <a:r>
              <a:rPr lang="en-US" i="1" dirty="0"/>
              <a:t>            while True:</a:t>
            </a:r>
            <a:endParaRPr lang="en-US" dirty="0"/>
          </a:p>
          <a:p>
            <a:r>
              <a:rPr lang="en-US" i="1" dirty="0"/>
              <a:t>                chunk = </a:t>
            </a:r>
            <a:r>
              <a:rPr lang="en-US" i="1" dirty="0" err="1"/>
              <a:t>f.read</a:t>
            </a:r>
            <a:r>
              <a:rPr lang="en-US" i="1" dirty="0"/>
              <a:t>(chunksize1)</a:t>
            </a:r>
            <a:endParaRPr lang="en-US" dirty="0"/>
          </a:p>
          <a:p>
            <a:r>
              <a:rPr lang="en-US" i="1" dirty="0"/>
              <a:t>                if  chunk =="":</a:t>
            </a:r>
            <a:endParaRPr lang="en-US" dirty="0"/>
          </a:p>
          <a:p>
            <a:r>
              <a:rPr lang="en-US" i="1" dirty="0"/>
              <a:t>                    break</a:t>
            </a:r>
            <a:endParaRPr lang="en-US" dirty="0"/>
          </a:p>
          <a:p>
            <a:r>
              <a:rPr lang="en-US" i="1" dirty="0"/>
              <a:t>                send=</a:t>
            </a:r>
            <a:r>
              <a:rPr lang="en-US" i="1" dirty="0" err="1"/>
              <a:t>par.parser</a:t>
            </a:r>
            <a:r>
              <a:rPr lang="en-US" i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72000"/>
          </a:xfrm>
        </p:spPr>
        <p:txBody>
          <a:bodyPr>
            <a:normAutofit fontScale="25000" lnSpcReduction="20000"/>
          </a:bodyPr>
          <a:lstStyle/>
          <a:p>
            <a:r>
              <a:rPr lang="en-US" sz="4900" dirty="0"/>
              <a:t>class </a:t>
            </a:r>
            <a:r>
              <a:rPr lang="en-US" sz="4900" dirty="0" err="1"/>
              <a:t>spimi</a:t>
            </a:r>
            <a:r>
              <a:rPr lang="en-US" sz="4900" dirty="0"/>
              <a:t>:</a:t>
            </a:r>
          </a:p>
          <a:p>
            <a:r>
              <a:rPr lang="en-US" sz="4900" dirty="0"/>
              <a:t>    dictionary=</a:t>
            </a:r>
            <a:r>
              <a:rPr lang="en-US" sz="4900" dirty="0" err="1"/>
              <a:t>dict</a:t>
            </a:r>
            <a:r>
              <a:rPr lang="en-US" sz="4900" dirty="0"/>
              <a:t>()</a:t>
            </a:r>
          </a:p>
          <a:p>
            <a:r>
              <a:rPr lang="en-US" sz="4900" dirty="0"/>
              <a:t>    </a:t>
            </a:r>
            <a:r>
              <a:rPr lang="en-US" sz="4900" dirty="0" err="1"/>
              <a:t>postinglist</a:t>
            </a:r>
            <a:r>
              <a:rPr lang="en-US" sz="4900" dirty="0"/>
              <a:t>=list()</a:t>
            </a:r>
          </a:p>
          <a:p>
            <a:r>
              <a:rPr lang="en-US" sz="4900" dirty="0"/>
              <a:t>    count=0</a:t>
            </a:r>
          </a:p>
          <a:p>
            <a:endParaRPr lang="en-US" sz="4900" dirty="0"/>
          </a:p>
          <a:p>
            <a:r>
              <a:rPr lang="en-US" sz="4900" dirty="0"/>
              <a:t>    </a:t>
            </a:r>
            <a:r>
              <a:rPr lang="en-US" sz="4900" dirty="0" err="1"/>
              <a:t>def</a:t>
            </a:r>
            <a:r>
              <a:rPr lang="en-US" sz="4900" dirty="0"/>
              <a:t> __</a:t>
            </a:r>
            <a:r>
              <a:rPr lang="en-US" sz="4900" dirty="0" err="1"/>
              <a:t>init</a:t>
            </a:r>
            <a:r>
              <a:rPr lang="en-US" sz="4900" dirty="0"/>
              <a:t>__(self):</a:t>
            </a:r>
          </a:p>
          <a:p>
            <a:r>
              <a:rPr lang="en-US" sz="4900" dirty="0"/>
              <a:t>        </a:t>
            </a:r>
            <a:r>
              <a:rPr lang="en-US" sz="4900" dirty="0" err="1"/>
              <a:t>tokenstream</a:t>
            </a:r>
            <a:r>
              <a:rPr lang="en-US" sz="4900" dirty="0"/>
              <a:t>=list()</a:t>
            </a:r>
          </a:p>
          <a:p>
            <a:r>
              <a:rPr lang="en-US" sz="4900" dirty="0"/>
              <a:t>    </a:t>
            </a:r>
            <a:r>
              <a:rPr lang="en-US" sz="4900" dirty="0" err="1"/>
              <a:t>def</a:t>
            </a:r>
            <a:r>
              <a:rPr lang="en-US" sz="4900" dirty="0"/>
              <a:t> </a:t>
            </a:r>
            <a:r>
              <a:rPr lang="en-US" sz="4900" dirty="0" err="1"/>
              <a:t>ADDToDictionary</a:t>
            </a:r>
            <a:r>
              <a:rPr lang="en-US" sz="4900" dirty="0"/>
              <a:t>(</a:t>
            </a:r>
            <a:r>
              <a:rPr lang="en-US" sz="4900" dirty="0" err="1"/>
              <a:t>self,term,doc_id</a:t>
            </a:r>
            <a:r>
              <a:rPr lang="en-US" sz="4900" dirty="0"/>
              <a:t>):</a:t>
            </a:r>
          </a:p>
          <a:p>
            <a:r>
              <a:rPr lang="en-US" sz="4900" dirty="0"/>
              <a:t>        </a:t>
            </a:r>
            <a:r>
              <a:rPr lang="en-US" sz="4900" dirty="0" err="1"/>
              <a:t>self.postinglist</a:t>
            </a:r>
            <a:r>
              <a:rPr lang="en-US" sz="4900" dirty="0"/>
              <a:t>=</a:t>
            </a:r>
            <a:r>
              <a:rPr lang="en-US" sz="4900" dirty="0" err="1"/>
              <a:t>self.dictionary.get</a:t>
            </a:r>
            <a:r>
              <a:rPr lang="en-US" sz="4900" dirty="0"/>
              <a:t>(term,[])</a:t>
            </a:r>
          </a:p>
          <a:p>
            <a:r>
              <a:rPr lang="en-US" sz="4900" dirty="0"/>
              <a:t>        </a:t>
            </a:r>
            <a:r>
              <a:rPr lang="en-US" sz="4900" dirty="0" err="1"/>
              <a:t>self.postinglist.append</a:t>
            </a:r>
            <a:r>
              <a:rPr lang="en-US" sz="4900" dirty="0"/>
              <a:t>(</a:t>
            </a:r>
            <a:r>
              <a:rPr lang="en-US" sz="4900" dirty="0" err="1"/>
              <a:t>doc_id</a:t>
            </a:r>
            <a:r>
              <a:rPr lang="en-US" sz="4900" dirty="0"/>
              <a:t>)</a:t>
            </a:r>
          </a:p>
          <a:p>
            <a:endParaRPr lang="en-US" sz="4900" dirty="0"/>
          </a:p>
          <a:p>
            <a:r>
              <a:rPr lang="en-US" sz="4900" dirty="0"/>
              <a:t>        </a:t>
            </a:r>
            <a:r>
              <a:rPr lang="en-US" sz="4900" dirty="0" err="1"/>
              <a:t>self.dictionary</a:t>
            </a:r>
            <a:r>
              <a:rPr lang="en-US" sz="4900" dirty="0"/>
              <a:t>[term]=</a:t>
            </a:r>
            <a:r>
              <a:rPr lang="en-US" sz="4900" dirty="0" err="1"/>
              <a:t>self.postinglist</a:t>
            </a:r>
            <a:endParaRPr lang="en-US" sz="4900" dirty="0"/>
          </a:p>
          <a:p>
            <a:endParaRPr lang="en-US" sz="4900" dirty="0"/>
          </a:p>
          <a:p>
            <a:endParaRPr lang="en-US" sz="4900" dirty="0"/>
          </a:p>
          <a:p>
            <a:r>
              <a:rPr lang="en-US" sz="4900" dirty="0"/>
              <a:t>        #print(</a:t>
            </a:r>
            <a:r>
              <a:rPr lang="en-US" sz="4900" dirty="0" err="1"/>
              <a:t>self.postinglist</a:t>
            </a:r>
            <a:r>
              <a:rPr lang="en-US" sz="4900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90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11899900" cy="4800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5100" dirty="0" err="1"/>
              <a:t>def</a:t>
            </a:r>
            <a:r>
              <a:rPr lang="en-US" sz="5100" dirty="0"/>
              <a:t> </a:t>
            </a:r>
            <a:r>
              <a:rPr lang="en-US" sz="5100" dirty="0" err="1"/>
              <a:t>spimi</a:t>
            </a:r>
            <a:r>
              <a:rPr lang="en-US" sz="5100" dirty="0"/>
              <a:t>(</a:t>
            </a:r>
            <a:r>
              <a:rPr lang="en-US" sz="5100" dirty="0" err="1"/>
              <a:t>self,tokenstream,doc_id</a:t>
            </a:r>
            <a:r>
              <a:rPr lang="en-US" sz="5100" dirty="0"/>
              <a:t>):</a:t>
            </a:r>
          </a:p>
          <a:p>
            <a:r>
              <a:rPr lang="en-US" sz="5100" dirty="0"/>
              <a:t>        #f=open(</a:t>
            </a:r>
            <a:r>
              <a:rPr lang="en-US" sz="5100" dirty="0" err="1"/>
              <a:t>output_file,"w</a:t>
            </a:r>
            <a:r>
              <a:rPr lang="en-US" sz="5100" dirty="0"/>
              <a:t>")</a:t>
            </a:r>
          </a:p>
          <a:p>
            <a:r>
              <a:rPr lang="en-US" sz="5100" dirty="0"/>
              <a:t>        </a:t>
            </a:r>
          </a:p>
          <a:p>
            <a:r>
              <a:rPr lang="en-US" sz="5100" dirty="0"/>
              <a:t>        for token in </a:t>
            </a:r>
            <a:r>
              <a:rPr lang="en-US" sz="5100" dirty="0" err="1"/>
              <a:t>tokenstream</a:t>
            </a:r>
            <a:r>
              <a:rPr lang="en-US" sz="5100" dirty="0"/>
              <a:t>:</a:t>
            </a:r>
          </a:p>
          <a:p>
            <a:r>
              <a:rPr lang="en-US" sz="5100" dirty="0"/>
              <a:t>            for doc in </a:t>
            </a:r>
            <a:r>
              <a:rPr lang="en-US" sz="5100" dirty="0" err="1"/>
              <a:t>token.split</a:t>
            </a:r>
            <a:r>
              <a:rPr lang="en-US" sz="5100" dirty="0"/>
              <a:t>(" "):</a:t>
            </a:r>
          </a:p>
          <a:p>
            <a:r>
              <a:rPr lang="en-US" sz="5100" dirty="0"/>
              <a:t>                #print(doc)</a:t>
            </a:r>
          </a:p>
          <a:p>
            <a:r>
              <a:rPr lang="en-US" sz="5100" dirty="0"/>
              <a:t>                if not doc in </a:t>
            </a:r>
            <a:r>
              <a:rPr lang="en-US" sz="5100" dirty="0" err="1"/>
              <a:t>self.dictionary</a:t>
            </a:r>
            <a:r>
              <a:rPr lang="en-US" sz="5100" dirty="0"/>
              <a:t>:</a:t>
            </a:r>
          </a:p>
          <a:p>
            <a:r>
              <a:rPr lang="en-US" sz="5100" dirty="0"/>
              <a:t>                    </a:t>
            </a:r>
            <a:r>
              <a:rPr lang="en-US" sz="5100" dirty="0" err="1"/>
              <a:t>self.ADDToDictionary</a:t>
            </a:r>
            <a:r>
              <a:rPr lang="en-US" sz="5100" dirty="0"/>
              <a:t>(</a:t>
            </a:r>
            <a:r>
              <a:rPr lang="en-US" sz="5100" dirty="0" err="1"/>
              <a:t>doc,doc_id</a:t>
            </a:r>
            <a:r>
              <a:rPr lang="en-US" sz="5100" dirty="0"/>
              <a:t>)</a:t>
            </a:r>
          </a:p>
          <a:p>
            <a:r>
              <a:rPr lang="en-US" sz="5100" dirty="0"/>
              <a:t>                </a:t>
            </a:r>
            <a:r>
              <a:rPr lang="en-US" sz="5100" dirty="0" err="1"/>
              <a:t>self.postinglist</a:t>
            </a:r>
            <a:r>
              <a:rPr lang="en-US" sz="5100" dirty="0"/>
              <a:t>=</a:t>
            </a:r>
            <a:r>
              <a:rPr lang="en-US" sz="5100" dirty="0" err="1"/>
              <a:t>self.dictionary.get</a:t>
            </a:r>
            <a:r>
              <a:rPr lang="en-US" sz="5100" dirty="0"/>
              <a:t>(doc,[])</a:t>
            </a:r>
          </a:p>
          <a:p>
            <a:r>
              <a:rPr lang="en-US" sz="5100" dirty="0"/>
              <a:t>                if not </a:t>
            </a:r>
            <a:r>
              <a:rPr lang="en-US" sz="5100" dirty="0" err="1"/>
              <a:t>doc_id</a:t>
            </a:r>
            <a:r>
              <a:rPr lang="en-US" sz="5100" dirty="0"/>
              <a:t> in </a:t>
            </a:r>
            <a:r>
              <a:rPr lang="en-US" sz="5100" dirty="0" err="1"/>
              <a:t>self.postinglist</a:t>
            </a:r>
            <a:r>
              <a:rPr lang="en-US" sz="5100" dirty="0"/>
              <a:t>:</a:t>
            </a:r>
          </a:p>
          <a:p>
            <a:r>
              <a:rPr lang="en-US" sz="5100" dirty="0"/>
              <a:t>                    </a:t>
            </a:r>
            <a:r>
              <a:rPr lang="en-US" sz="5100" dirty="0" err="1"/>
              <a:t>self.postinglist.append</a:t>
            </a:r>
            <a:r>
              <a:rPr lang="en-US" sz="5100" dirty="0"/>
              <a:t>(</a:t>
            </a:r>
            <a:r>
              <a:rPr lang="en-US" sz="5100" dirty="0" err="1"/>
              <a:t>doc_id</a:t>
            </a:r>
            <a:r>
              <a:rPr lang="en-US" sz="5100" dirty="0"/>
              <a:t>)</a:t>
            </a:r>
          </a:p>
          <a:p>
            <a:r>
              <a:rPr lang="en-US" sz="5100" dirty="0"/>
              <a:t>        </a:t>
            </a:r>
            <a:r>
              <a:rPr lang="en-US" sz="5100" dirty="0" err="1"/>
              <a:t>allterms</a:t>
            </a:r>
            <a:r>
              <a:rPr lang="en-US" sz="5100" dirty="0"/>
              <a:t>=</a:t>
            </a:r>
            <a:r>
              <a:rPr lang="en-US" sz="5100" dirty="0" err="1"/>
              <a:t>self.dictionary.keys</a:t>
            </a:r>
            <a:r>
              <a:rPr lang="en-US" sz="5100" dirty="0"/>
              <a:t>()</a:t>
            </a:r>
          </a:p>
          <a:p>
            <a:r>
              <a:rPr lang="en-US" sz="5100" dirty="0"/>
              <a:t>        </a:t>
            </a:r>
            <a:r>
              <a:rPr lang="en-US" sz="5100" dirty="0" err="1" smtClean="0"/>
              <a:t>allterms.sort</a:t>
            </a:r>
            <a:r>
              <a:rPr lang="en-US" sz="5100" dirty="0" smtClean="0"/>
              <a:t>()</a:t>
            </a:r>
          </a:p>
          <a:p>
            <a:r>
              <a:rPr lang="en-US" sz="5100" dirty="0" smtClean="0"/>
              <a:t>        </a:t>
            </a:r>
            <a:r>
              <a:rPr lang="en-US" sz="5100" dirty="0" err="1" smtClean="0"/>
              <a:t>newdict</a:t>
            </a:r>
            <a:r>
              <a:rPr lang="en-US" sz="5100" dirty="0" smtClean="0"/>
              <a:t>=</a:t>
            </a:r>
            <a:r>
              <a:rPr lang="en-US" sz="5100" dirty="0" err="1" smtClean="0"/>
              <a:t>dict</a:t>
            </a:r>
            <a:r>
              <a:rPr lang="en-US" sz="5100" dirty="0" smtClean="0"/>
              <a:t>()</a:t>
            </a:r>
          </a:p>
          <a:p>
            <a:r>
              <a:rPr lang="en-US" sz="5100" dirty="0" smtClean="0"/>
              <a:t>        print(</a:t>
            </a:r>
            <a:r>
              <a:rPr lang="en-US" sz="5100" dirty="0" err="1" smtClean="0"/>
              <a:t>doc_id</a:t>
            </a:r>
            <a:r>
              <a:rPr lang="en-US" sz="5100" dirty="0" smtClean="0"/>
              <a:t>)</a:t>
            </a:r>
          </a:p>
          <a:p>
            <a:r>
              <a:rPr lang="en-US" sz="5100" dirty="0" smtClean="0"/>
              <a:t>                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212918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query is entered it is tokenized and then checked with the index if the tokens are present .</a:t>
            </a:r>
          </a:p>
          <a:p>
            <a:r>
              <a:rPr lang="en-US" dirty="0" smtClean="0"/>
              <a:t>Index searcher function is responsible for the query  and </a:t>
            </a:r>
            <a:r>
              <a:rPr lang="en-US" dirty="0" err="1" smtClean="0"/>
              <a:t>retreieving</a:t>
            </a:r>
            <a:r>
              <a:rPr lang="en-US" dirty="0" smtClean="0"/>
              <a:t> the documents.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Implementing the Boolean query using Boolean AND/OR operation.</a:t>
            </a:r>
          </a:p>
          <a:p>
            <a:r>
              <a:rPr lang="en-US" dirty="0" smtClean="0"/>
              <a:t>And adding the using porter algorithm for compressing the dictionary.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354" y="33401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2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403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COMP 6791 2013     Project 1 </vt:lpstr>
      <vt:lpstr>Problem Defination</vt:lpstr>
      <vt:lpstr>Lossy Compression </vt:lpstr>
      <vt:lpstr>PowerPoint Presentation</vt:lpstr>
      <vt:lpstr>Spimi</vt:lpstr>
      <vt:lpstr>PowerPoint Presentation</vt:lpstr>
      <vt:lpstr>Query preprocessing </vt:lpstr>
      <vt:lpstr>Future development </vt:lpstr>
      <vt:lpstr>PowerPoint Presentation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6791 2013     Project 1</dc:title>
  <dc:creator>Anish Chavan</dc:creator>
  <cp:lastModifiedBy>Anish Chavan</cp:lastModifiedBy>
  <cp:revision>5</cp:revision>
  <dcterms:created xsi:type="dcterms:W3CDTF">2013-10-19T15:06:17Z</dcterms:created>
  <dcterms:modified xsi:type="dcterms:W3CDTF">2013-10-19T15:29:27Z</dcterms:modified>
</cp:coreProperties>
</file>