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20" y="138"/>
      </p:cViewPr>
      <p:guideLst>
        <p:guide orient="horz" pos="2160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1BB5-1B54-4C10-A16E-27AAE38A431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97F-63E5-4542-86C5-890F794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1BB5-1B54-4C10-A16E-27AAE38A431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97F-63E5-4542-86C5-890F794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8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1BB5-1B54-4C10-A16E-27AAE38A431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97F-63E5-4542-86C5-890F794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1BB5-1B54-4C10-A16E-27AAE38A431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97F-63E5-4542-86C5-890F794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1BB5-1B54-4C10-A16E-27AAE38A431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97F-63E5-4542-86C5-890F794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1BB5-1B54-4C10-A16E-27AAE38A431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97F-63E5-4542-86C5-890F794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1BB5-1B54-4C10-A16E-27AAE38A431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97F-63E5-4542-86C5-890F794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4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1BB5-1B54-4C10-A16E-27AAE38A431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97F-63E5-4542-86C5-890F794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1BB5-1B54-4C10-A16E-27AAE38A431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97F-63E5-4542-86C5-890F794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1BB5-1B54-4C10-A16E-27AAE38A431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97F-63E5-4542-86C5-890F794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1BB5-1B54-4C10-A16E-27AAE38A431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97F-63E5-4542-86C5-890F794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31BB5-1B54-4C10-A16E-27AAE38A431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DD97F-63E5-4542-86C5-890F794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5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8"/>
          <a:stretch/>
        </p:blipFill>
        <p:spPr>
          <a:xfrm>
            <a:off x="0" y="5362575"/>
            <a:ext cx="2841533" cy="1589422"/>
          </a:xfrm>
          <a:prstGeom prst="rect">
            <a:avLst/>
          </a:prstGeom>
        </p:spPr>
      </p:pic>
      <p:sp>
        <p:nvSpPr>
          <p:cNvPr id="4" name="AutoShape 2" descr="Image result for baby icon"/>
          <p:cNvSpPr>
            <a:spLocks noChangeAspect="1" noChangeArrowheads="1"/>
          </p:cNvSpPr>
          <p:nvPr/>
        </p:nvSpPr>
        <p:spPr bwMode="auto">
          <a:xfrm>
            <a:off x="188119" y="10977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8" y="67807"/>
            <a:ext cx="2055019" cy="14526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14" y="67807"/>
            <a:ext cx="2148866" cy="14760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48" y="-22009"/>
            <a:ext cx="2049252" cy="16137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8" y="1698362"/>
            <a:ext cx="1877700" cy="1657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90611" y="4781583"/>
            <a:ext cx="1645814" cy="26950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63" y="1856977"/>
            <a:ext cx="1420383" cy="14203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57" y="3512525"/>
            <a:ext cx="2099799" cy="16882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02" y="1745277"/>
            <a:ext cx="1571625" cy="1571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" y="3529711"/>
            <a:ext cx="1666874" cy="16710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06" y="3494635"/>
            <a:ext cx="1423203" cy="170612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-668360" y="1600200"/>
            <a:ext cx="938463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729661" y="-133350"/>
            <a:ext cx="10524" cy="721042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481589" y="-289301"/>
            <a:ext cx="10524" cy="721042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219076" y="-277574"/>
            <a:ext cx="10524" cy="721042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-683903" y="1600200"/>
            <a:ext cx="10143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-883928" y="3429000"/>
            <a:ext cx="10143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-683903" y="5257913"/>
            <a:ext cx="10143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Yayun Zhang</dc:creator>
  <cp:lastModifiedBy>Yayun Zhang</cp:lastModifiedBy>
  <cp:revision>6</cp:revision>
  <dcterms:created xsi:type="dcterms:W3CDTF">2016-12-02T20:18:13Z</dcterms:created>
  <dcterms:modified xsi:type="dcterms:W3CDTF">2016-12-02T21:27:37Z</dcterms:modified>
</cp:coreProperties>
</file>