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B0A8-799A-429B-BEB5-C0D6F401306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A800-7E3F-48F8-9A3D-D6D94FEF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544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B0A8-799A-429B-BEB5-C0D6F401306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A800-7E3F-48F8-9A3D-D6D94FEF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6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B0A8-799A-429B-BEB5-C0D6F401306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A800-7E3F-48F8-9A3D-D6D94FEF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12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B0A8-799A-429B-BEB5-C0D6F401306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A800-7E3F-48F8-9A3D-D6D94FEF1BB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4763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B0A8-799A-429B-BEB5-C0D6F401306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A800-7E3F-48F8-9A3D-D6D94FEF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63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B0A8-799A-429B-BEB5-C0D6F401306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A800-7E3F-48F8-9A3D-D6D94FEF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91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B0A8-799A-429B-BEB5-C0D6F401306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A800-7E3F-48F8-9A3D-D6D94FEF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95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B0A8-799A-429B-BEB5-C0D6F401306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A800-7E3F-48F8-9A3D-D6D94FEF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46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B0A8-799A-429B-BEB5-C0D6F401306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A800-7E3F-48F8-9A3D-D6D94FEF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9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B0A8-799A-429B-BEB5-C0D6F401306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A800-7E3F-48F8-9A3D-D6D94FEF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4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B0A8-799A-429B-BEB5-C0D6F401306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A800-7E3F-48F8-9A3D-D6D94FEF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6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B0A8-799A-429B-BEB5-C0D6F401306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A800-7E3F-48F8-9A3D-D6D94FEF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B0A8-799A-429B-BEB5-C0D6F401306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A800-7E3F-48F8-9A3D-D6D94FEF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2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B0A8-799A-429B-BEB5-C0D6F401306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A800-7E3F-48F8-9A3D-D6D94FEF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6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B0A8-799A-429B-BEB5-C0D6F401306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A800-7E3F-48F8-9A3D-D6D94FEF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727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B0A8-799A-429B-BEB5-C0D6F401306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A800-7E3F-48F8-9A3D-D6D94FEF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20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B0A8-799A-429B-BEB5-C0D6F401306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A800-7E3F-48F8-9A3D-D6D94FEF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AACB0A8-799A-429B-BEB5-C0D6F401306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C04A800-7E3F-48F8-9A3D-D6D94FEF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9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C02 and c0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C02 is a gas that naturally occurs when we exhale. It’s presence is usually not harmful but in large quantities it can impair brain function. We will make a system that measures and records co2 levels.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C0 is very dangerous in even small amounts. It color, odor, ad taste free so it is hard to know it is in your area. We will make a sensor to sense the presence of Co as well.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27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</TotalTime>
  <Words>85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Arial</vt:lpstr>
      <vt:lpstr>Times New Roman</vt:lpstr>
      <vt:lpstr>Droplet</vt:lpstr>
      <vt:lpstr>C02 and c0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 is a gas that is naturally exhaled by humans. Its presence in large quantities and impair brain function.</dc:title>
  <dc:creator>Nick J. Straub-Deck</dc:creator>
  <cp:lastModifiedBy>Nick J. Straub-Deck</cp:lastModifiedBy>
  <cp:revision>2</cp:revision>
  <dcterms:created xsi:type="dcterms:W3CDTF">2019-02-28T02:57:05Z</dcterms:created>
  <dcterms:modified xsi:type="dcterms:W3CDTF">2019-02-28T12:41:21Z</dcterms:modified>
</cp:coreProperties>
</file>