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67" r:id="rId4"/>
    <p:sldId id="261" r:id="rId5"/>
    <p:sldId id="262" r:id="rId6"/>
    <p:sldId id="263" r:id="rId7"/>
    <p:sldId id="265" r:id="rId8"/>
    <p:sldId id="264" r:id="rId9"/>
    <p:sldId id="268" r:id="rId10"/>
    <p:sldId id="269" r:id="rId11"/>
    <p:sldId id="257" r:id="rId12"/>
  </p:sldIdLst>
  <p:sldSz cx="9144000" cy="5143500" type="screen16x9"/>
  <p:notesSz cx="6858000" cy="9144000"/>
  <p:embeddedFontLst>
    <p:embeddedFont>
      <p:font typeface="Rubik" charset="-79"/>
      <p:regular r:id="rId14"/>
      <p:bold r:id="rId15"/>
      <p:italic r:id="rId16"/>
      <p:boldItalic r:id="rId17"/>
    </p:embeddedFont>
    <p:embeddedFont>
      <p:font typeface="Rubik Medium" charset="-79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pos="1472">
          <p15:clr>
            <a:srgbClr val="A4A3A4"/>
          </p15:clr>
        </p15:guide>
        <p15:guide id="2" pos="4954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 snapToGrid="0">
      <p:cViewPr>
        <p:scale>
          <a:sx n="100" d="100"/>
          <a:sy n="100" d="100"/>
        </p:scale>
        <p:origin x="-516" y="150"/>
      </p:cViewPr>
      <p:guideLst>
        <p:guide orient="horz" pos="1620"/>
        <p:guide pos="1472"/>
        <p:guide pos="49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3589ffdb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3589ffdb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218a5bd9a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218a5bd9a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3589ffdb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3589ffdb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3589ffdb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3589ffdb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3589ffdb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3589ffdb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3589ffdb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3589ffdb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3589ffdb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3589ffdb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3589ffdb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3589ffdb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3589ffdb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3589ffdb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3589ffdb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3589ffdb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sz="5200" b="1"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sz="5200" b="1"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sz="5200" b="1"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sz="5200" b="1"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sz="5200" b="1"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sz="5200" b="1"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sz="5200" b="1"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sz="5200" b="1"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sz="5200" b="1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320250" y="1087400"/>
            <a:ext cx="5526600" cy="17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Rubik Medium"/>
              <a:buNone/>
              <a:defRPr sz="3600">
                <a:latin typeface="Rubik Medium"/>
                <a:ea typeface="Rubik Medium"/>
                <a:cs typeface="Rubik Medium"/>
                <a:sym typeface="Rubi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Rubik Medium"/>
              <a:buNone/>
              <a:defRPr sz="3600">
                <a:latin typeface="Rubik Medium"/>
                <a:ea typeface="Rubik Medium"/>
                <a:cs typeface="Rubik Medium"/>
                <a:sym typeface="Rubik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Rubik Medium"/>
              <a:buNone/>
              <a:defRPr sz="3600">
                <a:latin typeface="Rubik Medium"/>
                <a:ea typeface="Rubik Medium"/>
                <a:cs typeface="Rubik Medium"/>
                <a:sym typeface="Rubik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Rubik Medium"/>
              <a:buNone/>
              <a:defRPr sz="3600">
                <a:latin typeface="Rubik Medium"/>
                <a:ea typeface="Rubik Medium"/>
                <a:cs typeface="Rubik Medium"/>
                <a:sym typeface="Rubik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Rubik Medium"/>
              <a:buNone/>
              <a:defRPr sz="3600">
                <a:latin typeface="Rubik Medium"/>
                <a:ea typeface="Rubik Medium"/>
                <a:cs typeface="Rubik Medium"/>
                <a:sym typeface="Rubik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Rubik Medium"/>
              <a:buNone/>
              <a:defRPr sz="3600">
                <a:latin typeface="Rubik Medium"/>
                <a:ea typeface="Rubik Medium"/>
                <a:cs typeface="Rubik Medium"/>
                <a:sym typeface="Rubik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Rubik Medium"/>
              <a:buNone/>
              <a:defRPr sz="3600">
                <a:latin typeface="Rubik Medium"/>
                <a:ea typeface="Rubik Medium"/>
                <a:cs typeface="Rubik Medium"/>
                <a:sym typeface="Rubik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Rubik Medium"/>
              <a:buNone/>
              <a:defRPr sz="3600">
                <a:latin typeface="Rubik Medium"/>
                <a:ea typeface="Rubik Medium"/>
                <a:cs typeface="Rubik Medium"/>
                <a:sym typeface="Rubik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Rubik Medium"/>
              <a:buNone/>
              <a:defRPr sz="3600"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81975" y="445025"/>
            <a:ext cx="154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F4FF4"/>
              </a:buClr>
              <a:buSzPts val="1600"/>
              <a:buFont typeface="Rubik"/>
              <a:buNone/>
              <a:defRPr sz="1600">
                <a:solidFill>
                  <a:srgbClr val="4F4FF4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F4FF4"/>
              </a:buClr>
              <a:buSzPts val="1600"/>
              <a:buFont typeface="Rubik"/>
              <a:buNone/>
              <a:defRPr sz="1600">
                <a:solidFill>
                  <a:srgbClr val="4F4FF4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F4FF4"/>
              </a:buClr>
              <a:buSzPts val="1600"/>
              <a:buFont typeface="Rubik"/>
              <a:buNone/>
              <a:defRPr sz="1600">
                <a:solidFill>
                  <a:srgbClr val="4F4FF4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F4FF4"/>
              </a:buClr>
              <a:buSzPts val="1600"/>
              <a:buFont typeface="Rubik"/>
              <a:buNone/>
              <a:defRPr sz="1600">
                <a:solidFill>
                  <a:srgbClr val="4F4FF4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F4FF4"/>
              </a:buClr>
              <a:buSzPts val="1600"/>
              <a:buFont typeface="Rubik"/>
              <a:buNone/>
              <a:defRPr sz="1600">
                <a:solidFill>
                  <a:srgbClr val="4F4FF4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F4FF4"/>
              </a:buClr>
              <a:buSzPts val="1600"/>
              <a:buFont typeface="Rubik"/>
              <a:buNone/>
              <a:defRPr sz="1600">
                <a:solidFill>
                  <a:srgbClr val="4F4FF4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F4FF4"/>
              </a:buClr>
              <a:buSzPts val="1600"/>
              <a:buFont typeface="Rubik"/>
              <a:buNone/>
              <a:defRPr sz="1600">
                <a:solidFill>
                  <a:srgbClr val="4F4FF4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F4FF4"/>
              </a:buClr>
              <a:buSzPts val="1600"/>
              <a:buFont typeface="Rubik"/>
              <a:buNone/>
              <a:defRPr sz="1600">
                <a:solidFill>
                  <a:srgbClr val="4F4FF4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F4FF4"/>
              </a:buClr>
              <a:buSzPts val="1600"/>
              <a:buFont typeface="Rubik"/>
              <a:buNone/>
              <a:defRPr sz="1600">
                <a:solidFill>
                  <a:srgbClr val="4F4FF4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790750" y="2834125"/>
            <a:ext cx="6344100" cy="10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Артём Чебаненко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Весна 2019</a:t>
            </a:r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790750" y="730550"/>
            <a:ext cx="8041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Frontend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стажировка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Выводы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pic>
        <p:nvPicPr>
          <p:cNvPr id="8194" name="Picture 2" descr="D:\workspace\reactjs\kode-intern\pres-ready\0.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3450" y="494885"/>
            <a:ext cx="3998769" cy="3148121"/>
          </a:xfrm>
          <a:prstGeom prst="rect">
            <a:avLst/>
          </a:prstGeom>
          <a:noFill/>
        </p:spPr>
      </p:pic>
      <p:pic>
        <p:nvPicPr>
          <p:cNvPr id="1027" name="Picture 3" descr="D:\workspace\reactjs\kode-intern\pres-ready\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73822" y="1204914"/>
            <a:ext cx="1398366" cy="309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workspace\reactjs\kode-intern\pres-ready\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0450" y="490453"/>
            <a:ext cx="4619626" cy="31607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Цель </a:t>
            </a:r>
            <a:br>
              <a:rPr lang="ru" dirty="0" smtClean="0"/>
            </a:br>
            <a:r>
              <a:rPr lang="ru" dirty="0" smtClean="0"/>
              <a:t>участия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pic>
        <p:nvPicPr>
          <p:cNvPr id="1027" name="Picture 3" descr="D:\workspace\reactjs\kode-intern\pres-ready\1.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0904" y="739087"/>
            <a:ext cx="5190785" cy="29080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Цель </a:t>
            </a:r>
            <a:br>
              <a:rPr lang="ru" dirty="0" smtClean="0"/>
            </a:br>
            <a:r>
              <a:rPr lang="ru" dirty="0" smtClean="0"/>
              <a:t>участия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pic>
        <p:nvPicPr>
          <p:cNvPr id="6146" name="Picture 2" descr="D:\workspace\reactjs\kode-intern\pres-ready\1.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6800" y="471120"/>
            <a:ext cx="4224037" cy="31759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Этапы  </a:t>
            </a:r>
            <a:br>
              <a:rPr lang="ru" dirty="0" smtClean="0"/>
            </a:br>
            <a:r>
              <a:rPr lang="ru" dirty="0" smtClean="0"/>
              <a:t>работы над проектом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pic>
        <p:nvPicPr>
          <p:cNvPr id="2050" name="Picture 2" descr="D:\workspace\reactjs\kode-intern\pres-ready\2.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6318" y="427537"/>
            <a:ext cx="4898544" cy="33666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" dirty="0" smtClean="0"/>
              <a:t>Этапы  </a:t>
            </a:r>
            <a:br>
              <a:rPr lang="ru" dirty="0" smtClean="0"/>
            </a:br>
            <a:r>
              <a:rPr lang="ru" dirty="0" smtClean="0"/>
              <a:t>работы над проектом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2336025" y="445025"/>
            <a:ext cx="5528100" cy="8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b="1" dirty="0" smtClean="0"/>
              <a:t>Шаги и инструменты</a:t>
            </a:r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2336025" y="1265225"/>
            <a:ext cx="5528100" cy="22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dirty="0" smtClean="0"/>
              <a:t>UI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dirty="0" smtClean="0"/>
              <a:t>Drafts &amp; Crafts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dirty="0" err="1" smtClean="0"/>
              <a:t>Redux</a:t>
            </a:r>
            <a:r>
              <a:rPr lang="en-US" dirty="0" smtClean="0"/>
              <a:t>-form</a:t>
            </a:r>
            <a:endParaRPr lang="ru-RU" dirty="0" smtClean="0"/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dirty="0" smtClean="0"/>
              <a:t>Hooks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dirty="0" err="1" smtClean="0"/>
              <a:t>Redux</a:t>
            </a:r>
            <a:r>
              <a:rPr lang="en-US" dirty="0" smtClean="0"/>
              <a:t>-saga, </a:t>
            </a:r>
            <a:r>
              <a:rPr lang="en-US" dirty="0" err="1" smtClean="0"/>
              <a:t>api</a:t>
            </a:r>
            <a:endParaRPr lang="en-US" dirty="0" smtClean="0"/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dirty="0" err="1" smtClean="0"/>
              <a:t>CSSTransition</a:t>
            </a:r>
            <a:endParaRPr lang="en-US" dirty="0" smtClean="0"/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endParaRPr dirty="0"/>
          </a:p>
        </p:txBody>
      </p:sp>
      <p:pic>
        <p:nvPicPr>
          <p:cNvPr id="3074" name="Picture 2" descr="D:\workspace\reactjs\kode-intern\pres-ready\2.2.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1189562"/>
            <a:ext cx="2280916" cy="22809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 descr="D:\workspace\reactjs\kode-intern\pres-ready\2.3.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6324" y="2733675"/>
            <a:ext cx="2000250" cy="1962150"/>
          </a:xfrm>
          <a:prstGeom prst="rect">
            <a:avLst/>
          </a:prstGeom>
          <a:noFill/>
        </p:spPr>
      </p:pic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" dirty="0" smtClean="0"/>
              <a:t>Этапы  </a:t>
            </a:r>
            <a:br>
              <a:rPr lang="ru" dirty="0" smtClean="0"/>
            </a:br>
            <a:r>
              <a:rPr lang="ru" dirty="0" smtClean="0"/>
              <a:t>работы над проектом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4101" name="Picture 5" descr="D:\workspace\reactjs\kode-intern\pres-ready\2.3.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33835" y="403769"/>
            <a:ext cx="3358124" cy="2337254"/>
          </a:xfrm>
          <a:prstGeom prst="rect">
            <a:avLst/>
          </a:prstGeom>
          <a:noFill/>
        </p:spPr>
      </p:pic>
      <p:pic>
        <p:nvPicPr>
          <p:cNvPr id="4102" name="Picture 6" descr="D:\workspace\reactjs\kode-intern\pres-ready\2.3.5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85961" y="1584738"/>
            <a:ext cx="2778097" cy="1650189"/>
          </a:xfrm>
          <a:prstGeom prst="rect">
            <a:avLst/>
          </a:prstGeom>
          <a:noFill/>
        </p:spPr>
      </p:pic>
      <p:pic>
        <p:nvPicPr>
          <p:cNvPr id="4100" name="Picture 4" descr="D:\workspace\reactjs\kode-intern\pres-ready\2.3.3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34339" y="2740026"/>
            <a:ext cx="2551191" cy="19542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" dirty="0" smtClean="0"/>
              <a:t>Результаты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2336025" y="445025"/>
            <a:ext cx="5528100" cy="8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b="1" dirty="0" smtClean="0"/>
              <a:t>Три </a:t>
            </a:r>
            <a:r>
              <a:rPr lang="ru-RU" b="1" dirty="0" smtClean="0"/>
              <a:t>главных</a:t>
            </a:r>
            <a:r>
              <a:rPr lang="en-US" b="1" dirty="0" smtClean="0"/>
              <a:t> </a:t>
            </a:r>
            <a:r>
              <a:rPr lang="ru-RU" b="1" dirty="0" smtClean="0"/>
              <a:t>аспекта</a:t>
            </a:r>
            <a:endParaRPr lang="ru-RU" b="1" dirty="0" smtClean="0"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2336025" y="1265225"/>
            <a:ext cx="5528100" cy="22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dirty="0" err="1" smtClean="0"/>
              <a:t>Bootcamp</a:t>
            </a:r>
            <a:endParaRPr lang="ru-RU" dirty="0" smtClean="0"/>
          </a:p>
          <a:p>
            <a:pPr marL="342900">
              <a:spcAft>
                <a:spcPts val="1600"/>
              </a:spcAft>
              <a:buFont typeface="Rubik"/>
              <a:buAutoNum type="arabicPeriod"/>
            </a:pPr>
            <a:r>
              <a:rPr lang="ru-RU" dirty="0" smtClean="0"/>
              <a:t>Социализация</a:t>
            </a:r>
            <a:endParaRPr lang="en-US" dirty="0" smtClean="0"/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ru-RU" dirty="0" smtClean="0"/>
              <a:t>Вектор развития</a:t>
            </a:r>
            <a:endParaRPr lang="en-US" dirty="0" smtClean="0"/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endParaRPr lang="en-US" dirty="0" smtClean="0"/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endParaRPr dirty="0"/>
          </a:p>
        </p:txBody>
      </p:sp>
      <p:pic>
        <p:nvPicPr>
          <p:cNvPr id="7" name="Picture 4" descr="D:\workspace\reactjs\kode-intern\pres-ready\3.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25568" y="1057275"/>
            <a:ext cx="2536640" cy="2397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Сложности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pic>
        <p:nvPicPr>
          <p:cNvPr id="5123" name="Picture 3" descr="D:\workspace\reactjs\kode-intern\pres-ready\3.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3624" y="820172"/>
            <a:ext cx="5172076" cy="28183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Выводы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pic>
        <p:nvPicPr>
          <p:cNvPr id="7170" name="Picture 2" descr="D:\workspace\reactjs\kode-intern\pres-ready\0.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2626" y="831849"/>
            <a:ext cx="5020673" cy="28032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43</Words>
  <Application>Microsoft Office PowerPoint</Application>
  <PresentationFormat>Экран (16:9)</PresentationFormat>
  <Paragraphs>32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Rubik</vt:lpstr>
      <vt:lpstr>Rubik Medium</vt:lpstr>
      <vt:lpstr>Simple Light</vt:lpstr>
      <vt:lpstr>Frontend  стажировка</vt:lpstr>
      <vt:lpstr>Цель  участия</vt:lpstr>
      <vt:lpstr>Цель  участия</vt:lpstr>
      <vt:lpstr>Этапы   работы над проектом</vt:lpstr>
      <vt:lpstr>Этапы   работы над проектом</vt:lpstr>
      <vt:lpstr>Этапы   работы над проектом</vt:lpstr>
      <vt:lpstr>Результаты</vt:lpstr>
      <vt:lpstr>Сложности</vt:lpstr>
      <vt:lpstr>Выводы</vt:lpstr>
      <vt:lpstr>Выводы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</dc:title>
  <dc:creator>Art</dc:creator>
  <cp:lastModifiedBy>Департамент</cp:lastModifiedBy>
  <cp:revision>41</cp:revision>
  <dcterms:modified xsi:type="dcterms:W3CDTF">2019-04-26T14:05:55Z</dcterms:modified>
</cp:coreProperties>
</file>