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97"/>
  </p:notesMasterIdLst>
  <p:sldIdLst>
    <p:sldId id="256" r:id="rId3"/>
    <p:sldId id="293" r:id="rId4"/>
    <p:sldId id="294" r:id="rId5"/>
    <p:sldId id="257" r:id="rId6"/>
    <p:sldId id="291" r:id="rId7"/>
    <p:sldId id="292" r:id="rId8"/>
    <p:sldId id="295" r:id="rId9"/>
    <p:sldId id="296" r:id="rId10"/>
    <p:sldId id="299" r:id="rId11"/>
    <p:sldId id="301" r:id="rId12"/>
    <p:sldId id="300" r:id="rId13"/>
    <p:sldId id="298" r:id="rId14"/>
    <p:sldId id="302" r:id="rId15"/>
    <p:sldId id="303" r:id="rId16"/>
    <p:sldId id="306" r:id="rId17"/>
    <p:sldId id="350" r:id="rId18"/>
    <p:sldId id="307" r:id="rId19"/>
    <p:sldId id="305" r:id="rId20"/>
    <p:sldId id="308" r:id="rId21"/>
    <p:sldId id="324" r:id="rId22"/>
    <p:sldId id="309" r:id="rId23"/>
    <p:sldId id="310" r:id="rId24"/>
    <p:sldId id="313" r:id="rId25"/>
    <p:sldId id="311" r:id="rId26"/>
    <p:sldId id="312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5" r:id="rId38"/>
    <p:sldId id="327" r:id="rId39"/>
    <p:sldId id="328" r:id="rId40"/>
    <p:sldId id="326" r:id="rId41"/>
    <p:sldId id="329" r:id="rId42"/>
    <p:sldId id="330" r:id="rId43"/>
    <p:sldId id="331" r:id="rId44"/>
    <p:sldId id="333" r:id="rId45"/>
    <p:sldId id="332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7" r:id="rId60"/>
    <p:sldId id="348" r:id="rId61"/>
    <p:sldId id="349" r:id="rId62"/>
    <p:sldId id="351" r:id="rId63"/>
    <p:sldId id="354" r:id="rId64"/>
    <p:sldId id="352" r:id="rId65"/>
    <p:sldId id="353" r:id="rId66"/>
    <p:sldId id="355" r:id="rId67"/>
    <p:sldId id="356" r:id="rId68"/>
    <p:sldId id="357" r:id="rId69"/>
    <p:sldId id="358" r:id="rId70"/>
    <p:sldId id="359" r:id="rId71"/>
    <p:sldId id="360" r:id="rId72"/>
    <p:sldId id="361" r:id="rId73"/>
    <p:sldId id="362" r:id="rId74"/>
    <p:sldId id="363" r:id="rId75"/>
    <p:sldId id="364" r:id="rId76"/>
    <p:sldId id="365" r:id="rId77"/>
    <p:sldId id="366" r:id="rId78"/>
    <p:sldId id="367" r:id="rId79"/>
    <p:sldId id="368" r:id="rId80"/>
    <p:sldId id="369" r:id="rId81"/>
    <p:sldId id="371" r:id="rId82"/>
    <p:sldId id="372" r:id="rId83"/>
    <p:sldId id="373" r:id="rId84"/>
    <p:sldId id="374" r:id="rId85"/>
    <p:sldId id="375" r:id="rId86"/>
    <p:sldId id="376" r:id="rId87"/>
    <p:sldId id="377" r:id="rId88"/>
    <p:sldId id="378" r:id="rId89"/>
    <p:sldId id="382" r:id="rId90"/>
    <p:sldId id="379" r:id="rId91"/>
    <p:sldId id="380" r:id="rId92"/>
    <p:sldId id="381" r:id="rId93"/>
    <p:sldId id="383" r:id="rId94"/>
    <p:sldId id="271" r:id="rId95"/>
    <p:sldId id="290" r:id="rId96"/>
  </p:sldIdLst>
  <p:sldSz cx="9144000" cy="5143500" type="screen16x9"/>
  <p:notesSz cx="6858000" cy="9144000"/>
  <p:embeddedFontLst>
    <p:embeddedFont>
      <p:font typeface="Be Vietnam Pro" panose="020B0604020202020204" charset="0"/>
      <p:regular r:id="rId98"/>
      <p:bold r:id="rId99"/>
      <p:italic r:id="rId100"/>
      <p:boldItalic r:id="rId101"/>
    </p:embeddedFont>
    <p:embeddedFont>
      <p:font typeface="Cascadia Code" panose="020B0609020000020004" pitchFamily="49" charset="0"/>
      <p:regular r:id="rId102"/>
      <p:bold r:id="rId103"/>
      <p:italic r:id="rId104"/>
      <p:boldItalic r:id="rId105"/>
    </p:embeddedFont>
    <p:embeddedFont>
      <p:font typeface="Manrope" panose="020B0604020202020204" charset="0"/>
      <p:regular r:id="rId106"/>
      <p:bold r:id="rId107"/>
    </p:embeddedFont>
    <p:embeddedFont>
      <p:font typeface="Manrope Medium" panose="020B0604020202020204" charset="0"/>
      <p:regular r:id="rId108"/>
      <p:bold r:id="rId109"/>
    </p:embeddedFont>
    <p:embeddedFont>
      <p:font typeface="McLaren" panose="020B0604020202020204" charset="0"/>
      <p:regular r:id="rId110"/>
    </p:embeddedFont>
    <p:embeddedFont>
      <p:font typeface="Nunito Light" pitchFamily="2" charset="0"/>
      <p:regular r:id="rId111"/>
      <p:italic r:id="rId112"/>
    </p:embeddedFont>
    <p:embeddedFont>
      <p:font typeface="Proxima Nova" panose="02000506030000020004" pitchFamily="50" charset="0"/>
      <p:regular r:id="rId113"/>
      <p:bold r:id="rId114"/>
      <p:italic r:id="rId115"/>
      <p:boldItalic r:id="rId116"/>
    </p:embeddedFont>
    <p:embeddedFont>
      <p:font typeface="Space Grotesk" pitchFamily="2" charset="0"/>
      <p:regular r:id="rId117"/>
      <p:bold r:id="rId1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F4A5D-32E7-4C10-B082-4B27EC824777}" v="60" dt="2023-05-06T01:40:54.603"/>
  </p1510:revLst>
</p1510:revInfo>
</file>

<file path=ppt/tableStyles.xml><?xml version="1.0" encoding="utf-8"?>
<a:tblStyleLst xmlns:a="http://schemas.openxmlformats.org/drawingml/2006/main" def="{6A0B9A2D-07C8-46DF-AB14-F8EAA7BEF34C}">
  <a:tblStyle styleId="{6A0B9A2D-07C8-46DF-AB14-F8EAA7BEF3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0" autoAdjust="0"/>
    <p:restoredTop sz="97419" autoAdjust="0"/>
  </p:normalViewPr>
  <p:slideViewPr>
    <p:cSldViewPr snapToGrid="0">
      <p:cViewPr varScale="1">
        <p:scale>
          <a:sx n="213" d="100"/>
          <a:sy n="213" d="100"/>
        </p:scale>
        <p:origin x="924" y="1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font" Target="fonts/font20.fntdata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font" Target="fonts/font15.fntdata"/><Relationship Id="rId16" Type="http://schemas.openxmlformats.org/officeDocument/2006/relationships/slide" Target="slides/slide14.xml"/><Relationship Id="rId107" Type="http://schemas.openxmlformats.org/officeDocument/2006/relationships/font" Target="fonts/font10.fntdata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font" Target="fonts/font5.fntdata"/><Relationship Id="rId123" Type="http://schemas.microsoft.com/office/2016/11/relationships/changesInfo" Target="changesInfos/changesInfo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font" Target="fonts/font16.fntdata"/><Relationship Id="rId118" Type="http://schemas.openxmlformats.org/officeDocument/2006/relationships/font" Target="fonts/font21.fntdata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font" Target="fonts/font6.fntdata"/><Relationship Id="rId108" Type="http://schemas.openxmlformats.org/officeDocument/2006/relationships/font" Target="fonts/font11.fntdata"/><Relationship Id="rId124" Type="http://schemas.microsoft.com/office/2015/10/relationships/revisionInfo" Target="revisionInfo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font" Target="fonts/font17.fntdata"/><Relationship Id="rId119" Type="http://schemas.openxmlformats.org/officeDocument/2006/relationships/presProps" Target="presProps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12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notesMaster" Target="notesMasters/notesMaster1.xml"/><Relationship Id="rId104" Type="http://schemas.openxmlformats.org/officeDocument/2006/relationships/font" Target="fonts/font7.fntdata"/><Relationship Id="rId120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font" Target="fonts/font13.fntdata"/><Relationship Id="rId115" Type="http://schemas.openxmlformats.org/officeDocument/2006/relationships/font" Target="fonts/font18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font" Target="fonts/font3.fntdata"/><Relationship Id="rId105" Type="http://schemas.openxmlformats.org/officeDocument/2006/relationships/font" Target="fonts/font8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font" Target="fonts/font1.fntdata"/><Relationship Id="rId121" Type="http://schemas.openxmlformats.org/officeDocument/2006/relationships/theme" Target="theme/theme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font" Target="fonts/font19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font" Target="fonts/font14.fntdata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font" Target="fonts/font9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font" Target="fonts/font2.fntdata"/><Relationship Id="rId101" Type="http://schemas.openxmlformats.org/officeDocument/2006/relationships/font" Target="fonts/font4.fntdata"/><Relationship Id="rId1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rrahman Cheddir" userId="e38b974749421dea" providerId="LiveId" clId="{4A4CBFCC-130F-48D4-9D77-19D64FC4B062}"/>
    <pc:docChg chg="undo redo custSel addSld delSld modSld sldOrd">
      <pc:chgData name="Abderrahman Cheddir" userId="e38b974749421dea" providerId="LiveId" clId="{4A4CBFCC-130F-48D4-9D77-19D64FC4B062}" dt="2023-05-04T10:52:14.388" v="3599" actId="1035"/>
      <pc:docMkLst>
        <pc:docMk/>
      </pc:docMkLst>
      <pc:sldChg chg="modSp del mod ord">
        <pc:chgData name="Abderrahman Cheddir" userId="e38b974749421dea" providerId="LiveId" clId="{4A4CBFCC-130F-48D4-9D77-19D64FC4B062}" dt="2023-04-30T09:45:07.253" v="185" actId="2696"/>
        <pc:sldMkLst>
          <pc:docMk/>
          <pc:sldMk cId="500071474" sldId="304"/>
        </pc:sldMkLst>
        <pc:spChg chg="mod">
          <ac:chgData name="Abderrahman Cheddir" userId="e38b974749421dea" providerId="LiveId" clId="{4A4CBFCC-130F-48D4-9D77-19D64FC4B062}" dt="2023-04-30T09:44:58.340" v="182" actId="21"/>
          <ac:spMkLst>
            <pc:docMk/>
            <pc:sldMk cId="500071474" sldId="304"/>
            <ac:spMk id="9" creationId="{89F0292B-E315-D6A6-C48A-0717EDD15D70}"/>
          </ac:spMkLst>
        </pc:spChg>
      </pc:sldChg>
      <pc:sldChg chg="del ord">
        <pc:chgData name="Abderrahman Cheddir" userId="e38b974749421dea" providerId="LiveId" clId="{4A4CBFCC-130F-48D4-9D77-19D64FC4B062}" dt="2023-04-30T09:57:31.541" v="527" actId="2696"/>
        <pc:sldMkLst>
          <pc:docMk/>
          <pc:sldMk cId="1118100490" sldId="305"/>
        </pc:sldMkLst>
      </pc:sldChg>
      <pc:sldChg chg="add">
        <pc:chgData name="Abderrahman Cheddir" userId="e38b974749421dea" providerId="LiveId" clId="{4A4CBFCC-130F-48D4-9D77-19D64FC4B062}" dt="2023-04-30T09:57:40.514" v="528"/>
        <pc:sldMkLst>
          <pc:docMk/>
          <pc:sldMk cId="2146976322" sldId="305"/>
        </pc:sldMkLst>
      </pc:sldChg>
      <pc:sldChg chg="modSp del mod ord">
        <pc:chgData name="Abderrahman Cheddir" userId="e38b974749421dea" providerId="LiveId" clId="{4A4CBFCC-130F-48D4-9D77-19D64FC4B062}" dt="2023-04-30T09:57:31.541" v="527" actId="2696"/>
        <pc:sldMkLst>
          <pc:docMk/>
          <pc:sldMk cId="2562722939" sldId="307"/>
        </pc:sldMkLst>
        <pc:spChg chg="mod">
          <ac:chgData name="Abderrahman Cheddir" userId="e38b974749421dea" providerId="LiveId" clId="{4A4CBFCC-130F-48D4-9D77-19D64FC4B062}" dt="2023-04-30T09:44:39.056" v="179" actId="20577"/>
          <ac:spMkLst>
            <pc:docMk/>
            <pc:sldMk cId="2562722939" sldId="307"/>
            <ac:spMk id="5" creationId="{673B992E-EFDE-8F8E-FF64-3ED338D89B1B}"/>
          </ac:spMkLst>
        </pc:spChg>
      </pc:sldChg>
      <pc:sldChg chg="add">
        <pc:chgData name="Abderrahman Cheddir" userId="e38b974749421dea" providerId="LiveId" clId="{4A4CBFCC-130F-48D4-9D77-19D64FC4B062}" dt="2023-04-30T09:57:40.514" v="528"/>
        <pc:sldMkLst>
          <pc:docMk/>
          <pc:sldMk cId="4151634002" sldId="307"/>
        </pc:sldMkLst>
      </pc:sldChg>
      <pc:sldChg chg="del ord">
        <pc:chgData name="Abderrahman Cheddir" userId="e38b974749421dea" providerId="LiveId" clId="{4A4CBFCC-130F-48D4-9D77-19D64FC4B062}" dt="2023-04-30T09:57:31.541" v="527" actId="2696"/>
        <pc:sldMkLst>
          <pc:docMk/>
          <pc:sldMk cId="1901110959" sldId="308"/>
        </pc:sldMkLst>
      </pc:sldChg>
      <pc:sldChg chg="add">
        <pc:chgData name="Abderrahman Cheddir" userId="e38b974749421dea" providerId="LiveId" clId="{4A4CBFCC-130F-48D4-9D77-19D64FC4B062}" dt="2023-04-30T09:57:40.514" v="528"/>
        <pc:sldMkLst>
          <pc:docMk/>
          <pc:sldMk cId="2196590383" sldId="308"/>
        </pc:sldMkLst>
      </pc:sldChg>
      <pc:sldChg chg="modSp mod">
        <pc:chgData name="Abderrahman Cheddir" userId="e38b974749421dea" providerId="LiveId" clId="{4A4CBFCC-130F-48D4-9D77-19D64FC4B062}" dt="2023-05-04T08:14:15.090" v="1444" actId="403"/>
        <pc:sldMkLst>
          <pc:docMk/>
          <pc:sldMk cId="3622778988" sldId="318"/>
        </pc:sldMkLst>
        <pc:spChg chg="mod">
          <ac:chgData name="Abderrahman Cheddir" userId="e38b974749421dea" providerId="LiveId" clId="{4A4CBFCC-130F-48D4-9D77-19D64FC4B062}" dt="2023-05-04T08:14:15.090" v="1444" actId="403"/>
          <ac:spMkLst>
            <pc:docMk/>
            <pc:sldMk cId="3622778988" sldId="318"/>
            <ac:spMk id="2" creationId="{C69A3E62-5A83-A78C-F0F4-4AACFA168CF6}"/>
          </ac:spMkLst>
        </pc:spChg>
      </pc:sldChg>
      <pc:sldChg chg="modSp mod">
        <pc:chgData name="Abderrahman Cheddir" userId="e38b974749421dea" providerId="LiveId" clId="{4A4CBFCC-130F-48D4-9D77-19D64FC4B062}" dt="2023-04-30T09:35:12.101" v="0" actId="120"/>
        <pc:sldMkLst>
          <pc:docMk/>
          <pc:sldMk cId="3083202374" sldId="346"/>
        </pc:sldMkLst>
        <pc:spChg chg="mod">
          <ac:chgData name="Abderrahman Cheddir" userId="e38b974749421dea" providerId="LiveId" clId="{4A4CBFCC-130F-48D4-9D77-19D64FC4B062}" dt="2023-04-30T09:35:12.101" v="0" actId="120"/>
          <ac:spMkLst>
            <pc:docMk/>
            <pc:sldMk cId="3083202374" sldId="346"/>
            <ac:spMk id="4" creationId="{03A98F02-558A-B9BC-7044-DDA80BDB6770}"/>
          </ac:spMkLst>
        </pc:spChg>
      </pc:sldChg>
      <pc:sldChg chg="modSp add mod ord">
        <pc:chgData name="Abderrahman Cheddir" userId="e38b974749421dea" providerId="LiveId" clId="{4A4CBFCC-130F-48D4-9D77-19D64FC4B062}" dt="2023-04-30T09:44:17.332" v="169"/>
        <pc:sldMkLst>
          <pc:docMk/>
          <pc:sldMk cId="1055033739" sldId="348"/>
        </pc:sldMkLst>
        <pc:spChg chg="mod">
          <ac:chgData name="Abderrahman Cheddir" userId="e38b974749421dea" providerId="LiveId" clId="{4A4CBFCC-130F-48D4-9D77-19D64FC4B062}" dt="2023-04-30T09:38:56.647" v="18" actId="20577"/>
          <ac:spMkLst>
            <pc:docMk/>
            <pc:sldMk cId="1055033739" sldId="348"/>
            <ac:spMk id="5" creationId="{673B992E-EFDE-8F8E-FF64-3ED338D89B1B}"/>
          </ac:spMkLst>
        </pc:spChg>
        <pc:spChg chg="mod">
          <ac:chgData name="Abderrahman Cheddir" userId="e38b974749421dea" providerId="LiveId" clId="{4A4CBFCC-130F-48D4-9D77-19D64FC4B062}" dt="2023-04-30T09:39:51.756" v="21" actId="108"/>
          <ac:spMkLst>
            <pc:docMk/>
            <pc:sldMk cId="1055033739" sldId="348"/>
            <ac:spMk id="161" creationId="{00000000-0000-0000-0000-000000000000}"/>
          </ac:spMkLst>
        </pc:spChg>
        <pc:spChg chg="mod">
          <ac:chgData name="Abderrahman Cheddir" userId="e38b974749421dea" providerId="LiveId" clId="{4A4CBFCC-130F-48D4-9D77-19D64FC4B062}" dt="2023-04-30T09:39:48.194" v="20" actId="108"/>
          <ac:spMkLst>
            <pc:docMk/>
            <pc:sldMk cId="1055033739" sldId="348"/>
            <ac:spMk id="162" creationId="{00000000-0000-0000-0000-000000000000}"/>
          </ac:spMkLst>
        </pc:spChg>
      </pc:sldChg>
      <pc:sldChg chg="addSp delSp modSp add mod ord modNotesTx">
        <pc:chgData name="Abderrahman Cheddir" userId="e38b974749421dea" providerId="LiveId" clId="{4A4CBFCC-130F-48D4-9D77-19D64FC4B062}" dt="2023-04-30T09:51:52.660" v="476" actId="21"/>
        <pc:sldMkLst>
          <pc:docMk/>
          <pc:sldMk cId="792712146" sldId="349"/>
        </pc:sldMkLst>
        <pc:spChg chg="del mod">
          <ac:chgData name="Abderrahman Cheddir" userId="e38b974749421dea" providerId="LiveId" clId="{4A4CBFCC-130F-48D4-9D77-19D64FC4B062}" dt="2023-04-30T09:41:36.796" v="63" actId="478"/>
          <ac:spMkLst>
            <pc:docMk/>
            <pc:sldMk cId="792712146" sldId="349"/>
            <ac:spMk id="2" creationId="{C69A3E62-5A83-A78C-F0F4-4AACFA168CF6}"/>
          </ac:spMkLst>
        </pc:spChg>
        <pc:spChg chg="mod">
          <ac:chgData name="Abderrahman Cheddir" userId="e38b974749421dea" providerId="LiveId" clId="{4A4CBFCC-130F-48D4-9D77-19D64FC4B062}" dt="2023-04-30T09:51:19.964" v="469" actId="20577"/>
          <ac:spMkLst>
            <pc:docMk/>
            <pc:sldMk cId="792712146" sldId="349"/>
            <ac:spMk id="5" creationId="{673B992E-EFDE-8F8E-FF64-3ED338D89B1B}"/>
          </ac:spMkLst>
        </pc:spChg>
        <pc:spChg chg="add del mod">
          <ac:chgData name="Abderrahman Cheddir" userId="e38b974749421dea" providerId="LiveId" clId="{4A4CBFCC-130F-48D4-9D77-19D64FC4B062}" dt="2023-04-30T09:42:45.403" v="144" actId="478"/>
          <ac:spMkLst>
            <pc:docMk/>
            <pc:sldMk cId="792712146" sldId="349"/>
            <ac:spMk id="6" creationId="{B7F114AA-FFA2-D887-D9D7-8E64D723A352}"/>
          </ac:spMkLst>
        </pc:spChg>
        <pc:spChg chg="add mod">
          <ac:chgData name="Abderrahman Cheddir" userId="e38b974749421dea" providerId="LiveId" clId="{4A4CBFCC-130F-48D4-9D77-19D64FC4B062}" dt="2023-04-30T09:51:52.660" v="476" actId="21"/>
          <ac:spMkLst>
            <pc:docMk/>
            <pc:sldMk cId="792712146" sldId="349"/>
            <ac:spMk id="7" creationId="{67D96791-5F8A-4E77-ED19-708FEF444D80}"/>
          </ac:spMkLst>
        </pc:spChg>
        <pc:spChg chg="mod">
          <ac:chgData name="Abderrahman Cheddir" userId="e38b974749421dea" providerId="LiveId" clId="{4A4CBFCC-130F-48D4-9D77-19D64FC4B062}" dt="2023-04-30T09:40:04.846" v="23" actId="108"/>
          <ac:spMkLst>
            <pc:docMk/>
            <pc:sldMk cId="792712146" sldId="349"/>
            <ac:spMk id="161" creationId="{00000000-0000-0000-0000-000000000000}"/>
          </ac:spMkLst>
        </pc:spChg>
        <pc:spChg chg="mod">
          <ac:chgData name="Abderrahman Cheddir" userId="e38b974749421dea" providerId="LiveId" clId="{4A4CBFCC-130F-48D4-9D77-19D64FC4B062}" dt="2023-04-30T09:40:00.779" v="22" actId="108"/>
          <ac:spMkLst>
            <pc:docMk/>
            <pc:sldMk cId="792712146" sldId="349"/>
            <ac:spMk id="162" creationId="{00000000-0000-0000-0000-000000000000}"/>
          </ac:spMkLst>
        </pc:spChg>
      </pc:sldChg>
      <pc:sldChg chg="addSp modSp add mod modNotesTx">
        <pc:chgData name="Abderrahman Cheddir" userId="e38b974749421dea" providerId="LiveId" clId="{4A4CBFCC-130F-48D4-9D77-19D64FC4B062}" dt="2023-04-30T09:57:59.676" v="535" actId="14100"/>
        <pc:sldMkLst>
          <pc:docMk/>
          <pc:sldMk cId="3464141132" sldId="350"/>
        </pc:sldMkLst>
        <pc:spChg chg="add mod">
          <ac:chgData name="Abderrahman Cheddir" userId="e38b974749421dea" providerId="LiveId" clId="{4A4CBFCC-130F-48D4-9D77-19D64FC4B062}" dt="2023-04-30T09:57:59.676" v="535" actId="14100"/>
          <ac:spMkLst>
            <pc:docMk/>
            <pc:sldMk cId="3464141132" sldId="350"/>
            <ac:spMk id="2" creationId="{14F48992-8A12-8EF3-3975-450026965D75}"/>
          </ac:spMkLst>
        </pc:spChg>
        <pc:spChg chg="mod">
          <ac:chgData name="Abderrahman Cheddir" userId="e38b974749421dea" providerId="LiveId" clId="{4A4CBFCC-130F-48D4-9D77-19D64FC4B062}" dt="2023-04-30T09:56:13.846" v="526" actId="404"/>
          <ac:spMkLst>
            <pc:docMk/>
            <pc:sldMk cId="3464141132" sldId="350"/>
            <ac:spMk id="5" creationId="{673B992E-EFDE-8F8E-FF64-3ED338D89B1B}"/>
          </ac:spMkLst>
        </pc:spChg>
      </pc:sldChg>
      <pc:sldChg chg="delSp modSp add mod modNotesTx">
        <pc:chgData name="Abderrahman Cheddir" userId="e38b974749421dea" providerId="LiveId" clId="{4A4CBFCC-130F-48D4-9D77-19D64FC4B062}" dt="2023-04-30T10:25:51.532" v="907" actId="20577"/>
        <pc:sldMkLst>
          <pc:docMk/>
          <pc:sldMk cId="2351646135" sldId="351"/>
        </pc:sldMkLst>
        <pc:spChg chg="del mod">
          <ac:chgData name="Abderrahman Cheddir" userId="e38b974749421dea" providerId="LiveId" clId="{4A4CBFCC-130F-48D4-9D77-19D64FC4B062}" dt="2023-04-30T09:58:35.155" v="539" actId="478"/>
          <ac:spMkLst>
            <pc:docMk/>
            <pc:sldMk cId="2351646135" sldId="351"/>
            <ac:spMk id="5" creationId="{673B992E-EFDE-8F8E-FF64-3ED338D89B1B}"/>
          </ac:spMkLst>
        </pc:spChg>
        <pc:spChg chg="mod">
          <ac:chgData name="Abderrahman Cheddir" userId="e38b974749421dea" providerId="LiveId" clId="{4A4CBFCC-130F-48D4-9D77-19D64FC4B062}" dt="2023-04-30T09:59:23.227" v="598" actId="20577"/>
          <ac:spMkLst>
            <pc:docMk/>
            <pc:sldMk cId="2351646135" sldId="351"/>
            <ac:spMk id="7" creationId="{67D96791-5F8A-4E77-ED19-708FEF444D80}"/>
          </ac:spMkLst>
        </pc:spChg>
      </pc:sldChg>
      <pc:sldChg chg="addSp delSp modSp add mod">
        <pc:chgData name="Abderrahman Cheddir" userId="e38b974749421dea" providerId="LiveId" clId="{4A4CBFCC-130F-48D4-9D77-19D64FC4B062}" dt="2023-04-30T20:48:09.427" v="1151" actId="1076"/>
        <pc:sldMkLst>
          <pc:docMk/>
          <pc:sldMk cId="1414217419" sldId="352"/>
        </pc:sldMkLst>
        <pc:spChg chg="add del mod">
          <ac:chgData name="Abderrahman Cheddir" userId="e38b974749421dea" providerId="LiveId" clId="{4A4CBFCC-130F-48D4-9D77-19D64FC4B062}" dt="2023-04-30T11:21:09.841" v="910" actId="478"/>
          <ac:spMkLst>
            <pc:docMk/>
            <pc:sldMk cId="1414217419" sldId="352"/>
            <ac:spMk id="4" creationId="{D86B213B-369E-BD5E-DE47-317589E72EE0}"/>
          </ac:spMkLst>
        </pc:spChg>
        <pc:spChg chg="add mod topLvl">
          <ac:chgData name="Abderrahman Cheddir" userId="e38b974749421dea" providerId="LiveId" clId="{4A4CBFCC-130F-48D4-9D77-19D64FC4B062}" dt="2023-04-30T20:42:04.649" v="1076" actId="1076"/>
          <ac:spMkLst>
            <pc:docMk/>
            <pc:sldMk cId="1414217419" sldId="352"/>
            <ac:spMk id="5" creationId="{685FB1B0-4F35-7177-CBFC-47BFDC5C60E0}"/>
          </ac:spMkLst>
        </pc:spChg>
        <pc:spChg chg="del">
          <ac:chgData name="Abderrahman Cheddir" userId="e38b974749421dea" providerId="LiveId" clId="{4A4CBFCC-130F-48D4-9D77-19D64FC4B062}" dt="2023-04-30T11:21:07.583" v="909" actId="478"/>
          <ac:spMkLst>
            <pc:docMk/>
            <pc:sldMk cId="1414217419" sldId="352"/>
            <ac:spMk id="7" creationId="{67D96791-5F8A-4E77-ED19-708FEF444D80}"/>
          </ac:spMkLst>
        </pc:spChg>
        <pc:spChg chg="add mod">
          <ac:chgData name="Abderrahman Cheddir" userId="e38b974749421dea" providerId="LiveId" clId="{4A4CBFCC-130F-48D4-9D77-19D64FC4B062}" dt="2023-04-30T20:47:54.194" v="1150" actId="14100"/>
          <ac:spMkLst>
            <pc:docMk/>
            <pc:sldMk cId="1414217419" sldId="352"/>
            <ac:spMk id="17" creationId="{1A244B18-C3FE-2892-137E-368008B1F6BA}"/>
          </ac:spMkLst>
        </pc:spChg>
        <pc:spChg chg="add mod">
          <ac:chgData name="Abderrahman Cheddir" userId="e38b974749421dea" providerId="LiveId" clId="{4A4CBFCC-130F-48D4-9D77-19D64FC4B062}" dt="2023-04-30T20:48:09.427" v="1151" actId="1076"/>
          <ac:spMkLst>
            <pc:docMk/>
            <pc:sldMk cId="1414217419" sldId="352"/>
            <ac:spMk id="18" creationId="{B7D35F08-7981-9164-E83C-997426F888EF}"/>
          </ac:spMkLst>
        </pc:spChg>
        <pc:spChg chg="add mod">
          <ac:chgData name="Abderrahman Cheddir" userId="e38b974749421dea" providerId="LiveId" clId="{4A4CBFCC-130F-48D4-9D77-19D64FC4B062}" dt="2023-04-30T20:48:09.427" v="1151" actId="1076"/>
          <ac:spMkLst>
            <pc:docMk/>
            <pc:sldMk cId="1414217419" sldId="352"/>
            <ac:spMk id="19" creationId="{2049944F-5FA6-E2B3-79C3-E0244951B296}"/>
          </ac:spMkLst>
        </pc:spChg>
        <pc:spChg chg="add mod">
          <ac:chgData name="Abderrahman Cheddir" userId="e38b974749421dea" providerId="LiveId" clId="{4A4CBFCC-130F-48D4-9D77-19D64FC4B062}" dt="2023-04-30T20:48:09.427" v="1151" actId="1076"/>
          <ac:spMkLst>
            <pc:docMk/>
            <pc:sldMk cId="1414217419" sldId="352"/>
            <ac:spMk id="20" creationId="{12565DEC-9A9C-4693-2253-B5F1D192A437}"/>
          </ac:spMkLst>
        </pc:spChg>
        <pc:spChg chg="add mod">
          <ac:chgData name="Abderrahman Cheddir" userId="e38b974749421dea" providerId="LiveId" clId="{4A4CBFCC-130F-48D4-9D77-19D64FC4B062}" dt="2023-04-30T20:42:14.470" v="1077" actId="1076"/>
          <ac:spMkLst>
            <pc:docMk/>
            <pc:sldMk cId="1414217419" sldId="352"/>
            <ac:spMk id="38" creationId="{EF730F94-EB2D-EF66-FD0F-75BE38684690}"/>
          </ac:spMkLst>
        </pc:spChg>
        <pc:spChg chg="add mod">
          <ac:chgData name="Abderrahman Cheddir" userId="e38b974749421dea" providerId="LiveId" clId="{4A4CBFCC-130F-48D4-9D77-19D64FC4B062}" dt="2023-04-30T20:42:14.470" v="1077" actId="1076"/>
          <ac:spMkLst>
            <pc:docMk/>
            <pc:sldMk cId="1414217419" sldId="352"/>
            <ac:spMk id="39" creationId="{124E5E93-599B-21EE-98DE-658F2889E2E4}"/>
          </ac:spMkLst>
        </pc:spChg>
        <pc:grpChg chg="add del mod">
          <ac:chgData name="Abderrahman Cheddir" userId="e38b974749421dea" providerId="LiveId" clId="{4A4CBFCC-130F-48D4-9D77-19D64FC4B062}" dt="2023-04-30T11:24:22.189" v="937" actId="165"/>
          <ac:grpSpMkLst>
            <pc:docMk/>
            <pc:sldMk cId="1414217419" sldId="352"/>
            <ac:grpSpMk id="9" creationId="{80D56BAE-604A-2594-0EC5-F6CA3DEBADA9}"/>
          </ac:grpSpMkLst>
        </pc:grpChg>
        <pc:grpChg chg="add mod">
          <ac:chgData name="Abderrahman Cheddir" userId="e38b974749421dea" providerId="LiveId" clId="{4A4CBFCC-130F-48D4-9D77-19D64FC4B062}" dt="2023-04-30T20:42:14.470" v="1077" actId="1076"/>
          <ac:grpSpMkLst>
            <pc:docMk/>
            <pc:sldMk cId="1414217419" sldId="352"/>
            <ac:grpSpMk id="21" creationId="{F2B54093-B36B-A859-052D-BBDB0008F8A9}"/>
          </ac:grpSpMkLst>
        </pc:grpChg>
        <pc:picChg chg="add mod">
          <ac:chgData name="Abderrahman Cheddir" userId="e38b974749421dea" providerId="LiveId" clId="{4A4CBFCC-130F-48D4-9D77-19D64FC4B062}" dt="2023-04-30T11:33:55.894" v="989" actId="164"/>
          <ac:picMkLst>
            <pc:docMk/>
            <pc:sldMk cId="1414217419" sldId="352"/>
            <ac:picMk id="13" creationId="{B1E936D2-092D-F295-3A8C-02359E7D678C}"/>
          </ac:picMkLst>
        </pc:picChg>
        <pc:picChg chg="add mod">
          <ac:chgData name="Abderrahman Cheddir" userId="e38b974749421dea" providerId="LiveId" clId="{4A4CBFCC-130F-48D4-9D77-19D64FC4B062}" dt="2023-04-30T11:33:55.894" v="989" actId="164"/>
          <ac:picMkLst>
            <pc:docMk/>
            <pc:sldMk cId="1414217419" sldId="352"/>
            <ac:picMk id="14" creationId="{612DD7A1-C60C-C451-72F1-2DCD7B5664C3}"/>
          </ac:picMkLst>
        </pc:picChg>
        <pc:picChg chg="add mod">
          <ac:chgData name="Abderrahman Cheddir" userId="e38b974749421dea" providerId="LiveId" clId="{4A4CBFCC-130F-48D4-9D77-19D64FC4B062}" dt="2023-04-30T20:42:14.470" v="1077" actId="1076"/>
          <ac:picMkLst>
            <pc:docMk/>
            <pc:sldMk cId="1414217419" sldId="352"/>
            <ac:picMk id="23" creationId="{2F208595-34B6-4CBF-6AAB-CCAAB220DC8F}"/>
          </ac:picMkLst>
        </pc:picChg>
        <pc:picChg chg="add mod">
          <ac:chgData name="Abderrahman Cheddir" userId="e38b974749421dea" providerId="LiveId" clId="{4A4CBFCC-130F-48D4-9D77-19D64FC4B062}" dt="2023-04-30T20:42:14.470" v="1077" actId="1076"/>
          <ac:picMkLst>
            <pc:docMk/>
            <pc:sldMk cId="1414217419" sldId="352"/>
            <ac:picMk id="25" creationId="{711DE571-5085-09AA-5EA1-44FC5A907993}"/>
          </ac:picMkLst>
        </pc:picChg>
        <pc:cxnChg chg="add mod topLvl">
          <ac:chgData name="Abderrahman Cheddir" userId="e38b974749421dea" providerId="LiveId" clId="{4A4CBFCC-130F-48D4-9D77-19D64FC4B062}" dt="2023-04-30T11:33:55.894" v="989" actId="164"/>
          <ac:cxnSpMkLst>
            <pc:docMk/>
            <pc:sldMk cId="1414217419" sldId="352"/>
            <ac:cxnSpMk id="8" creationId="{4D6641F3-81C1-DDFD-C057-5195161EF955}"/>
          </ac:cxnSpMkLst>
        </pc:cxnChg>
        <pc:cxnChg chg="add del">
          <ac:chgData name="Abderrahman Cheddir" userId="e38b974749421dea" providerId="LiveId" clId="{4A4CBFCC-130F-48D4-9D77-19D64FC4B062}" dt="2023-04-30T11:22:50.600" v="921" actId="11529"/>
          <ac:cxnSpMkLst>
            <pc:docMk/>
            <pc:sldMk cId="1414217419" sldId="352"/>
            <ac:cxnSpMk id="11" creationId="{76E31523-E838-9C18-9B71-E7D0D50C5FAC}"/>
          </ac:cxnSpMkLst>
        </pc:cxnChg>
        <pc:cxnChg chg="add mod">
          <ac:chgData name="Abderrahman Cheddir" userId="e38b974749421dea" providerId="LiveId" clId="{4A4CBFCC-130F-48D4-9D77-19D64FC4B062}" dt="2023-04-30T20:42:14.470" v="1077" actId="1076"/>
          <ac:cxnSpMkLst>
            <pc:docMk/>
            <pc:sldMk cId="1414217419" sldId="352"/>
            <ac:cxnSpMk id="27" creationId="{68BFDFD0-99A9-B479-6774-BC5580F0D752}"/>
          </ac:cxnSpMkLst>
        </pc:cxnChg>
        <pc:cxnChg chg="add mod">
          <ac:chgData name="Abderrahman Cheddir" userId="e38b974749421dea" providerId="LiveId" clId="{4A4CBFCC-130F-48D4-9D77-19D64FC4B062}" dt="2023-04-30T20:42:14.470" v="1077" actId="1076"/>
          <ac:cxnSpMkLst>
            <pc:docMk/>
            <pc:sldMk cId="1414217419" sldId="352"/>
            <ac:cxnSpMk id="28" creationId="{24164C7A-702A-26EF-BCD1-4CC473A68C7A}"/>
          </ac:cxnSpMkLst>
        </pc:cxnChg>
        <pc:cxnChg chg="add mod">
          <ac:chgData name="Abderrahman Cheddir" userId="e38b974749421dea" providerId="LiveId" clId="{4A4CBFCC-130F-48D4-9D77-19D64FC4B062}" dt="2023-04-30T20:42:14.470" v="1077" actId="1076"/>
          <ac:cxnSpMkLst>
            <pc:docMk/>
            <pc:sldMk cId="1414217419" sldId="352"/>
            <ac:cxnSpMk id="40" creationId="{DF29DEE8-37D0-9302-649D-E659F24B91E7}"/>
          </ac:cxnSpMkLst>
        </pc:cxnChg>
        <pc:cxnChg chg="add mod">
          <ac:chgData name="Abderrahman Cheddir" userId="e38b974749421dea" providerId="LiveId" clId="{4A4CBFCC-130F-48D4-9D77-19D64FC4B062}" dt="2023-04-30T20:42:14.470" v="1077" actId="1076"/>
          <ac:cxnSpMkLst>
            <pc:docMk/>
            <pc:sldMk cId="1414217419" sldId="352"/>
            <ac:cxnSpMk id="41" creationId="{7822C640-1B4C-B152-E420-7BC53939400C}"/>
          </ac:cxnSpMkLst>
        </pc:cxnChg>
      </pc:sldChg>
      <pc:sldChg chg="addSp delSp modSp add mod">
        <pc:chgData name="Abderrahman Cheddir" userId="e38b974749421dea" providerId="LiveId" clId="{4A4CBFCC-130F-48D4-9D77-19D64FC4B062}" dt="2023-04-30T20:49:45.455" v="1201" actId="1076"/>
        <pc:sldMkLst>
          <pc:docMk/>
          <pc:sldMk cId="2911575286" sldId="353"/>
        </pc:sldMkLst>
        <pc:spChg chg="add mod">
          <ac:chgData name="Abderrahman Cheddir" userId="e38b974749421dea" providerId="LiveId" clId="{4A4CBFCC-130F-48D4-9D77-19D64FC4B062}" dt="2023-04-30T20:46:58.536" v="1119" actId="164"/>
          <ac:spMkLst>
            <pc:docMk/>
            <pc:sldMk cId="2911575286" sldId="353"/>
            <ac:spMk id="2" creationId="{0AA86126-CC08-CA4D-554D-FBE1B2D9D63E}"/>
          </ac:spMkLst>
        </pc:spChg>
        <pc:spChg chg="add mod">
          <ac:chgData name="Abderrahman Cheddir" userId="e38b974749421dea" providerId="LiveId" clId="{4A4CBFCC-130F-48D4-9D77-19D64FC4B062}" dt="2023-04-30T20:46:58.536" v="1119" actId="164"/>
          <ac:spMkLst>
            <pc:docMk/>
            <pc:sldMk cId="2911575286" sldId="353"/>
            <ac:spMk id="4" creationId="{3368767D-3C4C-6F5F-E4D6-72F656F8E06E}"/>
          </ac:spMkLst>
        </pc:spChg>
        <pc:spChg chg="add mod">
          <ac:chgData name="Abderrahman Cheddir" userId="e38b974749421dea" providerId="LiveId" clId="{4A4CBFCC-130F-48D4-9D77-19D64FC4B062}" dt="2023-04-30T20:46:58.536" v="1119" actId="164"/>
          <ac:spMkLst>
            <pc:docMk/>
            <pc:sldMk cId="2911575286" sldId="353"/>
            <ac:spMk id="6" creationId="{14F7A64A-A7FC-15EE-7710-D3CBEC85B751}"/>
          </ac:spMkLst>
        </pc:spChg>
        <pc:spChg chg="add mod">
          <ac:chgData name="Abderrahman Cheddir" userId="e38b974749421dea" providerId="LiveId" clId="{4A4CBFCC-130F-48D4-9D77-19D64FC4B062}" dt="2023-04-30T20:46:58.536" v="1119" actId="164"/>
          <ac:spMkLst>
            <pc:docMk/>
            <pc:sldMk cId="2911575286" sldId="353"/>
            <ac:spMk id="7" creationId="{1C550573-6604-4EDD-6624-6510D360F0F9}"/>
          </ac:spMkLst>
        </pc:spChg>
        <pc:spChg chg="add mod">
          <ac:chgData name="Abderrahman Cheddir" userId="e38b974749421dea" providerId="LiveId" clId="{4A4CBFCC-130F-48D4-9D77-19D64FC4B062}" dt="2023-04-30T20:46:58.536" v="1119" actId="164"/>
          <ac:spMkLst>
            <pc:docMk/>
            <pc:sldMk cId="2911575286" sldId="353"/>
            <ac:spMk id="9" creationId="{81C9D668-1C1D-4124-9E68-F507BE1393F9}"/>
          </ac:spMkLst>
        </pc:spChg>
        <pc:spChg chg="add mod">
          <ac:chgData name="Abderrahman Cheddir" userId="e38b974749421dea" providerId="LiveId" clId="{4A4CBFCC-130F-48D4-9D77-19D64FC4B062}" dt="2023-04-30T20:46:58.536" v="1119" actId="164"/>
          <ac:spMkLst>
            <pc:docMk/>
            <pc:sldMk cId="2911575286" sldId="353"/>
            <ac:spMk id="10" creationId="{8B23E395-3B6C-EF09-C618-881D9E719E45}"/>
          </ac:spMkLst>
        </pc:spChg>
        <pc:spChg chg="add mod">
          <ac:chgData name="Abderrahman Cheddir" userId="e38b974749421dea" providerId="LiveId" clId="{4A4CBFCC-130F-48D4-9D77-19D64FC4B062}" dt="2023-04-30T20:46:58.536" v="1119" actId="164"/>
          <ac:spMkLst>
            <pc:docMk/>
            <pc:sldMk cId="2911575286" sldId="353"/>
            <ac:spMk id="11" creationId="{45F90BD1-6D8F-AF13-49E0-56E86319DFBE}"/>
          </ac:spMkLst>
        </pc:spChg>
        <pc:spChg chg="add mod">
          <ac:chgData name="Abderrahman Cheddir" userId="e38b974749421dea" providerId="LiveId" clId="{4A4CBFCC-130F-48D4-9D77-19D64FC4B062}" dt="2023-04-30T20:46:58.536" v="1119" actId="164"/>
          <ac:spMkLst>
            <pc:docMk/>
            <pc:sldMk cId="2911575286" sldId="353"/>
            <ac:spMk id="12" creationId="{CBA62AE0-0C2B-087D-48B5-8F5C19EE710F}"/>
          </ac:spMkLst>
        </pc:spChg>
        <pc:spChg chg="add mod">
          <ac:chgData name="Abderrahman Cheddir" userId="e38b974749421dea" providerId="LiveId" clId="{4A4CBFCC-130F-48D4-9D77-19D64FC4B062}" dt="2023-04-30T20:49:29.629" v="1194" actId="1076"/>
          <ac:spMkLst>
            <pc:docMk/>
            <pc:sldMk cId="2911575286" sldId="353"/>
            <ac:spMk id="16" creationId="{B33DD96C-EC71-7119-ACF0-5481E370C260}"/>
          </ac:spMkLst>
        </pc:spChg>
        <pc:spChg chg="mod">
          <ac:chgData name="Abderrahman Cheddir" userId="e38b974749421dea" providerId="LiveId" clId="{4A4CBFCC-130F-48D4-9D77-19D64FC4B062}" dt="2023-04-30T20:49:45.455" v="1201" actId="1076"/>
          <ac:spMkLst>
            <pc:docMk/>
            <pc:sldMk cId="2911575286" sldId="353"/>
            <ac:spMk id="38" creationId="{EF730F94-EB2D-EF66-FD0F-75BE38684690}"/>
          </ac:spMkLst>
        </pc:spChg>
        <pc:grpChg chg="add mod">
          <ac:chgData name="Abderrahman Cheddir" userId="e38b974749421dea" providerId="LiveId" clId="{4A4CBFCC-130F-48D4-9D77-19D64FC4B062}" dt="2023-04-30T20:47:06.166" v="1121" actId="1076"/>
          <ac:grpSpMkLst>
            <pc:docMk/>
            <pc:sldMk cId="2911575286" sldId="353"/>
            <ac:grpSpMk id="15" creationId="{A39DC77B-E4BF-0E70-3E12-5A7AA95E8CB3}"/>
          </ac:grpSpMkLst>
        </pc:grpChg>
        <pc:grpChg chg="del">
          <ac:chgData name="Abderrahman Cheddir" userId="e38b974749421dea" providerId="LiveId" clId="{4A4CBFCC-130F-48D4-9D77-19D64FC4B062}" dt="2023-04-30T20:42:53.695" v="1079" actId="478"/>
          <ac:grpSpMkLst>
            <pc:docMk/>
            <pc:sldMk cId="2911575286" sldId="353"/>
            <ac:grpSpMk id="21" creationId="{F2B54093-B36B-A859-052D-BBDB0008F8A9}"/>
          </ac:grpSpMkLst>
        </pc:grpChg>
      </pc:sldChg>
      <pc:sldChg chg="modSp add mod ord">
        <pc:chgData name="Abderrahman Cheddir" userId="e38b974749421dea" providerId="LiveId" clId="{4A4CBFCC-130F-48D4-9D77-19D64FC4B062}" dt="2023-04-30T20:54:14.067" v="1442" actId="20577"/>
        <pc:sldMkLst>
          <pc:docMk/>
          <pc:sldMk cId="2925985742" sldId="354"/>
        </pc:sldMkLst>
        <pc:spChg chg="mod">
          <ac:chgData name="Abderrahman Cheddir" userId="e38b974749421dea" providerId="LiveId" clId="{4A4CBFCC-130F-48D4-9D77-19D64FC4B062}" dt="2023-04-30T20:54:14.067" v="1442" actId="20577"/>
          <ac:spMkLst>
            <pc:docMk/>
            <pc:sldMk cId="2925985742" sldId="354"/>
            <ac:spMk id="5" creationId="{673B992E-EFDE-8F8E-FF64-3ED338D89B1B}"/>
          </ac:spMkLst>
        </pc:spChg>
        <pc:spChg chg="mod">
          <ac:chgData name="Abderrahman Cheddir" userId="e38b974749421dea" providerId="LiveId" clId="{4A4CBFCC-130F-48D4-9D77-19D64FC4B062}" dt="2023-04-30T20:53:44.830" v="1418" actId="20577"/>
          <ac:spMkLst>
            <pc:docMk/>
            <pc:sldMk cId="2925985742" sldId="354"/>
            <ac:spMk id="7" creationId="{67D96791-5F8A-4E77-ED19-708FEF444D80}"/>
          </ac:spMkLst>
        </pc:spChg>
      </pc:sldChg>
      <pc:sldChg chg="modSp mod">
        <pc:chgData name="Abderrahman Cheddir" userId="e38b974749421dea" providerId="LiveId" clId="{4A4CBFCC-130F-48D4-9D77-19D64FC4B062}" dt="2023-05-04T09:30:29.671" v="2818" actId="14100"/>
        <pc:sldMkLst>
          <pc:docMk/>
          <pc:sldMk cId="3734683780" sldId="357"/>
        </pc:sldMkLst>
        <pc:spChg chg="mod">
          <ac:chgData name="Abderrahman Cheddir" userId="e38b974749421dea" providerId="LiveId" clId="{4A4CBFCC-130F-48D4-9D77-19D64FC4B062}" dt="2023-05-04T09:30:03.515" v="2814" actId="2711"/>
          <ac:spMkLst>
            <pc:docMk/>
            <pc:sldMk cId="3734683780" sldId="357"/>
            <ac:spMk id="5" creationId="{A0D54AE5-B452-46DB-9FE6-80723B33D3C3}"/>
          </ac:spMkLst>
        </pc:spChg>
        <pc:spChg chg="mod">
          <ac:chgData name="Abderrahman Cheddir" userId="e38b974749421dea" providerId="LiveId" clId="{4A4CBFCC-130F-48D4-9D77-19D64FC4B062}" dt="2023-05-04T09:30:03.515" v="2814" actId="2711"/>
          <ac:spMkLst>
            <pc:docMk/>
            <pc:sldMk cId="3734683780" sldId="357"/>
            <ac:spMk id="6" creationId="{CCA5FD66-E54F-7A02-E21D-4A05BF111A82}"/>
          </ac:spMkLst>
        </pc:spChg>
        <pc:spChg chg="mod">
          <ac:chgData name="Abderrahman Cheddir" userId="e38b974749421dea" providerId="LiveId" clId="{4A4CBFCC-130F-48D4-9D77-19D64FC4B062}" dt="2023-05-04T09:30:03.515" v="2814" actId="2711"/>
          <ac:spMkLst>
            <pc:docMk/>
            <pc:sldMk cId="3734683780" sldId="357"/>
            <ac:spMk id="7" creationId="{F5E8CF37-56F4-295C-47D2-BA6D5BDCF869}"/>
          </ac:spMkLst>
        </pc:spChg>
        <pc:spChg chg="mod">
          <ac:chgData name="Abderrahman Cheddir" userId="e38b974749421dea" providerId="LiveId" clId="{4A4CBFCC-130F-48D4-9D77-19D64FC4B062}" dt="2023-05-04T09:30:03.515" v="2814" actId="2711"/>
          <ac:spMkLst>
            <pc:docMk/>
            <pc:sldMk cId="3734683780" sldId="357"/>
            <ac:spMk id="11" creationId="{A2ED8E14-2302-C110-7235-ABD9EF138999}"/>
          </ac:spMkLst>
        </pc:spChg>
        <pc:cxnChg chg="mod">
          <ac:chgData name="Abderrahman Cheddir" userId="e38b974749421dea" providerId="LiveId" clId="{4A4CBFCC-130F-48D4-9D77-19D64FC4B062}" dt="2023-05-04T09:30:26.042" v="2817" actId="14100"/>
          <ac:cxnSpMkLst>
            <pc:docMk/>
            <pc:sldMk cId="3734683780" sldId="357"/>
            <ac:cxnSpMk id="13" creationId="{4657C77D-8092-10E8-D636-6FEC5C29BA8E}"/>
          </ac:cxnSpMkLst>
        </pc:cxnChg>
        <pc:cxnChg chg="mod">
          <ac:chgData name="Abderrahman Cheddir" userId="e38b974749421dea" providerId="LiveId" clId="{4A4CBFCC-130F-48D4-9D77-19D64FC4B062}" dt="2023-05-04T09:30:26.042" v="2817" actId="14100"/>
          <ac:cxnSpMkLst>
            <pc:docMk/>
            <pc:sldMk cId="3734683780" sldId="357"/>
            <ac:cxnSpMk id="14" creationId="{6164775E-13CD-A2E3-A997-1840F196C978}"/>
          </ac:cxnSpMkLst>
        </pc:cxnChg>
        <pc:cxnChg chg="mod">
          <ac:chgData name="Abderrahman Cheddir" userId="e38b974749421dea" providerId="LiveId" clId="{4A4CBFCC-130F-48D4-9D77-19D64FC4B062}" dt="2023-05-04T09:30:26.042" v="2817" actId="14100"/>
          <ac:cxnSpMkLst>
            <pc:docMk/>
            <pc:sldMk cId="3734683780" sldId="357"/>
            <ac:cxnSpMk id="15" creationId="{1DC0B65B-39C2-0B6E-AFFB-C0662F47BBE1}"/>
          </ac:cxnSpMkLst>
        </pc:cxnChg>
        <pc:cxnChg chg="mod">
          <ac:chgData name="Abderrahman Cheddir" userId="e38b974749421dea" providerId="LiveId" clId="{4A4CBFCC-130F-48D4-9D77-19D64FC4B062}" dt="2023-05-04T09:30:29.671" v="2818" actId="14100"/>
          <ac:cxnSpMkLst>
            <pc:docMk/>
            <pc:sldMk cId="3734683780" sldId="357"/>
            <ac:cxnSpMk id="16" creationId="{E3D351FB-397E-E7DD-1F21-046870560B8F}"/>
          </ac:cxnSpMkLst>
        </pc:cxnChg>
      </pc:sldChg>
      <pc:sldChg chg="modSp mod">
        <pc:chgData name="Abderrahman Cheddir" userId="e38b974749421dea" providerId="LiveId" clId="{4A4CBFCC-130F-48D4-9D77-19D64FC4B062}" dt="2023-05-04T09:30:45.706" v="2821" actId="1076"/>
        <pc:sldMkLst>
          <pc:docMk/>
          <pc:sldMk cId="1565338088" sldId="358"/>
        </pc:sldMkLst>
        <pc:spChg chg="mod">
          <ac:chgData name="Abderrahman Cheddir" userId="e38b974749421dea" providerId="LiveId" clId="{4A4CBFCC-130F-48D4-9D77-19D64FC4B062}" dt="2023-05-04T09:30:45.706" v="2821" actId="1076"/>
          <ac:spMkLst>
            <pc:docMk/>
            <pc:sldMk cId="1565338088" sldId="358"/>
            <ac:spMk id="11" creationId="{F390E584-AD14-D63D-B4C3-04A9EAD546B5}"/>
          </ac:spMkLst>
        </pc:spChg>
      </pc:sldChg>
      <pc:sldChg chg="modSp mod">
        <pc:chgData name="Abderrahman Cheddir" userId="e38b974749421dea" providerId="LiveId" clId="{4A4CBFCC-130F-48D4-9D77-19D64FC4B062}" dt="2023-05-04T09:30:56.957" v="2824" actId="1076"/>
        <pc:sldMkLst>
          <pc:docMk/>
          <pc:sldMk cId="727101328" sldId="359"/>
        </pc:sldMkLst>
        <pc:spChg chg="mod">
          <ac:chgData name="Abderrahman Cheddir" userId="e38b974749421dea" providerId="LiveId" clId="{4A4CBFCC-130F-48D4-9D77-19D64FC4B062}" dt="2023-05-04T09:30:56.957" v="2824" actId="1076"/>
          <ac:spMkLst>
            <pc:docMk/>
            <pc:sldMk cId="727101328" sldId="359"/>
            <ac:spMk id="11" creationId="{F390E584-AD14-D63D-B4C3-04A9EAD546B5}"/>
          </ac:spMkLst>
        </pc:spChg>
        <pc:spChg chg="mod">
          <ac:chgData name="Abderrahman Cheddir" userId="e38b974749421dea" providerId="LiveId" clId="{4A4CBFCC-130F-48D4-9D77-19D64FC4B062}" dt="2023-05-04T09:25:16.407" v="2658" actId="1076"/>
          <ac:spMkLst>
            <pc:docMk/>
            <pc:sldMk cId="727101328" sldId="359"/>
            <ac:spMk id="18" creationId="{133638C2-7C86-CFD4-7DB4-92488B8CAC84}"/>
          </ac:spMkLst>
        </pc:spChg>
      </pc:sldChg>
      <pc:sldChg chg="modSp mod">
        <pc:chgData name="Abderrahman Cheddir" userId="e38b974749421dea" providerId="LiveId" clId="{4A4CBFCC-130F-48D4-9D77-19D64FC4B062}" dt="2023-05-04T09:31:08.528" v="2827" actId="1076"/>
        <pc:sldMkLst>
          <pc:docMk/>
          <pc:sldMk cId="1977973139" sldId="360"/>
        </pc:sldMkLst>
        <pc:spChg chg="mod">
          <ac:chgData name="Abderrahman Cheddir" userId="e38b974749421dea" providerId="LiveId" clId="{4A4CBFCC-130F-48D4-9D77-19D64FC4B062}" dt="2023-05-04T09:31:08.528" v="2827" actId="1076"/>
          <ac:spMkLst>
            <pc:docMk/>
            <pc:sldMk cId="1977973139" sldId="360"/>
            <ac:spMk id="11" creationId="{F390E584-AD14-D63D-B4C3-04A9EAD546B5}"/>
          </ac:spMkLst>
        </pc:spChg>
        <pc:spChg chg="mod">
          <ac:chgData name="Abderrahman Cheddir" userId="e38b974749421dea" providerId="LiveId" clId="{4A4CBFCC-130F-48D4-9D77-19D64FC4B062}" dt="2023-05-04T09:25:09.889" v="2657" actId="1076"/>
          <ac:spMkLst>
            <pc:docMk/>
            <pc:sldMk cId="1977973139" sldId="360"/>
            <ac:spMk id="18" creationId="{133638C2-7C86-CFD4-7DB4-92488B8CAC84}"/>
          </ac:spMkLst>
        </pc:spChg>
      </pc:sldChg>
      <pc:sldChg chg="modSp mod modNotesTx">
        <pc:chgData name="Abderrahman Cheddir" userId="e38b974749421dea" providerId="LiveId" clId="{4A4CBFCC-130F-48D4-9D77-19D64FC4B062}" dt="2023-05-04T09:31:19.943" v="2830" actId="1076"/>
        <pc:sldMkLst>
          <pc:docMk/>
          <pc:sldMk cId="3262792037" sldId="361"/>
        </pc:sldMkLst>
        <pc:spChg chg="mod">
          <ac:chgData name="Abderrahman Cheddir" userId="e38b974749421dea" providerId="LiveId" clId="{4A4CBFCC-130F-48D4-9D77-19D64FC4B062}" dt="2023-05-04T09:25:04.293" v="2656" actId="1076"/>
          <ac:spMkLst>
            <pc:docMk/>
            <pc:sldMk cId="3262792037" sldId="361"/>
            <ac:spMk id="2" creationId="{99B4F04A-3421-4C66-3882-16E0F47F017F}"/>
          </ac:spMkLst>
        </pc:spChg>
        <pc:spChg chg="mod">
          <ac:chgData name="Abderrahman Cheddir" userId="e38b974749421dea" providerId="LiveId" clId="{4A4CBFCC-130F-48D4-9D77-19D64FC4B062}" dt="2023-05-04T09:31:19.943" v="2830" actId="1076"/>
          <ac:spMkLst>
            <pc:docMk/>
            <pc:sldMk cId="3262792037" sldId="361"/>
            <ac:spMk id="11" creationId="{F390E584-AD14-D63D-B4C3-04A9EAD546B5}"/>
          </ac:spMkLst>
        </pc:spChg>
      </pc:sldChg>
      <pc:sldChg chg="modSp mod">
        <pc:chgData name="Abderrahman Cheddir" userId="e38b974749421dea" providerId="LiveId" clId="{4A4CBFCC-130F-48D4-9D77-19D64FC4B062}" dt="2023-05-04T09:31:53.272" v="2840" actId="1076"/>
        <pc:sldMkLst>
          <pc:docMk/>
          <pc:sldMk cId="1770047439" sldId="362"/>
        </pc:sldMkLst>
        <pc:spChg chg="mod">
          <ac:chgData name="Abderrahman Cheddir" userId="e38b974749421dea" providerId="LiveId" clId="{4A4CBFCC-130F-48D4-9D77-19D64FC4B062}" dt="2023-05-04T09:31:48.576" v="2839" actId="1076"/>
          <ac:spMkLst>
            <pc:docMk/>
            <pc:sldMk cId="1770047439" sldId="362"/>
            <ac:spMk id="2" creationId="{99B4F04A-3421-4C66-3882-16E0F47F017F}"/>
          </ac:spMkLst>
        </pc:spChg>
        <pc:spChg chg="mod">
          <ac:chgData name="Abderrahman Cheddir" userId="e38b974749421dea" providerId="LiveId" clId="{4A4CBFCC-130F-48D4-9D77-19D64FC4B062}" dt="2023-05-04T09:31:53.272" v="2840" actId="1076"/>
          <ac:spMkLst>
            <pc:docMk/>
            <pc:sldMk cId="1770047439" sldId="362"/>
            <ac:spMk id="11" creationId="{F390E584-AD14-D63D-B4C3-04A9EAD546B5}"/>
          </ac:spMkLst>
        </pc:spChg>
        <pc:cxnChg chg="mod">
          <ac:chgData name="Abderrahman Cheddir" userId="e38b974749421dea" providerId="LiveId" clId="{4A4CBFCC-130F-48D4-9D77-19D64FC4B062}" dt="2023-05-04T09:10:58.330" v="1820" actId="1076"/>
          <ac:cxnSpMkLst>
            <pc:docMk/>
            <pc:sldMk cId="1770047439" sldId="362"/>
            <ac:cxnSpMk id="13" creationId="{5BB445B3-6BBC-6BC2-F4AF-7B1D103C8D80}"/>
          </ac:cxnSpMkLst>
        </pc:cxnChg>
        <pc:cxnChg chg="mod">
          <ac:chgData name="Abderrahman Cheddir" userId="e38b974749421dea" providerId="LiveId" clId="{4A4CBFCC-130F-48D4-9D77-19D64FC4B062}" dt="2023-05-04T09:10:58.330" v="1820" actId="1076"/>
          <ac:cxnSpMkLst>
            <pc:docMk/>
            <pc:sldMk cId="1770047439" sldId="362"/>
            <ac:cxnSpMk id="15" creationId="{0B72561A-BD0F-63ED-CB58-73FDF63D5F47}"/>
          </ac:cxnSpMkLst>
        </pc:cxnChg>
      </pc:sldChg>
      <pc:sldChg chg="addSp delSp modSp add mod modNotesTx">
        <pc:chgData name="Abderrahman Cheddir" userId="e38b974749421dea" providerId="LiveId" clId="{4A4CBFCC-130F-48D4-9D77-19D64FC4B062}" dt="2023-05-04T09:32:16.942" v="2847" actId="1076"/>
        <pc:sldMkLst>
          <pc:docMk/>
          <pc:sldMk cId="2278806704" sldId="363"/>
        </pc:sldMkLst>
        <pc:spChg chg="del">
          <ac:chgData name="Abderrahman Cheddir" userId="e38b974749421dea" providerId="LiveId" clId="{4A4CBFCC-130F-48D4-9D77-19D64FC4B062}" dt="2023-05-04T09:11:44.180" v="1823" actId="478"/>
          <ac:spMkLst>
            <pc:docMk/>
            <pc:sldMk cId="2278806704" sldId="363"/>
            <ac:spMk id="2" creationId="{99B4F04A-3421-4C66-3882-16E0F47F017F}"/>
          </ac:spMkLst>
        </pc:spChg>
        <pc:spChg chg="add mod">
          <ac:chgData name="Abderrahman Cheddir" userId="e38b974749421dea" providerId="LiveId" clId="{4A4CBFCC-130F-48D4-9D77-19D64FC4B062}" dt="2023-05-04T09:32:16.942" v="2847" actId="1076"/>
          <ac:spMkLst>
            <pc:docMk/>
            <pc:sldMk cId="2278806704" sldId="363"/>
            <ac:spMk id="4" creationId="{2962FAAA-633F-AF8C-F71A-0975C7E4A818}"/>
          </ac:spMkLst>
        </pc:spChg>
        <pc:spChg chg="add mod">
          <ac:chgData name="Abderrahman Cheddir" userId="e38b974749421dea" providerId="LiveId" clId="{4A4CBFCC-130F-48D4-9D77-19D64FC4B062}" dt="2023-05-04T09:16:27.631" v="2105" actId="20577"/>
          <ac:spMkLst>
            <pc:docMk/>
            <pc:sldMk cId="2278806704" sldId="363"/>
            <ac:spMk id="6" creationId="{77BC8F2C-8517-8F40-C2B0-7F0DBECDD4E0}"/>
          </ac:spMkLst>
        </pc:spChg>
        <pc:spChg chg="add mod">
          <ac:chgData name="Abderrahman Cheddir" userId="e38b974749421dea" providerId="LiveId" clId="{4A4CBFCC-130F-48D4-9D77-19D64FC4B062}" dt="2023-05-04T09:32:02.378" v="2841" actId="1076"/>
          <ac:spMkLst>
            <pc:docMk/>
            <pc:sldMk cId="2278806704" sldId="363"/>
            <ac:spMk id="10" creationId="{13745881-2251-32E1-321D-23D3E8B8CED3}"/>
          </ac:spMkLst>
        </pc:spChg>
        <pc:spChg chg="del">
          <ac:chgData name="Abderrahman Cheddir" userId="e38b974749421dea" providerId="LiveId" clId="{4A4CBFCC-130F-48D4-9D77-19D64FC4B062}" dt="2023-05-04T09:11:44.180" v="1823" actId="478"/>
          <ac:spMkLst>
            <pc:docMk/>
            <pc:sldMk cId="2278806704" sldId="363"/>
            <ac:spMk id="11" creationId="{F390E584-AD14-D63D-B4C3-04A9EAD546B5}"/>
          </ac:spMkLst>
        </pc:spChg>
        <pc:grpChg chg="del">
          <ac:chgData name="Abderrahman Cheddir" userId="e38b974749421dea" providerId="LiveId" clId="{4A4CBFCC-130F-48D4-9D77-19D64FC4B062}" dt="2023-05-04T09:11:44.180" v="1823" actId="478"/>
          <ac:grpSpMkLst>
            <pc:docMk/>
            <pc:sldMk cId="2278806704" sldId="363"/>
            <ac:grpSpMk id="5" creationId="{1E1E8C24-95F8-5603-6738-62785298611B}"/>
          </ac:grpSpMkLst>
        </pc:grpChg>
        <pc:picChg chg="del">
          <ac:chgData name="Abderrahman Cheddir" userId="e38b974749421dea" providerId="LiveId" clId="{4A4CBFCC-130F-48D4-9D77-19D64FC4B062}" dt="2023-05-04T09:11:40.606" v="1822" actId="478"/>
          <ac:picMkLst>
            <pc:docMk/>
            <pc:sldMk cId="2278806704" sldId="363"/>
            <ac:picMk id="8" creationId="{5F52F719-3303-310C-275D-0EFE0913C889}"/>
          </ac:picMkLst>
        </pc:picChg>
        <pc:cxnChg chg="add mod">
          <ac:chgData name="Abderrahman Cheddir" userId="e38b974749421dea" providerId="LiveId" clId="{4A4CBFCC-130F-48D4-9D77-19D64FC4B062}" dt="2023-05-04T09:23:25.624" v="2492" actId="1076"/>
          <ac:cxnSpMkLst>
            <pc:docMk/>
            <pc:sldMk cId="2278806704" sldId="363"/>
            <ac:cxnSpMk id="9" creationId="{B922CAA7-46B4-F986-F203-C4427DDEE8CE}"/>
          </ac:cxnSpMkLst>
        </pc:cxnChg>
        <pc:cxnChg chg="del">
          <ac:chgData name="Abderrahman Cheddir" userId="e38b974749421dea" providerId="LiveId" clId="{4A4CBFCC-130F-48D4-9D77-19D64FC4B062}" dt="2023-05-04T09:11:44.180" v="1823" actId="478"/>
          <ac:cxnSpMkLst>
            <pc:docMk/>
            <pc:sldMk cId="2278806704" sldId="363"/>
            <ac:cxnSpMk id="13" creationId="{5BB445B3-6BBC-6BC2-F4AF-7B1D103C8D80}"/>
          </ac:cxnSpMkLst>
        </pc:cxnChg>
        <pc:cxnChg chg="del">
          <ac:chgData name="Abderrahman Cheddir" userId="e38b974749421dea" providerId="LiveId" clId="{4A4CBFCC-130F-48D4-9D77-19D64FC4B062}" dt="2023-05-04T09:11:44.180" v="1823" actId="478"/>
          <ac:cxnSpMkLst>
            <pc:docMk/>
            <pc:sldMk cId="2278806704" sldId="363"/>
            <ac:cxnSpMk id="15" creationId="{0B72561A-BD0F-63ED-CB58-73FDF63D5F47}"/>
          </ac:cxnSpMkLst>
        </pc:cxnChg>
      </pc:sldChg>
      <pc:sldChg chg="addSp delSp modSp add mod">
        <pc:chgData name="Abderrahman Cheddir" userId="e38b974749421dea" providerId="LiveId" clId="{4A4CBFCC-130F-48D4-9D77-19D64FC4B062}" dt="2023-05-04T09:43:39.155" v="3305" actId="1076"/>
        <pc:sldMkLst>
          <pc:docMk/>
          <pc:sldMk cId="2461881982" sldId="364"/>
        </pc:sldMkLst>
        <pc:spChg chg="add mod">
          <ac:chgData name="Abderrahman Cheddir" userId="e38b974749421dea" providerId="LiveId" clId="{4A4CBFCC-130F-48D4-9D77-19D64FC4B062}" dt="2023-05-04T09:43:39.155" v="3305" actId="1076"/>
          <ac:spMkLst>
            <pc:docMk/>
            <pc:sldMk cId="2461881982" sldId="364"/>
            <ac:spMk id="2" creationId="{D4921755-5A08-E85D-B028-4CDBD9FADD96}"/>
          </ac:spMkLst>
        </pc:spChg>
        <pc:spChg chg="del">
          <ac:chgData name="Abderrahman Cheddir" userId="e38b974749421dea" providerId="LiveId" clId="{4A4CBFCC-130F-48D4-9D77-19D64FC4B062}" dt="2023-05-04T09:28:04.830" v="2797" actId="478"/>
          <ac:spMkLst>
            <pc:docMk/>
            <pc:sldMk cId="2461881982" sldId="364"/>
            <ac:spMk id="4" creationId="{2962FAAA-633F-AF8C-F71A-0975C7E4A818}"/>
          </ac:spMkLst>
        </pc:spChg>
        <pc:spChg chg="add mod">
          <ac:chgData name="Abderrahman Cheddir" userId="e38b974749421dea" providerId="LiveId" clId="{4A4CBFCC-130F-48D4-9D77-19D64FC4B062}" dt="2023-05-04T09:43:39.155" v="3305" actId="1076"/>
          <ac:spMkLst>
            <pc:docMk/>
            <pc:sldMk cId="2461881982" sldId="364"/>
            <ac:spMk id="5" creationId="{4AD192C7-A520-1A71-F8A6-ED7A8DD24217}"/>
          </ac:spMkLst>
        </pc:spChg>
        <pc:spChg chg="mod">
          <ac:chgData name="Abderrahman Cheddir" userId="e38b974749421dea" providerId="LiveId" clId="{4A4CBFCC-130F-48D4-9D77-19D64FC4B062}" dt="2023-05-04T09:28:00.468" v="2796" actId="14100"/>
          <ac:spMkLst>
            <pc:docMk/>
            <pc:sldMk cId="2461881982" sldId="364"/>
            <ac:spMk id="6" creationId="{77BC8F2C-8517-8F40-C2B0-7F0DBECDD4E0}"/>
          </ac:spMkLst>
        </pc:spChg>
        <pc:spChg chg="add mod">
          <ac:chgData name="Abderrahman Cheddir" userId="e38b974749421dea" providerId="LiveId" clId="{4A4CBFCC-130F-48D4-9D77-19D64FC4B062}" dt="2023-05-04T09:43:39.155" v="3305" actId="1076"/>
          <ac:spMkLst>
            <pc:docMk/>
            <pc:sldMk cId="2461881982" sldId="364"/>
            <ac:spMk id="7" creationId="{B1F277EA-9978-D756-549B-55B7F6716779}"/>
          </ac:spMkLst>
        </pc:spChg>
        <pc:spChg chg="add mod">
          <ac:chgData name="Abderrahman Cheddir" userId="e38b974749421dea" providerId="LiveId" clId="{4A4CBFCC-130F-48D4-9D77-19D64FC4B062}" dt="2023-05-04T09:43:39.155" v="3305" actId="1076"/>
          <ac:spMkLst>
            <pc:docMk/>
            <pc:sldMk cId="2461881982" sldId="364"/>
            <ac:spMk id="8" creationId="{B40DCC89-28B1-36E1-CB05-AF23A91EB90E}"/>
          </ac:spMkLst>
        </pc:spChg>
        <pc:spChg chg="del">
          <ac:chgData name="Abderrahman Cheddir" userId="e38b974749421dea" providerId="LiveId" clId="{4A4CBFCC-130F-48D4-9D77-19D64FC4B062}" dt="2023-05-04T09:28:06.566" v="2798" actId="478"/>
          <ac:spMkLst>
            <pc:docMk/>
            <pc:sldMk cId="2461881982" sldId="364"/>
            <ac:spMk id="10" creationId="{13745881-2251-32E1-321D-23D3E8B8CED3}"/>
          </ac:spMkLst>
        </pc:spChg>
        <pc:spChg chg="add mod">
          <ac:chgData name="Abderrahman Cheddir" userId="e38b974749421dea" providerId="LiveId" clId="{4A4CBFCC-130F-48D4-9D77-19D64FC4B062}" dt="2023-05-04T09:43:39.155" v="3305" actId="1076"/>
          <ac:spMkLst>
            <pc:docMk/>
            <pc:sldMk cId="2461881982" sldId="364"/>
            <ac:spMk id="11" creationId="{9907878C-C75C-521C-AA59-75A65DB3442A}"/>
          </ac:spMkLst>
        </pc:spChg>
        <pc:spChg chg="add del mod">
          <ac:chgData name="Abderrahman Cheddir" userId="e38b974749421dea" providerId="LiveId" clId="{4A4CBFCC-130F-48D4-9D77-19D64FC4B062}" dt="2023-05-04T09:34:56.131" v="2947"/>
          <ac:spMkLst>
            <pc:docMk/>
            <pc:sldMk cId="2461881982" sldId="364"/>
            <ac:spMk id="12" creationId="{7D708D44-4F53-4B37-E214-1A689B0739D1}"/>
          </ac:spMkLst>
        </pc:spChg>
        <pc:spChg chg="add mod">
          <ac:chgData name="Abderrahman Cheddir" userId="e38b974749421dea" providerId="LiveId" clId="{4A4CBFCC-130F-48D4-9D77-19D64FC4B062}" dt="2023-05-04T09:43:39.155" v="3305" actId="1076"/>
          <ac:spMkLst>
            <pc:docMk/>
            <pc:sldMk cId="2461881982" sldId="364"/>
            <ac:spMk id="13" creationId="{538C8BA3-F5D9-2E26-D020-C27D14302A36}"/>
          </ac:spMkLst>
        </pc:spChg>
        <pc:spChg chg="add mod">
          <ac:chgData name="Abderrahman Cheddir" userId="e38b974749421dea" providerId="LiveId" clId="{4A4CBFCC-130F-48D4-9D77-19D64FC4B062}" dt="2023-05-04T09:43:39.155" v="3305" actId="1076"/>
          <ac:spMkLst>
            <pc:docMk/>
            <pc:sldMk cId="2461881982" sldId="364"/>
            <ac:spMk id="14" creationId="{AA0196D3-107D-5F15-9AF9-586EBD7E4A51}"/>
          </ac:spMkLst>
        </pc:spChg>
        <pc:spChg chg="add mod">
          <ac:chgData name="Abderrahman Cheddir" userId="e38b974749421dea" providerId="LiveId" clId="{4A4CBFCC-130F-48D4-9D77-19D64FC4B062}" dt="2023-05-04T09:43:39.155" v="3305" actId="1076"/>
          <ac:spMkLst>
            <pc:docMk/>
            <pc:sldMk cId="2461881982" sldId="364"/>
            <ac:spMk id="15" creationId="{03B1DDA8-4BE4-4518-3EFF-7A64AD53A98E}"/>
          </ac:spMkLst>
        </pc:spChg>
        <pc:spChg chg="add mod">
          <ac:chgData name="Abderrahman Cheddir" userId="e38b974749421dea" providerId="LiveId" clId="{4A4CBFCC-130F-48D4-9D77-19D64FC4B062}" dt="2023-05-04T09:43:39.155" v="3305" actId="1076"/>
          <ac:spMkLst>
            <pc:docMk/>
            <pc:sldMk cId="2461881982" sldId="364"/>
            <ac:spMk id="16" creationId="{2C078402-16D7-D152-9005-A9243A68C1F0}"/>
          </ac:spMkLst>
        </pc:spChg>
        <pc:spChg chg="add mod">
          <ac:chgData name="Abderrahman Cheddir" userId="e38b974749421dea" providerId="LiveId" clId="{4A4CBFCC-130F-48D4-9D77-19D64FC4B062}" dt="2023-05-04T09:43:39.155" v="3305" actId="1076"/>
          <ac:spMkLst>
            <pc:docMk/>
            <pc:sldMk cId="2461881982" sldId="364"/>
            <ac:spMk id="17" creationId="{986610CA-213F-17DE-2179-D07EB414E5F8}"/>
          </ac:spMkLst>
        </pc:spChg>
        <pc:spChg chg="add del mod">
          <ac:chgData name="Abderrahman Cheddir" userId="e38b974749421dea" providerId="LiveId" clId="{4A4CBFCC-130F-48D4-9D77-19D64FC4B062}" dt="2023-05-04T09:42:45.965" v="3298" actId="478"/>
          <ac:spMkLst>
            <pc:docMk/>
            <pc:sldMk cId="2461881982" sldId="364"/>
            <ac:spMk id="18" creationId="{2BB8EAC9-69AA-A445-8024-04AF6C6292C4}"/>
          </ac:spMkLst>
        </pc:spChg>
        <pc:spChg chg="add del mod">
          <ac:chgData name="Abderrahman Cheddir" userId="e38b974749421dea" providerId="LiveId" clId="{4A4CBFCC-130F-48D4-9D77-19D64FC4B062}" dt="2023-05-04T09:42:52.458" v="3303"/>
          <ac:spMkLst>
            <pc:docMk/>
            <pc:sldMk cId="2461881982" sldId="364"/>
            <ac:spMk id="19" creationId="{7B443EDE-C6DC-9CA7-67D9-75D6FB7C1FE2}"/>
          </ac:spMkLst>
        </pc:spChg>
        <pc:cxnChg chg="mod">
          <ac:chgData name="Abderrahman Cheddir" userId="e38b974749421dea" providerId="LiveId" clId="{4A4CBFCC-130F-48D4-9D77-19D64FC4B062}" dt="2023-05-04T09:43:39.155" v="3305" actId="1076"/>
          <ac:cxnSpMkLst>
            <pc:docMk/>
            <pc:sldMk cId="2461881982" sldId="364"/>
            <ac:cxnSpMk id="9" creationId="{B922CAA7-46B4-F986-F203-C4427DDEE8CE}"/>
          </ac:cxnSpMkLst>
        </pc:cxnChg>
      </pc:sldChg>
      <pc:sldChg chg="addSp delSp modSp add mod">
        <pc:chgData name="Abderrahman Cheddir" userId="e38b974749421dea" providerId="LiveId" clId="{4A4CBFCC-130F-48D4-9D77-19D64FC4B062}" dt="2023-05-04T10:52:14.388" v="3599" actId="1035"/>
        <pc:sldMkLst>
          <pc:docMk/>
          <pc:sldMk cId="2354057039" sldId="365"/>
        </pc:sldMkLst>
        <pc:spChg chg="mod">
          <ac:chgData name="Abderrahman Cheddir" userId="e38b974749421dea" providerId="LiveId" clId="{4A4CBFCC-130F-48D4-9D77-19D64FC4B062}" dt="2023-05-04T10:50:51.444" v="3490" actId="404"/>
          <ac:spMkLst>
            <pc:docMk/>
            <pc:sldMk cId="2354057039" sldId="365"/>
            <ac:spMk id="10" creationId="{8C019F86-6DEB-F697-16A5-9791FF32C694}"/>
          </ac:spMkLst>
        </pc:spChg>
        <pc:spChg chg="del">
          <ac:chgData name="Abderrahman Cheddir" userId="e38b974749421dea" providerId="LiveId" clId="{4A4CBFCC-130F-48D4-9D77-19D64FC4B062}" dt="2023-05-04T10:03:41.364" v="3307" actId="478"/>
          <ac:spMkLst>
            <pc:docMk/>
            <pc:sldMk cId="2354057039" sldId="365"/>
            <ac:spMk id="11" creationId="{F390E584-AD14-D63D-B4C3-04A9EAD546B5}"/>
          </ac:spMkLst>
        </pc:spChg>
        <pc:spChg chg="del">
          <ac:chgData name="Abderrahman Cheddir" userId="e38b974749421dea" providerId="LiveId" clId="{4A4CBFCC-130F-48D4-9D77-19D64FC4B062}" dt="2023-05-04T10:03:44.579" v="3309" actId="478"/>
          <ac:spMkLst>
            <pc:docMk/>
            <pc:sldMk cId="2354057039" sldId="365"/>
            <ac:spMk id="18" creationId="{133638C2-7C86-CFD4-7DB4-92488B8CAC84}"/>
          </ac:spMkLst>
        </pc:spChg>
        <pc:spChg chg="mod">
          <ac:chgData name="Abderrahman Cheddir" userId="e38b974749421dea" providerId="LiveId" clId="{4A4CBFCC-130F-48D4-9D77-19D64FC4B062}" dt="2023-05-04T10:06:21.364" v="3336" actId="404"/>
          <ac:spMkLst>
            <pc:docMk/>
            <pc:sldMk cId="2354057039" sldId="365"/>
            <ac:spMk id="23" creationId="{4EBBAAC6-88BC-3912-6409-BEA215947386}"/>
          </ac:spMkLst>
        </pc:spChg>
        <pc:spChg chg="mod">
          <ac:chgData name="Abderrahman Cheddir" userId="e38b974749421dea" providerId="LiveId" clId="{4A4CBFCC-130F-48D4-9D77-19D64FC4B062}" dt="2023-05-04T10:06:08.247" v="3332"/>
          <ac:spMkLst>
            <pc:docMk/>
            <pc:sldMk cId="2354057039" sldId="365"/>
            <ac:spMk id="24" creationId="{34923C90-3FB7-F7B5-C21B-9508ACB5FC79}"/>
          </ac:spMkLst>
        </pc:spChg>
        <pc:spChg chg="mod">
          <ac:chgData name="Abderrahman Cheddir" userId="e38b974749421dea" providerId="LiveId" clId="{4A4CBFCC-130F-48D4-9D77-19D64FC4B062}" dt="2023-05-04T10:06:08.247" v="3332"/>
          <ac:spMkLst>
            <pc:docMk/>
            <pc:sldMk cId="2354057039" sldId="365"/>
            <ac:spMk id="25" creationId="{CF7BE38B-7E1C-6ACE-3741-85AA10BFAC1A}"/>
          </ac:spMkLst>
        </pc:spChg>
        <pc:spChg chg="mod">
          <ac:chgData name="Abderrahman Cheddir" userId="e38b974749421dea" providerId="LiveId" clId="{4A4CBFCC-130F-48D4-9D77-19D64FC4B062}" dt="2023-05-04T10:06:08.247" v="3332"/>
          <ac:spMkLst>
            <pc:docMk/>
            <pc:sldMk cId="2354057039" sldId="365"/>
            <ac:spMk id="26" creationId="{B49DD58A-E768-241B-7A1A-6137237645E0}"/>
          </ac:spMkLst>
        </pc:spChg>
        <pc:spChg chg="mod">
          <ac:chgData name="Abderrahman Cheddir" userId="e38b974749421dea" providerId="LiveId" clId="{4A4CBFCC-130F-48D4-9D77-19D64FC4B062}" dt="2023-05-04T10:06:08.247" v="3332"/>
          <ac:spMkLst>
            <pc:docMk/>
            <pc:sldMk cId="2354057039" sldId="365"/>
            <ac:spMk id="27" creationId="{A5F2DEB0-D426-3F40-4612-00E8048AE86C}"/>
          </ac:spMkLst>
        </pc:spChg>
        <pc:spChg chg="mod">
          <ac:chgData name="Abderrahman Cheddir" userId="e38b974749421dea" providerId="LiveId" clId="{4A4CBFCC-130F-48D4-9D77-19D64FC4B062}" dt="2023-05-04T10:06:08.247" v="3332"/>
          <ac:spMkLst>
            <pc:docMk/>
            <pc:sldMk cId="2354057039" sldId="365"/>
            <ac:spMk id="28" creationId="{0028EB03-023C-DCDE-1842-229FB7B0E1E3}"/>
          </ac:spMkLst>
        </pc:spChg>
        <pc:spChg chg="mod">
          <ac:chgData name="Abderrahman Cheddir" userId="e38b974749421dea" providerId="LiveId" clId="{4A4CBFCC-130F-48D4-9D77-19D64FC4B062}" dt="2023-05-04T10:06:08.247" v="3332"/>
          <ac:spMkLst>
            <pc:docMk/>
            <pc:sldMk cId="2354057039" sldId="365"/>
            <ac:spMk id="29" creationId="{B2A4574A-1215-2CB9-EEF1-3032082B341F}"/>
          </ac:spMkLst>
        </pc:spChg>
        <pc:spChg chg="mod">
          <ac:chgData name="Abderrahman Cheddir" userId="e38b974749421dea" providerId="LiveId" clId="{4A4CBFCC-130F-48D4-9D77-19D64FC4B062}" dt="2023-05-04T10:06:08.247" v="3332"/>
          <ac:spMkLst>
            <pc:docMk/>
            <pc:sldMk cId="2354057039" sldId="365"/>
            <ac:spMk id="30" creationId="{878821BA-46E2-7C6B-18CC-38CC04E820E1}"/>
          </ac:spMkLst>
        </pc:spChg>
        <pc:spChg chg="mod">
          <ac:chgData name="Abderrahman Cheddir" userId="e38b974749421dea" providerId="LiveId" clId="{4A4CBFCC-130F-48D4-9D77-19D64FC4B062}" dt="2023-05-04T10:06:08.247" v="3332"/>
          <ac:spMkLst>
            <pc:docMk/>
            <pc:sldMk cId="2354057039" sldId="365"/>
            <ac:spMk id="31" creationId="{2938C484-900C-9048-41E8-E55A57679259}"/>
          </ac:spMkLst>
        </pc:spChg>
        <pc:spChg chg="add mod">
          <ac:chgData name="Abderrahman Cheddir" userId="e38b974749421dea" providerId="LiveId" clId="{4A4CBFCC-130F-48D4-9D77-19D64FC4B062}" dt="2023-05-04T10:51:23.021" v="3562" actId="1036"/>
          <ac:spMkLst>
            <pc:docMk/>
            <pc:sldMk cId="2354057039" sldId="365"/>
            <ac:spMk id="35" creationId="{1647C8A8-1FCC-DF15-7D2D-1257A7BB978C}"/>
          </ac:spMkLst>
        </pc:spChg>
        <pc:spChg chg="add mod">
          <ac:chgData name="Abderrahman Cheddir" userId="e38b974749421dea" providerId="LiveId" clId="{4A4CBFCC-130F-48D4-9D77-19D64FC4B062}" dt="2023-05-04T10:51:17.439" v="3556" actId="1036"/>
          <ac:spMkLst>
            <pc:docMk/>
            <pc:sldMk cId="2354057039" sldId="365"/>
            <ac:spMk id="36" creationId="{529CE9CC-5E6B-5B26-DB98-8F37119AE2BB}"/>
          </ac:spMkLst>
        </pc:spChg>
        <pc:spChg chg="add mod">
          <ac:chgData name="Abderrahman Cheddir" userId="e38b974749421dea" providerId="LiveId" clId="{4A4CBFCC-130F-48D4-9D77-19D64FC4B062}" dt="2023-05-04T10:52:14.388" v="3599" actId="1035"/>
          <ac:spMkLst>
            <pc:docMk/>
            <pc:sldMk cId="2354057039" sldId="365"/>
            <ac:spMk id="43" creationId="{E8FC288F-C457-A838-9EC9-FE6DDFC80960}"/>
          </ac:spMkLst>
        </pc:spChg>
        <pc:spChg chg="add mod">
          <ac:chgData name="Abderrahman Cheddir" userId="e38b974749421dea" providerId="LiveId" clId="{4A4CBFCC-130F-48D4-9D77-19D64FC4B062}" dt="2023-05-04T10:52:14.388" v="3599" actId="1035"/>
          <ac:spMkLst>
            <pc:docMk/>
            <pc:sldMk cId="2354057039" sldId="365"/>
            <ac:spMk id="44" creationId="{76572C40-E07B-B8AA-0811-A68C69B97C01}"/>
          </ac:spMkLst>
        </pc:spChg>
        <pc:spChg chg="add mod">
          <ac:chgData name="Abderrahman Cheddir" userId="e38b974749421dea" providerId="LiveId" clId="{4A4CBFCC-130F-48D4-9D77-19D64FC4B062}" dt="2023-05-04T10:52:03.252" v="3593" actId="20577"/>
          <ac:spMkLst>
            <pc:docMk/>
            <pc:sldMk cId="2354057039" sldId="365"/>
            <ac:spMk id="53" creationId="{A82E4BEA-343C-2BB8-3409-F30C5D6FFF1B}"/>
          </ac:spMkLst>
        </pc:spChg>
        <pc:grpChg chg="mod">
          <ac:chgData name="Abderrahman Cheddir" userId="e38b974749421dea" providerId="LiveId" clId="{4A4CBFCC-130F-48D4-9D77-19D64FC4B062}" dt="2023-05-04T10:51:11.298" v="3546" actId="1036"/>
          <ac:grpSpMkLst>
            <pc:docMk/>
            <pc:sldMk cId="2354057039" sldId="365"/>
            <ac:grpSpMk id="2" creationId="{21EB6C5D-9F10-1FE1-37D8-A51FBA35B148}"/>
          </ac:grpSpMkLst>
        </pc:grpChg>
        <pc:grpChg chg="add mod">
          <ac:chgData name="Abderrahman Cheddir" userId="e38b974749421dea" providerId="LiveId" clId="{4A4CBFCC-130F-48D4-9D77-19D64FC4B062}" dt="2023-05-04T10:52:14.388" v="3599" actId="1035"/>
          <ac:grpSpMkLst>
            <pc:docMk/>
            <pc:sldMk cId="2354057039" sldId="365"/>
            <ac:grpSpMk id="21" creationId="{45E12342-450D-D1B7-A4E2-DAA00BF20087}"/>
          </ac:grpSpMkLst>
        </pc:grpChg>
        <pc:grpChg chg="mod">
          <ac:chgData name="Abderrahman Cheddir" userId="e38b974749421dea" providerId="LiveId" clId="{4A4CBFCC-130F-48D4-9D77-19D64FC4B062}" dt="2023-05-04T10:06:08.247" v="3332"/>
          <ac:grpSpMkLst>
            <pc:docMk/>
            <pc:sldMk cId="2354057039" sldId="365"/>
            <ac:grpSpMk id="22" creationId="{9744C408-5685-CE51-AA86-F315AA6633A9}"/>
          </ac:grpSpMkLst>
        </pc:grpChg>
        <pc:picChg chg="mod">
          <ac:chgData name="Abderrahman Cheddir" userId="e38b974749421dea" providerId="LiveId" clId="{4A4CBFCC-130F-48D4-9D77-19D64FC4B062}" dt="2023-05-04T10:50:30.372" v="3462" actId="1035"/>
          <ac:picMkLst>
            <pc:docMk/>
            <pc:sldMk cId="2354057039" sldId="365"/>
            <ac:picMk id="8" creationId="{5F52F719-3303-310C-275D-0EFE0913C889}"/>
          </ac:picMkLst>
        </pc:picChg>
        <pc:picChg chg="add mod">
          <ac:chgData name="Abderrahman Cheddir" userId="e38b974749421dea" providerId="LiveId" clId="{4A4CBFCC-130F-48D4-9D77-19D64FC4B062}" dt="2023-05-04T10:50:35.614" v="3485" actId="1035"/>
          <ac:picMkLst>
            <pc:docMk/>
            <pc:sldMk cId="2354057039" sldId="365"/>
            <ac:picMk id="17" creationId="{EAD977EE-6BA6-67A5-2672-B64D6A710A57}"/>
          </ac:picMkLst>
        </pc:picChg>
        <pc:picChg chg="add del mod">
          <ac:chgData name="Abderrahman Cheddir" userId="e38b974749421dea" providerId="LiveId" clId="{4A4CBFCC-130F-48D4-9D77-19D64FC4B062}" dt="2023-05-04T10:05:42.499" v="3327" actId="478"/>
          <ac:picMkLst>
            <pc:docMk/>
            <pc:sldMk cId="2354057039" sldId="365"/>
            <ac:picMk id="20" creationId="{AE3362EC-600D-9C0A-7530-CA99FC1377B2}"/>
          </ac:picMkLst>
        </pc:picChg>
        <pc:picChg chg="add mod">
          <ac:chgData name="Abderrahman Cheddir" userId="e38b974749421dea" providerId="LiveId" clId="{4A4CBFCC-130F-48D4-9D77-19D64FC4B062}" dt="2023-05-04T10:51:23.021" v="3562" actId="1036"/>
          <ac:picMkLst>
            <pc:docMk/>
            <pc:sldMk cId="2354057039" sldId="365"/>
            <ac:picMk id="33" creationId="{59FB86A9-FD0D-0EB7-7E15-A5C6FC5F57AD}"/>
          </ac:picMkLst>
        </pc:picChg>
        <pc:picChg chg="add mod">
          <ac:chgData name="Abderrahman Cheddir" userId="e38b974749421dea" providerId="LiveId" clId="{4A4CBFCC-130F-48D4-9D77-19D64FC4B062}" dt="2023-05-04T10:51:17.439" v="3556" actId="1036"/>
          <ac:picMkLst>
            <pc:docMk/>
            <pc:sldMk cId="2354057039" sldId="365"/>
            <ac:picMk id="34" creationId="{58CC2F5D-FB9B-2776-942B-1EDDD3A715E5}"/>
          </ac:picMkLst>
        </pc:picChg>
        <pc:cxnChg chg="del">
          <ac:chgData name="Abderrahman Cheddir" userId="e38b974749421dea" providerId="LiveId" clId="{4A4CBFCC-130F-48D4-9D77-19D64FC4B062}" dt="2023-05-04T10:03:42.553" v="3308" actId="478"/>
          <ac:cxnSpMkLst>
            <pc:docMk/>
            <pc:sldMk cId="2354057039" sldId="365"/>
            <ac:cxnSpMk id="13" creationId="{5BB445B3-6BBC-6BC2-F4AF-7B1D103C8D80}"/>
          </ac:cxnSpMkLst>
        </pc:cxnChg>
        <pc:cxnChg chg="del">
          <ac:chgData name="Abderrahman Cheddir" userId="e38b974749421dea" providerId="LiveId" clId="{4A4CBFCC-130F-48D4-9D77-19D64FC4B062}" dt="2023-05-04T10:03:45.367" v="3310" actId="478"/>
          <ac:cxnSpMkLst>
            <pc:docMk/>
            <pc:sldMk cId="2354057039" sldId="365"/>
            <ac:cxnSpMk id="15" creationId="{0B72561A-BD0F-63ED-CB58-73FDF63D5F47}"/>
          </ac:cxnSpMkLst>
        </pc:cxnChg>
        <pc:cxnChg chg="add mod">
          <ac:chgData name="Abderrahman Cheddir" userId="e38b974749421dea" providerId="LiveId" clId="{4A4CBFCC-130F-48D4-9D77-19D64FC4B062}" dt="2023-05-04T10:51:32.332" v="3563" actId="14100"/>
          <ac:cxnSpMkLst>
            <pc:docMk/>
            <pc:sldMk cId="2354057039" sldId="365"/>
            <ac:cxnSpMk id="38" creationId="{E3901527-E8D1-0CC8-F425-3A4592157D11}"/>
          </ac:cxnSpMkLst>
        </pc:cxnChg>
        <pc:cxnChg chg="add mod">
          <ac:chgData name="Abderrahman Cheddir" userId="e38b974749421dea" providerId="LiveId" clId="{4A4CBFCC-130F-48D4-9D77-19D64FC4B062}" dt="2023-05-04T10:51:40.139" v="3564" actId="14100"/>
          <ac:cxnSpMkLst>
            <pc:docMk/>
            <pc:sldMk cId="2354057039" sldId="365"/>
            <ac:cxnSpMk id="39" creationId="{130E0235-9F53-9C0A-5D58-B9BA1FD29034}"/>
          </ac:cxnSpMkLst>
        </pc:cxnChg>
        <pc:cxnChg chg="add mod">
          <ac:chgData name="Abderrahman Cheddir" userId="e38b974749421dea" providerId="LiveId" clId="{4A4CBFCC-130F-48D4-9D77-19D64FC4B062}" dt="2023-05-04T10:52:14.388" v="3599" actId="1035"/>
          <ac:cxnSpMkLst>
            <pc:docMk/>
            <pc:sldMk cId="2354057039" sldId="365"/>
            <ac:cxnSpMk id="41" creationId="{5BDAA4A6-80AE-7816-124C-FC0932E5E80F}"/>
          </ac:cxnSpMkLst>
        </pc:cxnChg>
        <pc:cxnChg chg="add mod">
          <ac:chgData name="Abderrahman Cheddir" userId="e38b974749421dea" providerId="LiveId" clId="{4A4CBFCC-130F-48D4-9D77-19D64FC4B062}" dt="2023-05-04T10:52:14.388" v="3599" actId="1035"/>
          <ac:cxnSpMkLst>
            <pc:docMk/>
            <pc:sldMk cId="2354057039" sldId="365"/>
            <ac:cxnSpMk id="42" creationId="{778AC8D6-63BF-65E3-39E6-1C7CDE51FC6C}"/>
          </ac:cxnSpMkLst>
        </pc:cxnChg>
        <pc:cxnChg chg="add mod">
          <ac:chgData name="Abderrahman Cheddir" userId="e38b974749421dea" providerId="LiveId" clId="{4A4CBFCC-130F-48D4-9D77-19D64FC4B062}" dt="2023-05-04T10:52:14.388" v="3599" actId="1035"/>
          <ac:cxnSpMkLst>
            <pc:docMk/>
            <pc:sldMk cId="2354057039" sldId="365"/>
            <ac:cxnSpMk id="45" creationId="{1ECE6B76-778A-DF60-D1B4-4895106D1A4B}"/>
          </ac:cxnSpMkLst>
        </pc:cxnChg>
        <pc:cxnChg chg="add mod">
          <ac:chgData name="Abderrahman Cheddir" userId="e38b974749421dea" providerId="LiveId" clId="{4A4CBFCC-130F-48D4-9D77-19D64FC4B062}" dt="2023-05-04T10:52:14.388" v="3599" actId="1035"/>
          <ac:cxnSpMkLst>
            <pc:docMk/>
            <pc:sldMk cId="2354057039" sldId="365"/>
            <ac:cxnSpMk id="48" creationId="{286E52C9-91DC-BBDA-A4B7-AA7567419D21}"/>
          </ac:cxnSpMkLst>
        </pc:cxnChg>
      </pc:sldChg>
    </pc:docChg>
  </pc:docChgLst>
  <pc:docChgLst>
    <pc:chgData name="Abderrahman Cheddir" userId="e38b974749421dea" providerId="LiveId" clId="{A67F4A5D-32E7-4C10-B082-4B27EC824777}"/>
    <pc:docChg chg="undo custSel addSld delSld modSld sldOrd">
      <pc:chgData name="Abderrahman Cheddir" userId="e38b974749421dea" providerId="LiveId" clId="{A67F4A5D-32E7-4C10-B082-4B27EC824777}" dt="2023-05-06T09:29:12.283" v="4651" actId="20577"/>
      <pc:docMkLst>
        <pc:docMk/>
      </pc:docMkLst>
      <pc:sldChg chg="modSp mod">
        <pc:chgData name="Abderrahman Cheddir" userId="e38b974749421dea" providerId="LiveId" clId="{A67F4A5D-32E7-4C10-B082-4B27EC824777}" dt="2023-05-06T07:57:56.653" v="4602" actId="20577"/>
        <pc:sldMkLst>
          <pc:docMk/>
          <pc:sldMk cId="3923776077" sldId="292"/>
        </pc:sldMkLst>
        <pc:spChg chg="mod">
          <ac:chgData name="Abderrahman Cheddir" userId="e38b974749421dea" providerId="LiveId" clId="{A67F4A5D-32E7-4C10-B082-4B27EC824777}" dt="2023-05-06T07:57:56.653" v="4602" actId="20577"/>
          <ac:spMkLst>
            <pc:docMk/>
            <pc:sldMk cId="3923776077" sldId="292"/>
            <ac:spMk id="9" creationId="{89F0292B-E315-D6A6-C48A-0717EDD15D70}"/>
          </ac:spMkLst>
        </pc:spChg>
      </pc:sldChg>
      <pc:sldChg chg="modNotesTx">
        <pc:chgData name="Abderrahman Cheddir" userId="e38b974749421dea" providerId="LiveId" clId="{A67F4A5D-32E7-4C10-B082-4B27EC824777}" dt="2023-05-06T07:58:20.747" v="4603" actId="20577"/>
        <pc:sldMkLst>
          <pc:docMk/>
          <pc:sldMk cId="1055033739" sldId="348"/>
        </pc:sldMkLst>
      </pc:sldChg>
      <pc:sldChg chg="modSp mod">
        <pc:chgData name="Abderrahman Cheddir" userId="e38b974749421dea" providerId="LiveId" clId="{A67F4A5D-32E7-4C10-B082-4B27EC824777}" dt="2023-05-03T14:18:32.360" v="183" actId="2711"/>
        <pc:sldMkLst>
          <pc:docMk/>
          <pc:sldMk cId="2351646135" sldId="351"/>
        </pc:sldMkLst>
        <pc:spChg chg="mod">
          <ac:chgData name="Abderrahman Cheddir" userId="e38b974749421dea" providerId="LiveId" clId="{A67F4A5D-32E7-4C10-B082-4B27EC824777}" dt="2023-05-03T14:18:32.360" v="183" actId="2711"/>
          <ac:spMkLst>
            <pc:docMk/>
            <pc:sldMk cId="2351646135" sldId="351"/>
            <ac:spMk id="7" creationId="{67D96791-5F8A-4E77-ED19-708FEF444D80}"/>
          </ac:spMkLst>
        </pc:spChg>
      </pc:sldChg>
      <pc:sldChg chg="modSp mod modNotesTx">
        <pc:chgData name="Abderrahman Cheddir" userId="e38b974749421dea" providerId="LiveId" clId="{A67F4A5D-32E7-4C10-B082-4B27EC824777}" dt="2023-05-06T08:22:58.097" v="4605" actId="14100"/>
        <pc:sldMkLst>
          <pc:docMk/>
          <pc:sldMk cId="1414217419" sldId="352"/>
        </pc:sldMkLst>
        <pc:spChg chg="mod">
          <ac:chgData name="Abderrahman Cheddir" userId="e38b974749421dea" providerId="LiveId" clId="{A67F4A5D-32E7-4C10-B082-4B27EC824777}" dt="2023-05-03T09:23:11.117" v="5" actId="1076"/>
          <ac:spMkLst>
            <pc:docMk/>
            <pc:sldMk cId="1414217419" sldId="352"/>
            <ac:spMk id="17" creationId="{1A244B18-C3FE-2892-137E-368008B1F6BA}"/>
          </ac:spMkLst>
        </pc:spChg>
        <pc:spChg chg="mod">
          <ac:chgData name="Abderrahman Cheddir" userId="e38b974749421dea" providerId="LiveId" clId="{A67F4A5D-32E7-4C10-B082-4B27EC824777}" dt="2023-05-06T08:22:58.097" v="4605" actId="14100"/>
          <ac:spMkLst>
            <pc:docMk/>
            <pc:sldMk cId="1414217419" sldId="352"/>
            <ac:spMk id="38" creationId="{EF730F94-EB2D-EF66-FD0F-75BE38684690}"/>
          </ac:spMkLst>
        </pc:spChg>
        <pc:grpChg chg="mod">
          <ac:chgData name="Abderrahman Cheddir" userId="e38b974749421dea" providerId="LiveId" clId="{A67F4A5D-32E7-4C10-B082-4B27EC824777}" dt="2023-05-03T15:40:56.120" v="1404" actId="1076"/>
          <ac:grpSpMkLst>
            <pc:docMk/>
            <pc:sldMk cId="1414217419" sldId="352"/>
            <ac:grpSpMk id="21" creationId="{F2B54093-B36B-A859-052D-BBDB0008F8A9}"/>
          </ac:grpSpMkLst>
        </pc:grpChg>
      </pc:sldChg>
      <pc:sldChg chg="addSp modSp mod modNotesTx">
        <pc:chgData name="Abderrahman Cheddir" userId="e38b974749421dea" providerId="LiveId" clId="{A67F4A5D-32E7-4C10-B082-4B27EC824777}" dt="2023-05-06T08:24:14.848" v="4612" actId="14100"/>
        <pc:sldMkLst>
          <pc:docMk/>
          <pc:sldMk cId="2911575286" sldId="353"/>
        </pc:sldMkLst>
        <pc:spChg chg="mod">
          <ac:chgData name="Abderrahman Cheddir" userId="e38b974749421dea" providerId="LiveId" clId="{A67F4A5D-32E7-4C10-B082-4B27EC824777}" dt="2023-05-03T15:43:43.039" v="1467" actId="164"/>
          <ac:spMkLst>
            <pc:docMk/>
            <pc:sldMk cId="2911575286" sldId="353"/>
            <ac:spMk id="16" creationId="{B33DD96C-EC71-7119-ACF0-5481E370C260}"/>
          </ac:spMkLst>
        </pc:spChg>
        <pc:spChg chg="mod">
          <ac:chgData name="Abderrahman Cheddir" userId="e38b974749421dea" providerId="LiveId" clId="{A67F4A5D-32E7-4C10-B082-4B27EC824777}" dt="2023-05-06T08:24:14.848" v="4612" actId="14100"/>
          <ac:spMkLst>
            <pc:docMk/>
            <pc:sldMk cId="2911575286" sldId="353"/>
            <ac:spMk id="38" creationId="{EF730F94-EB2D-EF66-FD0F-75BE38684690}"/>
          </ac:spMkLst>
        </pc:spChg>
        <pc:grpChg chg="add mod">
          <ac:chgData name="Abderrahman Cheddir" userId="e38b974749421dea" providerId="LiveId" clId="{A67F4A5D-32E7-4C10-B082-4B27EC824777}" dt="2023-05-03T15:43:43.039" v="1467" actId="164"/>
          <ac:grpSpMkLst>
            <pc:docMk/>
            <pc:sldMk cId="2911575286" sldId="353"/>
            <ac:grpSpMk id="5" creationId="{F256F0D7-C4D4-1FEF-35A7-11B7BE1499B8}"/>
          </ac:grpSpMkLst>
        </pc:grpChg>
        <pc:grpChg chg="mod">
          <ac:chgData name="Abderrahman Cheddir" userId="e38b974749421dea" providerId="LiveId" clId="{A67F4A5D-32E7-4C10-B082-4B27EC824777}" dt="2023-05-03T15:43:43.039" v="1467" actId="164"/>
          <ac:grpSpMkLst>
            <pc:docMk/>
            <pc:sldMk cId="2911575286" sldId="353"/>
            <ac:grpSpMk id="15" creationId="{A39DC77B-E4BF-0E70-3E12-5A7AA95E8CB3}"/>
          </ac:grpSpMkLst>
        </pc:grpChg>
      </pc:sldChg>
      <pc:sldChg chg="modSp add mod modNotesTx">
        <pc:chgData name="Abderrahman Cheddir" userId="e38b974749421dea" providerId="LiveId" clId="{A67F4A5D-32E7-4C10-B082-4B27EC824777}" dt="2023-05-03T14:19:08.590" v="204" actId="20577"/>
        <pc:sldMkLst>
          <pc:docMk/>
          <pc:sldMk cId="2437748256" sldId="355"/>
        </pc:sldMkLst>
        <pc:spChg chg="mod">
          <ac:chgData name="Abderrahman Cheddir" userId="e38b974749421dea" providerId="LiveId" clId="{A67F4A5D-32E7-4C10-B082-4B27EC824777}" dt="2023-05-03T14:18:51.476" v="202" actId="20577"/>
          <ac:spMkLst>
            <pc:docMk/>
            <pc:sldMk cId="2437748256" sldId="355"/>
            <ac:spMk id="7" creationId="{67D96791-5F8A-4E77-ED19-708FEF444D80}"/>
          </ac:spMkLst>
        </pc:spChg>
      </pc:sldChg>
      <pc:sldChg chg="addSp delSp modSp add mod modNotesTx">
        <pc:chgData name="Abderrahman Cheddir" userId="e38b974749421dea" providerId="LiveId" clId="{A67F4A5D-32E7-4C10-B082-4B27EC824777}" dt="2023-05-06T08:27:38.086" v="4620" actId="20577"/>
        <pc:sldMkLst>
          <pc:docMk/>
          <pc:sldMk cId="2936725112" sldId="356"/>
        </pc:sldMkLst>
        <pc:spChg chg="add del mod">
          <ac:chgData name="Abderrahman Cheddir" userId="e38b974749421dea" providerId="LiveId" clId="{A67F4A5D-32E7-4C10-B082-4B27EC824777}" dt="2023-05-03T14:19:17.220" v="207" actId="478"/>
          <ac:spMkLst>
            <pc:docMk/>
            <pc:sldMk cId="2936725112" sldId="356"/>
            <ac:spMk id="4" creationId="{A2D942A2-DEE5-0179-EFF2-8C4507B70702}"/>
          </ac:spMkLst>
        </pc:spChg>
        <pc:spChg chg="del">
          <ac:chgData name="Abderrahman Cheddir" userId="e38b974749421dea" providerId="LiveId" clId="{A67F4A5D-32E7-4C10-B082-4B27EC824777}" dt="2023-05-03T14:19:15.088" v="206" actId="478"/>
          <ac:spMkLst>
            <pc:docMk/>
            <pc:sldMk cId="2936725112" sldId="356"/>
            <ac:spMk id="7" creationId="{67D96791-5F8A-4E77-ED19-708FEF444D80}"/>
          </ac:spMkLst>
        </pc:spChg>
        <pc:spChg chg="add mod">
          <ac:chgData name="Abderrahman Cheddir" userId="e38b974749421dea" providerId="LiveId" clId="{A67F4A5D-32E7-4C10-B082-4B27EC824777}" dt="2023-05-03T14:24:19.254" v="402" actId="20577"/>
          <ac:spMkLst>
            <pc:docMk/>
            <pc:sldMk cId="2936725112" sldId="356"/>
            <ac:spMk id="9" creationId="{3AFEA84B-1FBC-D9F6-95AD-5E3DAABC7644}"/>
          </ac:spMkLst>
        </pc:spChg>
        <pc:spChg chg="add mod">
          <ac:chgData name="Abderrahman Cheddir" userId="e38b974749421dea" providerId="LiveId" clId="{A67F4A5D-32E7-4C10-B082-4B27EC824777}" dt="2023-05-06T08:27:38.086" v="4620" actId="20577"/>
          <ac:spMkLst>
            <pc:docMk/>
            <pc:sldMk cId="2936725112" sldId="356"/>
            <ac:spMk id="10" creationId="{FBF80CCC-CFE2-D964-E4C7-10A20A8E840E}"/>
          </ac:spMkLst>
        </pc:spChg>
        <pc:picChg chg="add del mod">
          <ac:chgData name="Abderrahman Cheddir" userId="e38b974749421dea" providerId="LiveId" clId="{A67F4A5D-32E7-4C10-B082-4B27EC824777}" dt="2023-05-03T14:21:09.484" v="210" actId="478"/>
          <ac:picMkLst>
            <pc:docMk/>
            <pc:sldMk cId="2936725112" sldId="356"/>
            <ac:picMk id="5" creationId="{1A7F42AB-1E50-0CC6-4C97-40466CCB63AE}"/>
          </ac:picMkLst>
        </pc:picChg>
        <pc:picChg chg="add mod">
          <ac:chgData name="Abderrahman Cheddir" userId="e38b974749421dea" providerId="LiveId" clId="{A67F4A5D-32E7-4C10-B082-4B27EC824777}" dt="2023-05-03T14:21:53.299" v="214" actId="1076"/>
          <ac:picMkLst>
            <pc:docMk/>
            <pc:sldMk cId="2936725112" sldId="356"/>
            <ac:picMk id="8" creationId="{5F52F719-3303-310C-275D-0EFE0913C889}"/>
          </ac:picMkLst>
        </pc:picChg>
      </pc:sldChg>
      <pc:sldChg chg="addSp delSp modSp add mod">
        <pc:chgData name="Abderrahman Cheddir" userId="e38b974749421dea" providerId="LiveId" clId="{A67F4A5D-32E7-4C10-B082-4B27EC824777}" dt="2023-05-03T14:57:12.524" v="515" actId="1076"/>
        <pc:sldMkLst>
          <pc:docMk/>
          <pc:sldMk cId="3734683780" sldId="357"/>
        </pc:sldMkLst>
        <pc:spChg chg="add mod">
          <ac:chgData name="Abderrahman Cheddir" userId="e38b974749421dea" providerId="LiveId" clId="{A67F4A5D-32E7-4C10-B082-4B27EC824777}" dt="2023-05-03T14:57:12.524" v="515" actId="1076"/>
          <ac:spMkLst>
            <pc:docMk/>
            <pc:sldMk cId="3734683780" sldId="357"/>
            <ac:spMk id="5" creationId="{A0D54AE5-B452-46DB-9FE6-80723B33D3C3}"/>
          </ac:spMkLst>
        </pc:spChg>
        <pc:spChg chg="add mod">
          <ac:chgData name="Abderrahman Cheddir" userId="e38b974749421dea" providerId="LiveId" clId="{A67F4A5D-32E7-4C10-B082-4B27EC824777}" dt="2023-05-03T14:57:12.524" v="515" actId="1076"/>
          <ac:spMkLst>
            <pc:docMk/>
            <pc:sldMk cId="3734683780" sldId="357"/>
            <ac:spMk id="6" creationId="{CCA5FD66-E54F-7A02-E21D-4A05BF111A82}"/>
          </ac:spMkLst>
        </pc:spChg>
        <pc:spChg chg="add mod">
          <ac:chgData name="Abderrahman Cheddir" userId="e38b974749421dea" providerId="LiveId" clId="{A67F4A5D-32E7-4C10-B082-4B27EC824777}" dt="2023-05-03T14:57:12.524" v="515" actId="1076"/>
          <ac:spMkLst>
            <pc:docMk/>
            <pc:sldMk cId="3734683780" sldId="357"/>
            <ac:spMk id="7" creationId="{F5E8CF37-56F4-295C-47D2-BA6D5BDCF869}"/>
          </ac:spMkLst>
        </pc:spChg>
        <pc:spChg chg="del">
          <ac:chgData name="Abderrahman Cheddir" userId="e38b974749421dea" providerId="LiveId" clId="{A67F4A5D-32E7-4C10-B082-4B27EC824777}" dt="2023-05-03T14:31:13.306" v="404" actId="478"/>
          <ac:spMkLst>
            <pc:docMk/>
            <pc:sldMk cId="3734683780" sldId="357"/>
            <ac:spMk id="9" creationId="{3AFEA84B-1FBC-D9F6-95AD-5E3DAABC7644}"/>
          </ac:spMkLst>
        </pc:spChg>
        <pc:spChg chg="del">
          <ac:chgData name="Abderrahman Cheddir" userId="e38b974749421dea" providerId="LiveId" clId="{A67F4A5D-32E7-4C10-B082-4B27EC824777}" dt="2023-05-03T14:31:13.306" v="404" actId="478"/>
          <ac:spMkLst>
            <pc:docMk/>
            <pc:sldMk cId="3734683780" sldId="357"/>
            <ac:spMk id="10" creationId="{FBF80CCC-CFE2-D964-E4C7-10A20A8E840E}"/>
          </ac:spMkLst>
        </pc:spChg>
        <pc:spChg chg="add mod">
          <ac:chgData name="Abderrahman Cheddir" userId="e38b974749421dea" providerId="LiveId" clId="{A67F4A5D-32E7-4C10-B082-4B27EC824777}" dt="2023-05-03T14:57:12.524" v="515" actId="1076"/>
          <ac:spMkLst>
            <pc:docMk/>
            <pc:sldMk cId="3734683780" sldId="357"/>
            <ac:spMk id="11" creationId="{A2ED8E14-2302-C110-7235-ABD9EF138999}"/>
          </ac:spMkLst>
        </pc:spChg>
        <pc:spChg chg="add mod">
          <ac:chgData name="Abderrahman Cheddir" userId="e38b974749421dea" providerId="LiveId" clId="{A67F4A5D-32E7-4C10-B082-4B27EC824777}" dt="2023-05-03T14:57:12.524" v="515" actId="1076"/>
          <ac:spMkLst>
            <pc:docMk/>
            <pc:sldMk cId="3734683780" sldId="357"/>
            <ac:spMk id="17" creationId="{F5FA627C-387D-DF80-5CA6-B7DD811A55AA}"/>
          </ac:spMkLst>
        </pc:spChg>
        <pc:picChg chg="add mod">
          <ac:chgData name="Abderrahman Cheddir" userId="e38b974749421dea" providerId="LiveId" clId="{A67F4A5D-32E7-4C10-B082-4B27EC824777}" dt="2023-05-03T14:57:12.524" v="515" actId="1076"/>
          <ac:picMkLst>
            <pc:docMk/>
            <pc:sldMk cId="3734683780" sldId="357"/>
            <ac:picMk id="4" creationId="{C5677EE5-9169-EBBD-E253-CDE6A031AA5B}"/>
          </ac:picMkLst>
        </pc:picChg>
        <pc:picChg chg="del">
          <ac:chgData name="Abderrahman Cheddir" userId="e38b974749421dea" providerId="LiveId" clId="{A67F4A5D-32E7-4C10-B082-4B27EC824777}" dt="2023-05-03T14:31:15.047" v="405" actId="478"/>
          <ac:picMkLst>
            <pc:docMk/>
            <pc:sldMk cId="3734683780" sldId="357"/>
            <ac:picMk id="8" creationId="{5F52F719-3303-310C-275D-0EFE0913C889}"/>
          </ac:picMkLst>
        </pc:picChg>
        <pc:cxnChg chg="add mod">
          <ac:chgData name="Abderrahman Cheddir" userId="e38b974749421dea" providerId="LiveId" clId="{A67F4A5D-32E7-4C10-B082-4B27EC824777}" dt="2023-05-03T14:57:12.524" v="515" actId="1076"/>
          <ac:cxnSpMkLst>
            <pc:docMk/>
            <pc:sldMk cId="3734683780" sldId="357"/>
            <ac:cxnSpMk id="13" creationId="{4657C77D-8092-10E8-D636-6FEC5C29BA8E}"/>
          </ac:cxnSpMkLst>
        </pc:cxnChg>
        <pc:cxnChg chg="add mod">
          <ac:chgData name="Abderrahman Cheddir" userId="e38b974749421dea" providerId="LiveId" clId="{A67F4A5D-32E7-4C10-B082-4B27EC824777}" dt="2023-05-03T14:57:12.524" v="515" actId="1076"/>
          <ac:cxnSpMkLst>
            <pc:docMk/>
            <pc:sldMk cId="3734683780" sldId="357"/>
            <ac:cxnSpMk id="14" creationId="{6164775E-13CD-A2E3-A997-1840F196C978}"/>
          </ac:cxnSpMkLst>
        </pc:cxnChg>
        <pc:cxnChg chg="add mod">
          <ac:chgData name="Abderrahman Cheddir" userId="e38b974749421dea" providerId="LiveId" clId="{A67F4A5D-32E7-4C10-B082-4B27EC824777}" dt="2023-05-03T14:57:12.524" v="515" actId="1076"/>
          <ac:cxnSpMkLst>
            <pc:docMk/>
            <pc:sldMk cId="3734683780" sldId="357"/>
            <ac:cxnSpMk id="15" creationId="{1DC0B65B-39C2-0B6E-AFFB-C0662F47BBE1}"/>
          </ac:cxnSpMkLst>
        </pc:cxnChg>
        <pc:cxnChg chg="add mod">
          <ac:chgData name="Abderrahman Cheddir" userId="e38b974749421dea" providerId="LiveId" clId="{A67F4A5D-32E7-4C10-B082-4B27EC824777}" dt="2023-05-03T14:57:12.524" v="515" actId="1076"/>
          <ac:cxnSpMkLst>
            <pc:docMk/>
            <pc:sldMk cId="3734683780" sldId="357"/>
            <ac:cxnSpMk id="16" creationId="{E3D351FB-397E-E7DD-1F21-046870560B8F}"/>
          </ac:cxnSpMkLst>
        </pc:cxnChg>
      </pc:sldChg>
      <pc:sldChg chg="addSp delSp modSp add mod ord">
        <pc:chgData name="Abderrahman Cheddir" userId="e38b974749421dea" providerId="LiveId" clId="{A67F4A5D-32E7-4C10-B082-4B27EC824777}" dt="2023-05-03T15:41:15.300" v="1410" actId="404"/>
        <pc:sldMkLst>
          <pc:docMk/>
          <pc:sldMk cId="1565338088" sldId="358"/>
        </pc:sldMkLst>
        <pc:spChg chg="del">
          <ac:chgData name="Abderrahman Cheddir" userId="e38b974749421dea" providerId="LiveId" clId="{A67F4A5D-32E7-4C10-B082-4B27EC824777}" dt="2023-05-03T15:22:48.739" v="519" actId="478"/>
          <ac:spMkLst>
            <pc:docMk/>
            <pc:sldMk cId="1565338088" sldId="358"/>
            <ac:spMk id="9" creationId="{3AFEA84B-1FBC-D9F6-95AD-5E3DAABC7644}"/>
          </ac:spMkLst>
        </pc:spChg>
        <pc:spChg chg="del">
          <ac:chgData name="Abderrahman Cheddir" userId="e38b974749421dea" providerId="LiveId" clId="{A67F4A5D-32E7-4C10-B082-4B27EC824777}" dt="2023-05-03T15:22:48.739" v="519" actId="478"/>
          <ac:spMkLst>
            <pc:docMk/>
            <pc:sldMk cId="1565338088" sldId="358"/>
            <ac:spMk id="10" creationId="{FBF80CCC-CFE2-D964-E4C7-10A20A8E840E}"/>
          </ac:spMkLst>
        </pc:spChg>
        <pc:spChg chg="add mod">
          <ac:chgData name="Abderrahman Cheddir" userId="e38b974749421dea" providerId="LiveId" clId="{A67F4A5D-32E7-4C10-B082-4B27EC824777}" dt="2023-05-03T15:32:03.776" v="893" actId="1076"/>
          <ac:spMkLst>
            <pc:docMk/>
            <pc:sldMk cId="1565338088" sldId="358"/>
            <ac:spMk id="11" creationId="{F390E584-AD14-D63D-B4C3-04A9EAD546B5}"/>
          </ac:spMkLst>
        </pc:spChg>
        <pc:spChg chg="add mod">
          <ac:chgData name="Abderrahman Cheddir" userId="e38b974749421dea" providerId="LiveId" clId="{A67F4A5D-32E7-4C10-B082-4B27EC824777}" dt="2023-05-03T15:37:03.892" v="1279" actId="1076"/>
          <ac:spMkLst>
            <pc:docMk/>
            <pc:sldMk cId="1565338088" sldId="358"/>
            <ac:spMk id="18" creationId="{133638C2-7C86-CFD4-7DB4-92488B8CAC84}"/>
          </ac:spMkLst>
        </pc:spChg>
        <pc:spChg chg="mod">
          <ac:chgData name="Abderrahman Cheddir" userId="e38b974749421dea" providerId="LiveId" clId="{A67F4A5D-32E7-4C10-B082-4B27EC824777}" dt="2023-05-03T15:40:46.095" v="1402" actId="1076"/>
          <ac:spMkLst>
            <pc:docMk/>
            <pc:sldMk cId="1565338088" sldId="358"/>
            <ac:spMk id="20" creationId="{11A7CA7E-37BC-E23C-ECF2-E025AD13A9DA}"/>
          </ac:spMkLst>
        </pc:spChg>
        <pc:spChg chg="mod">
          <ac:chgData name="Abderrahman Cheddir" userId="e38b974749421dea" providerId="LiveId" clId="{A67F4A5D-32E7-4C10-B082-4B27EC824777}" dt="2023-05-03T15:40:39.543" v="1398"/>
          <ac:spMkLst>
            <pc:docMk/>
            <pc:sldMk cId="1565338088" sldId="358"/>
            <ac:spMk id="24" creationId="{F117947E-32A6-C323-5D21-734643CA9724}"/>
          </ac:spMkLst>
        </pc:spChg>
        <pc:spChg chg="mod">
          <ac:chgData name="Abderrahman Cheddir" userId="e38b974749421dea" providerId="LiveId" clId="{A67F4A5D-32E7-4C10-B082-4B27EC824777}" dt="2023-05-03T15:40:39.543" v="1398"/>
          <ac:spMkLst>
            <pc:docMk/>
            <pc:sldMk cId="1565338088" sldId="358"/>
            <ac:spMk id="25" creationId="{1CE071FC-E66F-F2CD-067E-E9A7852CE540}"/>
          </ac:spMkLst>
        </pc:spChg>
        <pc:spChg chg="mod">
          <ac:chgData name="Abderrahman Cheddir" userId="e38b974749421dea" providerId="LiveId" clId="{A67F4A5D-32E7-4C10-B082-4B27EC824777}" dt="2023-05-03T15:40:39.543" v="1398"/>
          <ac:spMkLst>
            <pc:docMk/>
            <pc:sldMk cId="1565338088" sldId="358"/>
            <ac:spMk id="26" creationId="{94A8459A-7DD6-F2DC-C4E0-51CB8F1666E3}"/>
          </ac:spMkLst>
        </pc:spChg>
        <pc:spChg chg="mod">
          <ac:chgData name="Abderrahman Cheddir" userId="e38b974749421dea" providerId="LiveId" clId="{A67F4A5D-32E7-4C10-B082-4B27EC824777}" dt="2023-05-03T15:40:39.543" v="1398"/>
          <ac:spMkLst>
            <pc:docMk/>
            <pc:sldMk cId="1565338088" sldId="358"/>
            <ac:spMk id="27" creationId="{3DA142D5-0C63-93FA-F40B-ECE16527AF4D}"/>
          </ac:spMkLst>
        </pc:spChg>
        <pc:spChg chg="mod">
          <ac:chgData name="Abderrahman Cheddir" userId="e38b974749421dea" providerId="LiveId" clId="{A67F4A5D-32E7-4C10-B082-4B27EC824777}" dt="2023-05-03T15:40:59.159" v="1405"/>
          <ac:spMkLst>
            <pc:docMk/>
            <pc:sldMk cId="1565338088" sldId="358"/>
            <ac:spMk id="29" creationId="{B20EE977-25C8-B01D-8C6F-C8C3D9855536}"/>
          </ac:spMkLst>
        </pc:spChg>
        <pc:spChg chg="mod">
          <ac:chgData name="Abderrahman Cheddir" userId="e38b974749421dea" providerId="LiveId" clId="{A67F4A5D-32E7-4C10-B082-4B27EC824777}" dt="2023-05-03T15:41:15.300" v="1410" actId="404"/>
          <ac:spMkLst>
            <pc:docMk/>
            <pc:sldMk cId="1565338088" sldId="358"/>
            <ac:spMk id="33" creationId="{E491496D-E20A-0D82-9447-D08EA31D35F5}"/>
          </ac:spMkLst>
        </pc:spChg>
        <pc:spChg chg="mod">
          <ac:chgData name="Abderrahman Cheddir" userId="e38b974749421dea" providerId="LiveId" clId="{A67F4A5D-32E7-4C10-B082-4B27EC824777}" dt="2023-05-03T15:40:59.159" v="1405"/>
          <ac:spMkLst>
            <pc:docMk/>
            <pc:sldMk cId="1565338088" sldId="358"/>
            <ac:spMk id="34" creationId="{2257F564-B83E-81E1-6EB8-4DCDBBA0396C}"/>
          </ac:spMkLst>
        </pc:spChg>
        <pc:spChg chg="mod">
          <ac:chgData name="Abderrahman Cheddir" userId="e38b974749421dea" providerId="LiveId" clId="{A67F4A5D-32E7-4C10-B082-4B27EC824777}" dt="2023-05-03T15:40:59.159" v="1405"/>
          <ac:spMkLst>
            <pc:docMk/>
            <pc:sldMk cId="1565338088" sldId="358"/>
            <ac:spMk id="35" creationId="{E0582CA6-A83F-2C37-972D-960C1390F34F}"/>
          </ac:spMkLst>
        </pc:spChg>
        <pc:spChg chg="mod">
          <ac:chgData name="Abderrahman Cheddir" userId="e38b974749421dea" providerId="LiveId" clId="{A67F4A5D-32E7-4C10-B082-4B27EC824777}" dt="2023-05-03T15:40:59.159" v="1405"/>
          <ac:spMkLst>
            <pc:docMk/>
            <pc:sldMk cId="1565338088" sldId="358"/>
            <ac:spMk id="36" creationId="{B8F8D7FD-4C13-4081-737C-FE4589D1AA66}"/>
          </ac:spMkLst>
        </pc:spChg>
        <pc:grpChg chg="add del mod">
          <ac:chgData name="Abderrahman Cheddir" userId="e38b974749421dea" providerId="LiveId" clId="{A67F4A5D-32E7-4C10-B082-4B27EC824777}" dt="2023-05-03T15:40:47.390" v="1403"/>
          <ac:grpSpMkLst>
            <pc:docMk/>
            <pc:sldMk cId="1565338088" sldId="358"/>
            <ac:grpSpMk id="19" creationId="{F557B253-37D2-62E2-42B3-2F261D21470A}"/>
          </ac:grpSpMkLst>
        </pc:grpChg>
        <pc:grpChg chg="add mod">
          <ac:chgData name="Abderrahman Cheddir" userId="e38b974749421dea" providerId="LiveId" clId="{A67F4A5D-32E7-4C10-B082-4B27EC824777}" dt="2023-05-03T15:41:11.631" v="1408" actId="14100"/>
          <ac:grpSpMkLst>
            <pc:docMk/>
            <pc:sldMk cId="1565338088" sldId="358"/>
            <ac:grpSpMk id="28" creationId="{47CA81BF-D2CF-AC03-4155-B271F7546D4D}"/>
          </ac:grpSpMkLst>
        </pc:grpChg>
        <pc:picChg chg="add del mod">
          <ac:chgData name="Abderrahman Cheddir" userId="e38b974749421dea" providerId="LiveId" clId="{A67F4A5D-32E7-4C10-B082-4B27EC824777}" dt="2023-05-03T15:23:07.525" v="527" actId="478"/>
          <ac:picMkLst>
            <pc:docMk/>
            <pc:sldMk cId="1565338088" sldId="358"/>
            <ac:picMk id="2" creationId="{E573F1C7-B2E1-ED97-59D4-60E0E2DB1BF8}"/>
          </ac:picMkLst>
        </pc:picChg>
        <pc:picChg chg="add del mod">
          <ac:chgData name="Abderrahman Cheddir" userId="e38b974749421dea" providerId="LiveId" clId="{A67F4A5D-32E7-4C10-B082-4B27EC824777}" dt="2023-05-03T15:40:29.899" v="1395" actId="478"/>
          <ac:picMkLst>
            <pc:docMk/>
            <pc:sldMk cId="1565338088" sldId="358"/>
            <ac:picMk id="5" creationId="{CB9CA7FD-F26E-BACC-8CBD-73F94C33F830}"/>
          </ac:picMkLst>
        </pc:picChg>
        <pc:picChg chg="add del mod">
          <ac:chgData name="Abderrahman Cheddir" userId="e38b974749421dea" providerId="LiveId" clId="{A67F4A5D-32E7-4C10-B082-4B27EC824777}" dt="2023-05-03T15:25:25.912" v="537" actId="478"/>
          <ac:picMkLst>
            <pc:docMk/>
            <pc:sldMk cId="1565338088" sldId="358"/>
            <ac:picMk id="7" creationId="{98EC861D-AC70-14DA-FE95-C0ACAE276F2D}"/>
          </ac:picMkLst>
        </pc:picChg>
        <pc:picChg chg="mod">
          <ac:chgData name="Abderrahman Cheddir" userId="e38b974749421dea" providerId="LiveId" clId="{A67F4A5D-32E7-4C10-B082-4B27EC824777}" dt="2023-05-03T15:22:58.749" v="523" actId="1076"/>
          <ac:picMkLst>
            <pc:docMk/>
            <pc:sldMk cId="1565338088" sldId="358"/>
            <ac:picMk id="8" creationId="{5F52F719-3303-310C-275D-0EFE0913C889}"/>
          </ac:picMkLst>
        </pc:picChg>
        <pc:picChg chg="mod">
          <ac:chgData name="Abderrahman Cheddir" userId="e38b974749421dea" providerId="LiveId" clId="{A67F4A5D-32E7-4C10-B082-4B27EC824777}" dt="2023-05-03T15:40:39.543" v="1398"/>
          <ac:picMkLst>
            <pc:docMk/>
            <pc:sldMk cId="1565338088" sldId="358"/>
            <ac:picMk id="22" creationId="{EE0B1F1F-231A-29D9-F307-2FF4837993EC}"/>
          </ac:picMkLst>
        </pc:picChg>
        <pc:picChg chg="mod">
          <ac:chgData name="Abderrahman Cheddir" userId="e38b974749421dea" providerId="LiveId" clId="{A67F4A5D-32E7-4C10-B082-4B27EC824777}" dt="2023-05-03T15:40:39.543" v="1398"/>
          <ac:picMkLst>
            <pc:docMk/>
            <pc:sldMk cId="1565338088" sldId="358"/>
            <ac:picMk id="23" creationId="{3F1F40B1-8045-6149-5035-40E7838A13D5}"/>
          </ac:picMkLst>
        </pc:picChg>
        <pc:picChg chg="mod">
          <ac:chgData name="Abderrahman Cheddir" userId="e38b974749421dea" providerId="LiveId" clId="{A67F4A5D-32E7-4C10-B082-4B27EC824777}" dt="2023-05-03T15:40:59.159" v="1405"/>
          <ac:picMkLst>
            <pc:docMk/>
            <pc:sldMk cId="1565338088" sldId="358"/>
            <ac:picMk id="31" creationId="{515BFB9D-7655-6061-68D9-FF0C9169C422}"/>
          </ac:picMkLst>
        </pc:picChg>
        <pc:picChg chg="mod">
          <ac:chgData name="Abderrahman Cheddir" userId="e38b974749421dea" providerId="LiveId" clId="{A67F4A5D-32E7-4C10-B082-4B27EC824777}" dt="2023-05-03T15:40:59.159" v="1405"/>
          <ac:picMkLst>
            <pc:docMk/>
            <pc:sldMk cId="1565338088" sldId="358"/>
            <ac:picMk id="32" creationId="{6FCAA55B-E164-EB69-5E66-338EB80DCD5C}"/>
          </ac:picMkLst>
        </pc:picChg>
        <pc:cxnChg chg="add mod">
          <ac:chgData name="Abderrahman Cheddir" userId="e38b974749421dea" providerId="LiveId" clId="{A67F4A5D-32E7-4C10-B082-4B27EC824777}" dt="2023-05-03T15:26:44.550" v="574" actId="1076"/>
          <ac:cxnSpMkLst>
            <pc:docMk/>
            <pc:sldMk cId="1565338088" sldId="358"/>
            <ac:cxnSpMk id="13" creationId="{5BB445B3-6BBC-6BC2-F4AF-7B1D103C8D80}"/>
          </ac:cxnSpMkLst>
        </pc:cxnChg>
        <pc:cxnChg chg="add mod">
          <ac:chgData name="Abderrahman Cheddir" userId="e38b974749421dea" providerId="LiveId" clId="{A67F4A5D-32E7-4C10-B082-4B27EC824777}" dt="2023-05-03T15:27:11.326" v="578" actId="14100"/>
          <ac:cxnSpMkLst>
            <pc:docMk/>
            <pc:sldMk cId="1565338088" sldId="358"/>
            <ac:cxnSpMk id="15" creationId="{0B72561A-BD0F-63ED-CB58-73FDF63D5F47}"/>
          </ac:cxnSpMkLst>
        </pc:cxnChg>
        <pc:cxnChg chg="mod">
          <ac:chgData name="Abderrahman Cheddir" userId="e38b974749421dea" providerId="LiveId" clId="{A67F4A5D-32E7-4C10-B082-4B27EC824777}" dt="2023-05-03T15:40:43.802" v="1400" actId="1076"/>
          <ac:cxnSpMkLst>
            <pc:docMk/>
            <pc:sldMk cId="1565338088" sldId="358"/>
            <ac:cxnSpMk id="21" creationId="{D3C51512-2D14-7365-A668-4A817521DC4F}"/>
          </ac:cxnSpMkLst>
        </pc:cxnChg>
        <pc:cxnChg chg="mod">
          <ac:chgData name="Abderrahman Cheddir" userId="e38b974749421dea" providerId="LiveId" clId="{A67F4A5D-32E7-4C10-B082-4B27EC824777}" dt="2023-05-03T15:40:59.159" v="1405"/>
          <ac:cxnSpMkLst>
            <pc:docMk/>
            <pc:sldMk cId="1565338088" sldId="358"/>
            <ac:cxnSpMk id="30" creationId="{1EB0CECE-5A63-67FF-DA14-34014EFA15F2}"/>
          </ac:cxnSpMkLst>
        </pc:cxnChg>
      </pc:sldChg>
      <pc:sldChg chg="addSp delSp modSp add mod">
        <pc:chgData name="Abderrahman Cheddir" userId="e38b974749421dea" providerId="LiveId" clId="{A67F4A5D-32E7-4C10-B082-4B27EC824777}" dt="2023-05-03T15:41:27.337" v="1411"/>
        <pc:sldMkLst>
          <pc:docMk/>
          <pc:sldMk cId="727101328" sldId="359"/>
        </pc:sldMkLst>
        <pc:spChg chg="mod">
          <ac:chgData name="Abderrahman Cheddir" userId="e38b974749421dea" providerId="LiveId" clId="{A67F4A5D-32E7-4C10-B082-4B27EC824777}" dt="2023-05-03T15:41:27.337" v="1411"/>
          <ac:spMkLst>
            <pc:docMk/>
            <pc:sldMk cId="727101328" sldId="359"/>
            <ac:spMk id="4" creationId="{7FE68ADC-DE4B-6A73-4D9C-276EF425D868}"/>
          </ac:spMkLst>
        </pc:spChg>
        <pc:spChg chg="mod">
          <ac:chgData name="Abderrahman Cheddir" userId="e38b974749421dea" providerId="LiveId" clId="{A67F4A5D-32E7-4C10-B082-4B27EC824777}" dt="2023-05-03T15:41:27.337" v="1411"/>
          <ac:spMkLst>
            <pc:docMk/>
            <pc:sldMk cId="727101328" sldId="359"/>
            <ac:spMk id="10" creationId="{8C019F86-6DEB-F697-16A5-9791FF32C694}"/>
          </ac:spMkLst>
        </pc:spChg>
        <pc:spChg chg="mod">
          <ac:chgData name="Abderrahman Cheddir" userId="e38b974749421dea" providerId="LiveId" clId="{A67F4A5D-32E7-4C10-B082-4B27EC824777}" dt="2023-05-03T15:32:21.545" v="903" actId="1076"/>
          <ac:spMkLst>
            <pc:docMk/>
            <pc:sldMk cId="727101328" sldId="359"/>
            <ac:spMk id="11" creationId="{F390E584-AD14-D63D-B4C3-04A9EAD546B5}"/>
          </ac:spMkLst>
        </pc:spChg>
        <pc:spChg chg="mod">
          <ac:chgData name="Abderrahman Cheddir" userId="e38b974749421dea" providerId="LiveId" clId="{A67F4A5D-32E7-4C10-B082-4B27EC824777}" dt="2023-05-03T15:41:27.337" v="1411"/>
          <ac:spMkLst>
            <pc:docMk/>
            <pc:sldMk cId="727101328" sldId="359"/>
            <ac:spMk id="12" creationId="{9ACE811D-3BE1-FAFC-16E4-87B6214720BA}"/>
          </ac:spMkLst>
        </pc:spChg>
        <pc:spChg chg="mod">
          <ac:chgData name="Abderrahman Cheddir" userId="e38b974749421dea" providerId="LiveId" clId="{A67F4A5D-32E7-4C10-B082-4B27EC824777}" dt="2023-05-03T15:41:27.337" v="1411"/>
          <ac:spMkLst>
            <pc:docMk/>
            <pc:sldMk cId="727101328" sldId="359"/>
            <ac:spMk id="14" creationId="{4ADC7725-32D2-2AA9-EDEC-C90E31A861D9}"/>
          </ac:spMkLst>
        </pc:spChg>
        <pc:spChg chg="mod">
          <ac:chgData name="Abderrahman Cheddir" userId="e38b974749421dea" providerId="LiveId" clId="{A67F4A5D-32E7-4C10-B082-4B27EC824777}" dt="2023-05-03T15:41:27.337" v="1411"/>
          <ac:spMkLst>
            <pc:docMk/>
            <pc:sldMk cId="727101328" sldId="359"/>
            <ac:spMk id="16" creationId="{BF54A03F-25A1-AD3B-0B77-78BE14A92367}"/>
          </ac:spMkLst>
        </pc:spChg>
        <pc:spChg chg="mod">
          <ac:chgData name="Abderrahman Cheddir" userId="e38b974749421dea" providerId="LiveId" clId="{A67F4A5D-32E7-4C10-B082-4B27EC824777}" dt="2023-05-03T15:36:51.583" v="1278" actId="1076"/>
          <ac:spMkLst>
            <pc:docMk/>
            <pc:sldMk cId="727101328" sldId="359"/>
            <ac:spMk id="18" creationId="{133638C2-7C86-CFD4-7DB4-92488B8CAC84}"/>
          </ac:spMkLst>
        </pc:spChg>
        <pc:grpChg chg="add mod">
          <ac:chgData name="Abderrahman Cheddir" userId="e38b974749421dea" providerId="LiveId" clId="{A67F4A5D-32E7-4C10-B082-4B27EC824777}" dt="2023-05-03T15:41:27.337" v="1411"/>
          <ac:grpSpMkLst>
            <pc:docMk/>
            <pc:sldMk cId="727101328" sldId="359"/>
            <ac:grpSpMk id="2" creationId="{21EB6C5D-9F10-1FE1-37D8-A51FBA35B148}"/>
          </ac:grpSpMkLst>
        </pc:grpChg>
        <pc:picChg chg="del">
          <ac:chgData name="Abderrahman Cheddir" userId="e38b974749421dea" providerId="LiveId" clId="{A67F4A5D-32E7-4C10-B082-4B27EC824777}" dt="2023-05-03T15:40:31.642" v="1396" actId="478"/>
          <ac:picMkLst>
            <pc:docMk/>
            <pc:sldMk cId="727101328" sldId="359"/>
            <ac:picMk id="5" creationId="{CB9CA7FD-F26E-BACC-8CBD-73F94C33F830}"/>
          </ac:picMkLst>
        </pc:picChg>
        <pc:picChg chg="mod">
          <ac:chgData name="Abderrahman Cheddir" userId="e38b974749421dea" providerId="LiveId" clId="{A67F4A5D-32E7-4C10-B082-4B27EC824777}" dt="2023-05-03T15:41:27.337" v="1411"/>
          <ac:picMkLst>
            <pc:docMk/>
            <pc:sldMk cId="727101328" sldId="359"/>
            <ac:picMk id="7" creationId="{E620056F-E92F-D556-9C1F-98E0B2C2B24E}"/>
          </ac:picMkLst>
        </pc:picChg>
        <pc:picChg chg="mod">
          <ac:chgData name="Abderrahman Cheddir" userId="e38b974749421dea" providerId="LiveId" clId="{A67F4A5D-32E7-4C10-B082-4B27EC824777}" dt="2023-05-03T15:41:27.337" v="1411"/>
          <ac:picMkLst>
            <pc:docMk/>
            <pc:sldMk cId="727101328" sldId="359"/>
            <ac:picMk id="9" creationId="{7D21039C-C913-1BC6-E6CD-7EA938551B07}"/>
          </ac:picMkLst>
        </pc:picChg>
        <pc:cxnChg chg="mod">
          <ac:chgData name="Abderrahman Cheddir" userId="e38b974749421dea" providerId="LiveId" clId="{A67F4A5D-32E7-4C10-B082-4B27EC824777}" dt="2023-05-03T15:41:27.337" v="1411"/>
          <ac:cxnSpMkLst>
            <pc:docMk/>
            <pc:sldMk cId="727101328" sldId="359"/>
            <ac:cxnSpMk id="6" creationId="{DB4A8352-BFDC-69A5-7C6B-878DE6F0291E}"/>
          </ac:cxnSpMkLst>
        </pc:cxnChg>
      </pc:sldChg>
      <pc:sldChg chg="addSp delSp modSp add mod">
        <pc:chgData name="Abderrahman Cheddir" userId="e38b974749421dea" providerId="LiveId" clId="{A67F4A5D-32E7-4C10-B082-4B27EC824777}" dt="2023-05-03T15:41:28.698" v="1412"/>
        <pc:sldMkLst>
          <pc:docMk/>
          <pc:sldMk cId="1977973139" sldId="360"/>
        </pc:sldMkLst>
        <pc:spChg chg="mod">
          <ac:chgData name="Abderrahman Cheddir" userId="e38b974749421dea" providerId="LiveId" clId="{A67F4A5D-32E7-4C10-B082-4B27EC824777}" dt="2023-05-03T15:41:28.698" v="1412"/>
          <ac:spMkLst>
            <pc:docMk/>
            <pc:sldMk cId="1977973139" sldId="360"/>
            <ac:spMk id="4" creationId="{8C40C522-E12C-3797-D747-17AD4EC7D0D7}"/>
          </ac:spMkLst>
        </pc:spChg>
        <pc:spChg chg="mod">
          <ac:chgData name="Abderrahman Cheddir" userId="e38b974749421dea" providerId="LiveId" clId="{A67F4A5D-32E7-4C10-B082-4B27EC824777}" dt="2023-05-03T15:41:28.698" v="1412"/>
          <ac:spMkLst>
            <pc:docMk/>
            <pc:sldMk cId="1977973139" sldId="360"/>
            <ac:spMk id="10" creationId="{7268A4A5-C1DE-79A1-50E0-17784866E000}"/>
          </ac:spMkLst>
        </pc:spChg>
        <pc:spChg chg="mod">
          <ac:chgData name="Abderrahman Cheddir" userId="e38b974749421dea" providerId="LiveId" clId="{A67F4A5D-32E7-4C10-B082-4B27EC824777}" dt="2023-05-03T15:35:53.849" v="1240" actId="20577"/>
          <ac:spMkLst>
            <pc:docMk/>
            <pc:sldMk cId="1977973139" sldId="360"/>
            <ac:spMk id="11" creationId="{F390E584-AD14-D63D-B4C3-04A9EAD546B5}"/>
          </ac:spMkLst>
        </pc:spChg>
        <pc:spChg chg="mod">
          <ac:chgData name="Abderrahman Cheddir" userId="e38b974749421dea" providerId="LiveId" clId="{A67F4A5D-32E7-4C10-B082-4B27EC824777}" dt="2023-05-03T15:41:28.698" v="1412"/>
          <ac:spMkLst>
            <pc:docMk/>
            <pc:sldMk cId="1977973139" sldId="360"/>
            <ac:spMk id="12" creationId="{6055B591-85E9-6438-18C2-CAEDC23BDA3B}"/>
          </ac:spMkLst>
        </pc:spChg>
        <pc:spChg chg="mod">
          <ac:chgData name="Abderrahman Cheddir" userId="e38b974749421dea" providerId="LiveId" clId="{A67F4A5D-32E7-4C10-B082-4B27EC824777}" dt="2023-05-03T15:41:28.698" v="1412"/>
          <ac:spMkLst>
            <pc:docMk/>
            <pc:sldMk cId="1977973139" sldId="360"/>
            <ac:spMk id="14" creationId="{49A136CA-B076-8E14-0312-77ED652C97D3}"/>
          </ac:spMkLst>
        </pc:spChg>
        <pc:spChg chg="mod">
          <ac:chgData name="Abderrahman Cheddir" userId="e38b974749421dea" providerId="LiveId" clId="{A67F4A5D-32E7-4C10-B082-4B27EC824777}" dt="2023-05-03T15:41:28.698" v="1412"/>
          <ac:spMkLst>
            <pc:docMk/>
            <pc:sldMk cId="1977973139" sldId="360"/>
            <ac:spMk id="16" creationId="{3A3C7ACF-0AE0-DC64-24BB-8E35F7E35F8C}"/>
          </ac:spMkLst>
        </pc:spChg>
        <pc:spChg chg="mod">
          <ac:chgData name="Abderrahman Cheddir" userId="e38b974749421dea" providerId="LiveId" clId="{A67F4A5D-32E7-4C10-B082-4B27EC824777}" dt="2023-05-03T15:36:38.622" v="1277" actId="1076"/>
          <ac:spMkLst>
            <pc:docMk/>
            <pc:sldMk cId="1977973139" sldId="360"/>
            <ac:spMk id="18" creationId="{133638C2-7C86-CFD4-7DB4-92488B8CAC84}"/>
          </ac:spMkLst>
        </pc:spChg>
        <pc:grpChg chg="add mod">
          <ac:chgData name="Abderrahman Cheddir" userId="e38b974749421dea" providerId="LiveId" clId="{A67F4A5D-32E7-4C10-B082-4B27EC824777}" dt="2023-05-03T15:41:28.698" v="1412"/>
          <ac:grpSpMkLst>
            <pc:docMk/>
            <pc:sldMk cId="1977973139" sldId="360"/>
            <ac:grpSpMk id="2" creationId="{49818626-75DC-AC45-38C7-1195AB4C07B7}"/>
          </ac:grpSpMkLst>
        </pc:grpChg>
        <pc:picChg chg="del">
          <ac:chgData name="Abderrahman Cheddir" userId="e38b974749421dea" providerId="LiveId" clId="{A67F4A5D-32E7-4C10-B082-4B27EC824777}" dt="2023-05-03T15:40:33.906" v="1397" actId="478"/>
          <ac:picMkLst>
            <pc:docMk/>
            <pc:sldMk cId="1977973139" sldId="360"/>
            <ac:picMk id="5" creationId="{CB9CA7FD-F26E-BACC-8CBD-73F94C33F830}"/>
          </ac:picMkLst>
        </pc:picChg>
        <pc:picChg chg="mod">
          <ac:chgData name="Abderrahman Cheddir" userId="e38b974749421dea" providerId="LiveId" clId="{A67F4A5D-32E7-4C10-B082-4B27EC824777}" dt="2023-05-03T15:41:28.698" v="1412"/>
          <ac:picMkLst>
            <pc:docMk/>
            <pc:sldMk cId="1977973139" sldId="360"/>
            <ac:picMk id="7" creationId="{24B9B230-88F3-3BD2-3E79-5EF542571AF4}"/>
          </ac:picMkLst>
        </pc:picChg>
        <pc:picChg chg="mod">
          <ac:chgData name="Abderrahman Cheddir" userId="e38b974749421dea" providerId="LiveId" clId="{A67F4A5D-32E7-4C10-B082-4B27EC824777}" dt="2023-05-03T15:41:28.698" v="1412"/>
          <ac:picMkLst>
            <pc:docMk/>
            <pc:sldMk cId="1977973139" sldId="360"/>
            <ac:picMk id="9" creationId="{AFD5F642-8595-D885-5D18-563D26AD7E57}"/>
          </ac:picMkLst>
        </pc:picChg>
        <pc:cxnChg chg="mod">
          <ac:chgData name="Abderrahman Cheddir" userId="e38b974749421dea" providerId="LiveId" clId="{A67F4A5D-32E7-4C10-B082-4B27EC824777}" dt="2023-05-03T15:41:28.698" v="1412"/>
          <ac:cxnSpMkLst>
            <pc:docMk/>
            <pc:sldMk cId="1977973139" sldId="360"/>
            <ac:cxnSpMk id="6" creationId="{00B66D7E-149B-38CA-FA28-460BE38B8ADC}"/>
          </ac:cxnSpMkLst>
        </pc:cxnChg>
      </pc:sldChg>
      <pc:sldChg chg="addSp delSp modSp add mod">
        <pc:chgData name="Abderrahman Cheddir" userId="e38b974749421dea" providerId="LiveId" clId="{A67F4A5D-32E7-4C10-B082-4B27EC824777}" dt="2023-05-03T15:41:29.863" v="1413"/>
        <pc:sldMkLst>
          <pc:docMk/>
          <pc:sldMk cId="3262792037" sldId="361"/>
        </pc:sldMkLst>
        <pc:spChg chg="add mod">
          <ac:chgData name="Abderrahman Cheddir" userId="e38b974749421dea" providerId="LiveId" clId="{A67F4A5D-32E7-4C10-B082-4B27EC824777}" dt="2023-05-03T15:38:19.976" v="1393" actId="20577"/>
          <ac:spMkLst>
            <pc:docMk/>
            <pc:sldMk cId="3262792037" sldId="361"/>
            <ac:spMk id="2" creationId="{99B4F04A-3421-4C66-3882-16E0F47F017F}"/>
          </ac:spMkLst>
        </pc:spChg>
        <pc:spChg chg="mod">
          <ac:chgData name="Abderrahman Cheddir" userId="e38b974749421dea" providerId="LiveId" clId="{A67F4A5D-32E7-4C10-B082-4B27EC824777}" dt="2023-05-03T15:41:29.863" v="1413"/>
          <ac:spMkLst>
            <pc:docMk/>
            <pc:sldMk cId="3262792037" sldId="361"/>
            <ac:spMk id="6" creationId="{A1977E61-8B16-DE5E-483A-328678B88127}"/>
          </ac:spMkLst>
        </pc:spChg>
        <pc:spChg chg="mod">
          <ac:chgData name="Abderrahman Cheddir" userId="e38b974749421dea" providerId="LiveId" clId="{A67F4A5D-32E7-4C10-B082-4B27EC824777}" dt="2023-05-03T15:37:15.859" v="1288" actId="20577"/>
          <ac:spMkLst>
            <pc:docMk/>
            <pc:sldMk cId="3262792037" sldId="361"/>
            <ac:spMk id="11" creationId="{F390E584-AD14-D63D-B4C3-04A9EAD546B5}"/>
          </ac:spMkLst>
        </pc:spChg>
        <pc:spChg chg="mod">
          <ac:chgData name="Abderrahman Cheddir" userId="e38b974749421dea" providerId="LiveId" clId="{A67F4A5D-32E7-4C10-B082-4B27EC824777}" dt="2023-05-03T15:41:29.863" v="1413"/>
          <ac:spMkLst>
            <pc:docMk/>
            <pc:sldMk cId="3262792037" sldId="361"/>
            <ac:spMk id="12" creationId="{4345B6C4-8201-9ADA-ED87-EC04B80F0D9D}"/>
          </ac:spMkLst>
        </pc:spChg>
        <pc:spChg chg="mod">
          <ac:chgData name="Abderrahman Cheddir" userId="e38b974749421dea" providerId="LiveId" clId="{A67F4A5D-32E7-4C10-B082-4B27EC824777}" dt="2023-05-03T15:41:29.863" v="1413"/>
          <ac:spMkLst>
            <pc:docMk/>
            <pc:sldMk cId="3262792037" sldId="361"/>
            <ac:spMk id="14" creationId="{B4C2E0E2-C9DC-7184-EF9C-FBD9F776244B}"/>
          </ac:spMkLst>
        </pc:spChg>
        <pc:spChg chg="mod">
          <ac:chgData name="Abderrahman Cheddir" userId="e38b974749421dea" providerId="LiveId" clId="{A67F4A5D-32E7-4C10-B082-4B27EC824777}" dt="2023-05-03T15:41:29.863" v="1413"/>
          <ac:spMkLst>
            <pc:docMk/>
            <pc:sldMk cId="3262792037" sldId="361"/>
            <ac:spMk id="16" creationId="{A13033A3-1290-2881-ECF5-2054B9E28D93}"/>
          </ac:spMkLst>
        </pc:spChg>
        <pc:spChg chg="mod">
          <ac:chgData name="Abderrahman Cheddir" userId="e38b974749421dea" providerId="LiveId" clId="{A67F4A5D-32E7-4C10-B082-4B27EC824777}" dt="2023-05-03T15:41:29.863" v="1413"/>
          <ac:spMkLst>
            <pc:docMk/>
            <pc:sldMk cId="3262792037" sldId="361"/>
            <ac:spMk id="17" creationId="{C963C86C-869C-15D3-5A07-4FCFBD2FF63C}"/>
          </ac:spMkLst>
        </pc:spChg>
        <pc:spChg chg="del mod">
          <ac:chgData name="Abderrahman Cheddir" userId="e38b974749421dea" providerId="LiveId" clId="{A67F4A5D-32E7-4C10-B082-4B27EC824777}" dt="2023-05-03T15:37:19.740" v="1290" actId="478"/>
          <ac:spMkLst>
            <pc:docMk/>
            <pc:sldMk cId="3262792037" sldId="361"/>
            <ac:spMk id="18" creationId="{133638C2-7C86-CFD4-7DB4-92488B8CAC84}"/>
          </ac:spMkLst>
        </pc:spChg>
        <pc:grpChg chg="add mod">
          <ac:chgData name="Abderrahman Cheddir" userId="e38b974749421dea" providerId="LiveId" clId="{A67F4A5D-32E7-4C10-B082-4B27EC824777}" dt="2023-05-03T15:41:29.863" v="1413"/>
          <ac:grpSpMkLst>
            <pc:docMk/>
            <pc:sldMk cId="3262792037" sldId="361"/>
            <ac:grpSpMk id="4" creationId="{CB6085C8-5DF1-354B-10C1-2D6ADD73CEE2}"/>
          </ac:grpSpMkLst>
        </pc:grpChg>
        <pc:picChg chg="del">
          <ac:chgData name="Abderrahman Cheddir" userId="e38b974749421dea" providerId="LiveId" clId="{A67F4A5D-32E7-4C10-B082-4B27EC824777}" dt="2023-05-03T15:40:26.835" v="1394" actId="478"/>
          <ac:picMkLst>
            <pc:docMk/>
            <pc:sldMk cId="3262792037" sldId="361"/>
            <ac:picMk id="5" creationId="{CB9CA7FD-F26E-BACC-8CBD-73F94C33F830}"/>
          </ac:picMkLst>
        </pc:picChg>
        <pc:picChg chg="mod">
          <ac:chgData name="Abderrahman Cheddir" userId="e38b974749421dea" providerId="LiveId" clId="{A67F4A5D-32E7-4C10-B082-4B27EC824777}" dt="2023-05-03T15:41:29.863" v="1413"/>
          <ac:picMkLst>
            <pc:docMk/>
            <pc:sldMk cId="3262792037" sldId="361"/>
            <ac:picMk id="9" creationId="{85E09641-414E-F695-28EF-F431513DD8EA}"/>
          </ac:picMkLst>
        </pc:picChg>
        <pc:picChg chg="mod">
          <ac:chgData name="Abderrahman Cheddir" userId="e38b974749421dea" providerId="LiveId" clId="{A67F4A5D-32E7-4C10-B082-4B27EC824777}" dt="2023-05-03T15:41:29.863" v="1413"/>
          <ac:picMkLst>
            <pc:docMk/>
            <pc:sldMk cId="3262792037" sldId="361"/>
            <ac:picMk id="10" creationId="{1895506D-9658-DC0D-5E5A-BC961A4B6285}"/>
          </ac:picMkLst>
        </pc:picChg>
        <pc:cxnChg chg="mod">
          <ac:chgData name="Abderrahman Cheddir" userId="e38b974749421dea" providerId="LiveId" clId="{A67F4A5D-32E7-4C10-B082-4B27EC824777}" dt="2023-05-03T15:41:29.863" v="1413"/>
          <ac:cxnSpMkLst>
            <pc:docMk/>
            <pc:sldMk cId="3262792037" sldId="361"/>
            <ac:cxnSpMk id="7" creationId="{01AE047C-5EAF-486F-1EAA-2FFA85CC73AC}"/>
          </ac:cxnSpMkLst>
        </pc:cxnChg>
      </pc:sldChg>
      <pc:sldChg chg="addSp delSp modSp add mod">
        <pc:chgData name="Abderrahman Cheddir" userId="e38b974749421dea" providerId="LiveId" clId="{A67F4A5D-32E7-4C10-B082-4B27EC824777}" dt="2023-05-03T16:12:22.812" v="1492" actId="1076"/>
        <pc:sldMkLst>
          <pc:docMk/>
          <pc:sldMk cId="1770047439" sldId="362"/>
        </pc:sldMkLst>
        <pc:spChg chg="mod">
          <ac:chgData name="Abderrahman Cheddir" userId="e38b974749421dea" providerId="LiveId" clId="{A67F4A5D-32E7-4C10-B082-4B27EC824777}" dt="2023-05-03T16:12:22.812" v="1492" actId="1076"/>
          <ac:spMkLst>
            <pc:docMk/>
            <pc:sldMk cId="1770047439" sldId="362"/>
            <ac:spMk id="2" creationId="{99B4F04A-3421-4C66-3882-16E0F47F017F}"/>
          </ac:spMkLst>
        </pc:spChg>
        <pc:spChg chg="mod">
          <ac:chgData name="Abderrahman Cheddir" userId="e38b974749421dea" providerId="LiveId" clId="{A67F4A5D-32E7-4C10-B082-4B27EC824777}" dt="2023-05-03T15:41:55.367" v="1438" actId="1076"/>
          <ac:spMkLst>
            <pc:docMk/>
            <pc:sldMk cId="1770047439" sldId="362"/>
            <ac:spMk id="11" creationId="{F390E584-AD14-D63D-B4C3-04A9EAD546B5}"/>
          </ac:spMkLst>
        </pc:spChg>
        <pc:spChg chg="mod">
          <ac:chgData name="Abderrahman Cheddir" userId="e38b974749421dea" providerId="LiveId" clId="{A67F4A5D-32E7-4C10-B082-4B27EC824777}" dt="2023-05-03T15:44:08.312" v="1474" actId="122"/>
          <ac:spMkLst>
            <pc:docMk/>
            <pc:sldMk cId="1770047439" sldId="362"/>
            <ac:spMk id="19" creationId="{117AA513-03D8-9130-86CC-42E8D2115F76}"/>
          </ac:spMkLst>
        </pc:spChg>
        <pc:spChg chg="mod">
          <ac:chgData name="Abderrahman Cheddir" userId="e38b974749421dea" providerId="LiveId" clId="{A67F4A5D-32E7-4C10-B082-4B27EC824777}" dt="2023-05-03T15:43:46.285" v="1468"/>
          <ac:spMkLst>
            <pc:docMk/>
            <pc:sldMk cId="1770047439" sldId="362"/>
            <ac:spMk id="20" creationId="{E1FCB0AD-111C-3619-E0B6-16BE49FD70B0}"/>
          </ac:spMkLst>
        </pc:spChg>
        <pc:spChg chg="mod">
          <ac:chgData name="Abderrahman Cheddir" userId="e38b974749421dea" providerId="LiveId" clId="{A67F4A5D-32E7-4C10-B082-4B27EC824777}" dt="2023-05-03T15:43:46.285" v="1468"/>
          <ac:spMkLst>
            <pc:docMk/>
            <pc:sldMk cId="1770047439" sldId="362"/>
            <ac:spMk id="21" creationId="{085659FE-0E91-2906-2528-516F0BEE53FA}"/>
          </ac:spMkLst>
        </pc:spChg>
        <pc:spChg chg="mod">
          <ac:chgData name="Abderrahman Cheddir" userId="e38b974749421dea" providerId="LiveId" clId="{A67F4A5D-32E7-4C10-B082-4B27EC824777}" dt="2023-05-03T15:43:46.285" v="1468"/>
          <ac:spMkLst>
            <pc:docMk/>
            <pc:sldMk cId="1770047439" sldId="362"/>
            <ac:spMk id="22" creationId="{2422EBF3-158B-2573-B25E-BF3ECE0EB399}"/>
          </ac:spMkLst>
        </pc:spChg>
        <pc:spChg chg="mod">
          <ac:chgData name="Abderrahman Cheddir" userId="e38b974749421dea" providerId="LiveId" clId="{A67F4A5D-32E7-4C10-B082-4B27EC824777}" dt="2023-05-03T15:43:46.285" v="1468"/>
          <ac:spMkLst>
            <pc:docMk/>
            <pc:sldMk cId="1770047439" sldId="362"/>
            <ac:spMk id="23" creationId="{DC8D439E-ADC3-1A4B-D576-4A2E6D1B4123}"/>
          </ac:spMkLst>
        </pc:spChg>
        <pc:spChg chg="mod">
          <ac:chgData name="Abderrahman Cheddir" userId="e38b974749421dea" providerId="LiveId" clId="{A67F4A5D-32E7-4C10-B082-4B27EC824777}" dt="2023-05-03T15:43:46.285" v="1468"/>
          <ac:spMkLst>
            <pc:docMk/>
            <pc:sldMk cId="1770047439" sldId="362"/>
            <ac:spMk id="24" creationId="{8F48AAF7-CBCF-EF73-1BF8-13F8C935700A}"/>
          </ac:spMkLst>
        </pc:spChg>
        <pc:spChg chg="mod">
          <ac:chgData name="Abderrahman Cheddir" userId="e38b974749421dea" providerId="LiveId" clId="{A67F4A5D-32E7-4C10-B082-4B27EC824777}" dt="2023-05-03T15:43:46.285" v="1468"/>
          <ac:spMkLst>
            <pc:docMk/>
            <pc:sldMk cId="1770047439" sldId="362"/>
            <ac:spMk id="25" creationId="{07F4C7FD-13F9-3BDA-1F81-58A38DE42DA3}"/>
          </ac:spMkLst>
        </pc:spChg>
        <pc:spChg chg="mod">
          <ac:chgData name="Abderrahman Cheddir" userId="e38b974749421dea" providerId="LiveId" clId="{A67F4A5D-32E7-4C10-B082-4B27EC824777}" dt="2023-05-03T15:43:46.285" v="1468"/>
          <ac:spMkLst>
            <pc:docMk/>
            <pc:sldMk cId="1770047439" sldId="362"/>
            <ac:spMk id="26" creationId="{E23F1670-CA05-CC3F-65DE-F7B6945C301A}"/>
          </ac:spMkLst>
        </pc:spChg>
        <pc:spChg chg="mod">
          <ac:chgData name="Abderrahman Cheddir" userId="e38b974749421dea" providerId="LiveId" clId="{A67F4A5D-32E7-4C10-B082-4B27EC824777}" dt="2023-05-03T15:43:46.285" v="1468"/>
          <ac:spMkLst>
            <pc:docMk/>
            <pc:sldMk cId="1770047439" sldId="362"/>
            <ac:spMk id="27" creationId="{52CA94CC-D0C2-4110-CA49-F250CE2137A2}"/>
          </ac:spMkLst>
        </pc:spChg>
        <pc:grpChg chg="del">
          <ac:chgData name="Abderrahman Cheddir" userId="e38b974749421dea" providerId="LiveId" clId="{A67F4A5D-32E7-4C10-B082-4B27EC824777}" dt="2023-05-03T15:41:39.123" v="1415" actId="478"/>
          <ac:grpSpMkLst>
            <pc:docMk/>
            <pc:sldMk cId="1770047439" sldId="362"/>
            <ac:grpSpMk id="4" creationId="{CB6085C8-5DF1-354B-10C1-2D6ADD73CEE2}"/>
          </ac:grpSpMkLst>
        </pc:grpChg>
        <pc:grpChg chg="add mod">
          <ac:chgData name="Abderrahman Cheddir" userId="e38b974749421dea" providerId="LiveId" clId="{A67F4A5D-32E7-4C10-B082-4B27EC824777}" dt="2023-05-03T15:44:00.465" v="1472" actId="14100"/>
          <ac:grpSpMkLst>
            <pc:docMk/>
            <pc:sldMk cId="1770047439" sldId="362"/>
            <ac:grpSpMk id="5" creationId="{1E1E8C24-95F8-5603-6738-62785298611B}"/>
          </ac:grpSpMkLst>
        </pc:grpChg>
        <pc:grpChg chg="mod">
          <ac:chgData name="Abderrahman Cheddir" userId="e38b974749421dea" providerId="LiveId" clId="{A67F4A5D-32E7-4C10-B082-4B27EC824777}" dt="2023-05-03T15:43:46.285" v="1468"/>
          <ac:grpSpMkLst>
            <pc:docMk/>
            <pc:sldMk cId="1770047439" sldId="362"/>
            <ac:grpSpMk id="18" creationId="{58534F4F-D161-6DA1-F3BD-A6E0F9E50344}"/>
          </ac:grpSpMkLst>
        </pc:grpChg>
      </pc:sldChg>
      <pc:sldChg chg="modSp add mod">
        <pc:chgData name="Abderrahman Cheddir" userId="e38b974749421dea" providerId="LiveId" clId="{A67F4A5D-32E7-4C10-B082-4B27EC824777}" dt="2023-05-05T23:55:01.127" v="1530" actId="403"/>
        <pc:sldMkLst>
          <pc:docMk/>
          <pc:sldMk cId="1523152727" sldId="366"/>
        </pc:sldMkLst>
        <pc:spChg chg="mod">
          <ac:chgData name="Abderrahman Cheddir" userId="e38b974749421dea" providerId="LiveId" clId="{A67F4A5D-32E7-4C10-B082-4B27EC824777}" dt="2023-05-05T23:55:01.127" v="1530" actId="403"/>
          <ac:spMkLst>
            <pc:docMk/>
            <pc:sldMk cId="1523152727" sldId="366"/>
            <ac:spMk id="7" creationId="{67D96791-5F8A-4E77-ED19-708FEF444D80}"/>
          </ac:spMkLst>
        </pc:spChg>
      </pc:sldChg>
      <pc:sldChg chg="add del">
        <pc:chgData name="Abderrahman Cheddir" userId="e38b974749421dea" providerId="LiveId" clId="{A67F4A5D-32E7-4C10-B082-4B27EC824777}" dt="2023-05-05T23:54:02.291" v="1513"/>
        <pc:sldMkLst>
          <pc:docMk/>
          <pc:sldMk cId="1653073432" sldId="367"/>
        </pc:sldMkLst>
      </pc:sldChg>
      <pc:sldChg chg="modSp add mod modNotesTx">
        <pc:chgData name="Abderrahman Cheddir" userId="e38b974749421dea" providerId="LiveId" clId="{A67F4A5D-32E7-4C10-B082-4B27EC824777}" dt="2023-05-06T08:34:40.872" v="4623" actId="20577"/>
        <pc:sldMkLst>
          <pc:docMk/>
          <pc:sldMk cId="2084830149" sldId="367"/>
        </pc:sldMkLst>
        <pc:spChg chg="mod">
          <ac:chgData name="Abderrahman Cheddir" userId="e38b974749421dea" providerId="LiveId" clId="{A67F4A5D-32E7-4C10-B082-4B27EC824777}" dt="2023-05-06T00:00:49.971" v="1945" actId="20577"/>
          <ac:spMkLst>
            <pc:docMk/>
            <pc:sldMk cId="2084830149" sldId="367"/>
            <ac:spMk id="5" creationId="{673B992E-EFDE-8F8E-FF64-3ED338D89B1B}"/>
          </ac:spMkLst>
        </pc:spChg>
        <pc:spChg chg="mod">
          <ac:chgData name="Abderrahman Cheddir" userId="e38b974749421dea" providerId="LiveId" clId="{A67F4A5D-32E7-4C10-B082-4B27EC824777}" dt="2023-05-06T08:34:40.872" v="4623" actId="20577"/>
          <ac:spMkLst>
            <pc:docMk/>
            <pc:sldMk cId="2084830149" sldId="367"/>
            <ac:spMk id="7" creationId="{67D96791-5F8A-4E77-ED19-708FEF444D80}"/>
          </ac:spMkLst>
        </pc:spChg>
      </pc:sldChg>
      <pc:sldChg chg="addSp modSp add mod modNotesTx">
        <pc:chgData name="Abderrahman Cheddir" userId="e38b974749421dea" providerId="LiveId" clId="{A67F4A5D-32E7-4C10-B082-4B27EC824777}" dt="2023-05-06T08:36:20.922" v="4627" actId="20577"/>
        <pc:sldMkLst>
          <pc:docMk/>
          <pc:sldMk cId="3154774439" sldId="368"/>
        </pc:sldMkLst>
        <pc:spChg chg="add mod">
          <ac:chgData name="Abderrahman Cheddir" userId="e38b974749421dea" providerId="LiveId" clId="{A67F4A5D-32E7-4C10-B082-4B27EC824777}" dt="2023-05-06T00:06:55.039" v="2346" actId="1076"/>
          <ac:spMkLst>
            <pc:docMk/>
            <pc:sldMk cId="3154774439" sldId="368"/>
            <ac:spMk id="2" creationId="{5E064250-64B9-4024-9E82-DAA3B2F29569}"/>
          </ac:spMkLst>
        </pc:spChg>
        <pc:spChg chg="add mod">
          <ac:chgData name="Abderrahman Cheddir" userId="e38b974749421dea" providerId="LiveId" clId="{A67F4A5D-32E7-4C10-B082-4B27EC824777}" dt="2023-05-06T08:36:20.922" v="4627" actId="20577"/>
          <ac:spMkLst>
            <pc:docMk/>
            <pc:sldMk cId="3154774439" sldId="368"/>
            <ac:spMk id="4" creationId="{BE80DA0B-7DDA-75B9-8D13-1CE4444759BC}"/>
          </ac:spMkLst>
        </pc:spChg>
        <pc:spChg chg="mod">
          <ac:chgData name="Abderrahman Cheddir" userId="e38b974749421dea" providerId="LiveId" clId="{A67F4A5D-32E7-4C10-B082-4B27EC824777}" dt="2023-05-06T00:00:59.680" v="1964" actId="20577"/>
          <ac:spMkLst>
            <pc:docMk/>
            <pc:sldMk cId="3154774439" sldId="368"/>
            <ac:spMk id="5" creationId="{673B992E-EFDE-8F8E-FF64-3ED338D89B1B}"/>
          </ac:spMkLst>
        </pc:spChg>
        <pc:spChg chg="mod">
          <ac:chgData name="Abderrahman Cheddir" userId="e38b974749421dea" providerId="LiveId" clId="{A67F4A5D-32E7-4C10-B082-4B27EC824777}" dt="2023-05-06T00:04:21.369" v="2196" actId="14100"/>
          <ac:spMkLst>
            <pc:docMk/>
            <pc:sldMk cId="3154774439" sldId="368"/>
            <ac:spMk id="7" creationId="{67D96791-5F8A-4E77-ED19-708FEF444D80}"/>
          </ac:spMkLst>
        </pc:spChg>
      </pc:sldChg>
      <pc:sldChg chg="delSp modSp add mod">
        <pc:chgData name="Abderrahman Cheddir" userId="e38b974749421dea" providerId="LiveId" clId="{A67F4A5D-32E7-4C10-B082-4B27EC824777}" dt="2023-05-06T08:36:58.662" v="4631" actId="20577"/>
        <pc:sldMkLst>
          <pc:docMk/>
          <pc:sldMk cId="338300758" sldId="369"/>
        </pc:sldMkLst>
        <pc:spChg chg="mod">
          <ac:chgData name="Abderrahman Cheddir" userId="e38b974749421dea" providerId="LiveId" clId="{A67F4A5D-32E7-4C10-B082-4B27EC824777}" dt="2023-05-06T00:09:54.847" v="2624" actId="1076"/>
          <ac:spMkLst>
            <pc:docMk/>
            <pc:sldMk cId="338300758" sldId="369"/>
            <ac:spMk id="2" creationId="{5E064250-64B9-4024-9E82-DAA3B2F29569}"/>
          </ac:spMkLst>
        </pc:spChg>
        <pc:spChg chg="del">
          <ac:chgData name="Abderrahman Cheddir" userId="e38b974749421dea" providerId="LiveId" clId="{A67F4A5D-32E7-4C10-B082-4B27EC824777}" dt="2023-05-06T00:08:49.205" v="2508" actId="478"/>
          <ac:spMkLst>
            <pc:docMk/>
            <pc:sldMk cId="338300758" sldId="369"/>
            <ac:spMk id="4" creationId="{BE80DA0B-7DDA-75B9-8D13-1CE4444759BC}"/>
          </ac:spMkLst>
        </pc:spChg>
        <pc:spChg chg="mod">
          <ac:chgData name="Abderrahman Cheddir" userId="e38b974749421dea" providerId="LiveId" clId="{A67F4A5D-32E7-4C10-B082-4B27EC824777}" dt="2023-05-06T00:07:23.505" v="2364" actId="20577"/>
          <ac:spMkLst>
            <pc:docMk/>
            <pc:sldMk cId="338300758" sldId="369"/>
            <ac:spMk id="5" creationId="{673B992E-EFDE-8F8E-FF64-3ED338D89B1B}"/>
          </ac:spMkLst>
        </pc:spChg>
        <pc:spChg chg="mod">
          <ac:chgData name="Abderrahman Cheddir" userId="e38b974749421dea" providerId="LiveId" clId="{A67F4A5D-32E7-4C10-B082-4B27EC824777}" dt="2023-05-06T08:36:58.662" v="4631" actId="20577"/>
          <ac:spMkLst>
            <pc:docMk/>
            <pc:sldMk cId="338300758" sldId="369"/>
            <ac:spMk id="7" creationId="{67D96791-5F8A-4E77-ED19-708FEF444D80}"/>
          </ac:spMkLst>
        </pc:spChg>
      </pc:sldChg>
      <pc:sldChg chg="modSp add del mod ord modNotesTx">
        <pc:chgData name="Abderrahman Cheddir" userId="e38b974749421dea" providerId="LiveId" clId="{A67F4A5D-32E7-4C10-B082-4B27EC824777}" dt="2023-05-06T00:19:41.807" v="2719" actId="2696"/>
        <pc:sldMkLst>
          <pc:docMk/>
          <pc:sldMk cId="257987168" sldId="370"/>
        </pc:sldMkLst>
        <pc:spChg chg="mod">
          <ac:chgData name="Abderrahman Cheddir" userId="e38b974749421dea" providerId="LiveId" clId="{A67F4A5D-32E7-4C10-B082-4B27EC824777}" dt="2023-05-06T00:15:09.946" v="2636" actId="20577"/>
          <ac:spMkLst>
            <pc:docMk/>
            <pc:sldMk cId="257987168" sldId="370"/>
            <ac:spMk id="7" creationId="{67D96791-5F8A-4E77-ED19-708FEF444D80}"/>
          </ac:spMkLst>
        </pc:spChg>
      </pc:sldChg>
      <pc:sldChg chg="modSp add mod modNotesTx">
        <pc:chgData name="Abderrahman Cheddir" userId="e38b974749421dea" providerId="LiveId" clId="{A67F4A5D-32E7-4C10-B082-4B27EC824777}" dt="2023-05-06T00:20:15.558" v="2748" actId="20577"/>
        <pc:sldMkLst>
          <pc:docMk/>
          <pc:sldMk cId="3038791943" sldId="371"/>
        </pc:sldMkLst>
        <pc:spChg chg="mod">
          <ac:chgData name="Abderrahman Cheddir" userId="e38b974749421dea" providerId="LiveId" clId="{A67F4A5D-32E7-4C10-B082-4B27EC824777}" dt="2023-05-06T00:19:32.512" v="2718" actId="20577"/>
          <ac:spMkLst>
            <pc:docMk/>
            <pc:sldMk cId="3038791943" sldId="371"/>
            <ac:spMk id="7" creationId="{67D96791-5F8A-4E77-ED19-708FEF444D80}"/>
          </ac:spMkLst>
        </pc:spChg>
      </pc:sldChg>
      <pc:sldChg chg="modSp add mod modNotesTx">
        <pc:chgData name="Abderrahman Cheddir" userId="e38b974749421dea" providerId="LiveId" clId="{A67F4A5D-32E7-4C10-B082-4B27EC824777}" dt="2023-05-06T00:20:05.747" v="2740" actId="20577"/>
        <pc:sldMkLst>
          <pc:docMk/>
          <pc:sldMk cId="2171988938" sldId="372"/>
        </pc:sldMkLst>
        <pc:spChg chg="mod">
          <ac:chgData name="Abderrahman Cheddir" userId="e38b974749421dea" providerId="LiveId" clId="{A67F4A5D-32E7-4C10-B082-4B27EC824777}" dt="2023-05-06T00:19:46.827" v="2729" actId="20577"/>
          <ac:spMkLst>
            <pc:docMk/>
            <pc:sldMk cId="2171988938" sldId="372"/>
            <ac:spMk id="7" creationId="{67D96791-5F8A-4E77-ED19-708FEF444D80}"/>
          </ac:spMkLst>
        </pc:spChg>
      </pc:sldChg>
      <pc:sldChg chg="modSp add mod modNotesTx">
        <pc:chgData name="Abderrahman Cheddir" userId="e38b974749421dea" providerId="LiveId" clId="{A67F4A5D-32E7-4C10-B082-4B27EC824777}" dt="2023-05-06T00:25:39.555" v="2798" actId="20577"/>
        <pc:sldMkLst>
          <pc:docMk/>
          <pc:sldMk cId="824510869" sldId="373"/>
        </pc:sldMkLst>
        <pc:spChg chg="mod">
          <ac:chgData name="Abderrahman Cheddir" userId="e38b974749421dea" providerId="LiveId" clId="{A67F4A5D-32E7-4C10-B082-4B27EC824777}" dt="2023-05-06T00:21:32.954" v="2760" actId="20577"/>
          <ac:spMkLst>
            <pc:docMk/>
            <pc:sldMk cId="824510869" sldId="373"/>
            <ac:spMk id="7" creationId="{67D96791-5F8A-4E77-ED19-708FEF444D80}"/>
          </ac:spMkLst>
        </pc:spChg>
      </pc:sldChg>
      <pc:sldChg chg="modSp add mod modNotesTx">
        <pc:chgData name="Abderrahman Cheddir" userId="e38b974749421dea" providerId="LiveId" clId="{A67F4A5D-32E7-4C10-B082-4B27EC824777}" dt="2023-05-06T00:35:55.832" v="2840" actId="20577"/>
        <pc:sldMkLst>
          <pc:docMk/>
          <pc:sldMk cId="2125722089" sldId="374"/>
        </pc:sldMkLst>
        <pc:spChg chg="mod">
          <ac:chgData name="Abderrahman Cheddir" userId="e38b974749421dea" providerId="LiveId" clId="{A67F4A5D-32E7-4C10-B082-4B27EC824777}" dt="2023-05-06T00:26:04.527" v="2808" actId="20577"/>
          <ac:spMkLst>
            <pc:docMk/>
            <pc:sldMk cId="2125722089" sldId="374"/>
            <ac:spMk id="7" creationId="{67D96791-5F8A-4E77-ED19-708FEF444D80}"/>
          </ac:spMkLst>
        </pc:spChg>
      </pc:sldChg>
      <pc:sldChg chg="modSp add mod modNotesTx">
        <pc:chgData name="Abderrahman Cheddir" userId="e38b974749421dea" providerId="LiveId" clId="{A67F4A5D-32E7-4C10-B082-4B27EC824777}" dt="2023-05-06T00:36:12.240" v="2851" actId="20577"/>
        <pc:sldMkLst>
          <pc:docMk/>
          <pc:sldMk cId="2382667650" sldId="375"/>
        </pc:sldMkLst>
        <pc:spChg chg="mod">
          <ac:chgData name="Abderrahman Cheddir" userId="e38b974749421dea" providerId="LiveId" clId="{A67F4A5D-32E7-4C10-B082-4B27EC824777}" dt="2023-05-06T00:36:09.719" v="2850" actId="20577"/>
          <ac:spMkLst>
            <pc:docMk/>
            <pc:sldMk cId="2382667650" sldId="375"/>
            <ac:spMk id="7" creationId="{67D96791-5F8A-4E77-ED19-708FEF444D80}"/>
          </ac:spMkLst>
        </pc:spChg>
      </pc:sldChg>
      <pc:sldChg chg="modSp add mod modNotesTx">
        <pc:chgData name="Abderrahman Cheddir" userId="e38b974749421dea" providerId="LiveId" clId="{A67F4A5D-32E7-4C10-B082-4B27EC824777}" dt="2023-05-06T01:22:40.216" v="3556" actId="20577"/>
        <pc:sldMkLst>
          <pc:docMk/>
          <pc:sldMk cId="979579124" sldId="376"/>
        </pc:sldMkLst>
        <pc:spChg chg="mod">
          <ac:chgData name="Abderrahman Cheddir" userId="e38b974749421dea" providerId="LiveId" clId="{A67F4A5D-32E7-4C10-B082-4B27EC824777}" dt="2023-05-06T00:46:19.358" v="2862" actId="20577"/>
          <ac:spMkLst>
            <pc:docMk/>
            <pc:sldMk cId="979579124" sldId="376"/>
            <ac:spMk id="7" creationId="{67D96791-5F8A-4E77-ED19-708FEF444D80}"/>
          </ac:spMkLst>
        </pc:spChg>
      </pc:sldChg>
      <pc:sldChg chg="modSp add del mod">
        <pc:chgData name="Abderrahman Cheddir" userId="e38b974749421dea" providerId="LiveId" clId="{A67F4A5D-32E7-4C10-B082-4B27EC824777}" dt="2023-05-06T01:04:01.291" v="2937" actId="47"/>
        <pc:sldMkLst>
          <pc:docMk/>
          <pc:sldMk cId="932180476" sldId="377"/>
        </pc:sldMkLst>
        <pc:spChg chg="mod">
          <ac:chgData name="Abderrahman Cheddir" userId="e38b974749421dea" providerId="LiveId" clId="{A67F4A5D-32E7-4C10-B082-4B27EC824777}" dt="2023-05-06T01:03:59.536" v="2936" actId="6549"/>
          <ac:spMkLst>
            <pc:docMk/>
            <pc:sldMk cId="932180476" sldId="377"/>
            <ac:spMk id="7" creationId="{67D96791-5F8A-4E77-ED19-708FEF444D80}"/>
          </ac:spMkLst>
        </pc:spChg>
      </pc:sldChg>
      <pc:sldChg chg="modSp add mod">
        <pc:chgData name="Abderrahman Cheddir" userId="e38b974749421dea" providerId="LiveId" clId="{A67F4A5D-32E7-4C10-B082-4B27EC824777}" dt="2023-05-06T01:07:14.982" v="3230" actId="404"/>
        <pc:sldMkLst>
          <pc:docMk/>
          <pc:sldMk cId="2945293416" sldId="377"/>
        </pc:sldMkLst>
        <pc:spChg chg="mod">
          <ac:chgData name="Abderrahman Cheddir" userId="e38b974749421dea" providerId="LiveId" clId="{A67F4A5D-32E7-4C10-B082-4B27EC824777}" dt="2023-05-06T01:04:17.845" v="2960" actId="20577"/>
          <ac:spMkLst>
            <pc:docMk/>
            <pc:sldMk cId="2945293416" sldId="377"/>
            <ac:spMk id="5" creationId="{673B992E-EFDE-8F8E-FF64-3ED338D89B1B}"/>
          </ac:spMkLst>
        </pc:spChg>
        <pc:spChg chg="mod">
          <ac:chgData name="Abderrahman Cheddir" userId="e38b974749421dea" providerId="LiveId" clId="{A67F4A5D-32E7-4C10-B082-4B27EC824777}" dt="2023-05-06T01:07:14.982" v="3230" actId="404"/>
          <ac:spMkLst>
            <pc:docMk/>
            <pc:sldMk cId="2945293416" sldId="377"/>
            <ac:spMk id="7" creationId="{67D96791-5F8A-4E77-ED19-708FEF444D80}"/>
          </ac:spMkLst>
        </pc:spChg>
      </pc:sldChg>
      <pc:sldChg chg="modSp add mod">
        <pc:chgData name="Abderrahman Cheddir" userId="e38b974749421dea" providerId="LiveId" clId="{A67F4A5D-32E7-4C10-B082-4B27EC824777}" dt="2023-05-06T01:11:29.215" v="3523" actId="20577"/>
        <pc:sldMkLst>
          <pc:docMk/>
          <pc:sldMk cId="2264694601" sldId="378"/>
        </pc:sldMkLst>
        <pc:spChg chg="mod">
          <ac:chgData name="Abderrahman Cheddir" userId="e38b974749421dea" providerId="LiveId" clId="{A67F4A5D-32E7-4C10-B082-4B27EC824777}" dt="2023-05-06T01:07:56.075" v="3278" actId="20577"/>
          <ac:spMkLst>
            <pc:docMk/>
            <pc:sldMk cId="2264694601" sldId="378"/>
            <ac:spMk id="5" creationId="{673B992E-EFDE-8F8E-FF64-3ED338D89B1B}"/>
          </ac:spMkLst>
        </pc:spChg>
        <pc:spChg chg="mod">
          <ac:chgData name="Abderrahman Cheddir" userId="e38b974749421dea" providerId="LiveId" clId="{A67F4A5D-32E7-4C10-B082-4B27EC824777}" dt="2023-05-06T01:11:29.215" v="3523" actId="20577"/>
          <ac:spMkLst>
            <pc:docMk/>
            <pc:sldMk cId="2264694601" sldId="378"/>
            <ac:spMk id="7" creationId="{67D96791-5F8A-4E77-ED19-708FEF444D80}"/>
          </ac:spMkLst>
        </pc:spChg>
      </pc:sldChg>
      <pc:sldChg chg="modSp add mod modNotesTx">
        <pc:chgData name="Abderrahman Cheddir" userId="e38b974749421dea" providerId="LiveId" clId="{A67F4A5D-32E7-4C10-B082-4B27EC824777}" dt="2023-05-06T01:22:32.528" v="3539" actId="20577"/>
        <pc:sldMkLst>
          <pc:docMk/>
          <pc:sldMk cId="3924758062" sldId="379"/>
        </pc:sldMkLst>
        <pc:spChg chg="mod">
          <ac:chgData name="Abderrahman Cheddir" userId="e38b974749421dea" providerId="LiveId" clId="{A67F4A5D-32E7-4C10-B082-4B27EC824777}" dt="2023-05-06T01:22:10.893" v="3535" actId="20577"/>
          <ac:spMkLst>
            <pc:docMk/>
            <pc:sldMk cId="3924758062" sldId="379"/>
            <ac:spMk id="7" creationId="{67D96791-5F8A-4E77-ED19-708FEF444D80}"/>
          </ac:spMkLst>
        </pc:spChg>
      </pc:sldChg>
      <pc:sldChg chg="modSp add mod ord">
        <pc:chgData name="Abderrahman Cheddir" userId="e38b974749421dea" providerId="LiveId" clId="{A67F4A5D-32E7-4C10-B082-4B27EC824777}" dt="2023-05-06T01:26:18.144" v="3866" actId="255"/>
        <pc:sldMkLst>
          <pc:docMk/>
          <pc:sldMk cId="3077281865" sldId="380"/>
        </pc:sldMkLst>
        <pc:spChg chg="mod">
          <ac:chgData name="Abderrahman Cheddir" userId="e38b974749421dea" providerId="LiveId" clId="{A67F4A5D-32E7-4C10-B082-4B27EC824777}" dt="2023-05-06T01:22:56.541" v="3570" actId="20577"/>
          <ac:spMkLst>
            <pc:docMk/>
            <pc:sldMk cId="3077281865" sldId="380"/>
            <ac:spMk id="5" creationId="{673B992E-EFDE-8F8E-FF64-3ED338D89B1B}"/>
          </ac:spMkLst>
        </pc:spChg>
        <pc:spChg chg="mod">
          <ac:chgData name="Abderrahman Cheddir" userId="e38b974749421dea" providerId="LiveId" clId="{A67F4A5D-32E7-4C10-B082-4B27EC824777}" dt="2023-05-06T01:26:18.144" v="3866" actId="255"/>
          <ac:spMkLst>
            <pc:docMk/>
            <pc:sldMk cId="3077281865" sldId="380"/>
            <ac:spMk id="7" creationId="{67D96791-5F8A-4E77-ED19-708FEF444D80}"/>
          </ac:spMkLst>
        </pc:spChg>
      </pc:sldChg>
      <pc:sldChg chg="modSp add mod">
        <pc:chgData name="Abderrahman Cheddir" userId="e38b974749421dea" providerId="LiveId" clId="{A67F4A5D-32E7-4C10-B082-4B27EC824777}" dt="2023-05-06T01:35:03.577" v="4493" actId="5793"/>
        <pc:sldMkLst>
          <pc:docMk/>
          <pc:sldMk cId="674094405" sldId="381"/>
        </pc:sldMkLst>
        <pc:spChg chg="mod">
          <ac:chgData name="Abderrahman Cheddir" userId="e38b974749421dea" providerId="LiveId" clId="{A67F4A5D-32E7-4C10-B082-4B27EC824777}" dt="2023-05-06T01:26:53.375" v="3873" actId="20577"/>
          <ac:spMkLst>
            <pc:docMk/>
            <pc:sldMk cId="674094405" sldId="381"/>
            <ac:spMk id="5" creationId="{673B992E-EFDE-8F8E-FF64-3ED338D89B1B}"/>
          </ac:spMkLst>
        </pc:spChg>
        <pc:spChg chg="mod">
          <ac:chgData name="Abderrahman Cheddir" userId="e38b974749421dea" providerId="LiveId" clId="{A67F4A5D-32E7-4C10-B082-4B27EC824777}" dt="2023-05-06T01:35:03.577" v="4493" actId="5793"/>
          <ac:spMkLst>
            <pc:docMk/>
            <pc:sldMk cId="674094405" sldId="381"/>
            <ac:spMk id="7" creationId="{67D96791-5F8A-4E77-ED19-708FEF444D80}"/>
          </ac:spMkLst>
        </pc:spChg>
      </pc:sldChg>
      <pc:sldChg chg="modSp add mod">
        <pc:chgData name="Abderrahman Cheddir" userId="e38b974749421dea" providerId="LiveId" clId="{A67F4A5D-32E7-4C10-B082-4B27EC824777}" dt="2023-05-06T01:31:56.364" v="4268" actId="20577"/>
        <pc:sldMkLst>
          <pc:docMk/>
          <pc:sldMk cId="1677258820" sldId="382"/>
        </pc:sldMkLst>
        <pc:spChg chg="mod">
          <ac:chgData name="Abderrahman Cheddir" userId="e38b974749421dea" providerId="LiveId" clId="{A67F4A5D-32E7-4C10-B082-4B27EC824777}" dt="2023-05-06T01:31:56.364" v="4268" actId="20577"/>
          <ac:spMkLst>
            <pc:docMk/>
            <pc:sldMk cId="1677258820" sldId="382"/>
            <ac:spMk id="5" creationId="{673B992E-EFDE-8F8E-FF64-3ED338D89B1B}"/>
          </ac:spMkLst>
        </pc:spChg>
        <pc:spChg chg="mod">
          <ac:chgData name="Abderrahman Cheddir" userId="e38b974749421dea" providerId="LiveId" clId="{A67F4A5D-32E7-4C10-B082-4B27EC824777}" dt="2023-05-06T01:31:19.645" v="4267" actId="20577"/>
          <ac:spMkLst>
            <pc:docMk/>
            <pc:sldMk cId="1677258820" sldId="382"/>
            <ac:spMk id="7" creationId="{67D96791-5F8A-4E77-ED19-708FEF444D80}"/>
          </ac:spMkLst>
        </pc:spChg>
      </pc:sldChg>
      <pc:sldChg chg="modSp add mod">
        <pc:chgData name="Abderrahman Cheddir" userId="e38b974749421dea" providerId="LiveId" clId="{A67F4A5D-32E7-4C10-B082-4B27EC824777}" dt="2023-05-06T09:29:12.283" v="4651" actId="20577"/>
        <pc:sldMkLst>
          <pc:docMk/>
          <pc:sldMk cId="420191365" sldId="383"/>
        </pc:sldMkLst>
        <pc:spChg chg="mod">
          <ac:chgData name="Abderrahman Cheddir" userId="e38b974749421dea" providerId="LiveId" clId="{A67F4A5D-32E7-4C10-B082-4B27EC824777}" dt="2023-05-06T01:40:58.159" v="4499" actId="20577"/>
          <ac:spMkLst>
            <pc:docMk/>
            <pc:sldMk cId="420191365" sldId="383"/>
            <ac:spMk id="5" creationId="{673B992E-EFDE-8F8E-FF64-3ED338D89B1B}"/>
          </ac:spMkLst>
        </pc:spChg>
        <pc:spChg chg="mod">
          <ac:chgData name="Abderrahman Cheddir" userId="e38b974749421dea" providerId="LiveId" clId="{A67F4A5D-32E7-4C10-B082-4B27EC824777}" dt="2023-05-06T09:29:12.283" v="4651" actId="20577"/>
          <ac:spMkLst>
            <pc:docMk/>
            <pc:sldMk cId="420191365" sldId="383"/>
            <ac:spMk id="7" creationId="{67D96791-5F8A-4E77-ED19-708FEF444D80}"/>
          </ac:spMkLst>
        </pc:spChg>
      </pc:sldChg>
    </pc:docChg>
  </pc:docChgLst>
  <pc:docChgLst>
    <pc:chgData name="Abderrahman Cheddir" userId="e38b974749421dea" providerId="Windows Live" clId="Web-{04D89FFA-091D-4AF9-A98A-F1ADE367F4E4}"/>
    <pc:docChg chg="modSld">
      <pc:chgData name="Abderrahman Cheddir" userId="e38b974749421dea" providerId="Windows Live" clId="Web-{04D89FFA-091D-4AF9-A98A-F1ADE367F4E4}" dt="2023-04-16T13:44:23.839" v="33" actId="20577"/>
      <pc:docMkLst>
        <pc:docMk/>
      </pc:docMkLst>
      <pc:sldChg chg="modSp">
        <pc:chgData name="Abderrahman Cheddir" userId="e38b974749421dea" providerId="Windows Live" clId="Web-{04D89FFA-091D-4AF9-A98A-F1ADE367F4E4}" dt="2023-04-16T13:07:46.319" v="17" actId="20577"/>
        <pc:sldMkLst>
          <pc:docMk/>
          <pc:sldMk cId="1557919855" sldId="329"/>
        </pc:sldMkLst>
        <pc:spChg chg="mod">
          <ac:chgData name="Abderrahman Cheddir" userId="e38b974749421dea" providerId="Windows Live" clId="Web-{04D89FFA-091D-4AF9-A98A-F1ADE367F4E4}" dt="2023-04-16T13:07:46.319" v="17" actId="20577"/>
          <ac:spMkLst>
            <pc:docMk/>
            <pc:sldMk cId="1557919855" sldId="329"/>
            <ac:spMk id="5" creationId="{673B992E-EFDE-8F8E-FF64-3ED338D89B1B}"/>
          </ac:spMkLst>
        </pc:spChg>
      </pc:sldChg>
      <pc:sldChg chg="modSp">
        <pc:chgData name="Abderrahman Cheddir" userId="e38b974749421dea" providerId="Windows Live" clId="Web-{04D89FFA-091D-4AF9-A98A-F1ADE367F4E4}" dt="2023-04-16T13:44:23.839" v="33" actId="20577"/>
        <pc:sldMkLst>
          <pc:docMk/>
          <pc:sldMk cId="194177751" sldId="338"/>
        </pc:sldMkLst>
        <pc:spChg chg="mod">
          <ac:chgData name="Abderrahman Cheddir" userId="e38b974749421dea" providerId="Windows Live" clId="Web-{04D89FFA-091D-4AF9-A98A-F1ADE367F4E4}" dt="2023-04-16T13:44:23.839" v="33" actId="20577"/>
          <ac:spMkLst>
            <pc:docMk/>
            <pc:sldMk cId="194177751" sldId="338"/>
            <ac:spMk id="2" creationId="{C69A3E62-5A83-A78C-F0F4-4AACFA168C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Si on </a:t>
            </a:r>
            <a:r>
              <a:rPr lang="en-US" dirty="0" err="1"/>
              <a:t>prend</a:t>
            </a:r>
            <a:r>
              <a:rPr lang="en-US" dirty="0"/>
              <a:t> </a:t>
            </a:r>
            <a:r>
              <a:rPr lang="en-US" dirty="0" err="1"/>
              <a:t>l’exemple</a:t>
            </a:r>
            <a:r>
              <a:rPr lang="en-US" dirty="0"/>
              <a:t> d’une architecture </a:t>
            </a:r>
            <a:r>
              <a:rPr lang="en-US" dirty="0" err="1"/>
              <a:t>micorservices</a:t>
            </a:r>
            <a:r>
              <a:rPr lang="en-US" dirty="0"/>
              <a:t>, on a plusieurs API qui </a:t>
            </a:r>
            <a:r>
              <a:rPr lang="en-US" dirty="0" err="1"/>
              <a:t>intéragissent</a:t>
            </a:r>
            <a:r>
              <a:rPr lang="en-US" dirty="0"/>
              <a:t> les </a:t>
            </a:r>
            <a:r>
              <a:rPr lang="en-US" dirty="0" err="1"/>
              <a:t>uns</a:t>
            </a:r>
            <a:r>
              <a:rPr lang="en-US" dirty="0"/>
              <a:t> avec les </a:t>
            </a:r>
            <a:r>
              <a:rPr lang="en-US" dirty="0" err="1"/>
              <a:t>autres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Un contract entre un </a:t>
            </a:r>
            <a:r>
              <a:rPr lang="en-US" dirty="0" err="1"/>
              <a:t>fournisseur</a:t>
            </a:r>
            <a:r>
              <a:rPr lang="en-US" dirty="0"/>
              <a:t> </a:t>
            </a:r>
            <a:r>
              <a:rPr lang="en-US" dirty="0" err="1"/>
              <a:t>d’information</a:t>
            </a:r>
            <a:r>
              <a:rPr lang="en-US" dirty="0"/>
              <a:t> et un </a:t>
            </a:r>
            <a:r>
              <a:rPr lang="en-US" dirty="0" err="1"/>
              <a:t>consomateur</a:t>
            </a:r>
            <a:r>
              <a:rPr lang="en-US" dirty="0"/>
              <a:t> </a:t>
            </a:r>
            <a:r>
              <a:rPr lang="en-US" dirty="0" err="1"/>
              <a:t>d’information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quelques </a:t>
            </a:r>
            <a:r>
              <a:rPr lang="en-US" dirty="0" err="1"/>
              <a:t>sorte</a:t>
            </a:r>
            <a:r>
              <a:rPr lang="en-US" dirty="0"/>
              <a:t> </a:t>
            </a:r>
            <a:r>
              <a:rPr lang="en-US" dirty="0" err="1"/>
              <a:t>définir</a:t>
            </a:r>
            <a:r>
              <a:rPr lang="en-US" dirty="0"/>
              <a:t> le format de la </a:t>
            </a:r>
            <a:r>
              <a:rPr lang="en-US" dirty="0" err="1"/>
              <a:t>requête</a:t>
            </a:r>
            <a:r>
              <a:rPr lang="en-US" dirty="0"/>
              <a:t> </a:t>
            </a:r>
            <a:r>
              <a:rPr lang="en-US" dirty="0" err="1"/>
              <a:t>faite</a:t>
            </a:r>
            <a:r>
              <a:rPr lang="en-US" dirty="0"/>
              <a:t> par le </a:t>
            </a:r>
            <a:r>
              <a:rPr lang="en-US" dirty="0" err="1"/>
              <a:t>consomateur</a:t>
            </a:r>
            <a:r>
              <a:rPr lang="en-US" dirty="0"/>
              <a:t> de </a:t>
            </a:r>
            <a:r>
              <a:rPr lang="en-US" dirty="0" err="1"/>
              <a:t>l’information</a:t>
            </a:r>
            <a:r>
              <a:rPr lang="en-US" dirty="0"/>
              <a:t> ainsi que le format de la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fournit</a:t>
            </a:r>
            <a:r>
              <a:rPr lang="en-US" dirty="0"/>
              <a:t> par le </a:t>
            </a:r>
            <a:r>
              <a:rPr lang="en-US" dirty="0" err="1"/>
              <a:t>fournisseur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02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77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Approche architectural pour la conception des web services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Ensemble de contraintes architecturales auxquels une API doit être conforme pour l’identifier comme une API REST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5830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b="0" i="0" dirty="0">
                <a:solidFill>
                  <a:srgbClr val="151515"/>
                </a:solidFill>
                <a:effectLst/>
                <a:latin typeface="RedHatText"/>
              </a:rPr>
              <a:t>Lorsqu'un client émet une requête par le biais d'une API RESTful, celle-ci transfère une représentation de l'état de la ressource au demandeur ou point de terminaison. Cette information, ou représentation, est fournie via le protocole HTTP dans un format de représentation : JSON, XML, HTML ou texte brut. Le format de représentation le plus communément utilisé est JSON, un format qui est compris par la majorité des systèmes aujourd’hui.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A retenir que les en-tête HTTP joue un rôle majeure dans la communication via HTTP parce qu’il contiennent des informations importante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8520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Interface </a:t>
            </a:r>
            <a:r>
              <a:rPr lang="en-US" dirty="0" err="1"/>
              <a:t>uniforme</a:t>
            </a:r>
            <a:r>
              <a:rPr lang="en-US" dirty="0"/>
              <a:t> qui </a:t>
            </a:r>
            <a:r>
              <a:rPr lang="en-US" dirty="0" err="1"/>
              <a:t>permet</a:t>
            </a:r>
            <a:r>
              <a:rPr lang="en-US" dirty="0"/>
              <a:t> un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2249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dotnet tool install –global dotnet-</a:t>
            </a:r>
            <a:r>
              <a:rPr lang="en-US" dirty="0" err="1"/>
              <a:t>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43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6752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Le backend </a:t>
            </a:r>
            <a:r>
              <a:rPr lang="en-US" dirty="0" err="1"/>
              <a:t>fournit</a:t>
            </a:r>
            <a:r>
              <a:rPr lang="en-US" dirty="0"/>
              <a:t> un </a:t>
            </a:r>
            <a:r>
              <a:rPr lang="en-US" dirty="0" err="1"/>
              <a:t>système</a:t>
            </a:r>
            <a:r>
              <a:rPr lang="en-US" dirty="0"/>
              <a:t> de </a:t>
            </a:r>
            <a:r>
              <a:rPr lang="en-US" dirty="0" err="1"/>
              <a:t>typage</a:t>
            </a:r>
            <a:r>
              <a:rPr lang="en-US" dirty="0"/>
              <a:t> qui </a:t>
            </a:r>
            <a:r>
              <a:rPr lang="en-US" dirty="0" err="1"/>
              <a:t>décrit</a:t>
            </a:r>
            <a:r>
              <a:rPr lang="en-US" dirty="0"/>
              <a:t> le schema des données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fournir</a:t>
            </a:r>
            <a:r>
              <a:rPr lang="en-US" dirty="0"/>
              <a:t> au client via </a:t>
            </a:r>
            <a:r>
              <a:rPr lang="en-US" dirty="0" err="1"/>
              <a:t>une</a:t>
            </a:r>
            <a:r>
              <a:rPr lang="en-US" dirty="0"/>
              <a:t> API </a:t>
            </a:r>
            <a:r>
              <a:rPr lang="en-US" dirty="0" err="1"/>
              <a:t>GraphQL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2595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702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914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70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dotnet tool install –global dotnet-</a:t>
            </a:r>
            <a:r>
              <a:rPr lang="en-US" dirty="0" err="1"/>
              <a:t>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741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116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54376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91560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56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861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55282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997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48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0773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695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69380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79577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4063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8803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61894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6907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776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dotnet tool install –global dotnet-</a:t>
            </a:r>
            <a:r>
              <a:rPr lang="en-US" dirty="0" err="1"/>
              <a:t>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78161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dotnet tool install –global dotnet-</a:t>
            </a:r>
            <a:r>
              <a:rPr lang="en-US" dirty="0" err="1"/>
              <a:t>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38803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31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dotnet tool install –global dotnet-</a:t>
            </a:r>
            <a:r>
              <a:rPr lang="en-US" dirty="0" err="1"/>
              <a:t>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38392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94891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88847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dotnet tool install –global dotnet-</a:t>
            </a:r>
            <a:r>
              <a:rPr lang="en-US" dirty="0" err="1"/>
              <a:t>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2476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862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10809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84921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4933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2373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721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0803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dotnet tool install –global dotnet-</a:t>
            </a:r>
            <a:r>
              <a:rPr lang="en-US" dirty="0" err="1"/>
              <a:t>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22282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dotnet tool install –global dotnet-</a:t>
            </a:r>
            <a:r>
              <a:rPr lang="en-US" dirty="0" err="1"/>
              <a:t>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39342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4265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7192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8678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06104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80199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60300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3416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6726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443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Facebook started </a:t>
            </a:r>
            <a:r>
              <a:rPr lang="en-US" dirty="0" err="1"/>
              <a:t>GraphQL</a:t>
            </a:r>
            <a:r>
              <a:rPr lang="en-US" dirty="0"/>
              <a:t> to overcome data fetching issues for their native mobile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891901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Une specification, un language de </a:t>
            </a:r>
            <a:r>
              <a:rPr lang="en-US" dirty="0" err="1"/>
              <a:t>requête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n’est</a:t>
            </a:r>
            <a:r>
              <a:rPr lang="en-US" dirty="0"/>
              <a:t> pas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librairie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n’est</a:t>
            </a:r>
            <a:r>
              <a:rPr lang="en-US" dirty="0"/>
              <a:t> pas un produit, non-plus </a:t>
            </a:r>
            <a:r>
              <a:rPr lang="en-US" dirty="0" err="1"/>
              <a:t>une</a:t>
            </a:r>
            <a:r>
              <a:rPr lang="en-US" dirty="0"/>
              <a:t> base de données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Une alternative a REST plus flexible et plus </a:t>
            </a:r>
            <a:r>
              <a:rPr lang="en-US" dirty="0" err="1"/>
              <a:t>efficace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9211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Facebook started </a:t>
            </a:r>
            <a:r>
              <a:rPr lang="en-US" dirty="0" err="1"/>
              <a:t>GraphQL</a:t>
            </a:r>
            <a:r>
              <a:rPr lang="en-US" dirty="0"/>
              <a:t> to overcome data fetching issues for their native mobile 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396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76596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err="1"/>
              <a:t>Montrer</a:t>
            </a:r>
            <a:r>
              <a:rPr lang="en-US" dirty="0"/>
              <a:t> </a:t>
            </a:r>
            <a:r>
              <a:rPr lang="en-US" dirty="0" err="1"/>
              <a:t>l’exemple</a:t>
            </a:r>
            <a:r>
              <a:rPr lang="en-US" dirty="0"/>
              <a:t> de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GraphQL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9187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82436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3378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08005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18048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8521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09463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9007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On </a:t>
            </a:r>
            <a:r>
              <a:rPr lang="en-US" dirty="0" err="1"/>
              <a:t>voudrait</a:t>
            </a:r>
            <a:r>
              <a:rPr lang="en-US" dirty="0"/>
              <a:t> récupérer </a:t>
            </a:r>
            <a:r>
              <a:rPr lang="en-US" dirty="0" err="1"/>
              <a:t>juste</a:t>
            </a:r>
            <a:r>
              <a:rPr lang="en-US" dirty="0"/>
              <a:t> les 3 </a:t>
            </a:r>
            <a:r>
              <a:rPr lang="en-US" dirty="0" err="1"/>
              <a:t>derniers</a:t>
            </a:r>
            <a:r>
              <a:rPr lang="en-US" dirty="0"/>
              <a:t> topics par </a:t>
            </a:r>
            <a:r>
              <a:rPr lang="en-US" dirty="0" err="1"/>
              <a:t>exemple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Avec la </a:t>
            </a:r>
            <a:r>
              <a:rPr lang="en-US" dirty="0" err="1"/>
              <a:t>compléxité</a:t>
            </a:r>
            <a:r>
              <a:rPr lang="en-US" dirty="0"/>
              <a:t> qui </a:t>
            </a:r>
            <a:r>
              <a:rPr lang="en-US" dirty="0" err="1"/>
              <a:t>évolue</a:t>
            </a:r>
            <a:r>
              <a:rPr lang="en-US" dirty="0"/>
              <a:t>, on </a:t>
            </a:r>
            <a:r>
              <a:rPr lang="en-US" dirty="0" err="1"/>
              <a:t>perd</a:t>
            </a:r>
            <a:r>
              <a:rPr lang="en-US" dirty="0"/>
              <a:t> le </a:t>
            </a:r>
            <a:r>
              <a:rPr lang="en-US" dirty="0" err="1"/>
              <a:t>contrôle</a:t>
            </a:r>
            <a:r>
              <a:rPr lang="en-US" dirty="0"/>
              <a:t> de la performance et </a:t>
            </a:r>
            <a:r>
              <a:rPr lang="en-US" dirty="0" err="1"/>
              <a:t>l’efficacité</a:t>
            </a:r>
            <a:r>
              <a:rPr lang="en-US" dirty="0"/>
              <a:t> de </a:t>
            </a:r>
            <a:r>
              <a:rPr lang="en-US" dirty="0" err="1"/>
              <a:t>l’UI</a:t>
            </a:r>
            <a:r>
              <a:rPr lang="en-US" dirty="0"/>
              <a:t> avec </a:t>
            </a:r>
            <a:r>
              <a:rPr lang="en-US" dirty="0" err="1"/>
              <a:t>une</a:t>
            </a:r>
            <a:r>
              <a:rPr lang="en-US" dirty="0"/>
              <a:t> API REST qui ne </a:t>
            </a:r>
            <a:r>
              <a:rPr lang="en-US" dirty="0" err="1"/>
              <a:t>répond</a:t>
            </a:r>
            <a:r>
              <a:rPr lang="en-US" dirty="0"/>
              <a:t> plus aux nouveaux </a:t>
            </a:r>
            <a:r>
              <a:rPr lang="en-US" dirty="0" err="1"/>
              <a:t>besoins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ou on aura </a:t>
            </a:r>
            <a:r>
              <a:rPr lang="en-US" dirty="0" err="1"/>
              <a:t>besoin</a:t>
            </a:r>
            <a:r>
              <a:rPr lang="en-US" dirty="0"/>
              <a:t> de </a:t>
            </a:r>
            <a:r>
              <a:rPr lang="en-US" dirty="0" err="1"/>
              <a:t>GraphQL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478381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98112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Plus de </a:t>
            </a:r>
            <a:r>
              <a:rPr lang="en-US" dirty="0" err="1"/>
              <a:t>contrôle</a:t>
            </a:r>
            <a:r>
              <a:rPr lang="en-US" dirty="0"/>
              <a:t> sur les données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récupérer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585531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Plus de </a:t>
            </a:r>
            <a:r>
              <a:rPr lang="en-US" dirty="0" err="1"/>
              <a:t>contrôle</a:t>
            </a:r>
            <a:r>
              <a:rPr lang="en-US" dirty="0"/>
              <a:t> sur les données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récupérer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3029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67319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37598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6930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481224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0055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76288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login, bio, id, 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098197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followers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639268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followers, first, last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4726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fragment </a:t>
            </a:r>
            <a:r>
              <a:rPr lang="en-US" dirty="0" err="1"/>
              <a:t>userInfo</a:t>
            </a:r>
            <a:r>
              <a:rPr lang="en-US" dirty="0"/>
              <a:t> on User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  login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  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  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  bio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Queries Operation Names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980579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780529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err="1"/>
              <a:t>changeUserStatus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631521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813781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97149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677695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705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91997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71524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706635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30439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1b706bd00b_2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1b706bd00b_2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1" name="Google Shape;12281;g21b706bd00b_20_2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2" name="Google Shape;12282;g21b706bd00b_20_2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869250" y="1609400"/>
            <a:ext cx="7405800" cy="27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2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9_1_3">
    <p:bg>
      <p:bgPr>
        <a:solidFill>
          <a:schemeClr val="accent4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ctrTitle"/>
          </p:nvPr>
        </p:nvSpPr>
        <p:spPr>
          <a:xfrm>
            <a:off x="720975" y="13163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720975" y="1728675"/>
            <a:ext cx="3860100" cy="24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3865100"/>
            <a:ext cx="7704000" cy="738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rgbClr val="F9F9F9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erver.com/api/users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erver.com/api/users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erver.com/api/use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>
            <a:spLocks noGrp="1"/>
          </p:cNvSpPr>
          <p:nvPr>
            <p:ph type="ctrTitle"/>
          </p:nvPr>
        </p:nvSpPr>
        <p:spPr>
          <a:xfrm>
            <a:off x="2155392" y="1155520"/>
            <a:ext cx="4833216" cy="27212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RESTful</a:t>
            </a:r>
            <a:br>
              <a:rPr lang="en" sz="7000" dirty="0"/>
            </a:br>
            <a:r>
              <a:rPr lang="en" sz="3200" dirty="0"/>
              <a:t>vs.</a:t>
            </a:r>
            <a:br>
              <a:rPr lang="en" sz="7000" dirty="0"/>
            </a:br>
            <a:r>
              <a:rPr lang="en" sz="5400" dirty="0"/>
              <a:t>GraphQL</a:t>
            </a:r>
            <a:br>
              <a:rPr lang="en" sz="5400" dirty="0"/>
            </a:br>
            <a:r>
              <a:rPr lang="en" sz="3200" dirty="0"/>
              <a:t>APIs</a:t>
            </a:r>
            <a:endParaRPr sz="4800" dirty="0"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1"/>
          </p:nvPr>
        </p:nvSpPr>
        <p:spPr>
          <a:xfrm>
            <a:off x="3034950" y="3876738"/>
            <a:ext cx="3074100" cy="450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with Hands-on exercises in </a:t>
            </a:r>
            <a:r>
              <a:rPr lang="en-US" b="1" dirty="0">
                <a:latin typeface="Space Grotesk" pitchFamily="2" charset="0"/>
                <a:cs typeface="Space Grotesk" pitchFamily="2" charset="0"/>
              </a:rPr>
              <a:t>.NET</a:t>
            </a:r>
            <a:endParaRPr b="1" dirty="0">
              <a:latin typeface="Space Grotesk" pitchFamily="2" charset="0"/>
              <a:cs typeface="Space Grotesk" pitchFamily="2" charset="0"/>
            </a:endParaRPr>
          </a:p>
        </p:txBody>
      </p: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27B909-81AA-D3DB-BA25-7E87EA692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ECD58EF-2079-D670-4634-6346CE8547F9}"/>
              </a:ext>
            </a:extLst>
          </p:cNvPr>
          <p:cNvSpPr txBox="1"/>
          <p:nvPr/>
        </p:nvSpPr>
        <p:spPr>
          <a:xfrm>
            <a:off x="435049" y="4504453"/>
            <a:ext cx="1720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nrope" panose="020B0604020202020204" charset="0"/>
              </a:rPr>
              <a:t>by </a:t>
            </a:r>
            <a:r>
              <a:rPr lang="fr-FR" sz="1000" b="1" dirty="0">
                <a:latin typeface="Manrope" panose="020B0604020202020204" charset="0"/>
              </a:rPr>
              <a:t>Abderrahman Cheddir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1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5AE717-FC42-A0EC-7019-8E568A3EB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fr-FR" dirty="0" err="1"/>
              <a:t>Programming</a:t>
            </a:r>
            <a:r>
              <a:rPr lang="fr-FR" dirty="0"/>
              <a:t> Interface</a:t>
            </a:r>
            <a:endParaRPr lang="fr-MA" dirty="0"/>
          </a:p>
        </p:txBody>
      </p:sp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526DC31A-17C0-EA2F-51BA-9551B4BFD8C7}"/>
              </a:ext>
            </a:extLst>
          </p:cNvPr>
          <p:cNvSpPr/>
          <p:nvPr/>
        </p:nvSpPr>
        <p:spPr>
          <a:xfrm>
            <a:off x="647214" y="1826600"/>
            <a:ext cx="7849522" cy="1897257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54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Nunito Light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Manrope Medium"/>
                <a:sym typeface="Manrope Medium"/>
              </a:rPr>
              <a:t>A set of definitions and protocols that helps creating and integrating components of a system.</a:t>
            </a:r>
          </a:p>
          <a:p>
            <a:pPr marL="254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Nunito Light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Manrope Medium"/>
                <a:sym typeface="Manrope Medium"/>
              </a:rPr>
              <a:t>It’s a contract between a provider and client</a:t>
            </a:r>
          </a:p>
          <a:p>
            <a:pPr algn="ctr"/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79413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1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726" y="1307100"/>
            <a:ext cx="7388547" cy="2529300"/>
          </a:xfrm>
        </p:spPr>
        <p:txBody>
          <a:bodyPr/>
          <a:lstStyle/>
          <a:p>
            <a:r>
              <a:rPr lang="fr-FR" sz="5400" dirty="0" err="1"/>
              <a:t>What</a:t>
            </a:r>
            <a:r>
              <a:rPr lang="fr-FR" sz="5400" dirty="0"/>
              <a:t> </a:t>
            </a:r>
            <a:r>
              <a:rPr lang="fr-FR" sz="5400" dirty="0" err="1"/>
              <a:t>is</a:t>
            </a:r>
            <a:r>
              <a:rPr lang="fr-FR" sz="5400" dirty="0"/>
              <a:t> a REST API ?  </a:t>
            </a:r>
          </a:p>
        </p:txBody>
      </p:sp>
    </p:spTree>
    <p:extLst>
      <p:ext uri="{BB962C8B-B14F-4D97-AF65-F5344CB8AC3E}">
        <p14:creationId xmlns:p14="http://schemas.microsoft.com/office/powerpoint/2010/main" val="1313726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1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RESTful API</a:t>
            </a:r>
          </a:p>
        </p:txBody>
      </p:sp>
      <p:sp>
        <p:nvSpPr>
          <p:cNvPr id="9" name="Google Shape;547;p44">
            <a:extLst>
              <a:ext uri="{FF2B5EF4-FFF2-40B4-BE49-F238E27FC236}">
                <a16:creationId xmlns:a16="http://schemas.microsoft.com/office/drawing/2014/main" id="{89F0292B-E315-D6A6-C48A-0717EDD15D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826599"/>
            <a:ext cx="7677205" cy="2607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>
              <a:lnSpc>
                <a:spcPct val="150000"/>
              </a:lnSpc>
            </a:pPr>
            <a:r>
              <a:rPr lang="en-US" sz="1800" dirty="0"/>
              <a:t>REST is not a protocol nor a standard</a:t>
            </a:r>
          </a:p>
          <a:p>
            <a:pPr marL="32004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REST proposed by Roy Fielding in 2000</a:t>
            </a:r>
          </a:p>
          <a:p>
            <a:pPr marL="32004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REST is an architectural style for building Distributed Systems</a:t>
            </a:r>
          </a:p>
          <a:p>
            <a:pPr marL="32004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Common REST API implementations are commonly based on HTTP</a:t>
            </a:r>
          </a:p>
          <a:p>
            <a:pPr marL="32004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Fast and Lightweight</a:t>
            </a:r>
          </a:p>
        </p:txBody>
      </p:sp>
    </p:spTree>
    <p:extLst>
      <p:ext uri="{BB962C8B-B14F-4D97-AF65-F5344CB8AC3E}">
        <p14:creationId xmlns:p14="http://schemas.microsoft.com/office/powerpoint/2010/main" val="1237984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1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RESTful API Architecture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E6963B-B0F0-DDCA-3310-7E83AEE4B269}"/>
              </a:ext>
            </a:extLst>
          </p:cNvPr>
          <p:cNvSpPr/>
          <p:nvPr/>
        </p:nvSpPr>
        <p:spPr>
          <a:xfrm>
            <a:off x="1221730" y="2296163"/>
            <a:ext cx="1163782" cy="850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Manrope Medium" panose="020B0604020202020204" charset="0"/>
              </a:rPr>
              <a:t>Client</a:t>
            </a:r>
            <a:endParaRPr lang="fr-MA" dirty="0">
              <a:latin typeface="Manrope Medium" panose="020B060402020202020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0E9907-213B-2CEB-6332-AAD3F62D1DA9}"/>
              </a:ext>
            </a:extLst>
          </p:cNvPr>
          <p:cNvSpPr/>
          <p:nvPr/>
        </p:nvSpPr>
        <p:spPr>
          <a:xfrm>
            <a:off x="5966422" y="2315722"/>
            <a:ext cx="1163782" cy="8312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Manrope Medium" panose="020B0604020202020204" charset="0"/>
              </a:rPr>
              <a:t>Server</a:t>
            </a:r>
            <a:endParaRPr lang="fr-MA" dirty="0">
              <a:latin typeface="Manrope Medium" panose="020B0604020202020204" charset="0"/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456FCEF9-F29A-78BE-1EAD-8E0D6415BBC6}"/>
              </a:ext>
            </a:extLst>
          </p:cNvPr>
          <p:cNvSpPr/>
          <p:nvPr/>
        </p:nvSpPr>
        <p:spPr>
          <a:xfrm>
            <a:off x="7593923" y="2452332"/>
            <a:ext cx="393752" cy="484094"/>
          </a:xfrm>
          <a:prstGeom prst="foldedCorner">
            <a:avLst>
              <a:gd name="adj" fmla="val 3653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8D68F5-BB84-BDCB-CD9B-E73A76E2D804}"/>
              </a:ext>
            </a:extLst>
          </p:cNvPr>
          <p:cNvSpPr txBox="1"/>
          <p:nvPr/>
        </p:nvSpPr>
        <p:spPr>
          <a:xfrm>
            <a:off x="7408322" y="2936426"/>
            <a:ext cx="764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err="1">
                <a:latin typeface="Manrope" panose="020B0604020202020204" charset="0"/>
              </a:rPr>
              <a:t>Resources</a:t>
            </a:r>
            <a:endParaRPr lang="fr-MA" sz="900" dirty="0">
              <a:latin typeface="Manrope" panose="020B060402020202020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AFF162-05B2-B061-B0C2-143C80481D1E}"/>
              </a:ext>
            </a:extLst>
          </p:cNvPr>
          <p:cNvCxnSpPr>
            <a:cxnSpLocks/>
          </p:cNvCxnSpPr>
          <p:nvPr/>
        </p:nvCxnSpPr>
        <p:spPr>
          <a:xfrm>
            <a:off x="2385512" y="2540655"/>
            <a:ext cx="3580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AA58C9-2656-FADC-AD93-7FED87DF14CE}"/>
              </a:ext>
            </a:extLst>
          </p:cNvPr>
          <p:cNvSpPr txBox="1"/>
          <p:nvPr/>
        </p:nvSpPr>
        <p:spPr>
          <a:xfrm>
            <a:off x="3550281" y="2258798"/>
            <a:ext cx="2121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nrope" panose="020B0604020202020204" charset="0"/>
              </a:rPr>
              <a:t>http://bookserver/books/109827</a:t>
            </a:r>
            <a:endParaRPr lang="fr-MA" sz="1000" dirty="0">
              <a:latin typeface="Manrope" panose="020B060402020202020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52442D-BF9C-8D0E-A249-6F883EF96EF6}"/>
              </a:ext>
            </a:extLst>
          </p:cNvPr>
          <p:cNvCxnSpPr/>
          <p:nvPr/>
        </p:nvCxnSpPr>
        <p:spPr>
          <a:xfrm flipH="1">
            <a:off x="2385512" y="2936426"/>
            <a:ext cx="3580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F037F32-2B1E-8664-D041-660A35CAEBF0}"/>
              </a:ext>
            </a:extLst>
          </p:cNvPr>
          <p:cNvSpPr txBox="1"/>
          <p:nvPr/>
        </p:nvSpPr>
        <p:spPr>
          <a:xfrm>
            <a:off x="3741106" y="2615430"/>
            <a:ext cx="869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Manrope" panose="020B0604020202020204" charset="0"/>
              </a:rPr>
              <a:t>HTTP GET</a:t>
            </a:r>
            <a:endParaRPr lang="fr-MA" sz="1000" dirty="0">
              <a:latin typeface="Manrope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26F42A-3D10-2AD6-DCB2-FD9338600C85}"/>
              </a:ext>
            </a:extLst>
          </p:cNvPr>
          <p:cNvSpPr txBox="1"/>
          <p:nvPr/>
        </p:nvSpPr>
        <p:spPr>
          <a:xfrm>
            <a:off x="3549294" y="2936425"/>
            <a:ext cx="869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Manrope" panose="020B0604020202020204" charset="0"/>
              </a:rPr>
              <a:t>200 OK</a:t>
            </a:r>
            <a:endParaRPr lang="fr-MA" sz="1000" dirty="0">
              <a:latin typeface="Manrope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57BB2F-364F-0079-BB2D-CA2B95406325}"/>
              </a:ext>
            </a:extLst>
          </p:cNvPr>
          <p:cNvSpPr txBox="1"/>
          <p:nvPr/>
        </p:nvSpPr>
        <p:spPr>
          <a:xfrm>
            <a:off x="2743233" y="2258798"/>
            <a:ext cx="869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>
                <a:latin typeface="Manrope" panose="020B0604020202020204" charset="0"/>
              </a:rPr>
              <a:t>Request</a:t>
            </a:r>
            <a:endParaRPr lang="fr-MA" sz="1000" dirty="0">
              <a:latin typeface="Manrope" panose="020B06040202020202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2140D4-E95B-BA14-DE56-C74A6AD0D087}"/>
              </a:ext>
            </a:extLst>
          </p:cNvPr>
          <p:cNvSpPr txBox="1"/>
          <p:nvPr/>
        </p:nvSpPr>
        <p:spPr>
          <a:xfrm>
            <a:off x="2774987" y="2928731"/>
            <a:ext cx="869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>
                <a:latin typeface="Manrope" panose="020B0604020202020204" charset="0"/>
              </a:rPr>
              <a:t>Response</a:t>
            </a:r>
            <a:endParaRPr lang="fr-MA" sz="1000" dirty="0">
              <a:latin typeface="Manrope" panose="020B0604020202020204" charset="0"/>
            </a:endParaRP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0114543C-536E-D8EB-E70D-9E3FA044C10F}"/>
              </a:ext>
            </a:extLst>
          </p:cNvPr>
          <p:cNvSpPr/>
          <p:nvPr/>
        </p:nvSpPr>
        <p:spPr>
          <a:xfrm>
            <a:off x="3992962" y="3297785"/>
            <a:ext cx="393752" cy="484094"/>
          </a:xfrm>
          <a:prstGeom prst="foldedCorner">
            <a:avLst>
              <a:gd name="adj" fmla="val 3653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fr-FR" sz="600" dirty="0">
                <a:latin typeface="Manrope" panose="020B0604020202020204" charset="0"/>
              </a:rPr>
              <a:t>JSON</a:t>
            </a:r>
            <a:endParaRPr lang="fr-MA" sz="800" dirty="0">
              <a:latin typeface="Manrope" panose="020B0604020202020204" charset="0"/>
            </a:endParaRP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DC594CC3-64D7-33DF-071D-D84954DC8B2D}"/>
              </a:ext>
            </a:extLst>
          </p:cNvPr>
          <p:cNvSpPr/>
          <p:nvPr/>
        </p:nvSpPr>
        <p:spPr>
          <a:xfrm>
            <a:off x="7524733" y="2376131"/>
            <a:ext cx="393752" cy="484094"/>
          </a:xfrm>
          <a:prstGeom prst="foldedCorner">
            <a:avLst>
              <a:gd name="adj" fmla="val 3653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B895B7-282F-2BE6-268D-E41F97379110}"/>
              </a:ext>
            </a:extLst>
          </p:cNvPr>
          <p:cNvSpPr txBox="1"/>
          <p:nvPr/>
        </p:nvSpPr>
        <p:spPr>
          <a:xfrm>
            <a:off x="3801750" y="3820700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err="1">
                <a:latin typeface="Manrope" panose="020B0604020202020204" charset="0"/>
              </a:rPr>
              <a:t>MediaType</a:t>
            </a:r>
            <a:endParaRPr lang="fr-MA" sz="900" dirty="0">
              <a:latin typeface="Manrop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84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1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RESTful Architectural </a:t>
            </a:r>
            <a:r>
              <a:rPr lang="fr-FR" dirty="0" err="1"/>
              <a:t>Constraints</a:t>
            </a:r>
            <a:endParaRPr lang="fr-FR" dirty="0"/>
          </a:p>
        </p:txBody>
      </p:sp>
      <p:sp>
        <p:nvSpPr>
          <p:cNvPr id="9" name="Google Shape;547;p44">
            <a:extLst>
              <a:ext uri="{FF2B5EF4-FFF2-40B4-BE49-F238E27FC236}">
                <a16:creationId xmlns:a16="http://schemas.microsoft.com/office/drawing/2014/main" id="{89F0292B-E315-D6A6-C48A-0717EDD15D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826599"/>
            <a:ext cx="7677205" cy="2607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>
              <a:lnSpc>
                <a:spcPct val="150000"/>
              </a:lnSpc>
            </a:pPr>
            <a:r>
              <a:rPr lang="en-US" dirty="0"/>
              <a:t>Client-server architecture</a:t>
            </a:r>
          </a:p>
          <a:p>
            <a:pPr marL="320040">
              <a:lnSpc>
                <a:spcPct val="150000"/>
              </a:lnSpc>
            </a:pPr>
            <a:r>
              <a:rPr lang="en-US" dirty="0"/>
              <a:t>Stateless request model</a:t>
            </a:r>
          </a:p>
          <a:p>
            <a:pPr marL="320040">
              <a:lnSpc>
                <a:spcPct val="150000"/>
              </a:lnSpc>
            </a:pPr>
            <a:r>
              <a:rPr lang="en-US" dirty="0"/>
              <a:t>Caching possibility</a:t>
            </a:r>
          </a:p>
          <a:p>
            <a:pPr marL="320040">
              <a:lnSpc>
                <a:spcPct val="150000"/>
              </a:lnSpc>
            </a:pPr>
            <a:r>
              <a:rPr lang="en-US" dirty="0"/>
              <a:t>Uniform interface that decouples client from server</a:t>
            </a:r>
          </a:p>
        </p:txBody>
      </p:sp>
    </p:spTree>
    <p:extLst>
      <p:ext uri="{BB962C8B-B14F-4D97-AF65-F5344CB8AC3E}">
        <p14:creationId xmlns:p14="http://schemas.microsoft.com/office/powerpoint/2010/main" val="38833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1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726" y="1307100"/>
            <a:ext cx="7388547" cy="2529300"/>
          </a:xfrm>
        </p:spPr>
        <p:txBody>
          <a:bodyPr/>
          <a:lstStyle/>
          <a:p>
            <a:r>
              <a:rPr lang="fr-FR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0896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1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66" y="1032177"/>
            <a:ext cx="7388547" cy="910581"/>
          </a:xfrm>
        </p:spPr>
        <p:txBody>
          <a:bodyPr/>
          <a:lstStyle/>
          <a:p>
            <a:r>
              <a:rPr lang="fr-FR" sz="3600" dirty="0"/>
              <a:t>Introduction to </a:t>
            </a:r>
            <a:r>
              <a:rPr lang="fr-FR" sz="3600" dirty="0" err="1"/>
              <a:t>GraphQL</a:t>
            </a:r>
            <a:endParaRPr lang="fr-FR" sz="3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F48992-8A12-8EF3-3975-450026965D75}"/>
              </a:ext>
            </a:extLst>
          </p:cNvPr>
          <p:cNvSpPr txBox="1"/>
          <p:nvPr/>
        </p:nvSpPr>
        <p:spPr>
          <a:xfrm>
            <a:off x="720966" y="2065283"/>
            <a:ext cx="77188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579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Can be used in conjunction with REST</a:t>
            </a:r>
          </a:p>
          <a:p>
            <a:pPr marL="60579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Not an API specification</a:t>
            </a:r>
          </a:p>
          <a:p>
            <a:pPr marL="60579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 query and manipulation language pour les APIs, and a server-side runtime</a:t>
            </a:r>
          </a:p>
          <a:p>
            <a:pPr marL="60579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GraphQL</a:t>
            </a:r>
            <a:r>
              <a:rPr lang="en-US" sz="1400" dirty="0"/>
              <a:t> describes a schema for the provided data</a:t>
            </a:r>
          </a:p>
          <a:p>
            <a:pPr marL="60579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Single entry point</a:t>
            </a:r>
          </a:p>
          <a:p>
            <a:pPr marL="320040">
              <a:lnSpc>
                <a:spcPct val="150000"/>
              </a:lnSpc>
            </a:pPr>
            <a:endParaRPr lang="en-US" sz="1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4141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1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REST API </a:t>
            </a:r>
            <a:r>
              <a:rPr lang="fr-FR" dirty="0" err="1"/>
              <a:t>query</a:t>
            </a:r>
            <a:r>
              <a:rPr lang="fr-FR" dirty="0"/>
              <a:t> vs. </a:t>
            </a:r>
            <a:r>
              <a:rPr lang="fr-FR" dirty="0" err="1"/>
              <a:t>GraphQL</a:t>
            </a:r>
            <a:r>
              <a:rPr lang="fr-FR" dirty="0"/>
              <a:t> API </a:t>
            </a:r>
            <a:r>
              <a:rPr lang="fr-FR" dirty="0" err="1"/>
              <a:t>query</a:t>
            </a:r>
            <a:endParaRPr lang="fr-FR" dirty="0"/>
          </a:p>
        </p:txBody>
      </p:sp>
      <p:pic>
        <p:nvPicPr>
          <p:cNvPr id="1026" name="Picture 2" descr="GET command vs GraphQL&#10;">
            <a:extLst>
              <a:ext uri="{FF2B5EF4-FFF2-40B4-BE49-F238E27FC236}">
                <a16:creationId xmlns:a16="http://schemas.microsoft.com/office/drawing/2014/main" id="{14CF7E07-3CA8-55FD-CA7B-D5FCBCB7D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450" y="1748615"/>
            <a:ext cx="4065099" cy="284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634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1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Pros and Cons of </a:t>
            </a:r>
            <a:r>
              <a:rPr lang="fr-FR" dirty="0" err="1"/>
              <a:t>GraphQL</a:t>
            </a:r>
            <a:r>
              <a:rPr lang="fr-FR" dirty="0"/>
              <a:t> over REST</a:t>
            </a:r>
          </a:p>
        </p:txBody>
      </p:sp>
      <p:sp>
        <p:nvSpPr>
          <p:cNvPr id="9" name="Google Shape;547;p44">
            <a:extLst>
              <a:ext uri="{FF2B5EF4-FFF2-40B4-BE49-F238E27FC236}">
                <a16:creationId xmlns:a16="http://schemas.microsoft.com/office/drawing/2014/main" id="{89F0292B-E315-D6A6-C48A-0717EDD15D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8874" y="2071066"/>
            <a:ext cx="3818480" cy="2607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indent="0" algn="ctr">
              <a:lnSpc>
                <a:spcPct val="150000"/>
              </a:lnSpc>
              <a:buNone/>
            </a:pPr>
            <a:r>
              <a:rPr lang="en-US" dirty="0"/>
              <a:t>An efficient and flexible query language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dirty="0"/>
              <a:t>A single endpoint with full capability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dirty="0"/>
              <a:t>No native cashing mechanism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dirty="0"/>
              <a:t>Fetches specific data with a single API call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dirty="0"/>
              <a:t>Uses a single tool for documentation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dirty="0"/>
              <a:t>Complicated handling of HTTP status codes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2EDC1734-128A-AA6F-8903-C5B71806F9AB}"/>
              </a:ext>
            </a:extLst>
          </p:cNvPr>
          <p:cNvSpPr txBox="1">
            <a:spLocks/>
          </p:cNvSpPr>
          <p:nvPr/>
        </p:nvSpPr>
        <p:spPr>
          <a:xfrm>
            <a:off x="4497354" y="2071066"/>
            <a:ext cx="3818480" cy="260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2540" indent="0" algn="ctr">
              <a:lnSpc>
                <a:spcPct val="150000"/>
              </a:lnSpc>
              <a:buNone/>
            </a:pPr>
            <a:r>
              <a:rPr lang="en-US" dirty="0"/>
              <a:t>An architectural style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dirty="0"/>
              <a:t>A set of endpoints for each resource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dirty="0"/>
              <a:t>Native caching mechanism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dirty="0"/>
              <a:t>Fetches fixed data call with multiple calls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dirty="0"/>
              <a:t>Wide range of options for documentation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dirty="0"/>
              <a:t>Easy usage of http status code to identify errors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B312AE2-2D47-0150-5C7E-5C451CFBF939}"/>
              </a:ext>
            </a:extLst>
          </p:cNvPr>
          <p:cNvCxnSpPr/>
          <p:nvPr/>
        </p:nvCxnSpPr>
        <p:spPr>
          <a:xfrm>
            <a:off x="4497355" y="1729273"/>
            <a:ext cx="0" cy="281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CD4AF22B-8637-8298-C8C1-CE4C6F6EABBF}"/>
              </a:ext>
            </a:extLst>
          </p:cNvPr>
          <p:cNvSpPr txBox="1"/>
          <p:nvPr/>
        </p:nvSpPr>
        <p:spPr>
          <a:xfrm>
            <a:off x="2115068" y="1739922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Manrope Medium" panose="020B0604020202020204" charset="0"/>
              </a:rPr>
              <a:t>GraphQL</a:t>
            </a:r>
            <a:endParaRPr lang="fr-FR" b="1" dirty="0">
              <a:latin typeface="Manrope Medium" panose="020B060402020202020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503D5AF-01D3-919E-C42D-7773662D445C}"/>
              </a:ext>
            </a:extLst>
          </p:cNvPr>
          <p:cNvSpPr txBox="1"/>
          <p:nvPr/>
        </p:nvSpPr>
        <p:spPr>
          <a:xfrm>
            <a:off x="6088239" y="1729273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anrope Medium" panose="020B0604020202020204" charset="0"/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14697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1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Which</a:t>
            </a:r>
            <a:r>
              <a:rPr lang="fr-FR" dirty="0"/>
              <a:t> one to </a:t>
            </a:r>
            <a:r>
              <a:rPr lang="fr-FR" dirty="0" err="1"/>
              <a:t>choose</a:t>
            </a:r>
            <a:r>
              <a:rPr lang="fr-FR" dirty="0"/>
              <a:t> ?</a:t>
            </a:r>
          </a:p>
        </p:txBody>
      </p:sp>
      <p:sp>
        <p:nvSpPr>
          <p:cNvPr id="9" name="Google Shape;547;p44">
            <a:extLst>
              <a:ext uri="{FF2B5EF4-FFF2-40B4-BE49-F238E27FC236}">
                <a16:creationId xmlns:a16="http://schemas.microsoft.com/office/drawing/2014/main" id="{89F0292B-E315-D6A6-C48A-0717EDD15D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8875" y="2170922"/>
            <a:ext cx="3818480" cy="2265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indent="0" algn="ctr">
              <a:lnSpc>
                <a:spcPct val="150000"/>
              </a:lnSpc>
              <a:buNone/>
            </a:pPr>
            <a:r>
              <a:rPr lang="en-US" dirty="0"/>
              <a:t>Boost performance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dirty="0"/>
              <a:t>Less round trips to fetch data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dirty="0"/>
              <a:t>Specificity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dirty="0"/>
              <a:t>Less effort to implement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2EDC1734-128A-AA6F-8903-C5B71806F9AB}"/>
              </a:ext>
            </a:extLst>
          </p:cNvPr>
          <p:cNvSpPr txBox="1">
            <a:spLocks/>
          </p:cNvSpPr>
          <p:nvPr/>
        </p:nvSpPr>
        <p:spPr>
          <a:xfrm>
            <a:off x="4497355" y="2170922"/>
            <a:ext cx="3818480" cy="226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2540" indent="0" algn="ctr">
              <a:lnSpc>
                <a:spcPct val="150000"/>
              </a:lnSpc>
              <a:buNone/>
            </a:pPr>
            <a:r>
              <a:rPr lang="en-US" dirty="0"/>
              <a:t>Tested an proven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dirty="0"/>
              <a:t>Robust caching and authentication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dirty="0"/>
              <a:t>Capable to handle a huge amount of workload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B312AE2-2D47-0150-5C7E-5C451CFBF939}"/>
              </a:ext>
            </a:extLst>
          </p:cNvPr>
          <p:cNvCxnSpPr/>
          <p:nvPr/>
        </p:nvCxnSpPr>
        <p:spPr>
          <a:xfrm>
            <a:off x="4497355" y="1729273"/>
            <a:ext cx="0" cy="281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C48708E6-29D2-877D-2A30-9A4267C53D97}"/>
              </a:ext>
            </a:extLst>
          </p:cNvPr>
          <p:cNvSpPr txBox="1"/>
          <p:nvPr/>
        </p:nvSpPr>
        <p:spPr>
          <a:xfrm>
            <a:off x="2115068" y="1739922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Manrope Medium" panose="020B0604020202020204" charset="0"/>
              </a:rPr>
              <a:t>GraphQL</a:t>
            </a:r>
            <a:endParaRPr lang="fr-FR" b="1" dirty="0">
              <a:latin typeface="Manrope Medium" panose="020B060402020202020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E1F174C-35D5-024B-5ADE-7EBF22B86CF4}"/>
              </a:ext>
            </a:extLst>
          </p:cNvPr>
          <p:cNvSpPr txBox="1"/>
          <p:nvPr/>
        </p:nvSpPr>
        <p:spPr>
          <a:xfrm>
            <a:off x="6088239" y="1729273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anrope Medium" panose="020B0604020202020204" charset="0"/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19659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1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102" y="1353566"/>
            <a:ext cx="7717500" cy="591300"/>
          </a:xfrm>
        </p:spPr>
        <p:txBody>
          <a:bodyPr/>
          <a:lstStyle/>
          <a:p>
            <a:r>
              <a:rPr lang="fr-FR" dirty="0"/>
              <a:t>Abderrahman Cheddir</a:t>
            </a:r>
          </a:p>
        </p:txBody>
      </p:sp>
      <p:sp>
        <p:nvSpPr>
          <p:cNvPr id="9" name="Google Shape;547;p44">
            <a:extLst>
              <a:ext uri="{FF2B5EF4-FFF2-40B4-BE49-F238E27FC236}">
                <a16:creationId xmlns:a16="http://schemas.microsoft.com/office/drawing/2014/main" id="{89F0292B-E315-D6A6-C48A-0717EDD15D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3397" y="2055632"/>
            <a:ext cx="7677205" cy="2064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000"/>
              </a:spcBef>
              <a:spcAft>
                <a:spcPts val="1800"/>
              </a:spcAft>
              <a:buClr>
                <a:schemeClr val="hlink"/>
              </a:buClr>
              <a:buSzPts val="1100"/>
              <a:buFontTx/>
              <a:buChar char="-"/>
            </a:pPr>
            <a:r>
              <a:rPr lang="en-US" sz="2000" b="1" dirty="0"/>
              <a:t>12</a:t>
            </a:r>
            <a:r>
              <a:rPr lang="en-US" sz="1800" dirty="0"/>
              <a:t> Years of Experience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1800"/>
              </a:spcAft>
              <a:buClr>
                <a:schemeClr val="hlink"/>
              </a:buClr>
              <a:buSzPts val="1100"/>
              <a:buFontTx/>
              <a:buChar char="-"/>
            </a:pPr>
            <a:r>
              <a:rPr lang="en-US" sz="1800" dirty="0"/>
              <a:t>             Microsoft Oriented Technologies</a:t>
            </a: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spcAft>
                <a:spcPts val="1800"/>
              </a:spcAft>
              <a:buClr>
                <a:schemeClr val="hlink"/>
              </a:buClr>
              <a:buSzPts val="1100"/>
              <a:buFontTx/>
              <a:buChar char="-"/>
            </a:pPr>
            <a:r>
              <a:rPr lang="en-US" sz="1800" dirty="0"/>
              <a:t>             Microsoft Certified: Azure Solutions Architect Expert</a:t>
            </a:r>
          </a:p>
        </p:txBody>
      </p:sp>
      <p:pic>
        <p:nvPicPr>
          <p:cNvPr id="1026" name="Picture 2" descr="Microsoft Certified: Azure Solutions Architect Expert badge image. Issued by Microsoft">
            <a:extLst>
              <a:ext uri="{FF2B5EF4-FFF2-40B4-BE49-F238E27FC236}">
                <a16:creationId xmlns:a16="http://schemas.microsoft.com/office/drawing/2014/main" id="{A51CDC98-5292-D8D5-2EBC-0B5F76367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82" y="3434576"/>
            <a:ext cx="517974" cy="5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Logo PNG Transparent Image | PNG Mart">
            <a:extLst>
              <a:ext uri="{FF2B5EF4-FFF2-40B4-BE49-F238E27FC236}">
                <a16:creationId xmlns:a16="http://schemas.microsoft.com/office/drawing/2014/main" id="{03F95F21-D6A7-5E38-6559-52E6D40FB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98" y="2820636"/>
            <a:ext cx="585715" cy="44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145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726" y="1462488"/>
            <a:ext cx="7388547" cy="2529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5400" dirty="0" err="1"/>
              <a:t>Designing</a:t>
            </a:r>
            <a:r>
              <a:rPr lang="fr-FR" sz="5400" dirty="0"/>
              <a:t> RESTful APIs</a:t>
            </a:r>
          </a:p>
        </p:txBody>
      </p:sp>
    </p:spTree>
    <p:extLst>
      <p:ext uri="{BB962C8B-B14F-4D97-AF65-F5344CB8AC3E}">
        <p14:creationId xmlns:p14="http://schemas.microsoft.com/office/powerpoint/2010/main" val="3875628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design a RESTful API first ?</a:t>
            </a:r>
          </a:p>
        </p:txBody>
      </p:sp>
      <p:sp>
        <p:nvSpPr>
          <p:cNvPr id="11" name="Google Shape;547;p44">
            <a:extLst>
              <a:ext uri="{FF2B5EF4-FFF2-40B4-BE49-F238E27FC236}">
                <a16:creationId xmlns:a16="http://schemas.microsoft.com/office/drawing/2014/main" id="{BA229C2E-0345-4FD5-7DC8-C0B86E7F7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826599"/>
            <a:ext cx="7677205" cy="2607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>
              <a:lnSpc>
                <a:spcPct val="150000"/>
              </a:lnSpc>
            </a:pPr>
            <a:r>
              <a:rPr lang="en-US" sz="2400" dirty="0"/>
              <a:t>Can’t fix the API after going live</a:t>
            </a:r>
          </a:p>
          <a:p>
            <a:pPr marL="320040">
              <a:lnSpc>
                <a:spcPct val="150000"/>
              </a:lnSpc>
            </a:pPr>
            <a:r>
              <a:rPr lang="en-US" sz="2400" dirty="0"/>
              <a:t>Helps understand requirements</a:t>
            </a:r>
          </a:p>
          <a:p>
            <a:pPr marL="320040">
              <a:lnSpc>
                <a:spcPct val="150000"/>
              </a:lnSpc>
            </a:pPr>
            <a:r>
              <a:rPr lang="en-US" sz="2400" dirty="0"/>
              <a:t>Well designed APIs can easily grow and mature</a:t>
            </a:r>
          </a:p>
          <a:p>
            <a:pPr marL="320040">
              <a:lnSpc>
                <a:spcPct val="150000"/>
              </a:lnSpc>
            </a:pPr>
            <a:r>
              <a:rPr lang="en-US" sz="2400" dirty="0"/>
              <a:t>Too easy to add ad-hoc endpoints</a:t>
            </a:r>
          </a:p>
        </p:txBody>
      </p:sp>
    </p:spTree>
    <p:extLst>
      <p:ext uri="{BB962C8B-B14F-4D97-AF65-F5344CB8AC3E}">
        <p14:creationId xmlns:p14="http://schemas.microsoft.com/office/powerpoint/2010/main" val="274087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Request</a:t>
            </a:r>
            <a:r>
              <a:rPr lang="fr-FR" dirty="0"/>
              <a:t> vs. </a:t>
            </a:r>
            <a:r>
              <a:rPr lang="fr-FR" dirty="0" err="1"/>
              <a:t>Response</a:t>
            </a:r>
            <a:endParaRPr lang="fr-FR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1FBD55C-1523-CB43-22D2-7089FB013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39907"/>
              </p:ext>
            </p:extLst>
          </p:nvPr>
        </p:nvGraphicFramePr>
        <p:xfrm>
          <a:off x="869969" y="2571750"/>
          <a:ext cx="3230281" cy="1112520"/>
        </p:xfrm>
        <a:graphic>
          <a:graphicData uri="http://schemas.openxmlformats.org/drawingml/2006/table">
            <a:tbl>
              <a:tblPr firstRow="1" bandRow="1">
                <a:tableStyleId>{6A0B9A2D-07C8-46DF-AB14-F8EAA7BEF34C}</a:tableStyleId>
              </a:tblPr>
              <a:tblGrid>
                <a:gridCol w="771150">
                  <a:extLst>
                    <a:ext uri="{9D8B030D-6E8A-4147-A177-3AD203B41FA5}">
                      <a16:colId xmlns:a16="http://schemas.microsoft.com/office/drawing/2014/main" val="3922158208"/>
                    </a:ext>
                  </a:extLst>
                </a:gridCol>
                <a:gridCol w="2459131">
                  <a:extLst>
                    <a:ext uri="{9D8B030D-6E8A-4147-A177-3AD203B41FA5}">
                      <a16:colId xmlns:a16="http://schemas.microsoft.com/office/drawing/2014/main" val="759538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VERB</a:t>
                      </a:r>
                      <a:endParaRPr lang="fr-M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URI</a:t>
                      </a:r>
                      <a:r>
                        <a:rPr lang="fr-FR" dirty="0"/>
                        <a:t> + </a:t>
                      </a:r>
                      <a:r>
                        <a:rPr lang="fr-FR" dirty="0" err="1"/>
                        <a:t>Query</a:t>
                      </a:r>
                      <a:r>
                        <a:rPr lang="fr-FR" dirty="0"/>
                        <a:t> String</a:t>
                      </a:r>
                      <a:endParaRPr lang="fr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4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Headers</a:t>
                      </a:r>
                      <a:endParaRPr lang="fr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0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M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err="1"/>
                        <a:t>Request</a:t>
                      </a:r>
                      <a:r>
                        <a:rPr lang="fr-FR" dirty="0"/>
                        <a:t> Body</a:t>
                      </a:r>
                      <a:endParaRPr lang="fr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1969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7FC360-E098-8725-3E69-87BE313D1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47623"/>
              </p:ext>
            </p:extLst>
          </p:nvPr>
        </p:nvGraphicFramePr>
        <p:xfrm>
          <a:off x="5143532" y="2571750"/>
          <a:ext cx="3230281" cy="1112520"/>
        </p:xfrm>
        <a:graphic>
          <a:graphicData uri="http://schemas.openxmlformats.org/drawingml/2006/table">
            <a:tbl>
              <a:tblPr firstRow="1" bandRow="1">
                <a:tableStyleId>{6A0B9A2D-07C8-46DF-AB14-F8EAA7BEF34C}</a:tableStyleId>
              </a:tblPr>
              <a:tblGrid>
                <a:gridCol w="3230281">
                  <a:extLst>
                    <a:ext uri="{9D8B030D-6E8A-4147-A177-3AD203B41FA5}">
                      <a16:colId xmlns:a16="http://schemas.microsoft.com/office/drawing/2014/main" val="3922158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Status</a:t>
                      </a:r>
                      <a:r>
                        <a:rPr lang="fr-FR" b="1" dirty="0"/>
                        <a:t> Code</a:t>
                      </a:r>
                      <a:endParaRPr lang="fr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4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Headers</a:t>
                      </a:r>
                      <a:endParaRPr lang="fr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0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err="1"/>
                        <a:t>Request</a:t>
                      </a:r>
                      <a:r>
                        <a:rPr lang="fr-FR" dirty="0"/>
                        <a:t> Body</a:t>
                      </a:r>
                      <a:endParaRPr lang="fr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1969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74FEDD4-A051-7F54-9887-DE3D45870D46}"/>
              </a:ext>
            </a:extLst>
          </p:cNvPr>
          <p:cNvSpPr txBox="1"/>
          <p:nvPr/>
        </p:nvSpPr>
        <p:spPr>
          <a:xfrm>
            <a:off x="6235131" y="2039417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accent3">
                    <a:lumMod val="75000"/>
                  </a:schemeClr>
                </a:solidFill>
                <a:latin typeface="Manrope Medium" panose="020B0604020202020204" charset="0"/>
              </a:rPr>
              <a:t>Response</a:t>
            </a:r>
            <a:endParaRPr lang="fr-MA" b="1" dirty="0">
              <a:solidFill>
                <a:schemeClr val="accent3">
                  <a:lumMod val="75000"/>
                </a:schemeClr>
              </a:solidFill>
              <a:latin typeface="Manrope Medium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6CDE93-1280-78B9-AC48-73DA97293957}"/>
              </a:ext>
            </a:extLst>
          </p:cNvPr>
          <p:cNvSpPr txBox="1"/>
          <p:nvPr/>
        </p:nvSpPr>
        <p:spPr>
          <a:xfrm>
            <a:off x="2027292" y="2039417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accent1">
                    <a:lumMod val="75000"/>
                  </a:schemeClr>
                </a:solidFill>
                <a:latin typeface="Manrope Medium" panose="020B0604020202020204" charset="0"/>
              </a:rPr>
              <a:t>Request</a:t>
            </a:r>
            <a:endParaRPr lang="fr-MA" b="1" dirty="0">
              <a:solidFill>
                <a:schemeClr val="accent1">
                  <a:lumMod val="75000"/>
                </a:schemeClr>
              </a:solidFill>
              <a:latin typeface="Manrope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8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What</a:t>
            </a:r>
            <a:r>
              <a:rPr lang="fr-FR" dirty="0"/>
              <a:t> are </a:t>
            </a:r>
            <a:r>
              <a:rPr lang="fr-FR" dirty="0" err="1"/>
              <a:t>resources</a:t>
            </a:r>
            <a:r>
              <a:rPr lang="fr-FR" dirty="0"/>
              <a:t> ?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E770669C-F53C-6A99-2203-B228E5FD8A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826599"/>
            <a:ext cx="7677205" cy="2607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>
              <a:lnSpc>
                <a:spcPct val="150000"/>
              </a:lnSpc>
            </a:pPr>
            <a:r>
              <a:rPr lang="en-US" sz="2400" dirty="0">
                <a:solidFill>
                  <a:srgbClr val="313131"/>
                </a:solidFill>
              </a:rPr>
              <a:t>REST APIs should be designed around resources</a:t>
            </a:r>
          </a:p>
          <a:p>
            <a:pPr marL="320040">
              <a:lnSpc>
                <a:spcPct val="150000"/>
              </a:lnSpc>
            </a:pPr>
            <a:r>
              <a:rPr lang="en-US" sz="2400" dirty="0">
                <a:solidFill>
                  <a:srgbClr val="313131"/>
                </a:solidFill>
              </a:rPr>
              <a:t>Resources are objects, data or services</a:t>
            </a:r>
          </a:p>
          <a:p>
            <a:pPr marL="320040">
              <a:lnSpc>
                <a:spcPct val="150000"/>
              </a:lnSpc>
            </a:pPr>
            <a:r>
              <a:rPr lang="en-US" sz="2400" dirty="0">
                <a:solidFill>
                  <a:srgbClr val="313131"/>
                </a:solidFill>
              </a:rPr>
              <a:t>Exposed by the API and accessed by clients</a:t>
            </a:r>
          </a:p>
          <a:p>
            <a:pPr marL="777240" lvl="1">
              <a:lnSpc>
                <a:spcPct val="150000"/>
              </a:lnSpc>
            </a:pPr>
            <a:r>
              <a:rPr lang="en-US" sz="2400" i="1" dirty="0">
                <a:solidFill>
                  <a:srgbClr val="313131"/>
                </a:solidFill>
              </a:rPr>
              <a:t>e.g. Users, Invoices, Products</a:t>
            </a:r>
          </a:p>
        </p:txBody>
      </p:sp>
    </p:spTree>
    <p:extLst>
      <p:ext uri="{BB962C8B-B14F-4D97-AF65-F5344CB8AC3E}">
        <p14:creationId xmlns:p14="http://schemas.microsoft.com/office/powerpoint/2010/main" val="2232350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/>
              <a:t>URI and </a:t>
            </a:r>
            <a:r>
              <a:rPr lang="fr-FR" dirty="0" err="1"/>
              <a:t>Query</a:t>
            </a:r>
            <a:r>
              <a:rPr lang="fr-FR" dirty="0"/>
              <a:t> Strings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E770669C-F53C-6A99-2203-B228E5FD8A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826599"/>
            <a:ext cx="7677205" cy="2607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>
              <a:lnSpc>
                <a:spcPct val="150000"/>
              </a:lnSpc>
            </a:pPr>
            <a:r>
              <a:rPr lang="en-US" sz="2400" dirty="0"/>
              <a:t>Unique Resource Identifier</a:t>
            </a:r>
          </a:p>
          <a:p>
            <a:pPr marL="320040">
              <a:lnSpc>
                <a:spcPct val="150000"/>
              </a:lnSpc>
            </a:pPr>
            <a:r>
              <a:rPr lang="en-US" sz="2400" dirty="0"/>
              <a:t>URIs are paths to resources</a:t>
            </a:r>
          </a:p>
          <a:p>
            <a:pPr marL="320040">
              <a:lnSpc>
                <a:spcPct val="150000"/>
              </a:lnSpc>
            </a:pPr>
            <a:r>
              <a:rPr lang="en-US" sz="2400" dirty="0"/>
              <a:t>Query strings are used for non data elements</a:t>
            </a:r>
          </a:p>
          <a:p>
            <a:pPr marL="777240" lvl="1">
              <a:lnSpc>
                <a:spcPct val="150000"/>
              </a:lnSpc>
            </a:pPr>
            <a:r>
              <a:rPr lang="en-US" sz="2400" i="1" dirty="0">
                <a:latin typeface="Manrope" panose="020B0604020202020204" charset="0"/>
              </a:rPr>
              <a:t>e.g. formatting, sorting, searching, </a:t>
            </a:r>
            <a:r>
              <a:rPr lang="en-US" sz="2400" i="1" dirty="0" err="1">
                <a:latin typeface="Manrope" panose="020B0604020202020204" charset="0"/>
              </a:rPr>
              <a:t>etc</a:t>
            </a:r>
            <a:r>
              <a:rPr lang="en-US" sz="2400" i="1" dirty="0">
                <a:latin typeface="Manrope" panose="020B060402020202020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67485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Nouns</a:t>
            </a:r>
            <a:r>
              <a:rPr lang="fr-FR" dirty="0"/>
              <a:t> </a:t>
            </a:r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dirty="0" err="1"/>
              <a:t>verbs</a:t>
            </a:r>
            <a:endParaRPr lang="fr-FR" dirty="0"/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E770669C-F53C-6A99-2203-B228E5FD8A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826599"/>
            <a:ext cx="7677205" cy="2607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>
              <a:lnSpc>
                <a:spcPct val="150000"/>
              </a:lnSpc>
            </a:pPr>
            <a:r>
              <a:rPr lang="en-US" sz="2400" dirty="0"/>
              <a:t>Avoid designing URIs using verbs</a:t>
            </a:r>
          </a:p>
          <a:p>
            <a:pPr marL="777240"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https://api.myserver.com/getUsers</a:t>
            </a:r>
          </a:p>
          <a:p>
            <a:pPr marL="777240"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https://api.myserver.com/create-user</a:t>
            </a:r>
          </a:p>
          <a:p>
            <a:pPr marL="320040">
              <a:lnSpc>
                <a:spcPct val="150000"/>
              </a:lnSpc>
            </a:pPr>
            <a:r>
              <a:rPr lang="en-US" sz="2400" dirty="0"/>
              <a:t>Prefer nouns instead (pluralized)</a:t>
            </a:r>
          </a:p>
          <a:p>
            <a:pPr marL="777240"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https://api.myserver.com/users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E39864-82B0-0512-B769-F1989F3FEB4D}"/>
              </a:ext>
            </a:extLst>
          </p:cNvPr>
          <p:cNvCxnSpPr>
            <a:cxnSpLocks/>
          </p:cNvCxnSpPr>
          <p:nvPr/>
        </p:nvCxnSpPr>
        <p:spPr>
          <a:xfrm>
            <a:off x="5942125" y="2539813"/>
            <a:ext cx="1416423" cy="386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4609CA-0147-1AE5-2C3C-D0419B7CC5B8}"/>
              </a:ext>
            </a:extLst>
          </p:cNvPr>
          <p:cNvCxnSpPr/>
          <p:nvPr/>
        </p:nvCxnSpPr>
        <p:spPr>
          <a:xfrm flipH="1">
            <a:off x="5942126" y="2541868"/>
            <a:ext cx="1416423" cy="386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99AAB0-16F2-7156-29B5-B099A6D9CFBB}"/>
              </a:ext>
            </a:extLst>
          </p:cNvPr>
          <p:cNvCxnSpPr>
            <a:cxnSpLocks/>
          </p:cNvCxnSpPr>
          <p:nvPr/>
        </p:nvCxnSpPr>
        <p:spPr>
          <a:xfrm>
            <a:off x="5969705" y="3016254"/>
            <a:ext cx="1982674" cy="374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4AC9B4-4305-4B24-7F4A-13011EF25340}"/>
              </a:ext>
            </a:extLst>
          </p:cNvPr>
          <p:cNvCxnSpPr>
            <a:cxnSpLocks/>
          </p:cNvCxnSpPr>
          <p:nvPr/>
        </p:nvCxnSpPr>
        <p:spPr>
          <a:xfrm flipH="1">
            <a:off x="5891326" y="3001840"/>
            <a:ext cx="1948185" cy="374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636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Identifiers</a:t>
            </a:r>
            <a:r>
              <a:rPr lang="fr-FR" dirty="0"/>
              <a:t> in </a:t>
            </a:r>
            <a:r>
              <a:rPr lang="fr-FR" dirty="0" err="1"/>
              <a:t>URIs</a:t>
            </a:r>
            <a:endParaRPr lang="fr-FR" dirty="0"/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E770669C-F53C-6A99-2203-B228E5FD8A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826599"/>
            <a:ext cx="7677205" cy="2607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>
              <a:lnSpc>
                <a:spcPct val="150000"/>
              </a:lnSpc>
            </a:pPr>
            <a:r>
              <a:rPr lang="en-US" sz="2000" dirty="0">
                <a:solidFill>
                  <a:srgbClr val="313131"/>
                </a:solidFill>
              </a:rPr>
              <a:t>Use unique identifiers to point to a specific resource</a:t>
            </a:r>
          </a:p>
          <a:p>
            <a:pPr marL="320040">
              <a:lnSpc>
                <a:spcPct val="150000"/>
              </a:lnSpc>
            </a:pPr>
            <a:r>
              <a:rPr lang="en-US" sz="2000" dirty="0">
                <a:solidFill>
                  <a:srgbClr val="313131"/>
                </a:solidFill>
              </a:rPr>
              <a:t>Does not have to be a ‘primary key’</a:t>
            </a:r>
          </a:p>
          <a:p>
            <a:pPr marL="777240" lvl="1">
              <a:lnSpc>
                <a:spcPct val="150000"/>
              </a:lnSpc>
            </a:pPr>
            <a:r>
              <a:rPr lang="en-US" sz="2000" i="1" dirty="0">
                <a:solidFill>
                  <a:srgbClr val="313131"/>
                </a:solidFill>
              </a:rPr>
              <a:t>e.g. Username, ISBN</a:t>
            </a:r>
          </a:p>
        </p:txBody>
      </p:sp>
    </p:spTree>
    <p:extLst>
      <p:ext uri="{BB962C8B-B14F-4D97-AF65-F5344CB8AC3E}">
        <p14:creationId xmlns:p14="http://schemas.microsoft.com/office/powerpoint/2010/main" val="2209786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Query</a:t>
            </a:r>
            <a:r>
              <a:rPr lang="fr-FR" dirty="0"/>
              <a:t> Strings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E770669C-F53C-6A99-2203-B228E5FD8A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826599"/>
            <a:ext cx="7677205" cy="2607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>
              <a:lnSpc>
                <a:spcPct val="150000"/>
              </a:lnSpc>
            </a:pPr>
            <a:r>
              <a:rPr lang="en-US" sz="2400" dirty="0">
                <a:solidFill>
                  <a:srgbClr val="313131"/>
                </a:solidFill>
              </a:rPr>
              <a:t>Use for non-resource properties</a:t>
            </a:r>
          </a:p>
          <a:p>
            <a:pPr marL="777240" lvl="1"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4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books?sort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=-name</a:t>
            </a:r>
          </a:p>
          <a:p>
            <a:pPr marL="777240" lvl="1"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4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books?page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=1&amp;size=10</a:t>
            </a:r>
          </a:p>
          <a:p>
            <a:pPr marL="777240" lvl="1"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400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books?search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=%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api&amp;fields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=title</a:t>
            </a:r>
          </a:p>
        </p:txBody>
      </p:sp>
    </p:spTree>
    <p:extLst>
      <p:ext uri="{BB962C8B-B14F-4D97-AF65-F5344CB8AC3E}">
        <p14:creationId xmlns:p14="http://schemas.microsoft.com/office/powerpoint/2010/main" val="2601768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Verbs</a:t>
            </a:r>
            <a:r>
              <a:rPr lang="fr-FR" dirty="0"/>
              <a:t> (Methods)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E770669C-F53C-6A99-2203-B228E5FD8A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826599"/>
            <a:ext cx="7677205" cy="2607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lnSpc>
                <a:spcPct val="15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GET: retrieve a resource or a collection of resources</a:t>
            </a:r>
          </a:p>
          <a:p>
            <a:pPr marL="288290" indent="-285750">
              <a:lnSpc>
                <a:spcPct val="15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POST: add a new resource</a:t>
            </a:r>
          </a:p>
          <a:p>
            <a:pPr marL="288290" indent="-285750">
              <a:lnSpc>
                <a:spcPct val="15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PUT: Update an existing resource</a:t>
            </a:r>
          </a:p>
          <a:p>
            <a:pPr marL="288290" indent="-285750">
              <a:lnSpc>
                <a:spcPct val="15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PATCH: Update a resource with partial changes</a:t>
            </a:r>
          </a:p>
          <a:p>
            <a:pPr marL="288290" indent="-285750">
              <a:lnSpc>
                <a:spcPct val="15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DELETE: Remove an existing resource</a:t>
            </a:r>
          </a:p>
        </p:txBody>
      </p:sp>
    </p:spTree>
    <p:extLst>
      <p:ext uri="{BB962C8B-B14F-4D97-AF65-F5344CB8AC3E}">
        <p14:creationId xmlns:p14="http://schemas.microsoft.com/office/powerpoint/2010/main" val="1264189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Combining</a:t>
            </a:r>
            <a:r>
              <a:rPr lang="fr-FR" dirty="0"/>
              <a:t> </a:t>
            </a:r>
            <a:r>
              <a:rPr lang="fr-FR" dirty="0" err="1"/>
              <a:t>URIs</a:t>
            </a:r>
            <a:r>
              <a:rPr lang="fr-FR" dirty="0"/>
              <a:t> and </a:t>
            </a:r>
            <a:r>
              <a:rPr lang="fr-FR" dirty="0" err="1"/>
              <a:t>Verbs</a:t>
            </a:r>
            <a:endParaRPr lang="fr-FR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DFFC34A-18C3-0D9D-B522-09AC612E8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05829"/>
              </p:ext>
            </p:extLst>
          </p:nvPr>
        </p:nvGraphicFramePr>
        <p:xfrm>
          <a:off x="621950" y="2171327"/>
          <a:ext cx="7900050" cy="1112520"/>
        </p:xfrm>
        <a:graphic>
          <a:graphicData uri="http://schemas.openxmlformats.org/drawingml/2006/table">
            <a:tbl>
              <a:tblPr firstRow="1" bandRow="1">
                <a:tableStyleId>{6A0B9A2D-07C8-46DF-AB14-F8EAA7BEF34C}</a:tableStyleId>
              </a:tblPr>
              <a:tblGrid>
                <a:gridCol w="1580010">
                  <a:extLst>
                    <a:ext uri="{9D8B030D-6E8A-4147-A177-3AD203B41FA5}">
                      <a16:colId xmlns:a16="http://schemas.microsoft.com/office/drawing/2014/main" val="437994407"/>
                    </a:ext>
                  </a:extLst>
                </a:gridCol>
                <a:gridCol w="1294275">
                  <a:extLst>
                    <a:ext uri="{9D8B030D-6E8A-4147-A177-3AD203B41FA5}">
                      <a16:colId xmlns:a16="http://schemas.microsoft.com/office/drawing/2014/main" val="1645659974"/>
                    </a:ext>
                  </a:extLst>
                </a:gridCol>
                <a:gridCol w="1428377">
                  <a:extLst>
                    <a:ext uri="{9D8B030D-6E8A-4147-A177-3AD203B41FA5}">
                      <a16:colId xmlns:a16="http://schemas.microsoft.com/office/drawing/2014/main" val="3209782046"/>
                    </a:ext>
                  </a:extLst>
                </a:gridCol>
                <a:gridCol w="1939364">
                  <a:extLst>
                    <a:ext uri="{9D8B030D-6E8A-4147-A177-3AD203B41FA5}">
                      <a16:colId xmlns:a16="http://schemas.microsoft.com/office/drawing/2014/main" val="2985681556"/>
                    </a:ext>
                  </a:extLst>
                </a:gridCol>
                <a:gridCol w="1658024">
                  <a:extLst>
                    <a:ext uri="{9D8B030D-6E8A-4147-A177-3AD203B41FA5}">
                      <a16:colId xmlns:a16="http://schemas.microsoft.com/office/drawing/2014/main" val="1454746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Resource</a:t>
                      </a:r>
                      <a:endParaRPr lang="fr-M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GET (</a:t>
                      </a:r>
                      <a:r>
                        <a:rPr lang="fr-FR" b="1" dirty="0" err="1"/>
                        <a:t>read</a:t>
                      </a:r>
                      <a:r>
                        <a:rPr lang="fr-FR" b="1" dirty="0"/>
                        <a:t>)</a:t>
                      </a:r>
                      <a:endParaRPr lang="fr-M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POST (</a:t>
                      </a:r>
                      <a:r>
                        <a:rPr lang="fr-FR" b="1" dirty="0" err="1"/>
                        <a:t>create</a:t>
                      </a:r>
                      <a:r>
                        <a:rPr lang="fr-FR" b="1" dirty="0"/>
                        <a:t>)</a:t>
                      </a:r>
                      <a:endParaRPr lang="fr-M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PUT (update)</a:t>
                      </a:r>
                      <a:endParaRPr lang="fr-M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DELETE (</a:t>
                      </a:r>
                      <a:r>
                        <a:rPr lang="fr-FR" b="1" dirty="0" err="1"/>
                        <a:t>delete</a:t>
                      </a:r>
                      <a:r>
                        <a:rPr lang="fr-FR" b="1" dirty="0"/>
                        <a:t>)</a:t>
                      </a:r>
                      <a:endParaRPr lang="fr-M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2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/books</a:t>
                      </a:r>
                      <a:endParaRPr lang="fr-MA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Create</a:t>
                      </a:r>
                      <a:r>
                        <a:rPr lang="fr-FR" dirty="0"/>
                        <a:t>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Update batch (rare)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1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/books/998347</a:t>
                      </a:r>
                      <a:endParaRPr lang="fr-MA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N/A</a:t>
                      </a:r>
                      <a:endParaRPr lang="fr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Update or </a:t>
                      </a:r>
                      <a:r>
                        <a:rPr lang="fr-FR" dirty="0" err="1"/>
                        <a:t>Create</a:t>
                      </a:r>
                      <a:r>
                        <a:rPr lang="fr-FR" dirty="0"/>
                        <a:t>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Delete</a:t>
                      </a:r>
                      <a:r>
                        <a:rPr lang="fr-FR" dirty="0"/>
                        <a:t> item</a:t>
                      </a:r>
                      <a:endParaRPr lang="fr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99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3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1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2276100"/>
            <a:ext cx="7717500" cy="591300"/>
          </a:xfrm>
        </p:spPr>
        <p:txBody>
          <a:bodyPr/>
          <a:lstStyle/>
          <a:p>
            <a:r>
              <a:rPr lang="fr-FR" sz="5400" dirty="0" err="1"/>
              <a:t>Your</a:t>
            </a:r>
            <a:r>
              <a:rPr lang="fr-FR" sz="5400" dirty="0"/>
              <a:t> </a:t>
            </a:r>
            <a:r>
              <a:rPr lang="fr-FR" sz="5400" dirty="0" err="1"/>
              <a:t>Turn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439143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Idempotency</a:t>
            </a:r>
            <a:r>
              <a:rPr lang="fr-FR" dirty="0"/>
              <a:t> in REST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C69A3E62-5A83-A78C-F0F4-4AACFA168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826599"/>
            <a:ext cx="7677205" cy="2607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Operations result in the same side effect</a:t>
            </a:r>
          </a:p>
          <a:p>
            <a:pPr marL="745490" lvl="1" indent="-285750"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GET, PUT, PATCH, DELETE</a:t>
            </a:r>
          </a:p>
          <a:p>
            <a:pPr marL="288290" indent="-285750"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is not idempotent</a:t>
            </a:r>
          </a:p>
        </p:txBody>
      </p:sp>
    </p:spTree>
    <p:extLst>
      <p:ext uri="{BB962C8B-B14F-4D97-AF65-F5344CB8AC3E}">
        <p14:creationId xmlns:p14="http://schemas.microsoft.com/office/powerpoint/2010/main" val="3622778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Designing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C69A3E62-5A83-A78C-F0F4-4AACFA168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indent="0">
              <a:lnSpc>
                <a:spcPct val="150000"/>
              </a:lnSpc>
              <a:buNone/>
            </a:pPr>
            <a:r>
              <a:rPr lang="en-US" sz="1800" b="1" u="sng" dirty="0">
                <a:solidFill>
                  <a:schemeClr val="bg2">
                    <a:lumMod val="10000"/>
                  </a:schemeClr>
                </a:solidFill>
              </a:rPr>
              <a:t>Member names</a:t>
            </a:r>
          </a:p>
          <a:p>
            <a:pPr marL="288290" indent="-285750">
              <a:lnSpc>
                <a:spcPct val="15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Shouldn’t expose server details</a:t>
            </a:r>
          </a:p>
          <a:p>
            <a:pPr marL="288290" indent="-285750">
              <a:lnSpc>
                <a:spcPct val="15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Prefer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camelCasing</a:t>
            </a: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288290" indent="-285750">
              <a:lnSpc>
                <a:spcPct val="15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…Be consistent</a:t>
            </a:r>
          </a:p>
        </p:txBody>
      </p:sp>
    </p:spTree>
    <p:extLst>
      <p:ext uri="{BB962C8B-B14F-4D97-AF65-F5344CB8AC3E}">
        <p14:creationId xmlns:p14="http://schemas.microsoft.com/office/powerpoint/2010/main" val="399516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Designing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C69A3E62-5A83-A78C-F0F4-4AACFA168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indent="0">
              <a:lnSpc>
                <a:spcPct val="150000"/>
              </a:lnSpc>
              <a:buNone/>
            </a:pPr>
            <a:r>
              <a:rPr lang="en-US" sz="1800" b="1" u="sng" dirty="0">
                <a:solidFill>
                  <a:schemeClr val="bg2">
                    <a:lumMod val="10000"/>
                  </a:schemeClr>
                </a:solidFill>
              </a:rPr>
              <a:t>Collections</a:t>
            </a:r>
          </a:p>
          <a:p>
            <a:pPr marL="345440" indent="-342900">
              <a:lnSpc>
                <a:spcPct val="15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Instead of a simple collection include helpful information</a:t>
            </a:r>
          </a:p>
          <a:p>
            <a:pPr marL="802640" lvl="1" indent="-342900">
              <a:lnSpc>
                <a:spcPct val="150000"/>
              </a:lnSpc>
            </a:pPr>
            <a:r>
              <a:rPr lang="en-US" sz="1800" i="1" dirty="0">
                <a:solidFill>
                  <a:schemeClr val="bg2">
                    <a:lumMod val="10000"/>
                  </a:schemeClr>
                </a:solidFill>
              </a:rPr>
              <a:t>e.g. Items count</a:t>
            </a:r>
          </a:p>
          <a:p>
            <a:pPr marL="345440" indent="-342900">
              <a:lnSpc>
                <a:spcPct val="15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Implement pagination to avoid flooding the server</a:t>
            </a:r>
          </a:p>
          <a:p>
            <a:pPr marL="345440" indent="-342900">
              <a:lnSpc>
                <a:spcPct val="15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Include navigation link to next/previous pages or other resources</a:t>
            </a:r>
          </a:p>
        </p:txBody>
      </p:sp>
    </p:spTree>
    <p:extLst>
      <p:ext uri="{BB962C8B-B14F-4D97-AF65-F5344CB8AC3E}">
        <p14:creationId xmlns:p14="http://schemas.microsoft.com/office/powerpoint/2010/main" val="243918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Formatting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C69A3E62-5A83-A78C-F0F4-4AACFA168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lnSpc>
                <a:spcPct val="15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Abide by what the client accepts (Accept header)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text/xml</a:t>
            </a:r>
          </a:p>
          <a:p>
            <a:pPr marL="288290" indent="-285750">
              <a:lnSpc>
                <a:spcPct val="15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anrope Medium" panose="020B0604020202020204" charset="0"/>
                <a:cs typeface="Courier New" panose="02070309020205020404" pitchFamily="49" charset="0"/>
              </a:rPr>
              <a:t>Returns sane default (usually JSON)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8290" indent="-285750">
              <a:lnSpc>
                <a:spcPct val="15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anrope Medium" panose="020B0604020202020204" charset="0"/>
                <a:cs typeface="Courier New" panose="02070309020205020404" pitchFamily="49" charset="0"/>
              </a:rPr>
              <a:t>Avoid using query strings for formatting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books?format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986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/>
              <a:t>Common Formats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C69A3E62-5A83-A78C-F0F4-4AACFA168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lnSpc>
                <a:spcPct val="150000"/>
              </a:lnSpc>
            </a:pPr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Manrope Medium" panose="020B0604020202020204" charset="0"/>
                <a:cs typeface="Courier New" panose="02070309020205020404" pitchFamily="49" charset="0"/>
              </a:rPr>
              <a:t>JSON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anrope Medium" panose="020B0604020202020204" charset="0"/>
                <a:cs typeface="Courier New" panose="02070309020205020404" pitchFamily="49" charset="0"/>
              </a:rPr>
              <a:t> : application/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anrope Medium" panose="020B0604020202020204" charset="0"/>
                <a:cs typeface="Courier New" panose="02070309020205020404" pitchFamily="49" charset="0"/>
              </a:rPr>
              <a:t>json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anrope Medium" panose="020B0604020202020204" charset="0"/>
              <a:cs typeface="Courier New" panose="02070309020205020404" pitchFamily="49" charset="0"/>
            </a:endParaRPr>
          </a:p>
          <a:p>
            <a:pPr marL="288290" indent="-285750">
              <a:lnSpc>
                <a:spcPct val="150000"/>
              </a:lnSpc>
            </a:pPr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Manrope Medium" panose="020B0604020202020204" charset="0"/>
                <a:cs typeface="Courier New" panose="02070309020205020404" pitchFamily="49" charset="0"/>
              </a:rPr>
              <a:t>XML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anrope Medium" panose="020B0604020202020204" charset="0"/>
                <a:cs typeface="Courier New" panose="02070309020205020404" pitchFamily="49" charset="0"/>
              </a:rPr>
              <a:t> : text/xml</a:t>
            </a:r>
          </a:p>
          <a:p>
            <a:pPr marL="288290" indent="-285750">
              <a:lnSpc>
                <a:spcPct val="150000"/>
              </a:lnSpc>
            </a:pPr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Manrope Medium" panose="020B0604020202020204" charset="0"/>
                <a:cs typeface="Courier New" panose="02070309020205020404" pitchFamily="49" charset="0"/>
              </a:rPr>
              <a:t>JSONP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anrope Medium" panose="020B0604020202020204" charset="0"/>
                <a:cs typeface="Courier New" panose="02070309020205020404" pitchFamily="49" charset="0"/>
              </a:rPr>
              <a:t> : application/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anrope Medium" panose="020B0604020202020204" charset="0"/>
                <a:cs typeface="Courier New" panose="02070309020205020404" pitchFamily="49" charset="0"/>
              </a:rPr>
              <a:t>javascript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anrope Medium" panose="020B0604020202020204" charset="0"/>
                <a:cs typeface="Courier New" panose="02070309020205020404" pitchFamily="49" charset="0"/>
              </a:rPr>
              <a:t> (requires a callback parameter)</a:t>
            </a:r>
          </a:p>
          <a:p>
            <a:pPr marL="288290" indent="-285750">
              <a:lnSpc>
                <a:spcPct val="150000"/>
              </a:lnSpc>
            </a:pPr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Manrope Medium" panose="020B0604020202020204" charset="0"/>
                <a:cs typeface="Courier New" panose="02070309020205020404" pitchFamily="49" charset="0"/>
              </a:rPr>
              <a:t>RSS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anrope Medium" panose="020B0604020202020204" charset="0"/>
                <a:cs typeface="Courier New" panose="02070309020205020404" pitchFamily="49" charset="0"/>
              </a:rPr>
              <a:t> : application/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anrope Medium" panose="020B0604020202020204" charset="0"/>
                <a:cs typeface="Courier New" panose="02070309020205020404" pitchFamily="49" charset="0"/>
              </a:rPr>
              <a:t>xml+rss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anrope Medium" panose="020B0604020202020204" charset="0"/>
              <a:cs typeface="Courier New" panose="02070309020205020404" pitchFamily="49" charset="0"/>
            </a:endParaRPr>
          </a:p>
          <a:p>
            <a:pPr marL="288290" indent="-285750">
              <a:lnSpc>
                <a:spcPct val="150000"/>
              </a:lnSpc>
            </a:pPr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Manrope Medium" panose="020B0604020202020204" charset="0"/>
                <a:cs typeface="Courier New" panose="02070309020205020404" pitchFamily="49" charset="0"/>
              </a:rPr>
              <a:t>ATOM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anrope Medium" panose="020B0604020202020204" charset="0"/>
                <a:cs typeface="Courier New" panose="02070309020205020404" pitchFamily="49" charset="0"/>
              </a:rPr>
              <a:t> : application/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anrope Medium" panose="020B0604020202020204" charset="0"/>
                <a:cs typeface="Courier New" panose="02070309020205020404" pitchFamily="49" charset="0"/>
              </a:rPr>
              <a:t>xml+atom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anrope Medium" panose="020B060402020202020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28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Designing</a:t>
            </a:r>
            <a:r>
              <a:rPr lang="fr-FR" dirty="0"/>
              <a:t> Associations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C69A3E62-5A83-A78C-F0F4-4AACFA168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lnSpc>
                <a:spcPct val="15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anrope Medium" panose="020B0604020202020204" charset="0"/>
                <a:cs typeface="Courier New" panose="02070309020205020404" pitchFamily="49" charset="0"/>
              </a:rPr>
              <a:t>For sub-objects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/v1/topics/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csharp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/v1/authors/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jsmith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</a:t>
            </a:r>
          </a:p>
          <a:p>
            <a:pPr marL="288290" indent="-285750">
              <a:lnSpc>
                <a:spcPct val="15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anrope Medium" panose="020B0604020202020204" charset="0"/>
                <a:cs typeface="Courier New" panose="02070309020205020404" pitchFamily="49" charset="0"/>
              </a:rPr>
              <a:t>Same shape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/v1/authors/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jsmith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/v1/books</a:t>
            </a:r>
          </a:p>
          <a:p>
            <a:pPr marL="288290" indent="-285750">
              <a:lnSpc>
                <a:spcPct val="15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anrope Medium" panose="020B0604020202020204" charset="0"/>
                <a:cs typeface="Courier New" panose="02070309020205020404" pitchFamily="49" charset="0"/>
              </a:rPr>
              <a:t>Avoid requiring resource URIs more complex than :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collection/item/collection/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anrope Medium" panose="020B0604020202020204" charset="0"/>
                <a:cs typeface="Courier New" panose="02070309020205020404" pitchFamily="49" charset="0"/>
              </a:rPr>
              <a:t>.</a:t>
            </a:r>
          </a:p>
          <a:p>
            <a:pPr marL="288290" indent="-285750">
              <a:lnSpc>
                <a:spcPct val="15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anrope Medium" panose="020B0604020202020204" charset="0"/>
                <a:cs typeface="Courier New" panose="02070309020205020404" pitchFamily="49" charset="0"/>
              </a:rPr>
              <a:t>Use query strings for search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/v1/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books?author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jsmith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Manrope Medium" panose="020B0604020202020204" charset="0"/>
                <a:cs typeface="Courier New" panose="02070309020205020404" pitchFamily="49" charset="0"/>
              </a:rPr>
              <a:t>Avoid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462C25-D60F-7ECD-63EC-7A44329EB56B}"/>
              </a:ext>
            </a:extLst>
          </p:cNvPr>
          <p:cNvCxnSpPr>
            <a:cxnSpLocks/>
          </p:cNvCxnSpPr>
          <p:nvPr/>
        </p:nvCxnSpPr>
        <p:spPr>
          <a:xfrm flipH="1">
            <a:off x="3899648" y="4159624"/>
            <a:ext cx="466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556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Designing</a:t>
            </a:r>
            <a:r>
              <a:rPr lang="fr-FR" dirty="0"/>
              <a:t> Paging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C69A3E62-5A83-A78C-F0F4-4AACFA168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lnSpc>
                <a:spcPct val="150000"/>
              </a:lnSpc>
            </a:pPr>
            <a:r>
              <a:rPr lang="en-US" sz="1100" dirty="0"/>
              <a:t>Collections should support paging</a:t>
            </a:r>
          </a:p>
          <a:p>
            <a:pPr marL="288290" indent="-285750">
              <a:lnSpc>
                <a:spcPct val="150000"/>
              </a:lnSpc>
            </a:pPr>
            <a:r>
              <a:rPr lang="en-US" sz="1100" dirty="0"/>
              <a:t>Use query strings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/v1/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books?page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=1&amp;size=10</a:t>
            </a:r>
          </a:p>
          <a:p>
            <a:pPr marL="288290" indent="-285750">
              <a:lnSpc>
                <a:spcPct val="150000"/>
              </a:lnSpc>
            </a:pPr>
            <a:r>
              <a:rPr lang="en-US" sz="1100" dirty="0"/>
              <a:t>Use wrappers to include information about paging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540" indent="0">
              <a:lnSpc>
                <a:spcPct val="15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count: 100,</a:t>
            </a:r>
          </a:p>
          <a:p>
            <a:pPr marL="2540" indent="0">
              <a:lnSpc>
                <a:spcPct val="15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nextPage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“/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/v1/books/page=3,</a:t>
            </a:r>
          </a:p>
          <a:p>
            <a:pPr marL="2540" indent="0">
              <a:lnSpc>
                <a:spcPct val="15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prevPage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“/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/v1/books/page=1</a:t>
            </a:r>
          </a:p>
          <a:p>
            <a:pPr marL="2540" indent="0">
              <a:lnSpc>
                <a:spcPct val="15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results: […]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5160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726" y="1462488"/>
            <a:ext cx="7388547" cy="2529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5400" dirty="0" err="1"/>
              <a:t>Implement</a:t>
            </a:r>
            <a:r>
              <a:rPr lang="fr-FR" sz="5400" dirty="0"/>
              <a:t> a CRUD REST API </a:t>
            </a:r>
            <a:r>
              <a:rPr lang="fr-FR" sz="5400" dirty="0" err="1"/>
              <a:t>using</a:t>
            </a:r>
            <a:r>
              <a:rPr lang="fr-FR" sz="5400" dirty="0"/>
              <a:t> the MVC pattern</a:t>
            </a:r>
          </a:p>
        </p:txBody>
      </p:sp>
    </p:spTree>
    <p:extLst>
      <p:ext uri="{BB962C8B-B14F-4D97-AF65-F5344CB8AC3E}">
        <p14:creationId xmlns:p14="http://schemas.microsoft.com/office/powerpoint/2010/main" val="3768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A4C029-0710-0DC7-0CDA-32ED5CD31C07}"/>
              </a:ext>
            </a:extLst>
          </p:cNvPr>
          <p:cNvSpPr/>
          <p:nvPr/>
        </p:nvSpPr>
        <p:spPr>
          <a:xfrm>
            <a:off x="3807013" y="1428376"/>
            <a:ext cx="1177364" cy="51098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Manrope Medium" panose="020B0604020202020204" charset="0"/>
              </a:rPr>
              <a:t>Model</a:t>
            </a:r>
          </a:p>
          <a:p>
            <a:pPr algn="ctr"/>
            <a:r>
              <a:rPr lang="fr-FR" sz="600" dirty="0">
                <a:latin typeface="Manrope Medium" panose="020B0604020202020204" charset="0"/>
              </a:rPr>
              <a:t>Data structure</a:t>
            </a:r>
            <a:endParaRPr lang="fr-MA" sz="600" dirty="0">
              <a:latin typeface="Manrope Medium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00DCFA-C114-E948-1387-8C04C3AAE914}"/>
              </a:ext>
            </a:extLst>
          </p:cNvPr>
          <p:cNvSpPr/>
          <p:nvPr/>
        </p:nvSpPr>
        <p:spPr>
          <a:xfrm>
            <a:off x="5579037" y="3227294"/>
            <a:ext cx="1177364" cy="598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Manrope Medium" panose="020B0604020202020204" charset="0"/>
              </a:rPr>
              <a:t>Controller</a:t>
            </a:r>
          </a:p>
          <a:p>
            <a:pPr algn="ctr"/>
            <a:r>
              <a:rPr lang="fr-MA" sz="600" dirty="0">
                <a:latin typeface="Manrope Medium" panose="020B0604020202020204" charset="0"/>
              </a:rPr>
              <a:t>Control </a:t>
            </a:r>
            <a:r>
              <a:rPr lang="fr-MA" sz="600" dirty="0" err="1">
                <a:latin typeface="Manrope Medium" panose="020B0604020202020204" charset="0"/>
              </a:rPr>
              <a:t>logic</a:t>
            </a:r>
            <a:endParaRPr lang="fr-MA" sz="1050" dirty="0">
              <a:latin typeface="Manrope Medium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6347AA-D0D0-178D-FD9B-7DAEE023C726}"/>
              </a:ext>
            </a:extLst>
          </p:cNvPr>
          <p:cNvSpPr/>
          <p:nvPr/>
        </p:nvSpPr>
        <p:spPr>
          <a:xfrm>
            <a:off x="2178424" y="3227294"/>
            <a:ext cx="1177364" cy="598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Manrope Medium" panose="020B0604020202020204" charset="0"/>
              </a:rPr>
              <a:t>View</a:t>
            </a:r>
            <a:endParaRPr lang="fr-FR" dirty="0">
              <a:latin typeface="Manrope Medium" panose="020B0604020202020204" charset="0"/>
            </a:endParaRPr>
          </a:p>
          <a:p>
            <a:pPr algn="ctr"/>
            <a:r>
              <a:rPr lang="fr-FR" sz="600" dirty="0">
                <a:latin typeface="Manrope Medium" panose="020B0604020202020204" charset="0"/>
              </a:rPr>
              <a:t>Display (UI)</a:t>
            </a:r>
            <a:endParaRPr lang="fr-MA" sz="600" dirty="0">
              <a:latin typeface="Manrope Medium" panose="020B060402020202020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939179-9429-DF20-C49D-D85CD5129CAF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 flipH="1">
            <a:off x="2767106" y="1683871"/>
            <a:ext cx="1039907" cy="154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B5F2B3-0B2A-1C69-D607-D1EBC11E0325}"/>
              </a:ext>
            </a:extLst>
          </p:cNvPr>
          <p:cNvSpPr txBox="1"/>
          <p:nvPr/>
        </p:nvSpPr>
        <p:spPr>
          <a:xfrm rot="18241903">
            <a:off x="2942755" y="2288448"/>
            <a:ext cx="5601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latin typeface="Manrope Medium" panose="020B0604020202020204" charset="0"/>
              </a:rPr>
              <a:t>Updates</a:t>
            </a:r>
            <a:endParaRPr lang="fr-MA" sz="700" dirty="0">
              <a:latin typeface="Manrope Medium" panose="020B060402020202020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12675C-775D-C591-0542-00BAB6509B64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H="1" flipV="1">
            <a:off x="4984377" y="1683871"/>
            <a:ext cx="1183342" cy="154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7EA2F4-8B95-BCB7-FB79-E8135E369D06}"/>
              </a:ext>
            </a:extLst>
          </p:cNvPr>
          <p:cNvSpPr txBox="1"/>
          <p:nvPr/>
        </p:nvSpPr>
        <p:spPr>
          <a:xfrm rot="3092125">
            <a:off x="5356746" y="2389600"/>
            <a:ext cx="7751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err="1">
                <a:latin typeface="Manrope Medium" panose="020B0604020202020204" charset="0"/>
              </a:rPr>
              <a:t>Manipulates</a:t>
            </a:r>
            <a:endParaRPr lang="fr-MA" sz="700" dirty="0">
              <a:latin typeface="Manrope Medium" panose="020B060402020202020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C76822-7F0A-2842-33FF-B12A02B50542}"/>
              </a:ext>
            </a:extLst>
          </p:cNvPr>
          <p:cNvCxnSpPr/>
          <p:nvPr/>
        </p:nvCxnSpPr>
        <p:spPr>
          <a:xfrm>
            <a:off x="3355788" y="3349557"/>
            <a:ext cx="2223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AE95F6-07E0-BE5A-0846-A28DB2445C89}"/>
              </a:ext>
            </a:extLst>
          </p:cNvPr>
          <p:cNvCxnSpPr/>
          <p:nvPr/>
        </p:nvCxnSpPr>
        <p:spPr>
          <a:xfrm flipH="1">
            <a:off x="3355788" y="3696511"/>
            <a:ext cx="2223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C7552CE-FCB7-4182-0D1A-AD23D8712957}"/>
              </a:ext>
            </a:extLst>
          </p:cNvPr>
          <p:cNvSpPr txBox="1"/>
          <p:nvPr/>
        </p:nvSpPr>
        <p:spPr>
          <a:xfrm>
            <a:off x="4104342" y="3149502"/>
            <a:ext cx="7751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err="1">
                <a:latin typeface="Manrope Medium" panose="020B0604020202020204" charset="0"/>
              </a:rPr>
              <a:t>Sends</a:t>
            </a:r>
            <a:r>
              <a:rPr lang="fr-FR" sz="700" dirty="0">
                <a:latin typeface="Manrope Medium" panose="020B0604020202020204" charset="0"/>
              </a:rPr>
              <a:t> input</a:t>
            </a:r>
            <a:endParaRPr lang="fr-MA" sz="700" dirty="0">
              <a:latin typeface="Manrope Medium" panose="020B060402020202020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9CC97E-7C4D-5812-5E0A-259351158F77}"/>
              </a:ext>
            </a:extLst>
          </p:cNvPr>
          <p:cNvSpPr txBox="1"/>
          <p:nvPr/>
        </p:nvSpPr>
        <p:spPr>
          <a:xfrm>
            <a:off x="4079852" y="3726185"/>
            <a:ext cx="7751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latin typeface="Manrope Medium" panose="020B0604020202020204" charset="0"/>
              </a:rPr>
              <a:t>Updates</a:t>
            </a:r>
            <a:endParaRPr lang="fr-MA" sz="700" dirty="0">
              <a:latin typeface="Manrope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34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Error</a:t>
            </a:r>
            <a:r>
              <a:rPr lang="fr-FR" dirty="0"/>
              <a:t> Handling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C69A3E62-5A83-A78C-F0F4-4AACFA168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3990" indent="-171450">
              <a:lnSpc>
                <a:spcPct val="150000"/>
              </a:lnSpc>
            </a:pPr>
            <a:r>
              <a:rPr lang="en-US" sz="1200" dirty="0">
                <a:latin typeface="Manrope Medium" panose="020B0604020202020204" charset="0"/>
                <a:cs typeface="Courier New" panose="02070309020205020404" pitchFamily="49" charset="0"/>
              </a:rPr>
              <a:t>More that just status codes</a:t>
            </a:r>
          </a:p>
          <a:p>
            <a:pPr marL="173990" indent="-171450">
              <a:lnSpc>
                <a:spcPct val="150000"/>
              </a:lnSpc>
            </a:pPr>
            <a:r>
              <a:rPr lang="en-US" sz="1200" dirty="0">
                <a:latin typeface="Manrope Medium" panose="020B0604020202020204" charset="0"/>
                <a:cs typeface="Courier New" panose="02070309020205020404" pitchFamily="49" charset="0"/>
              </a:rPr>
              <a:t>Communicate errors and help user recover</a:t>
            </a:r>
          </a:p>
          <a:p>
            <a:pPr marL="173990" indent="-171450">
              <a:lnSpc>
                <a:spcPct val="150000"/>
              </a:lnSpc>
            </a:pPr>
            <a:r>
              <a:rPr lang="en-US" sz="1200" dirty="0">
                <a:latin typeface="Manrope Medium" panose="020B0604020202020204" charset="0"/>
                <a:cs typeface="Courier New" panose="02070309020205020404" pitchFamily="49" charset="0"/>
              </a:rPr>
              <a:t>Return object with error info when necessary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400 Bad Request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error: “Invalid ISBN” }</a:t>
            </a:r>
          </a:p>
          <a:p>
            <a:pPr marL="173990" indent="-171450">
              <a:lnSpc>
                <a:spcPct val="150000"/>
              </a:lnSpc>
            </a:pPr>
            <a:r>
              <a:rPr lang="en-US" sz="1200" dirty="0">
                <a:latin typeface="Manrope Medium" panose="020B0604020202020204" charset="0"/>
                <a:cs typeface="Courier New" panose="02070309020205020404" pitchFamily="49" charset="0"/>
              </a:rPr>
              <a:t>Not necessary for obvious errors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404 Not Found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401 Unauthorized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403 Forbidden</a:t>
            </a:r>
          </a:p>
        </p:txBody>
      </p:sp>
    </p:spTree>
    <p:extLst>
      <p:ext uri="{BB962C8B-B14F-4D97-AF65-F5344CB8AC3E}">
        <p14:creationId xmlns:p14="http://schemas.microsoft.com/office/powerpoint/2010/main" val="285149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Agenda</a:t>
            </a:r>
            <a:endParaRPr sz="1200" b="1" dirty="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9" name="Google Shape;547;p44">
            <a:extLst>
              <a:ext uri="{FF2B5EF4-FFF2-40B4-BE49-F238E27FC236}">
                <a16:creationId xmlns:a16="http://schemas.microsoft.com/office/drawing/2014/main" id="{89F0292B-E315-D6A6-C48A-0717EDD15D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614901"/>
            <a:ext cx="7677205" cy="27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8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lt2"/>
                </a:solidFill>
                <a:latin typeface="Manrope"/>
                <a:ea typeface="Manrope"/>
                <a:cs typeface="Manrope"/>
                <a:sym typeface="Manrope"/>
              </a:rPr>
              <a:t>Day 1 : Introduction to REST and </a:t>
            </a:r>
            <a:r>
              <a:rPr lang="en-US" sz="1800" b="1" dirty="0" err="1">
                <a:solidFill>
                  <a:schemeClr val="lt2"/>
                </a:solidFill>
                <a:latin typeface="Manrope"/>
                <a:ea typeface="Manrope"/>
                <a:cs typeface="Manrope"/>
                <a:sym typeface="Manrope"/>
              </a:rPr>
              <a:t>GraphQL</a:t>
            </a:r>
            <a:endParaRPr lang="en-US" sz="1600" dirty="0"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Setting up the Development Environment and Tools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What is a REST API ?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Introduction to </a:t>
            </a:r>
            <a:r>
              <a:rPr lang="en-US" sz="1600" dirty="0" err="1"/>
              <a:t>GraphQL</a:t>
            </a:r>
            <a:endParaRPr lang="en-US" sz="1600" dirty="0"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Pros and Cons of </a:t>
            </a:r>
            <a:r>
              <a:rPr lang="en-US" sz="1600" dirty="0" err="1"/>
              <a:t>GraphQL</a:t>
            </a:r>
            <a:r>
              <a:rPr lang="en-US" sz="1600" dirty="0"/>
              <a:t> over REST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Hands-on exercise: Building a REST API using .NET Minimal APIs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726" y="1462488"/>
            <a:ext cx="7388547" cy="2529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5400" dirty="0" err="1"/>
              <a:t>Add</a:t>
            </a:r>
            <a:r>
              <a:rPr lang="fr-FR" sz="5400" dirty="0"/>
              <a:t> </a:t>
            </a:r>
            <a:r>
              <a:rPr lang="fr-FR" sz="5400" dirty="0" err="1"/>
              <a:t>Proper</a:t>
            </a:r>
            <a:r>
              <a:rPr lang="fr-FR" sz="5400" dirty="0"/>
              <a:t> </a:t>
            </a:r>
            <a:r>
              <a:rPr lang="fr-FR" sz="5400" dirty="0" err="1"/>
              <a:t>Error</a:t>
            </a:r>
            <a:r>
              <a:rPr lang="fr-FR" sz="5400" dirty="0"/>
              <a:t> Handling to the API</a:t>
            </a:r>
          </a:p>
        </p:txBody>
      </p:sp>
    </p:spTree>
    <p:extLst>
      <p:ext uri="{BB962C8B-B14F-4D97-AF65-F5344CB8AC3E}">
        <p14:creationId xmlns:p14="http://schemas.microsoft.com/office/powerpoint/2010/main" val="1557919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Functional</a:t>
            </a:r>
            <a:r>
              <a:rPr lang="fr-FR" dirty="0"/>
              <a:t> APIs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C69A3E62-5A83-A78C-F0F4-4AACFA168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lnSpc>
                <a:spcPct val="150000"/>
              </a:lnSpc>
            </a:pPr>
            <a:r>
              <a:rPr lang="en-US" sz="1600" dirty="0">
                <a:latin typeface="Manrope Medium" panose="020B0604020202020204" charset="0"/>
                <a:cs typeface="Courier New" panose="02070309020205020404" pitchFamily="49" charset="0"/>
              </a:rPr>
              <a:t>Functional APIs are not RESTful</a:t>
            </a:r>
          </a:p>
          <a:p>
            <a:pPr marL="288290" indent="-285750">
              <a:lnSpc>
                <a:spcPct val="150000"/>
              </a:lnSpc>
            </a:pPr>
            <a:r>
              <a:rPr lang="en-US" sz="1600" dirty="0">
                <a:latin typeface="Manrope Medium" panose="020B0604020202020204" charset="0"/>
                <a:cs typeface="Courier New" panose="02070309020205020404" pitchFamily="49" charset="0"/>
              </a:rPr>
              <a:t>Can be exceptionally implemented when the server needs to do something functional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sz="1600" i="1" dirty="0">
                <a:latin typeface="Manrope Medium" panose="020B0604020202020204" charset="0"/>
                <a:cs typeface="Courier New" panose="02070309020205020404" pitchFamily="49" charset="0"/>
              </a:rPr>
              <a:t>e.g. Export Data, Restart a Server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/v1/books/export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/v1/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restartServer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8290" indent="-285750">
              <a:lnSpc>
                <a:spcPct val="150000"/>
              </a:lnSpc>
            </a:pPr>
            <a:endParaRPr lang="en-US" sz="1600" dirty="0">
              <a:latin typeface="Manrope Medium" panose="020B060402020202020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118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Asynchronous</a:t>
            </a:r>
            <a:r>
              <a:rPr lang="fr-FR" dirty="0"/>
              <a:t> APIs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C69A3E62-5A83-A78C-F0F4-4AACFA168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lnSpc>
                <a:spcPct val="150000"/>
              </a:lnSpc>
            </a:pPr>
            <a:r>
              <a:rPr lang="en-US" sz="1050" dirty="0">
                <a:latin typeface="Manrope Medium" panose="020B0604020202020204" charset="0"/>
                <a:cs typeface="Courier New" panose="02070309020205020404" pitchFamily="49" charset="0"/>
              </a:rPr>
              <a:t>Asynchronous APIs are not RESTful either</a:t>
            </a:r>
          </a:p>
          <a:p>
            <a:pPr marL="288290" indent="-285750">
              <a:lnSpc>
                <a:spcPct val="150000"/>
              </a:lnSpc>
            </a:pPr>
            <a:r>
              <a:rPr lang="en-US" sz="1050" dirty="0">
                <a:latin typeface="Manrope Medium" panose="020B0604020202020204" charset="0"/>
                <a:cs typeface="Courier New" panose="02070309020205020404" pitchFamily="49" charset="0"/>
              </a:rPr>
              <a:t>Some operations might take a while to complete</a:t>
            </a:r>
          </a:p>
          <a:p>
            <a:pPr marL="745490" lvl="1" indent="-285750">
              <a:lnSpc>
                <a:spcPct val="150000"/>
              </a:lnSpc>
            </a:pPr>
            <a:r>
              <a:rPr lang="en-US" sz="1050" dirty="0">
                <a:latin typeface="Manrope Medium" panose="020B0604020202020204" charset="0"/>
                <a:cs typeface="Courier New" panose="02070309020205020404" pitchFamily="49" charset="0"/>
              </a:rPr>
              <a:t>Return 202 (Accepted) to indicate that the request was accepted but is not completed yet</a:t>
            </a:r>
          </a:p>
          <a:p>
            <a:pPr marL="745490" lvl="1" indent="-285750">
              <a:lnSpc>
                <a:spcPct val="150000"/>
              </a:lnSpc>
            </a:pPr>
            <a:r>
              <a:rPr lang="en-US" sz="1050" dirty="0">
                <a:latin typeface="Manrope Medium" panose="020B0604020202020204" charset="0"/>
                <a:cs typeface="Courier New" panose="02070309020205020404" pitchFamily="49" charset="0"/>
              </a:rPr>
              <a:t>When user issues a GET request for the same endpoint, response should contain the status of the request</a:t>
            </a:r>
          </a:p>
          <a:p>
            <a:pPr marL="916940" lvl="2" indent="0">
              <a:lnSpc>
                <a:spcPct val="15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pPr marL="916940" lvl="2" indent="0">
              <a:lnSpc>
                <a:spcPct val="15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6940" lvl="2" indent="0">
              <a:lnSpc>
                <a:spcPct val="15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6940" lvl="2" indent="0">
              <a:lnSpc>
                <a:spcPct val="15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"status" : "In progress",</a:t>
            </a:r>
          </a:p>
          <a:p>
            <a:pPr marL="916940" lvl="2" indent="0">
              <a:lnSpc>
                <a:spcPct val="15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"_link" : {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":"cancel",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method":"delete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":"/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/status/12345" }</a:t>
            </a:r>
          </a:p>
          <a:p>
            <a:pPr marL="916940" lvl="2" indent="0">
              <a:lnSpc>
                <a:spcPct val="150000"/>
              </a:lnSpc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50" dirty="0">
              <a:latin typeface="Manrope Medium" panose="020B0604020202020204" charset="0"/>
              <a:cs typeface="Courier New" panose="02070309020205020404" pitchFamily="49" charset="0"/>
            </a:endParaRPr>
          </a:p>
          <a:p>
            <a:pPr marL="288290" indent="-285750">
              <a:lnSpc>
                <a:spcPct val="150000"/>
              </a:lnSpc>
            </a:pPr>
            <a:r>
              <a:rPr lang="en-US" sz="1050" dirty="0">
                <a:latin typeface="Manrope Medium" panose="020B0604020202020204" charset="0"/>
                <a:cs typeface="Courier New" panose="02070309020205020404" pitchFamily="49" charset="0"/>
              </a:rPr>
              <a:t>Consider using other solutions for Async APIs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sz="1050" i="1" dirty="0">
                <a:latin typeface="Manrope Medium" panose="020B0604020202020204" charset="0"/>
                <a:cs typeface="Courier New" panose="02070309020205020404" pitchFamily="49" charset="0"/>
              </a:rPr>
              <a:t>e.g. </a:t>
            </a:r>
            <a:r>
              <a:rPr lang="en-US" sz="1050" i="1" dirty="0" err="1">
                <a:latin typeface="Manrope Medium" panose="020B0604020202020204" charset="0"/>
                <a:cs typeface="Courier New" panose="02070309020205020404" pitchFamily="49" charset="0"/>
              </a:rPr>
              <a:t>gRPC</a:t>
            </a:r>
            <a:r>
              <a:rPr lang="en-US" sz="1050" i="1" dirty="0">
                <a:latin typeface="Manrope Medium" panose="020B0604020202020204" charset="0"/>
                <a:cs typeface="Courier New" panose="02070309020205020404" pitchFamily="49" charset="0"/>
              </a:rPr>
              <a:t>, Comet, </a:t>
            </a:r>
            <a:r>
              <a:rPr lang="en-US" sz="1050" i="1" dirty="0" err="1">
                <a:latin typeface="Manrope Medium" panose="020B0604020202020204" charset="0"/>
                <a:cs typeface="Courier New" panose="02070309020205020404" pitchFamily="49" charset="0"/>
              </a:rPr>
              <a:t>SignalR</a:t>
            </a:r>
            <a:r>
              <a:rPr lang="en-US" sz="1050" i="1" dirty="0">
                <a:latin typeface="Manrope Medium" panose="020B0604020202020204" charset="0"/>
                <a:cs typeface="Courier New" panose="02070309020205020404" pitchFamily="49" charset="0"/>
              </a:rPr>
              <a:t>, Socket.io, Firebase, </a:t>
            </a:r>
            <a:r>
              <a:rPr lang="en-US" sz="1050" i="1" dirty="0" err="1">
                <a:latin typeface="Manrope Medium" panose="020B0604020202020204" charset="0"/>
                <a:cs typeface="Courier New" panose="02070309020205020404" pitchFamily="49" charset="0"/>
              </a:rPr>
              <a:t>etc</a:t>
            </a:r>
            <a:r>
              <a:rPr lang="en-US" sz="1050" i="1" dirty="0">
                <a:latin typeface="Manrope Medium" panose="020B0604020202020204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79028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726" y="1462488"/>
            <a:ext cx="7388547" cy="2529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/>
              <a:t>Why Should we Version APIs ?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999470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/>
              <a:t>Versioning APIs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C69A3E62-5A83-A78C-F0F4-4AACFA168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lnSpc>
                <a:spcPct val="150000"/>
              </a:lnSpc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When in production, it’s difficult to change</a:t>
            </a:r>
          </a:p>
          <a:p>
            <a:pPr marL="288290" indent="-285750">
              <a:lnSpc>
                <a:spcPct val="150000"/>
              </a:lnSpc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Clients rely on a specific API version that is not changing</a:t>
            </a:r>
          </a:p>
          <a:p>
            <a:pPr marL="288290" indent="-285750">
              <a:lnSpc>
                <a:spcPct val="150000"/>
              </a:lnSpc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…but Requirements change !</a:t>
            </a:r>
          </a:p>
          <a:p>
            <a:pPr marL="288290" indent="-285750">
              <a:lnSpc>
                <a:spcPct val="150000"/>
              </a:lnSpc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Evolve without breaking the clients implementations</a:t>
            </a:r>
          </a:p>
          <a:p>
            <a:pPr marL="288290" indent="-285750">
              <a:lnSpc>
                <a:spcPct val="150000"/>
              </a:lnSpc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Needs to support new and old clients side-by-side</a:t>
            </a:r>
          </a:p>
          <a:p>
            <a:pPr marL="288290" indent="-285750">
              <a:lnSpc>
                <a:spcPct val="150000"/>
              </a:lnSpc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Design a versioning strategy upfront to make maintenance easier</a:t>
            </a:r>
          </a:p>
        </p:txBody>
      </p:sp>
    </p:spTree>
    <p:extLst>
      <p:ext uri="{BB962C8B-B14F-4D97-AF65-F5344CB8AC3E}">
        <p14:creationId xmlns:p14="http://schemas.microsoft.com/office/powerpoint/2010/main" val="741291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/>
              <a:t>Versioning APIs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C69A3E62-5A83-A78C-F0F4-4AACFA168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lnSpc>
                <a:spcPct val="150000"/>
              </a:lnSpc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Versioning in the URI path</a:t>
            </a:r>
          </a:p>
          <a:p>
            <a:pPr marL="745490" lvl="1" indent="-285750">
              <a:lnSpc>
                <a:spcPct val="150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https://server.com/api/v1/users</a:t>
            </a:r>
          </a:p>
          <a:p>
            <a:pPr marL="288290" indent="-285750">
              <a:lnSpc>
                <a:spcPct val="150000"/>
              </a:lnSpc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Pros</a:t>
            </a:r>
          </a:p>
          <a:p>
            <a:pPr marL="745490" lvl="1" indent="-285750">
              <a:lnSpc>
                <a:spcPct val="150000"/>
              </a:lnSpc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Clients see clearly where the version is handled</a:t>
            </a:r>
          </a:p>
          <a:p>
            <a:pPr marL="288290" indent="-285750">
              <a:lnSpc>
                <a:spcPct val="150000"/>
              </a:lnSpc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Cons</a:t>
            </a:r>
          </a:p>
          <a:p>
            <a:pPr marL="745490" lvl="1" indent="-285750">
              <a:lnSpc>
                <a:spcPct val="150000"/>
              </a:lnSpc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Every version need to change URIs</a:t>
            </a:r>
          </a:p>
        </p:txBody>
      </p:sp>
    </p:spTree>
    <p:extLst>
      <p:ext uri="{BB962C8B-B14F-4D97-AF65-F5344CB8AC3E}">
        <p14:creationId xmlns:p14="http://schemas.microsoft.com/office/powerpoint/2010/main" val="1706092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/>
              <a:t>Versioning APIs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C69A3E62-5A83-A78C-F0F4-4AACFA168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lnSpc>
                <a:spcPct val="150000"/>
              </a:lnSpc>
            </a:pPr>
            <a:r>
              <a:rPr lang="en-US" sz="1600" dirty="0">
                <a:latin typeface="Manrope Medium" panose="020B0604020202020204" charset="0"/>
                <a:cs typeface="Courier New" panose="02070309020205020404" pitchFamily="49" charset="0"/>
              </a:rPr>
              <a:t>Versioning with Query strings</a:t>
            </a:r>
          </a:p>
          <a:p>
            <a:pPr marL="745490" lvl="1" indent="-285750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https://server.com/api/users?v=1.0</a:t>
            </a:r>
          </a:p>
          <a:p>
            <a:pPr marL="288290" indent="-285750">
              <a:lnSpc>
                <a:spcPct val="150000"/>
              </a:lnSpc>
            </a:pPr>
            <a:r>
              <a:rPr lang="en-US" sz="1600" dirty="0">
                <a:latin typeface="Manrope Medium" panose="020B0604020202020204" charset="0"/>
                <a:cs typeface="Courier New" panose="02070309020205020404" pitchFamily="49" charset="0"/>
              </a:rPr>
              <a:t>Pros</a:t>
            </a:r>
          </a:p>
          <a:p>
            <a:pPr marL="745490" lvl="1" indent="-285750">
              <a:lnSpc>
                <a:spcPct val="150000"/>
              </a:lnSpc>
            </a:pPr>
            <a:r>
              <a:rPr lang="en-US" sz="1600" dirty="0">
                <a:latin typeface="Manrope Medium" panose="020B0604020202020204" charset="0"/>
                <a:cs typeface="Courier New" panose="02070309020205020404" pitchFamily="49" charset="0"/>
              </a:rPr>
              <a:t>Version is optionally included, default version is used.</a:t>
            </a:r>
          </a:p>
          <a:p>
            <a:pPr marL="288290" indent="-285750">
              <a:lnSpc>
                <a:spcPct val="150000"/>
              </a:lnSpc>
            </a:pPr>
            <a:r>
              <a:rPr lang="en-US" sz="1600" dirty="0">
                <a:latin typeface="Manrope Medium" panose="020B0604020202020204" charset="0"/>
                <a:cs typeface="Courier New" panose="02070309020205020404" pitchFamily="49" charset="0"/>
              </a:rPr>
              <a:t>Cons</a:t>
            </a:r>
          </a:p>
          <a:p>
            <a:pPr marL="745490" lvl="1" indent="-285750">
              <a:lnSpc>
                <a:spcPct val="150000"/>
              </a:lnSpc>
            </a:pPr>
            <a:r>
              <a:rPr lang="en-US" sz="1600" dirty="0">
                <a:latin typeface="Manrope Medium" panose="020B0604020202020204" charset="0"/>
                <a:cs typeface="Courier New" panose="02070309020205020404" pitchFamily="49" charset="0"/>
              </a:rPr>
              <a:t>Too easy to miss</a:t>
            </a:r>
          </a:p>
        </p:txBody>
      </p:sp>
    </p:spTree>
    <p:extLst>
      <p:ext uri="{BB962C8B-B14F-4D97-AF65-F5344CB8AC3E}">
        <p14:creationId xmlns:p14="http://schemas.microsoft.com/office/powerpoint/2010/main" val="23311494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/>
              <a:t>Versioning APIs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C69A3E62-5A83-A78C-F0F4-4AACFA168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lnSpc>
                <a:spcPct val="150000"/>
              </a:lnSpc>
            </a:pPr>
            <a:r>
              <a:rPr lang="en-US" dirty="0">
                <a:latin typeface="Manrope Medium" panose="020B0604020202020204" charset="0"/>
                <a:cs typeface="Courier New" panose="02070309020205020404" pitchFamily="49" charset="0"/>
              </a:rPr>
              <a:t>Versioning with Headers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https://server.com/api/users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HTTP/1.1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9740" lvl="1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X-Version: 1.0</a:t>
            </a:r>
          </a:p>
          <a:p>
            <a:pPr marL="288290" indent="-285750">
              <a:lnSpc>
                <a:spcPct val="150000"/>
              </a:lnSpc>
            </a:pPr>
            <a:r>
              <a:rPr lang="en-US" dirty="0">
                <a:latin typeface="Manrope Medium" panose="020B0604020202020204" charset="0"/>
                <a:cs typeface="Courier New" panose="02070309020205020404" pitchFamily="49" charset="0"/>
              </a:rPr>
              <a:t>Pros</a:t>
            </a:r>
          </a:p>
          <a:p>
            <a:pPr marL="745490" lvl="1" indent="-285750">
              <a:lnSpc>
                <a:spcPct val="150000"/>
              </a:lnSpc>
            </a:pPr>
            <a:r>
              <a:rPr lang="en-US" dirty="0">
                <a:latin typeface="Manrope Medium" panose="020B0604020202020204" charset="0"/>
                <a:cs typeface="Courier New" panose="02070309020205020404" pitchFamily="49" charset="0"/>
              </a:rPr>
              <a:t>Separate versioning from the URI or the query string</a:t>
            </a:r>
          </a:p>
          <a:p>
            <a:pPr marL="288290" indent="-285750">
              <a:lnSpc>
                <a:spcPct val="150000"/>
              </a:lnSpc>
            </a:pPr>
            <a:r>
              <a:rPr lang="en-US" dirty="0">
                <a:latin typeface="Manrope Medium" panose="020B0604020202020204" charset="0"/>
                <a:cs typeface="Courier New" panose="02070309020205020404" pitchFamily="49" charset="0"/>
              </a:rPr>
              <a:t>Cons</a:t>
            </a:r>
          </a:p>
          <a:p>
            <a:pPr marL="745490" lvl="1" indent="-285750">
              <a:lnSpc>
                <a:spcPct val="150000"/>
              </a:lnSpc>
            </a:pPr>
            <a:r>
              <a:rPr lang="en-US" dirty="0">
                <a:latin typeface="Manrope Medium" panose="020B0604020202020204" charset="0"/>
                <a:cs typeface="Courier New" panose="02070309020205020404" pitchFamily="49" charset="0"/>
              </a:rPr>
              <a:t>Requires a developers who knows how to manipulate headers</a:t>
            </a:r>
          </a:p>
        </p:txBody>
      </p:sp>
    </p:spTree>
    <p:extLst>
      <p:ext uri="{BB962C8B-B14F-4D97-AF65-F5344CB8AC3E}">
        <p14:creationId xmlns:p14="http://schemas.microsoft.com/office/powerpoint/2010/main" val="3165988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/>
              <a:t>Versioning APIs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C69A3E62-5A83-A78C-F0F4-4AACFA168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lnSpc>
                <a:spcPct val="150000"/>
              </a:lnSpc>
            </a:pPr>
            <a:r>
              <a:rPr lang="en-US" dirty="0">
                <a:latin typeface="Manrope Medium" panose="020B0604020202020204" charset="0"/>
                <a:cs typeface="Courier New" panose="02070309020205020404" pitchFamily="49" charset="0"/>
              </a:rPr>
              <a:t>Versioning with Accept Header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https://server.com/api/users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HTTP/1.1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9740" lvl="1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json;version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=1.0</a:t>
            </a:r>
          </a:p>
          <a:p>
            <a:pPr marL="288290" indent="-285750">
              <a:lnSpc>
                <a:spcPct val="150000"/>
              </a:lnSpc>
            </a:pPr>
            <a:r>
              <a:rPr lang="en-US" dirty="0">
                <a:latin typeface="Manrope Medium" panose="020B0604020202020204" charset="0"/>
                <a:cs typeface="Courier New" panose="02070309020205020404" pitchFamily="49" charset="0"/>
              </a:rPr>
              <a:t>Pros</a:t>
            </a:r>
          </a:p>
          <a:p>
            <a:pPr marL="745490" lvl="1" indent="-285750">
              <a:lnSpc>
                <a:spcPct val="150000"/>
              </a:lnSpc>
            </a:pPr>
            <a:r>
              <a:rPr lang="en-US" dirty="0">
                <a:latin typeface="Manrope Medium" panose="020B0604020202020204" charset="0"/>
                <a:cs typeface="Courier New" panose="02070309020205020404" pitchFamily="49" charset="0"/>
              </a:rPr>
              <a:t>No need to create a custom header</a:t>
            </a:r>
          </a:p>
          <a:p>
            <a:pPr marL="288290" indent="-285750">
              <a:lnSpc>
                <a:spcPct val="150000"/>
              </a:lnSpc>
            </a:pPr>
            <a:r>
              <a:rPr lang="en-US" dirty="0">
                <a:latin typeface="Manrope Medium" panose="020B0604020202020204" charset="0"/>
                <a:cs typeface="Courier New" panose="02070309020205020404" pitchFamily="49" charset="0"/>
              </a:rPr>
              <a:t>Cons</a:t>
            </a:r>
          </a:p>
          <a:p>
            <a:pPr marL="745490" lvl="1" indent="-285750">
              <a:lnSpc>
                <a:spcPct val="150000"/>
              </a:lnSpc>
            </a:pPr>
            <a:r>
              <a:rPr lang="en-US" dirty="0">
                <a:latin typeface="Manrope Medium" panose="020B0604020202020204" charset="0"/>
                <a:cs typeface="Courier New" panose="02070309020205020404" pitchFamily="49" charset="0"/>
              </a:rPr>
              <a:t>Even easier to miss than query strings</a:t>
            </a:r>
          </a:p>
        </p:txBody>
      </p:sp>
    </p:spTree>
    <p:extLst>
      <p:ext uri="{BB962C8B-B14F-4D97-AF65-F5344CB8AC3E}">
        <p14:creationId xmlns:p14="http://schemas.microsoft.com/office/powerpoint/2010/main" val="19367789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/>
              <a:t>Versioning APIs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C69A3E62-5A83-A78C-F0F4-4AACFA168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lnSpc>
                <a:spcPct val="150000"/>
              </a:lnSpc>
            </a:pPr>
            <a:r>
              <a:rPr lang="en-US" dirty="0">
                <a:latin typeface="Manrope Medium" panose="020B0604020202020204" charset="0"/>
                <a:cs typeface="Courier New" panose="02070309020205020404" pitchFamily="49" charset="0"/>
              </a:rPr>
              <a:t>Versioning with Content-Type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https://server.com/api/users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HTTP/1.1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Content-Type: application/vnd.domain.app.v1+json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9740" lvl="1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application/vnd.domain.app.v1+json</a:t>
            </a:r>
          </a:p>
          <a:p>
            <a:pPr marL="288290" indent="-285750">
              <a:lnSpc>
                <a:spcPct val="150000"/>
              </a:lnSpc>
            </a:pPr>
            <a:r>
              <a:rPr lang="en-US" dirty="0">
                <a:latin typeface="Manrope Medium" panose="020B0604020202020204" charset="0"/>
                <a:cs typeface="Courier New" panose="02070309020205020404" pitchFamily="49" charset="0"/>
              </a:rPr>
              <a:t>Pros</a:t>
            </a:r>
          </a:p>
          <a:p>
            <a:pPr marL="745490" lvl="1" indent="-285750">
              <a:lnSpc>
                <a:spcPct val="150000"/>
              </a:lnSpc>
            </a:pPr>
            <a:r>
              <a:rPr lang="en-US" dirty="0">
                <a:latin typeface="Manrope Medium" panose="020B0604020202020204" charset="0"/>
                <a:cs typeface="Courier New" panose="02070309020205020404" pitchFamily="49" charset="0"/>
              </a:rPr>
              <a:t>Version the payload as well as the API call itself</a:t>
            </a:r>
          </a:p>
          <a:p>
            <a:pPr marL="288290" indent="-285750">
              <a:lnSpc>
                <a:spcPct val="150000"/>
              </a:lnSpc>
            </a:pPr>
            <a:r>
              <a:rPr lang="en-US" dirty="0">
                <a:latin typeface="Manrope Medium" panose="020B0604020202020204" charset="0"/>
                <a:cs typeface="Courier New" panose="02070309020205020404" pitchFamily="49" charset="0"/>
              </a:rPr>
              <a:t>Cons</a:t>
            </a:r>
          </a:p>
          <a:p>
            <a:pPr marL="745490" lvl="1" indent="-285750">
              <a:lnSpc>
                <a:spcPct val="150000"/>
              </a:lnSpc>
            </a:pPr>
            <a:r>
              <a:rPr lang="en-US" dirty="0">
                <a:latin typeface="Manrope Medium" panose="020B0604020202020204" charset="0"/>
                <a:cs typeface="Courier New" panose="02070309020205020404" pitchFamily="49" charset="0"/>
              </a:rPr>
              <a:t>Most complex strategy, needs more maturity to create and maintain</a:t>
            </a:r>
          </a:p>
        </p:txBody>
      </p:sp>
    </p:spTree>
    <p:extLst>
      <p:ext uri="{BB962C8B-B14F-4D97-AF65-F5344CB8AC3E}">
        <p14:creationId xmlns:p14="http://schemas.microsoft.com/office/powerpoint/2010/main" val="19417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Agenda</a:t>
            </a:r>
            <a:endParaRPr sz="1200" b="1" dirty="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9" name="Google Shape;547;p44">
            <a:extLst>
              <a:ext uri="{FF2B5EF4-FFF2-40B4-BE49-F238E27FC236}">
                <a16:creationId xmlns:a16="http://schemas.microsoft.com/office/drawing/2014/main" id="{89F0292B-E315-D6A6-C48A-0717EDD15D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614901"/>
            <a:ext cx="7677205" cy="27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8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lt2"/>
                </a:solidFill>
                <a:latin typeface="Manrope"/>
                <a:ea typeface="Manrope"/>
                <a:cs typeface="Manrope"/>
                <a:sym typeface="Manrope"/>
              </a:rPr>
              <a:t>Day 2 : In-Depth look into REST with .NET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Designing RESTful APIs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Implementation of CRUD operations with REST (MVC)</a:t>
            </a:r>
          </a:p>
          <a:p>
            <a:pPr marL="320040"/>
            <a:r>
              <a:rPr lang="en-US" sz="1600" dirty="0"/>
              <a:t>Error Handling in RESTful APIs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Versioning of RESTful APIs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Documenting RESTful APIs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Securing RESTful APIs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Hands-on exercise: Applying best practices to a REST API with .NET</a:t>
            </a:r>
          </a:p>
        </p:txBody>
      </p:sp>
    </p:spTree>
    <p:extLst>
      <p:ext uri="{BB962C8B-B14F-4D97-AF65-F5344CB8AC3E}">
        <p14:creationId xmlns:p14="http://schemas.microsoft.com/office/powerpoint/2010/main" val="3624589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726" y="1462488"/>
            <a:ext cx="7388547" cy="2529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/>
              <a:t>Documenting RESTful APIs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566298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726" y="1462488"/>
            <a:ext cx="7388547" cy="2529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/>
              <a:t>Securing RESTful APIs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37454520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Securing</a:t>
            </a:r>
            <a:r>
              <a:rPr lang="fr-FR" dirty="0"/>
              <a:t> APIs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C69A3E62-5A83-A78C-F0F4-4AACFA168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indent="0">
              <a:lnSpc>
                <a:spcPct val="150000"/>
              </a:lnSpc>
              <a:buNone/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When do we want to care about security ?</a:t>
            </a:r>
          </a:p>
          <a:p>
            <a:pPr marL="28829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Using private data</a:t>
            </a:r>
          </a:p>
          <a:p>
            <a:pPr marL="28829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Sending sensitive data over the internet</a:t>
            </a:r>
          </a:p>
          <a:p>
            <a:pPr marL="28829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Using credentials</a:t>
            </a:r>
          </a:p>
          <a:p>
            <a:pPr marL="28829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Trying to protect against server abuse</a:t>
            </a:r>
          </a:p>
        </p:txBody>
      </p:sp>
    </p:spTree>
    <p:extLst>
      <p:ext uri="{BB962C8B-B14F-4D97-AF65-F5344CB8AC3E}">
        <p14:creationId xmlns:p14="http://schemas.microsoft.com/office/powerpoint/2010/main" val="23691430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Securing</a:t>
            </a:r>
            <a:r>
              <a:rPr lang="fr-FR" dirty="0"/>
              <a:t> APIs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C69A3E62-5A83-A78C-F0F4-4AACFA168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indent="0">
              <a:lnSpc>
                <a:spcPct val="150000"/>
              </a:lnSpc>
              <a:buNone/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What to Secure ?</a:t>
            </a:r>
          </a:p>
          <a:p>
            <a:pPr marL="28829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Server Infrastructure</a:t>
            </a:r>
          </a:p>
          <a:p>
            <a:pPr marL="28829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In-Transit by using SSL</a:t>
            </a:r>
          </a:p>
          <a:p>
            <a:pPr marL="28829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The API itself</a:t>
            </a:r>
          </a:p>
          <a:p>
            <a:pPr marL="74549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CORS</a:t>
            </a:r>
          </a:p>
          <a:p>
            <a:pPr marL="74549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Authentication/Authorization</a:t>
            </a:r>
          </a:p>
        </p:txBody>
      </p:sp>
    </p:spTree>
    <p:extLst>
      <p:ext uri="{BB962C8B-B14F-4D97-AF65-F5344CB8AC3E}">
        <p14:creationId xmlns:p14="http://schemas.microsoft.com/office/powerpoint/2010/main" val="23807889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Securing</a:t>
            </a:r>
            <a:r>
              <a:rPr lang="fr-FR" dirty="0"/>
              <a:t> APIs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C69A3E62-5A83-A78C-F0F4-4AACFA168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indent="0">
              <a:lnSpc>
                <a:spcPct val="150000"/>
              </a:lnSpc>
              <a:buNone/>
            </a:pPr>
            <a:r>
              <a:rPr lang="en-US" sz="1800" b="1" dirty="0">
                <a:latin typeface="Manrope Medium" panose="020B0604020202020204" charset="0"/>
                <a:cs typeface="Courier New" panose="02070309020205020404" pitchFamily="49" charset="0"/>
              </a:rPr>
              <a:t>Cross Domain Security</a:t>
            </a:r>
          </a:p>
          <a:p>
            <a:pPr marL="288290" indent="-285750">
              <a:lnSpc>
                <a:spcPct val="150000"/>
              </a:lnSpc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By Default not allowed, in the browser</a:t>
            </a:r>
          </a:p>
          <a:p>
            <a:pPr marL="288290" indent="-285750">
              <a:lnSpc>
                <a:spcPct val="150000"/>
              </a:lnSpc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Public APIs should allow Cross Domain </a:t>
            </a:r>
            <a:r>
              <a:rPr lang="en-US" sz="1800" dirty="0" err="1">
                <a:latin typeface="Manrope Medium" panose="020B0604020202020204" charset="0"/>
                <a:cs typeface="Courier New" panose="02070309020205020404" pitchFamily="49" charset="0"/>
              </a:rPr>
              <a:t>Resquests</a:t>
            </a:r>
            <a:endParaRPr lang="en-US" sz="1800" dirty="0">
              <a:latin typeface="Manrope Medium" panose="020B0604020202020204" charset="0"/>
              <a:cs typeface="Courier New" panose="02070309020205020404" pitchFamily="49" charset="0"/>
            </a:endParaRPr>
          </a:p>
          <a:p>
            <a:pPr marL="288290" indent="-285750">
              <a:lnSpc>
                <a:spcPct val="150000"/>
              </a:lnSpc>
            </a:pPr>
            <a:r>
              <a:rPr lang="en-US" sz="1800" dirty="0">
                <a:latin typeface="Manrope Medium" panose="020B0604020202020204" charset="0"/>
                <a:cs typeface="Courier New" panose="02070309020205020404" pitchFamily="49" charset="0"/>
              </a:rPr>
              <a:t>Private APIs should allow for partners</a:t>
            </a:r>
          </a:p>
          <a:p>
            <a:pPr marL="288290" indent="-285750">
              <a:lnSpc>
                <a:spcPct val="150000"/>
              </a:lnSpc>
            </a:pPr>
            <a:endParaRPr lang="en-US" sz="1800" dirty="0">
              <a:latin typeface="Manrope Medium" panose="020B060402020202020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199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Securing</a:t>
            </a:r>
            <a:r>
              <a:rPr lang="fr-FR" dirty="0"/>
              <a:t> APIs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C69A3E62-5A83-A78C-F0F4-4AACFA168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indent="0">
              <a:lnSpc>
                <a:spcPct val="150000"/>
              </a:lnSpc>
              <a:buNone/>
            </a:pPr>
            <a:r>
              <a:rPr lang="en-US" sz="1500" b="1" dirty="0">
                <a:latin typeface="Manrope Medium" panose="020B0604020202020204" charset="0"/>
                <a:cs typeface="Courier New" panose="02070309020205020404" pitchFamily="49" charset="0"/>
              </a:rPr>
              <a:t>Cross Origin Resource Sharing (CORS)</a:t>
            </a:r>
          </a:p>
          <a:p>
            <a:pPr marL="288290" indent="-285750">
              <a:lnSpc>
                <a:spcPct val="150000"/>
              </a:lnSpc>
            </a:pPr>
            <a:r>
              <a:rPr lang="en-US" sz="1500" dirty="0">
                <a:latin typeface="Manrope Medium" panose="020B0604020202020204" charset="0"/>
                <a:cs typeface="Courier New" panose="02070309020205020404" pitchFamily="49" charset="0"/>
              </a:rPr>
              <a:t>Fine grained control over who has access via the browser</a:t>
            </a:r>
          </a:p>
          <a:p>
            <a:pPr marL="288290" indent="-285750">
              <a:lnSpc>
                <a:spcPct val="150000"/>
              </a:lnSpc>
            </a:pPr>
            <a:r>
              <a:rPr lang="en-US" sz="1500" dirty="0">
                <a:latin typeface="Manrope Medium" panose="020B0604020202020204" charset="0"/>
                <a:cs typeface="Courier New" panose="02070309020205020404" pitchFamily="49" charset="0"/>
              </a:rPr>
              <a:t>Domain, Resource, Verb</a:t>
            </a:r>
          </a:p>
          <a:p>
            <a:pPr marL="459740" lvl="1" indent="0">
              <a:lnSpc>
                <a:spcPct val="150000"/>
              </a:lnSpc>
              <a:buNone/>
            </a:pPr>
            <a:r>
              <a:rPr lang="en-US" sz="1500" i="1" dirty="0">
                <a:latin typeface="Manrope Medium" panose="020B0604020202020204" charset="0"/>
                <a:cs typeface="Courier New" panose="02070309020205020404" pitchFamily="49" charset="0"/>
              </a:rPr>
              <a:t>e.g. allow a partner to do send GET request only for a list of products on your API</a:t>
            </a:r>
          </a:p>
          <a:p>
            <a:pPr marL="288290" indent="-285750">
              <a:lnSpc>
                <a:spcPct val="150000"/>
              </a:lnSpc>
            </a:pPr>
            <a:r>
              <a:rPr lang="en-US" sz="1500" dirty="0">
                <a:latin typeface="Manrope Medium" panose="020B0604020202020204" charset="0"/>
                <a:cs typeface="Courier New" panose="02070309020205020404" pitchFamily="49" charset="0"/>
              </a:rPr>
              <a:t>Only limits the browser</a:t>
            </a:r>
          </a:p>
          <a:p>
            <a:pPr marL="288290" indent="-285750">
              <a:lnSpc>
                <a:spcPct val="150000"/>
              </a:lnSpc>
            </a:pPr>
            <a:r>
              <a:rPr lang="en-US" sz="1500" dirty="0">
                <a:latin typeface="Manrope Medium" panose="020B0604020202020204" charset="0"/>
                <a:cs typeface="Courier New" panose="02070309020205020404" pitchFamily="49" charset="0"/>
              </a:rPr>
              <a:t>Most platforms support CORS</a:t>
            </a:r>
          </a:p>
        </p:txBody>
      </p:sp>
    </p:spTree>
    <p:extLst>
      <p:ext uri="{BB962C8B-B14F-4D97-AF65-F5344CB8AC3E}">
        <p14:creationId xmlns:p14="http://schemas.microsoft.com/office/powerpoint/2010/main" val="296661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Securing</a:t>
            </a:r>
            <a:r>
              <a:rPr lang="fr-FR" dirty="0"/>
              <a:t> APIs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C69A3E62-5A83-A78C-F0F4-4AACFA168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597025"/>
            <a:ext cx="7677205" cy="413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indent="0" algn="ctr">
              <a:lnSpc>
                <a:spcPct val="100000"/>
              </a:lnSpc>
              <a:buNone/>
            </a:pPr>
            <a:r>
              <a:rPr lang="en-US" sz="1500" dirty="0">
                <a:latin typeface="Manrope Medium" panose="020B0604020202020204" charset="0"/>
                <a:cs typeface="Courier New" panose="02070309020205020404" pitchFamily="49" charset="0"/>
              </a:rPr>
              <a:t>How does CORS work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31CD6F-087C-C082-6AED-4F60DD24A238}"/>
              </a:ext>
            </a:extLst>
          </p:cNvPr>
          <p:cNvSpPr/>
          <p:nvPr/>
        </p:nvSpPr>
        <p:spPr>
          <a:xfrm>
            <a:off x="2057441" y="2209800"/>
            <a:ext cx="1393825" cy="365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Cross-Origin </a:t>
            </a:r>
            <a:r>
              <a:rPr lang="fr-FR" sz="900" dirty="0" err="1"/>
              <a:t>Request</a:t>
            </a:r>
            <a:endParaRPr lang="fr-MA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FF7BC3-B25D-A64E-BEAF-6A42792055B0}"/>
              </a:ext>
            </a:extLst>
          </p:cNvPr>
          <p:cNvSpPr/>
          <p:nvPr/>
        </p:nvSpPr>
        <p:spPr>
          <a:xfrm>
            <a:off x="2057437" y="2864625"/>
            <a:ext cx="1393825" cy="365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Browser </a:t>
            </a:r>
            <a:r>
              <a:rPr lang="fr-FR" sz="900" dirty="0" err="1"/>
              <a:t>Requests</a:t>
            </a:r>
            <a:r>
              <a:rPr lang="fr-FR" sz="900" dirty="0"/>
              <a:t> Access</a:t>
            </a:r>
            <a:endParaRPr lang="fr-MA" sz="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66B38-BD0F-AE48-359D-6B92569BFF78}"/>
              </a:ext>
            </a:extLst>
          </p:cNvPr>
          <p:cNvSpPr/>
          <p:nvPr/>
        </p:nvSpPr>
        <p:spPr>
          <a:xfrm>
            <a:off x="2057437" y="3519450"/>
            <a:ext cx="1393825" cy="365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Server Replies </a:t>
            </a:r>
            <a:r>
              <a:rPr lang="fr-FR" sz="900" dirty="0" err="1"/>
              <a:t>with</a:t>
            </a:r>
            <a:r>
              <a:rPr lang="fr-FR" sz="900" dirty="0"/>
              <a:t> Rules</a:t>
            </a:r>
            <a:endParaRPr lang="fr-MA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86718-8559-6685-8F33-8F27CF6D4943}"/>
              </a:ext>
            </a:extLst>
          </p:cNvPr>
          <p:cNvSpPr/>
          <p:nvPr/>
        </p:nvSpPr>
        <p:spPr>
          <a:xfrm>
            <a:off x="2057439" y="4144925"/>
            <a:ext cx="1393825" cy="365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Browser Issues </a:t>
            </a:r>
            <a:r>
              <a:rPr lang="fr-FR" sz="800" dirty="0" err="1"/>
              <a:t>Request</a:t>
            </a:r>
            <a:r>
              <a:rPr lang="fr-FR" sz="800" dirty="0"/>
              <a:t> </a:t>
            </a:r>
            <a:r>
              <a:rPr lang="fr-FR" sz="800" dirty="0" err="1"/>
              <a:t>with</a:t>
            </a:r>
            <a:r>
              <a:rPr lang="fr-FR" sz="800" dirty="0"/>
              <a:t> CORS header</a:t>
            </a:r>
            <a:endParaRPr lang="fr-MA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E36227-8137-28E9-A498-0EC11BDEC3A7}"/>
              </a:ext>
            </a:extLst>
          </p:cNvPr>
          <p:cNvSpPr/>
          <p:nvPr/>
        </p:nvSpPr>
        <p:spPr>
          <a:xfrm>
            <a:off x="3587748" y="2758262"/>
            <a:ext cx="3514725" cy="577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fr-FR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/api/v1/books HTTP/1.1</a:t>
            </a:r>
          </a:p>
          <a:p>
            <a:r>
              <a:rPr lang="fr-FR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Origin: http://myclient.com</a:t>
            </a:r>
          </a:p>
          <a:p>
            <a:r>
              <a:rPr lang="fr-FR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Access-Control-</a:t>
            </a:r>
            <a:r>
              <a:rPr lang="fr-FR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fr-FR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-Method: POST</a:t>
            </a:r>
          </a:p>
          <a:p>
            <a:r>
              <a:rPr lang="fr-FR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http://myapi.com</a:t>
            </a:r>
            <a:endParaRPr lang="fr-MA" sz="8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962314-CCAD-240F-320A-DAE7F293DAAF}"/>
              </a:ext>
            </a:extLst>
          </p:cNvPr>
          <p:cNvSpPr/>
          <p:nvPr/>
        </p:nvSpPr>
        <p:spPr>
          <a:xfrm>
            <a:off x="3587749" y="3466268"/>
            <a:ext cx="3514725" cy="471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Access-Control-</a:t>
            </a:r>
            <a:r>
              <a:rPr lang="fr-FR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fr-FR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-Methods: GET, POST, OPTIONS</a:t>
            </a:r>
          </a:p>
          <a:p>
            <a:r>
              <a:rPr lang="fr-FR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Access-Control-</a:t>
            </a:r>
            <a:r>
              <a:rPr lang="fr-FR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fr-FR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-Origin: http://myclient.com</a:t>
            </a:r>
          </a:p>
          <a:p>
            <a:r>
              <a:rPr lang="fr-FR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</a:t>
            </a:r>
            <a:r>
              <a:rPr lang="fr-FR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  <a:endParaRPr lang="fr-MA" sz="8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C5BF8-C23C-1FA5-327A-36E3B62C4AEB}"/>
              </a:ext>
            </a:extLst>
          </p:cNvPr>
          <p:cNvSpPr/>
          <p:nvPr/>
        </p:nvSpPr>
        <p:spPr>
          <a:xfrm>
            <a:off x="3587748" y="4038562"/>
            <a:ext cx="3514725" cy="577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fr-FR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/api/v1/books HTTP/1.1</a:t>
            </a:r>
          </a:p>
          <a:p>
            <a:r>
              <a:rPr lang="fr-FR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Origin: http://myclient.com</a:t>
            </a:r>
          </a:p>
          <a:p>
            <a:r>
              <a:rPr lang="fr-FR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Access-Control-</a:t>
            </a:r>
            <a:r>
              <a:rPr lang="fr-FR" sz="8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fr-FR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-Method: POST</a:t>
            </a:r>
          </a:p>
          <a:p>
            <a:r>
              <a:rPr lang="fr-FR" sz="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http://myapi.com</a:t>
            </a:r>
            <a:endParaRPr lang="fr-MA" sz="8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BC2B39-C28D-E277-5353-23B918F8AB10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754350" y="2574925"/>
            <a:ext cx="4" cy="28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FA210B-D3D3-411F-F25C-B7B9D7538FE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754350" y="3229750"/>
            <a:ext cx="0" cy="28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0F350F-67C1-BE34-2E6B-9B464F7A0E6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754350" y="3884575"/>
            <a:ext cx="2" cy="26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7819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Securing</a:t>
            </a:r>
            <a:r>
              <a:rPr lang="fr-FR" dirty="0"/>
              <a:t> APIs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C69A3E62-5A83-A78C-F0F4-4AACFA168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337715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indent="0">
              <a:lnSpc>
                <a:spcPct val="150000"/>
              </a:lnSpc>
              <a:buNone/>
            </a:pPr>
            <a:r>
              <a:rPr lang="en-US" sz="1500" b="1" u="sng" dirty="0">
                <a:latin typeface="Manrope Medium" panose="020B0604020202020204" charset="0"/>
                <a:cs typeface="Courier New" panose="02070309020205020404" pitchFamily="49" charset="0"/>
              </a:rPr>
              <a:t>Authentication</a:t>
            </a:r>
          </a:p>
          <a:p>
            <a:pPr marL="2540" indent="0">
              <a:lnSpc>
                <a:spcPct val="150000"/>
              </a:lnSpc>
              <a:buNone/>
            </a:pPr>
            <a:r>
              <a:rPr lang="en-US" sz="1500" dirty="0">
                <a:latin typeface="Manrope Medium" panose="020B0604020202020204" charset="0"/>
                <a:cs typeface="Courier New" panose="02070309020205020404" pitchFamily="49" charset="0"/>
              </a:rPr>
              <a:t>Who you are</a:t>
            </a:r>
          </a:p>
          <a:p>
            <a:pPr marL="2540" indent="0">
              <a:lnSpc>
                <a:spcPct val="150000"/>
              </a:lnSpc>
              <a:buNone/>
            </a:pPr>
            <a:r>
              <a:rPr lang="en-US" sz="1500" dirty="0">
                <a:latin typeface="Manrope Medium" panose="020B0604020202020204" charset="0"/>
                <a:cs typeface="Courier New" panose="02070309020205020404" pitchFamily="49" charset="0"/>
              </a:rPr>
              <a:t>To determine identity</a:t>
            </a:r>
          </a:p>
          <a:p>
            <a:pPr marL="2540" indent="0">
              <a:lnSpc>
                <a:spcPct val="150000"/>
              </a:lnSpc>
              <a:buNone/>
            </a:pPr>
            <a:r>
              <a:rPr lang="en-US" sz="1500" dirty="0">
                <a:latin typeface="Manrope Medium" panose="020B0604020202020204" charset="0"/>
                <a:cs typeface="Courier New" panose="02070309020205020404" pitchFamily="49" charset="0"/>
              </a:rPr>
              <a:t>Credentials/Claims</a:t>
            </a:r>
          </a:p>
        </p:txBody>
      </p:sp>
      <p:sp>
        <p:nvSpPr>
          <p:cNvPr id="4" name="Google Shape;547;p44">
            <a:extLst>
              <a:ext uri="{FF2B5EF4-FFF2-40B4-BE49-F238E27FC236}">
                <a16:creationId xmlns:a16="http://schemas.microsoft.com/office/drawing/2014/main" id="{03A98F02-558A-B9BC-7044-DDA80BDB6770}"/>
              </a:ext>
            </a:extLst>
          </p:cNvPr>
          <p:cNvSpPr txBox="1">
            <a:spLocks/>
          </p:cNvSpPr>
          <p:nvPr/>
        </p:nvSpPr>
        <p:spPr>
          <a:xfrm>
            <a:off x="5013325" y="1712259"/>
            <a:ext cx="3377155" cy="2721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2540" indent="0">
              <a:lnSpc>
                <a:spcPct val="150000"/>
              </a:lnSpc>
              <a:buFont typeface="Nunito Light"/>
              <a:buNone/>
            </a:pPr>
            <a:r>
              <a:rPr lang="en-US" sz="1500" b="1" u="sng" dirty="0">
                <a:latin typeface="Manrope Medium" panose="020B0604020202020204" charset="0"/>
                <a:cs typeface="Courier New" panose="02070309020205020404" pitchFamily="49" charset="0"/>
              </a:rPr>
              <a:t>Authorization</a:t>
            </a:r>
          </a:p>
          <a:p>
            <a:pPr marL="2540" indent="0">
              <a:lnSpc>
                <a:spcPct val="150000"/>
              </a:lnSpc>
              <a:buFont typeface="Nunito Light"/>
              <a:buNone/>
            </a:pPr>
            <a:r>
              <a:rPr lang="en-US" sz="1500" dirty="0">
                <a:latin typeface="Manrope Medium" panose="020B0604020202020204" charset="0"/>
                <a:cs typeface="Courier New" panose="02070309020205020404" pitchFamily="49" charset="0"/>
              </a:rPr>
              <a:t>What you can do</a:t>
            </a:r>
          </a:p>
          <a:p>
            <a:pPr marL="2540" indent="0">
              <a:lnSpc>
                <a:spcPct val="150000"/>
              </a:lnSpc>
              <a:buFont typeface="Nunito Light"/>
              <a:buNone/>
            </a:pPr>
            <a:r>
              <a:rPr lang="en-US" sz="1500" dirty="0">
                <a:latin typeface="Manrope Medium" panose="020B0604020202020204" charset="0"/>
                <a:cs typeface="Courier New" panose="02070309020205020404" pitchFamily="49" charset="0"/>
              </a:rPr>
              <a:t>Roles</a:t>
            </a:r>
          </a:p>
          <a:p>
            <a:pPr marL="2540" indent="0">
              <a:lnSpc>
                <a:spcPct val="150000"/>
              </a:lnSpc>
              <a:buFont typeface="Nunito Light"/>
              <a:buNone/>
            </a:pPr>
            <a:r>
              <a:rPr lang="en-US" sz="1500" dirty="0">
                <a:latin typeface="Manrope Medium" panose="020B0604020202020204" charset="0"/>
                <a:cs typeface="Courier New" panose="02070309020205020404" pitchFamily="49" charset="0"/>
              </a:rPr>
              <a:t>Permissions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EA13F8-67BD-6D84-F872-1A744418B31F}"/>
              </a:ext>
            </a:extLst>
          </p:cNvPr>
          <p:cNvCxnSpPr/>
          <p:nvPr/>
        </p:nvCxnSpPr>
        <p:spPr>
          <a:xfrm>
            <a:off x="4562450" y="1677334"/>
            <a:ext cx="0" cy="2721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2023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2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Securing</a:t>
            </a:r>
            <a:r>
              <a:rPr lang="fr-FR" dirty="0"/>
              <a:t> APIs</a:t>
            </a:r>
          </a:p>
        </p:txBody>
      </p:sp>
      <p:sp>
        <p:nvSpPr>
          <p:cNvPr id="2" name="Google Shape;547;p44">
            <a:extLst>
              <a:ext uri="{FF2B5EF4-FFF2-40B4-BE49-F238E27FC236}">
                <a16:creationId xmlns:a16="http://schemas.microsoft.com/office/drawing/2014/main" id="{C69A3E62-5A83-A78C-F0F4-4AACFA168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indent="0">
              <a:lnSpc>
                <a:spcPct val="150000"/>
              </a:lnSpc>
              <a:buNone/>
            </a:pPr>
            <a:r>
              <a:rPr lang="en-US" sz="1100" b="1" dirty="0">
                <a:latin typeface="Manrope Medium" panose="020B0604020202020204" charset="0"/>
                <a:cs typeface="Courier New" panose="02070309020205020404" pitchFamily="49" charset="0"/>
              </a:rPr>
              <a:t>Authentication Types</a:t>
            </a:r>
          </a:p>
          <a:p>
            <a:pPr marL="288290" indent="-285750">
              <a:lnSpc>
                <a:spcPct val="150000"/>
              </a:lnSpc>
            </a:pPr>
            <a:r>
              <a:rPr lang="en-US" sz="1100" dirty="0">
                <a:latin typeface="Manrope Medium" panose="020B0604020202020204" charset="0"/>
                <a:cs typeface="Courier New" panose="02070309020205020404" pitchFamily="49" charset="0"/>
              </a:rPr>
              <a:t>Cookies</a:t>
            </a:r>
          </a:p>
          <a:p>
            <a:pPr marL="745490" lvl="1" indent="-285750">
              <a:lnSpc>
                <a:spcPct val="150000"/>
              </a:lnSpc>
            </a:pPr>
            <a:r>
              <a:rPr lang="en-US" sz="1100" dirty="0">
                <a:latin typeface="Manrope Medium" panose="020B0604020202020204" charset="0"/>
                <a:cs typeface="Courier New" panose="02070309020205020404" pitchFamily="49" charset="0"/>
              </a:rPr>
              <a:t>Easiest and common, but subject to request forgery</a:t>
            </a:r>
          </a:p>
          <a:p>
            <a:pPr marL="288290" indent="-285750">
              <a:lnSpc>
                <a:spcPct val="150000"/>
              </a:lnSpc>
            </a:pPr>
            <a:r>
              <a:rPr lang="en-US" sz="1100" dirty="0">
                <a:latin typeface="Manrope Medium" panose="020B0604020202020204" charset="0"/>
                <a:cs typeface="Courier New" panose="02070309020205020404" pitchFamily="49" charset="0"/>
              </a:rPr>
              <a:t>Basic Authentication (a username/password)</a:t>
            </a:r>
          </a:p>
          <a:p>
            <a:pPr marL="745490" lvl="1" indent="-285750">
              <a:lnSpc>
                <a:spcPct val="150000"/>
              </a:lnSpc>
            </a:pPr>
            <a:r>
              <a:rPr lang="en-US" sz="1100" dirty="0">
                <a:latin typeface="Manrope Medium" panose="020B0604020202020204" charset="0"/>
                <a:cs typeface="Courier New" panose="02070309020205020404" pitchFamily="49" charset="0"/>
              </a:rPr>
              <a:t>Easy to implement, not secure even over SSL</a:t>
            </a:r>
          </a:p>
          <a:p>
            <a:pPr marL="288290" indent="-285750">
              <a:lnSpc>
                <a:spcPct val="150000"/>
              </a:lnSpc>
            </a:pPr>
            <a:r>
              <a:rPr lang="en-US" sz="1100" dirty="0">
                <a:latin typeface="Manrope Medium" panose="020B0604020202020204" charset="0"/>
                <a:cs typeface="Courier New" panose="02070309020205020404" pitchFamily="49" charset="0"/>
              </a:rPr>
              <a:t>Token-based Authentication</a:t>
            </a:r>
          </a:p>
          <a:p>
            <a:pPr marL="745490" lvl="1" indent="-285750">
              <a:lnSpc>
                <a:spcPct val="150000"/>
              </a:lnSpc>
            </a:pPr>
            <a:r>
              <a:rPr lang="en-US" sz="1100" dirty="0">
                <a:latin typeface="Manrope Medium" panose="020B0604020202020204" charset="0"/>
                <a:cs typeface="Courier New" panose="02070309020205020404" pitchFamily="49" charset="0"/>
              </a:rPr>
              <a:t>Secure and simple, expire faster than cookies, 5 to 20 minutes</a:t>
            </a:r>
          </a:p>
          <a:p>
            <a:pPr marL="745490" lvl="1" indent="-285750">
              <a:lnSpc>
                <a:spcPct val="150000"/>
              </a:lnSpc>
            </a:pPr>
            <a:r>
              <a:rPr lang="en-US" sz="1100" dirty="0">
                <a:latin typeface="Manrope Medium" panose="020B0604020202020204" charset="0"/>
                <a:cs typeface="Courier New" panose="02070309020205020404" pitchFamily="49" charset="0"/>
              </a:rPr>
              <a:t>e.g. JSON Web Tokens (JWTs)</a:t>
            </a:r>
          </a:p>
          <a:p>
            <a:pPr marL="288290" indent="-285750">
              <a:lnSpc>
                <a:spcPct val="150000"/>
              </a:lnSpc>
            </a:pPr>
            <a:r>
              <a:rPr lang="en-US" sz="1100" dirty="0">
                <a:latin typeface="Manrope Medium" panose="020B0604020202020204" charset="0"/>
                <a:cs typeface="Courier New" panose="02070309020205020404" pitchFamily="49" charset="0"/>
              </a:rPr>
              <a:t>OAuth</a:t>
            </a:r>
          </a:p>
          <a:p>
            <a:pPr marL="745490" lvl="1" indent="-285750">
              <a:lnSpc>
                <a:spcPct val="150000"/>
              </a:lnSpc>
            </a:pPr>
            <a:r>
              <a:rPr lang="en-US" sz="1100" dirty="0">
                <a:latin typeface="Manrope Medium" panose="020B0604020202020204" charset="0"/>
                <a:cs typeface="Courier New" panose="02070309020205020404" pitchFamily="49" charset="0"/>
              </a:rPr>
              <a:t>Use an IdP (Identity Provider) to validate the access of a client to you API</a:t>
            </a:r>
          </a:p>
          <a:p>
            <a:pPr marL="745490" lvl="1" indent="-285750">
              <a:lnSpc>
                <a:spcPct val="150000"/>
              </a:lnSpc>
            </a:pPr>
            <a:r>
              <a:rPr lang="en-US" sz="1100" dirty="0">
                <a:latin typeface="Manrope Medium" panose="020B0604020202020204" charset="0"/>
                <a:cs typeface="Courier New" panose="02070309020205020404" pitchFamily="49" charset="0"/>
              </a:rPr>
              <a:t>The third-party provider validate the identity and provide client with a JWT access token</a:t>
            </a:r>
          </a:p>
        </p:txBody>
      </p:sp>
    </p:spTree>
    <p:extLst>
      <p:ext uri="{BB962C8B-B14F-4D97-AF65-F5344CB8AC3E}">
        <p14:creationId xmlns:p14="http://schemas.microsoft.com/office/powerpoint/2010/main" val="18375931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726" y="1462488"/>
            <a:ext cx="7388547" cy="2529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/>
              <a:t>What is </a:t>
            </a:r>
            <a:r>
              <a:rPr lang="en-US" sz="5400" dirty="0" err="1"/>
              <a:t>GraphQL</a:t>
            </a:r>
            <a:r>
              <a:rPr lang="en-US" sz="5400" dirty="0"/>
              <a:t> ?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05503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Agenda</a:t>
            </a:r>
            <a:endParaRPr sz="1200" b="1" dirty="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9" name="Google Shape;547;p44">
            <a:extLst>
              <a:ext uri="{FF2B5EF4-FFF2-40B4-BE49-F238E27FC236}">
                <a16:creationId xmlns:a16="http://schemas.microsoft.com/office/drawing/2014/main" id="{89F0292B-E315-D6A6-C48A-0717EDD15D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614901"/>
            <a:ext cx="7677205" cy="27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8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lt2"/>
                </a:solidFill>
                <a:latin typeface="Manrope"/>
                <a:ea typeface="Manrope"/>
                <a:cs typeface="Manrope"/>
                <a:sym typeface="Manrope"/>
              </a:rPr>
              <a:t>Day 3 : Exploring </a:t>
            </a:r>
            <a:r>
              <a:rPr lang="en-US" sz="1800" b="1" dirty="0" err="1">
                <a:solidFill>
                  <a:schemeClr val="lt2"/>
                </a:solidFill>
                <a:latin typeface="Manrope"/>
                <a:ea typeface="Manrope"/>
                <a:cs typeface="Manrope"/>
                <a:sym typeface="Manrope"/>
              </a:rPr>
              <a:t>GraphQL</a:t>
            </a:r>
            <a:r>
              <a:rPr lang="en-US" sz="1800" b="1" dirty="0">
                <a:solidFill>
                  <a:schemeClr val="lt2"/>
                </a:solidFill>
                <a:latin typeface="Manrope"/>
                <a:ea typeface="Manrope"/>
                <a:cs typeface="Manrope"/>
                <a:sym typeface="Manrope"/>
              </a:rPr>
              <a:t> with .NET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Overview of </a:t>
            </a:r>
            <a:r>
              <a:rPr lang="en-US" sz="1600" dirty="0" err="1"/>
              <a:t>GraphQL</a:t>
            </a:r>
            <a:r>
              <a:rPr lang="en-US" sz="1600" dirty="0"/>
              <a:t> and its advantages over REST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 err="1"/>
              <a:t>GraphQL</a:t>
            </a:r>
            <a:r>
              <a:rPr lang="en-US" sz="1600" dirty="0"/>
              <a:t> syntax, schemas, types and queries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Building </a:t>
            </a:r>
            <a:r>
              <a:rPr lang="en-US" sz="1600" dirty="0" err="1"/>
              <a:t>GraphQL</a:t>
            </a:r>
            <a:r>
              <a:rPr lang="en-US" sz="1600" dirty="0"/>
              <a:t> APIs with .NET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Mutations and subscriptions in </a:t>
            </a:r>
            <a:r>
              <a:rPr lang="en-US" sz="1600" dirty="0" err="1"/>
              <a:t>GraphQL</a:t>
            </a:r>
            <a:r>
              <a:rPr lang="en-US" sz="1600" dirty="0"/>
              <a:t> APIs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Hands-on exercise: Building a </a:t>
            </a:r>
            <a:r>
              <a:rPr lang="en-US" sz="1600" dirty="0" err="1"/>
              <a:t>GraphQL</a:t>
            </a:r>
            <a:r>
              <a:rPr lang="en-US" sz="1600" dirty="0"/>
              <a:t> API with .NET and Hot Chocolate</a:t>
            </a:r>
          </a:p>
          <a:p>
            <a:pPr marL="320040"/>
            <a:r>
              <a:rPr lang="en-US" sz="1600" dirty="0"/>
              <a:t>Bonus: Write a </a:t>
            </a:r>
            <a:r>
              <a:rPr lang="en-US" sz="1600" dirty="0" err="1"/>
              <a:t>GraphQL</a:t>
            </a:r>
            <a:r>
              <a:rPr lang="en-US" sz="1600" dirty="0"/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39237760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/>
              <a:t>A </a:t>
            </a:r>
            <a:r>
              <a:rPr lang="fr-FR" dirty="0" err="1"/>
              <a:t>little</a:t>
            </a:r>
            <a:r>
              <a:rPr lang="fr-FR" dirty="0"/>
              <a:t> bit of </a:t>
            </a:r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7" name="Google Shape;547;p44">
            <a:extLst>
              <a:ext uri="{FF2B5EF4-FFF2-40B4-BE49-F238E27FC236}">
                <a16:creationId xmlns:a16="http://schemas.microsoft.com/office/drawing/2014/main" id="{67D96791-5F8A-4E77-ED19-708FEF444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>
              <a:lnSpc>
                <a:spcPct val="150000"/>
              </a:lnSpc>
            </a:pPr>
            <a:r>
              <a:rPr lang="en-US" sz="2400" dirty="0"/>
              <a:t>Project started in 2012 by Facebook</a:t>
            </a:r>
          </a:p>
          <a:p>
            <a:pPr marL="320040">
              <a:lnSpc>
                <a:spcPct val="150000"/>
              </a:lnSpc>
            </a:pPr>
            <a:r>
              <a:rPr lang="en-US" sz="2400" dirty="0"/>
              <a:t>Open-sourced in 2015</a:t>
            </a:r>
          </a:p>
          <a:p>
            <a:pPr marL="320040">
              <a:lnSpc>
                <a:spcPct val="150000"/>
              </a:lnSpc>
            </a:pPr>
            <a:r>
              <a:rPr lang="en-US" sz="2400" dirty="0"/>
              <a:t>Need for flexibility and efficiency in client-server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7927121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47;p44">
            <a:extLst>
              <a:ext uri="{FF2B5EF4-FFF2-40B4-BE49-F238E27FC236}">
                <a16:creationId xmlns:a16="http://schemas.microsoft.com/office/drawing/2014/main" id="{67D96791-5F8A-4E77-ED19-708FEF444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3397" y="971725"/>
            <a:ext cx="7677205" cy="3462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" indent="0" algn="ctr">
              <a:lnSpc>
                <a:spcPct val="150000"/>
              </a:lnSpc>
              <a:buNone/>
            </a:pPr>
            <a:r>
              <a:rPr lang="en-US" sz="3600" b="1" dirty="0" err="1">
                <a:latin typeface="Be Vietnam Pro" panose="020B0604020202020204" charset="0"/>
              </a:rPr>
              <a:t>GraphQL</a:t>
            </a:r>
            <a:r>
              <a:rPr lang="en-US" sz="3600" b="1" dirty="0">
                <a:latin typeface="Be Vietnam Pro" panose="020B0604020202020204" charset="0"/>
              </a:rPr>
              <a:t> is a query language for an API</a:t>
            </a:r>
          </a:p>
        </p:txBody>
      </p:sp>
    </p:spTree>
    <p:extLst>
      <p:ext uri="{BB962C8B-B14F-4D97-AF65-F5344CB8AC3E}">
        <p14:creationId xmlns:p14="http://schemas.microsoft.com/office/powerpoint/2010/main" val="23516461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GraphQL</a:t>
            </a:r>
            <a:r>
              <a:rPr lang="fr-FR" dirty="0"/>
              <a:t> -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for an API </a:t>
            </a:r>
          </a:p>
        </p:txBody>
      </p:sp>
      <p:sp>
        <p:nvSpPr>
          <p:cNvPr id="7" name="Google Shape;547;p44">
            <a:extLst>
              <a:ext uri="{FF2B5EF4-FFF2-40B4-BE49-F238E27FC236}">
                <a16:creationId xmlns:a16="http://schemas.microsoft.com/office/drawing/2014/main" id="{67D96791-5F8A-4E77-ED19-708FEF444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>
              <a:lnSpc>
                <a:spcPct val="150000"/>
              </a:lnSpc>
            </a:pPr>
            <a:r>
              <a:rPr lang="en-US" sz="2300" dirty="0"/>
              <a:t>Client can ask for exactly what they need</a:t>
            </a:r>
          </a:p>
          <a:p>
            <a:pPr marL="320040">
              <a:lnSpc>
                <a:spcPct val="150000"/>
              </a:lnSpc>
            </a:pPr>
            <a:r>
              <a:rPr lang="en-US" sz="2300" dirty="0"/>
              <a:t>Get all the data the client needs in a single request</a:t>
            </a:r>
          </a:p>
          <a:p>
            <a:pPr marL="320040">
              <a:lnSpc>
                <a:spcPct val="150000"/>
              </a:lnSpc>
            </a:pPr>
            <a:r>
              <a:rPr lang="en-US" sz="2300" dirty="0"/>
              <a:t>Platform agnostic</a:t>
            </a:r>
          </a:p>
          <a:p>
            <a:pPr marL="320040">
              <a:lnSpc>
                <a:spcPct val="150000"/>
              </a:lnSpc>
            </a:pPr>
            <a:r>
              <a:rPr lang="en-US" sz="2300" dirty="0"/>
              <a:t>Client and server libraries for multiple platforms</a:t>
            </a:r>
          </a:p>
        </p:txBody>
      </p:sp>
    </p:spTree>
    <p:extLst>
      <p:ext uri="{BB962C8B-B14F-4D97-AF65-F5344CB8AC3E}">
        <p14:creationId xmlns:p14="http://schemas.microsoft.com/office/powerpoint/2010/main" val="29259857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F2B54093-B36B-A859-052D-BBDB0008F8A9}"/>
              </a:ext>
            </a:extLst>
          </p:cNvPr>
          <p:cNvGrpSpPr/>
          <p:nvPr/>
        </p:nvGrpSpPr>
        <p:grpSpPr>
          <a:xfrm>
            <a:off x="3675362" y="1652094"/>
            <a:ext cx="2084066" cy="1839311"/>
            <a:chOff x="3528458" y="1796194"/>
            <a:chExt cx="2084066" cy="18393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5FB1B0-4F35-7177-CBFC-47BFDC5C60E0}"/>
                </a:ext>
              </a:extLst>
            </p:cNvPr>
            <p:cNvSpPr/>
            <p:nvPr/>
          </p:nvSpPr>
          <p:spPr>
            <a:xfrm>
              <a:off x="3528458" y="1796194"/>
              <a:ext cx="2081048" cy="1839311"/>
            </a:xfrm>
            <a:prstGeom prst="rect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4D6641F3-81C1-DDFD-C057-5195161EF955}"/>
                </a:ext>
              </a:extLst>
            </p:cNvPr>
            <p:cNvCxnSpPr>
              <a:cxnSpLocks/>
            </p:cNvCxnSpPr>
            <p:nvPr/>
          </p:nvCxnSpPr>
          <p:spPr>
            <a:xfrm>
              <a:off x="3531476" y="1895660"/>
              <a:ext cx="2081048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aphique 12" descr="Flèche vers la droite avec un remplissage uni">
              <a:extLst>
                <a:ext uri="{FF2B5EF4-FFF2-40B4-BE49-F238E27FC236}">
                  <a16:creationId xmlns:a16="http://schemas.microsoft.com/office/drawing/2014/main" id="{B1E936D2-092D-F295-3A8C-02359E7D6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17202" y="2872772"/>
              <a:ext cx="633904" cy="633904"/>
            </a:xfrm>
            <a:prstGeom prst="rect">
              <a:avLst/>
            </a:prstGeom>
          </p:spPr>
        </p:pic>
        <p:pic>
          <p:nvPicPr>
            <p:cNvPr id="14" name="Graphique 13" descr="Flèche vers la droite avec un remplissage uni">
              <a:extLst>
                <a:ext uri="{FF2B5EF4-FFF2-40B4-BE49-F238E27FC236}">
                  <a16:creationId xmlns:a16="http://schemas.microsoft.com/office/drawing/2014/main" id="{612DD7A1-C60C-C451-72F1-2DCD7B566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4100250" y="2669460"/>
              <a:ext cx="633904" cy="633904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A244B18-C3FE-2892-137E-368008B1F6BA}"/>
                </a:ext>
              </a:extLst>
            </p:cNvPr>
            <p:cNvSpPr txBox="1"/>
            <p:nvPr/>
          </p:nvSpPr>
          <p:spPr>
            <a:xfrm>
              <a:off x="3580229" y="2219558"/>
              <a:ext cx="197750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8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Space Grotesk" pitchFamily="2" charset="0"/>
                  <a:cs typeface="Space Grotesk" pitchFamily="2" charset="0"/>
                </a:rPr>
                <a:t>REST API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B7D35F08-7981-9164-E83C-997426F888EF}"/>
                </a:ext>
              </a:extLst>
            </p:cNvPr>
            <p:cNvSpPr/>
            <p:nvPr/>
          </p:nvSpPr>
          <p:spPr>
            <a:xfrm flipH="1">
              <a:off x="3563881" y="1823068"/>
              <a:ext cx="45719" cy="457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049944F-5FA6-E2B3-79C3-E0244951B296}"/>
                </a:ext>
              </a:extLst>
            </p:cNvPr>
            <p:cNvSpPr/>
            <p:nvPr/>
          </p:nvSpPr>
          <p:spPr>
            <a:xfrm flipH="1">
              <a:off x="3638195" y="1823068"/>
              <a:ext cx="45719" cy="457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12565DEC-9A9C-4693-2253-B5F1D192A437}"/>
                </a:ext>
              </a:extLst>
            </p:cNvPr>
            <p:cNvSpPr/>
            <p:nvPr/>
          </p:nvSpPr>
          <p:spPr>
            <a:xfrm flipH="1">
              <a:off x="3712509" y="1823068"/>
              <a:ext cx="45719" cy="457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3" name="Graphique 22" descr="Ordinateur contour">
            <a:extLst>
              <a:ext uri="{FF2B5EF4-FFF2-40B4-BE49-F238E27FC236}">
                <a16:creationId xmlns:a16="http://schemas.microsoft.com/office/drawing/2014/main" id="{2F208595-34B6-4CBF-6AAB-CCAAB220D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466" y="1965668"/>
            <a:ext cx="1434663" cy="1434663"/>
          </a:xfrm>
          <a:prstGeom prst="rect">
            <a:avLst/>
          </a:prstGeom>
        </p:spPr>
      </p:pic>
      <p:pic>
        <p:nvPicPr>
          <p:cNvPr id="25" name="Graphique 24" descr="Base de données contour">
            <a:extLst>
              <a:ext uri="{FF2B5EF4-FFF2-40B4-BE49-F238E27FC236}">
                <a16:creationId xmlns:a16="http://schemas.microsoft.com/office/drawing/2014/main" id="{711DE571-5085-09AA-5EA1-44FC5A9079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27871" y="2043407"/>
            <a:ext cx="1186052" cy="1186052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8BFDFD0-99A9-B479-6774-BC5580F0D752}"/>
              </a:ext>
            </a:extLst>
          </p:cNvPr>
          <p:cNvCxnSpPr>
            <a:cxnSpLocks/>
          </p:cNvCxnSpPr>
          <p:nvPr/>
        </p:nvCxnSpPr>
        <p:spPr>
          <a:xfrm>
            <a:off x="2541003" y="2372785"/>
            <a:ext cx="86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4164C7A-702A-26EF-BCD1-4CC473A68C7A}"/>
              </a:ext>
            </a:extLst>
          </p:cNvPr>
          <p:cNvCxnSpPr>
            <a:cxnSpLocks/>
          </p:cNvCxnSpPr>
          <p:nvPr/>
        </p:nvCxnSpPr>
        <p:spPr>
          <a:xfrm flipH="1">
            <a:off x="2541003" y="2983615"/>
            <a:ext cx="86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EF730F94-EB2D-EF66-FD0F-75BE38684690}"/>
              </a:ext>
            </a:extLst>
          </p:cNvPr>
          <p:cNvSpPr txBox="1"/>
          <p:nvPr/>
        </p:nvSpPr>
        <p:spPr>
          <a:xfrm>
            <a:off x="2482584" y="2124203"/>
            <a:ext cx="924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Manrope" panose="020B0604020202020204" charset="0"/>
              </a:rPr>
              <a:t>endpoints</a:t>
            </a:r>
            <a:endParaRPr lang="fr-FR" sz="1200" dirty="0">
              <a:latin typeface="Manrope" panose="020B060402020202020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24E5E93-599B-21EE-98DE-658F2889E2E4}"/>
              </a:ext>
            </a:extLst>
          </p:cNvPr>
          <p:cNvSpPr txBox="1"/>
          <p:nvPr/>
        </p:nvSpPr>
        <p:spPr>
          <a:xfrm>
            <a:off x="2605869" y="2706616"/>
            <a:ext cx="754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Manrope" panose="020B0604020202020204" charset="0"/>
              </a:rPr>
              <a:t>{JSON}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DF29DEE8-37D0-9302-649D-E659F24B91E7}"/>
              </a:ext>
            </a:extLst>
          </p:cNvPr>
          <p:cNvCxnSpPr>
            <a:cxnSpLocks/>
          </p:cNvCxnSpPr>
          <p:nvPr/>
        </p:nvCxnSpPr>
        <p:spPr>
          <a:xfrm>
            <a:off x="6074142" y="2372785"/>
            <a:ext cx="86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7822C640-1B4C-B152-E420-7BC53939400C}"/>
              </a:ext>
            </a:extLst>
          </p:cNvPr>
          <p:cNvCxnSpPr>
            <a:cxnSpLocks/>
          </p:cNvCxnSpPr>
          <p:nvPr/>
        </p:nvCxnSpPr>
        <p:spPr>
          <a:xfrm flipH="1">
            <a:off x="6074142" y="2970030"/>
            <a:ext cx="86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2174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que 22" descr="Ordinateur contour">
            <a:extLst>
              <a:ext uri="{FF2B5EF4-FFF2-40B4-BE49-F238E27FC236}">
                <a16:creationId xmlns:a16="http://schemas.microsoft.com/office/drawing/2014/main" id="{2F208595-34B6-4CBF-6AAB-CCAAB220D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466" y="1965668"/>
            <a:ext cx="1434663" cy="1434663"/>
          </a:xfrm>
          <a:prstGeom prst="rect">
            <a:avLst/>
          </a:prstGeom>
        </p:spPr>
      </p:pic>
      <p:pic>
        <p:nvPicPr>
          <p:cNvPr id="25" name="Graphique 24" descr="Base de données contour">
            <a:extLst>
              <a:ext uri="{FF2B5EF4-FFF2-40B4-BE49-F238E27FC236}">
                <a16:creationId xmlns:a16="http://schemas.microsoft.com/office/drawing/2014/main" id="{711DE571-5085-09AA-5EA1-44FC5A9079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27871" y="2043407"/>
            <a:ext cx="1186052" cy="1186052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8BFDFD0-99A9-B479-6774-BC5580F0D752}"/>
              </a:ext>
            </a:extLst>
          </p:cNvPr>
          <p:cNvCxnSpPr>
            <a:cxnSpLocks/>
          </p:cNvCxnSpPr>
          <p:nvPr/>
        </p:nvCxnSpPr>
        <p:spPr>
          <a:xfrm>
            <a:off x="2541003" y="2372785"/>
            <a:ext cx="86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4164C7A-702A-26EF-BCD1-4CC473A68C7A}"/>
              </a:ext>
            </a:extLst>
          </p:cNvPr>
          <p:cNvCxnSpPr>
            <a:cxnSpLocks/>
          </p:cNvCxnSpPr>
          <p:nvPr/>
        </p:nvCxnSpPr>
        <p:spPr>
          <a:xfrm flipH="1">
            <a:off x="2541003" y="2983615"/>
            <a:ext cx="86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EF730F94-EB2D-EF66-FD0F-75BE38684690}"/>
              </a:ext>
            </a:extLst>
          </p:cNvPr>
          <p:cNvSpPr txBox="1"/>
          <p:nvPr/>
        </p:nvSpPr>
        <p:spPr>
          <a:xfrm>
            <a:off x="2541003" y="2124203"/>
            <a:ext cx="819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Manrope" panose="020B0604020202020204" charset="0"/>
              </a:rPr>
              <a:t>queries</a:t>
            </a:r>
            <a:endParaRPr lang="fr-FR" sz="1200" dirty="0">
              <a:latin typeface="Manrope" panose="020B060402020202020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24E5E93-599B-21EE-98DE-658F2889E2E4}"/>
              </a:ext>
            </a:extLst>
          </p:cNvPr>
          <p:cNvSpPr txBox="1"/>
          <p:nvPr/>
        </p:nvSpPr>
        <p:spPr>
          <a:xfrm>
            <a:off x="2605869" y="2706616"/>
            <a:ext cx="754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Manrope" panose="020B0604020202020204" charset="0"/>
              </a:rPr>
              <a:t>{JSON}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DF29DEE8-37D0-9302-649D-E659F24B91E7}"/>
              </a:ext>
            </a:extLst>
          </p:cNvPr>
          <p:cNvCxnSpPr>
            <a:cxnSpLocks/>
          </p:cNvCxnSpPr>
          <p:nvPr/>
        </p:nvCxnSpPr>
        <p:spPr>
          <a:xfrm>
            <a:off x="6074142" y="2372785"/>
            <a:ext cx="86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7822C640-1B4C-B152-E420-7BC53939400C}"/>
              </a:ext>
            </a:extLst>
          </p:cNvPr>
          <p:cNvCxnSpPr>
            <a:cxnSpLocks/>
          </p:cNvCxnSpPr>
          <p:nvPr/>
        </p:nvCxnSpPr>
        <p:spPr>
          <a:xfrm flipH="1">
            <a:off x="6074142" y="2970030"/>
            <a:ext cx="86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256F0D7-C4D4-1FEF-35A7-11B7BE1499B8}"/>
              </a:ext>
            </a:extLst>
          </p:cNvPr>
          <p:cNvGrpSpPr/>
          <p:nvPr/>
        </p:nvGrpSpPr>
        <p:grpSpPr>
          <a:xfrm>
            <a:off x="3913614" y="1826591"/>
            <a:ext cx="1589854" cy="2214953"/>
            <a:chOff x="3913614" y="1826591"/>
            <a:chExt cx="1589854" cy="221495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A39DC77B-E4BF-0E70-3E12-5A7AA95E8CB3}"/>
                </a:ext>
              </a:extLst>
            </p:cNvPr>
            <p:cNvGrpSpPr/>
            <p:nvPr/>
          </p:nvGrpSpPr>
          <p:grpSpPr>
            <a:xfrm>
              <a:off x="3913614" y="1826591"/>
              <a:ext cx="1589854" cy="1760049"/>
              <a:chOff x="3954174" y="1719750"/>
              <a:chExt cx="1642651" cy="1818498"/>
            </a:xfrm>
          </p:grpSpPr>
          <p:sp>
            <p:nvSpPr>
              <p:cNvPr id="2" name="Hexagone 1">
                <a:extLst>
                  <a:ext uri="{FF2B5EF4-FFF2-40B4-BE49-F238E27FC236}">
                    <a16:creationId xmlns:a16="http://schemas.microsoft.com/office/drawing/2014/main" id="{0AA86126-CC08-CA4D-554D-FBE1B2D9D63E}"/>
                  </a:ext>
                </a:extLst>
              </p:cNvPr>
              <p:cNvSpPr/>
              <p:nvPr/>
            </p:nvSpPr>
            <p:spPr>
              <a:xfrm rot="16200000">
                <a:off x="4004770" y="1974366"/>
                <a:ext cx="1518920" cy="1309414"/>
              </a:xfrm>
              <a:prstGeom prst="hexagon">
                <a:avLst>
                  <a:gd name="adj" fmla="val 29904"/>
                  <a:gd name="vf" fmla="val 115470"/>
                </a:avLst>
              </a:prstGeom>
              <a:noFill/>
              <a:ln w="76200"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3368767D-3C4C-6F5F-E4D6-72F656F8E06E}"/>
                  </a:ext>
                </a:extLst>
              </p:cNvPr>
              <p:cNvSpPr/>
              <p:nvPr/>
            </p:nvSpPr>
            <p:spPr>
              <a:xfrm>
                <a:off x="4614516" y="1719750"/>
                <a:ext cx="299428" cy="299428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14F7A64A-A7FC-15EE-7710-D3CBEC85B751}"/>
                  </a:ext>
                </a:extLst>
              </p:cNvPr>
              <p:cNvSpPr/>
              <p:nvPr/>
            </p:nvSpPr>
            <p:spPr>
              <a:xfrm>
                <a:off x="5297397" y="2101774"/>
                <a:ext cx="299428" cy="299428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1C550573-6604-4EDD-6624-6510D360F0F9}"/>
                  </a:ext>
                </a:extLst>
              </p:cNvPr>
              <p:cNvSpPr/>
              <p:nvPr/>
            </p:nvSpPr>
            <p:spPr>
              <a:xfrm>
                <a:off x="4614516" y="3238820"/>
                <a:ext cx="299428" cy="299428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81C9D668-1C1D-4124-9E68-F507BE1393F9}"/>
                  </a:ext>
                </a:extLst>
              </p:cNvPr>
              <p:cNvSpPr/>
              <p:nvPr/>
            </p:nvSpPr>
            <p:spPr>
              <a:xfrm>
                <a:off x="5297397" y="2881800"/>
                <a:ext cx="299428" cy="299428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8B23E395-3B6C-EF09-C618-881D9E719E45}"/>
                  </a:ext>
                </a:extLst>
              </p:cNvPr>
              <p:cNvSpPr/>
              <p:nvPr/>
            </p:nvSpPr>
            <p:spPr>
              <a:xfrm>
                <a:off x="3954174" y="2105138"/>
                <a:ext cx="299428" cy="299428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45F90BD1-6D8F-AF13-49E0-56E86319DFBE}"/>
                  </a:ext>
                </a:extLst>
              </p:cNvPr>
              <p:cNvSpPr/>
              <p:nvPr/>
            </p:nvSpPr>
            <p:spPr>
              <a:xfrm>
                <a:off x="3959809" y="2881800"/>
                <a:ext cx="299428" cy="299428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Triangle isocèle 11">
                <a:extLst>
                  <a:ext uri="{FF2B5EF4-FFF2-40B4-BE49-F238E27FC236}">
                    <a16:creationId xmlns:a16="http://schemas.microsoft.com/office/drawing/2014/main" id="{CBA62AE0-0C2B-087D-48B5-8F5C19EE710F}"/>
                  </a:ext>
                </a:extLst>
              </p:cNvPr>
              <p:cNvSpPr/>
              <p:nvPr/>
            </p:nvSpPr>
            <p:spPr>
              <a:xfrm>
                <a:off x="4096266" y="1868440"/>
                <a:ext cx="1345210" cy="1159664"/>
              </a:xfrm>
              <a:prstGeom prst="triangle">
                <a:avLst/>
              </a:prstGeom>
              <a:noFill/>
              <a:ln w="76200"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33DD96C-EC71-7119-ACF0-5481E370C260}"/>
                </a:ext>
              </a:extLst>
            </p:cNvPr>
            <p:cNvSpPr txBox="1"/>
            <p:nvPr/>
          </p:nvSpPr>
          <p:spPr>
            <a:xfrm>
              <a:off x="3981408" y="3702990"/>
              <a:ext cx="14324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solidFill>
                    <a:srgbClr val="CC0099"/>
                  </a:solidFill>
                  <a:latin typeface="Space Grotesk" pitchFamily="2" charset="0"/>
                  <a:cs typeface="Space Grotesk" pitchFamily="2" charset="0"/>
                </a:rPr>
                <a:t>GraphQL</a:t>
              </a:r>
              <a:r>
                <a:rPr lang="fr-FR" sz="1600" dirty="0">
                  <a:solidFill>
                    <a:srgbClr val="CC0099"/>
                  </a:solidFill>
                  <a:latin typeface="Space Grotesk" pitchFamily="2" charset="0"/>
                  <a:cs typeface="Space Grotesk" pitchFamily="2" charset="0"/>
                </a:rPr>
                <a:t> 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5752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47;p44">
            <a:extLst>
              <a:ext uri="{FF2B5EF4-FFF2-40B4-BE49-F238E27FC236}">
                <a16:creationId xmlns:a16="http://schemas.microsoft.com/office/drawing/2014/main" id="{67D96791-5F8A-4E77-ED19-708FEF444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3397" y="971725"/>
            <a:ext cx="7677205" cy="3462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" indent="0" algn="ctr">
              <a:lnSpc>
                <a:spcPct val="150000"/>
              </a:lnSpc>
              <a:buNone/>
            </a:pPr>
            <a:r>
              <a:rPr lang="en-US" sz="3600" b="1" dirty="0">
                <a:latin typeface="Be Vietnam Pro" panose="020B0604020202020204" charset="0"/>
              </a:rPr>
              <a:t>REST vs. </a:t>
            </a:r>
            <a:r>
              <a:rPr lang="en-US" sz="3600" b="1" dirty="0" err="1">
                <a:latin typeface="Be Vietnam Pro" panose="020B0604020202020204" charset="0"/>
              </a:rPr>
              <a:t>GraphQL</a:t>
            </a:r>
            <a:endParaRPr lang="en-US" sz="3600" b="1" dirty="0">
              <a:latin typeface="Be Vietnam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7482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Smart Phone outline">
            <a:extLst>
              <a:ext uri="{FF2B5EF4-FFF2-40B4-BE49-F238E27FC236}">
                <a16:creationId xmlns:a16="http://schemas.microsoft.com/office/drawing/2014/main" id="{5F52F719-3303-310C-275D-0EFE0913C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105" y="1427058"/>
            <a:ext cx="2562436" cy="2562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FEA84B-1FBC-D9F6-95AD-5E3DAABC7644}"/>
              </a:ext>
            </a:extLst>
          </p:cNvPr>
          <p:cNvSpPr txBox="1"/>
          <p:nvPr/>
        </p:nvSpPr>
        <p:spPr>
          <a:xfrm>
            <a:off x="3648541" y="1426909"/>
            <a:ext cx="3975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anrope Medium" panose="020B0604020202020204" charset="0"/>
              </a:rPr>
              <a:t>Build UI with author information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F80CCC-CFE2-D964-E4C7-10A20A8E840E}"/>
              </a:ext>
            </a:extLst>
          </p:cNvPr>
          <p:cNvSpPr txBox="1"/>
          <p:nvPr/>
        </p:nvSpPr>
        <p:spPr>
          <a:xfrm>
            <a:off x="3648541" y="1962677"/>
            <a:ext cx="3198311" cy="1891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anrope Medium" panose="020B0604020202020204" charset="0"/>
              </a:rPr>
              <a:t>Author name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anrope Medium" panose="020B0604020202020204" charset="0"/>
              </a:rPr>
              <a:t>Books authored (title)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anrope Medium" panose="020B0604020202020204" charset="0"/>
              </a:rPr>
              <a:t>Author’s rating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anrope Medium" panose="020B0604020202020204" charset="0"/>
              </a:rPr>
              <a:t>Topics covered</a:t>
            </a:r>
          </a:p>
        </p:txBody>
      </p:sp>
    </p:spTree>
    <p:extLst>
      <p:ext uri="{BB962C8B-B14F-4D97-AF65-F5344CB8AC3E}">
        <p14:creationId xmlns:p14="http://schemas.microsoft.com/office/powerpoint/2010/main" val="29367251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C5677EE5-9169-EBBD-E253-CDE6A031A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9526" y="1729860"/>
            <a:ext cx="2231813" cy="2231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54AE5-B452-46DB-9FE6-80723B33D3C3}"/>
              </a:ext>
            </a:extLst>
          </p:cNvPr>
          <p:cNvSpPr txBox="1"/>
          <p:nvPr/>
        </p:nvSpPr>
        <p:spPr>
          <a:xfrm>
            <a:off x="1256141" y="2045547"/>
            <a:ext cx="210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anrope" panose="020B0604020202020204" charset="0"/>
              </a:rPr>
              <a:t>/</a:t>
            </a:r>
            <a:r>
              <a:rPr lang="en-US" sz="2000" dirty="0" err="1">
                <a:latin typeface="Manrope" panose="020B0604020202020204" charset="0"/>
              </a:rPr>
              <a:t>api</a:t>
            </a:r>
            <a:r>
              <a:rPr lang="en-US" sz="2000" dirty="0">
                <a:latin typeface="Manrope" panose="020B0604020202020204" charset="0"/>
              </a:rPr>
              <a:t>/author/{id}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5FD66-E54F-7A02-E21D-4A05BF111A82}"/>
              </a:ext>
            </a:extLst>
          </p:cNvPr>
          <p:cNvSpPr txBox="1"/>
          <p:nvPr/>
        </p:nvSpPr>
        <p:spPr>
          <a:xfrm>
            <a:off x="1250571" y="2445657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anrope" panose="020B0604020202020204" charset="0"/>
              </a:rPr>
              <a:t>/</a:t>
            </a:r>
            <a:r>
              <a:rPr lang="en-US" sz="2000" dirty="0" err="1">
                <a:latin typeface="Manrope" panose="020B0604020202020204" charset="0"/>
              </a:rPr>
              <a:t>api</a:t>
            </a:r>
            <a:r>
              <a:rPr lang="en-US" sz="2000" dirty="0">
                <a:latin typeface="Manrope" panose="020B0604020202020204" charset="0"/>
              </a:rPr>
              <a:t>/author/{id}/books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8CF37-56F4-295C-47D2-BA6D5BDCF869}"/>
              </a:ext>
            </a:extLst>
          </p:cNvPr>
          <p:cNvSpPr txBox="1"/>
          <p:nvPr/>
        </p:nvSpPr>
        <p:spPr>
          <a:xfrm>
            <a:off x="1250571" y="2845767"/>
            <a:ext cx="2927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anrope" panose="020B0604020202020204" charset="0"/>
              </a:rPr>
              <a:t>/</a:t>
            </a:r>
            <a:r>
              <a:rPr lang="en-US" sz="2000" dirty="0" err="1">
                <a:latin typeface="Manrope" panose="020B0604020202020204" charset="0"/>
              </a:rPr>
              <a:t>api</a:t>
            </a:r>
            <a:r>
              <a:rPr lang="en-US" sz="2000" dirty="0">
                <a:latin typeface="Manrope" panose="020B0604020202020204" charset="0"/>
              </a:rPr>
              <a:t>/author/{id}/rating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ED8E14-2302-C110-7235-ABD9EF138999}"/>
              </a:ext>
            </a:extLst>
          </p:cNvPr>
          <p:cNvSpPr txBox="1"/>
          <p:nvPr/>
        </p:nvSpPr>
        <p:spPr>
          <a:xfrm>
            <a:off x="1239655" y="3245877"/>
            <a:ext cx="2965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anrope" panose="020B0604020202020204" charset="0"/>
              </a:rPr>
              <a:t>/</a:t>
            </a:r>
            <a:r>
              <a:rPr lang="en-US" sz="2000" dirty="0" err="1">
                <a:latin typeface="Manrope" panose="020B0604020202020204" charset="0"/>
              </a:rPr>
              <a:t>api</a:t>
            </a:r>
            <a:r>
              <a:rPr lang="en-US" sz="2000" dirty="0">
                <a:latin typeface="Manrope" panose="020B0604020202020204" charset="0"/>
              </a:rPr>
              <a:t>/author/{id}/topics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57C77D-8092-10E8-D636-6FEC5C29BA8E}"/>
              </a:ext>
            </a:extLst>
          </p:cNvPr>
          <p:cNvCxnSpPr>
            <a:cxnSpLocks/>
          </p:cNvCxnSpPr>
          <p:nvPr/>
        </p:nvCxnSpPr>
        <p:spPr>
          <a:xfrm>
            <a:off x="4293326" y="2245602"/>
            <a:ext cx="169362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64775E-13CD-A2E3-A997-1840F196C978}"/>
              </a:ext>
            </a:extLst>
          </p:cNvPr>
          <p:cNvCxnSpPr>
            <a:cxnSpLocks/>
          </p:cNvCxnSpPr>
          <p:nvPr/>
        </p:nvCxnSpPr>
        <p:spPr>
          <a:xfrm>
            <a:off x="4310743" y="2656113"/>
            <a:ext cx="167620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C0B65B-39C2-0B6E-AFFB-C0662F47BBE1}"/>
              </a:ext>
            </a:extLst>
          </p:cNvPr>
          <p:cNvCxnSpPr>
            <a:cxnSpLocks/>
          </p:cNvCxnSpPr>
          <p:nvPr/>
        </p:nvCxnSpPr>
        <p:spPr>
          <a:xfrm>
            <a:off x="4319451" y="3072673"/>
            <a:ext cx="166749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D351FB-397E-E7DD-1F21-046870560B8F}"/>
              </a:ext>
            </a:extLst>
          </p:cNvPr>
          <p:cNvCxnSpPr>
            <a:cxnSpLocks/>
          </p:cNvCxnSpPr>
          <p:nvPr/>
        </p:nvCxnSpPr>
        <p:spPr>
          <a:xfrm>
            <a:off x="4319451" y="3487537"/>
            <a:ext cx="166749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FA627C-387D-DF80-5CA6-B7DD811A55AA}"/>
              </a:ext>
            </a:extLst>
          </p:cNvPr>
          <p:cNvSpPr txBox="1"/>
          <p:nvPr/>
        </p:nvSpPr>
        <p:spPr>
          <a:xfrm>
            <a:off x="1239655" y="1431488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anrope Medium" panose="020B0604020202020204" charset="0"/>
              </a:rPr>
              <a:t>4 endpoints</a:t>
            </a:r>
          </a:p>
        </p:txBody>
      </p:sp>
    </p:spTree>
    <p:extLst>
      <p:ext uri="{BB962C8B-B14F-4D97-AF65-F5344CB8AC3E}">
        <p14:creationId xmlns:p14="http://schemas.microsoft.com/office/powerpoint/2010/main" val="37346837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Smart Phone outline">
            <a:extLst>
              <a:ext uri="{FF2B5EF4-FFF2-40B4-BE49-F238E27FC236}">
                <a16:creationId xmlns:a16="http://schemas.microsoft.com/office/drawing/2014/main" id="{5F52F719-3303-310C-275D-0EFE0913C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716" y="1781600"/>
            <a:ext cx="1580300" cy="1580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90E584-AD14-D63D-B4C3-04A9EAD546B5}"/>
              </a:ext>
            </a:extLst>
          </p:cNvPr>
          <p:cNvSpPr txBox="1"/>
          <p:nvPr/>
        </p:nvSpPr>
        <p:spPr>
          <a:xfrm>
            <a:off x="3219592" y="1411889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anrope Medium" panose="020B0604020202020204" charset="0"/>
              </a:rPr>
              <a:t>1. /</a:t>
            </a:r>
            <a:r>
              <a:rPr lang="en-US" sz="2000" dirty="0" err="1">
                <a:latin typeface="Manrope Medium" panose="020B0604020202020204" charset="0"/>
              </a:rPr>
              <a:t>api</a:t>
            </a:r>
            <a:r>
              <a:rPr lang="en-US" sz="2000" dirty="0">
                <a:latin typeface="Manrope Medium" panose="020B0604020202020204" charset="0"/>
              </a:rPr>
              <a:t>/authors/{id}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B445B3-6BBC-6BC2-F4AF-7B1D103C8D80}"/>
              </a:ext>
            </a:extLst>
          </p:cNvPr>
          <p:cNvCxnSpPr/>
          <p:nvPr/>
        </p:nvCxnSpPr>
        <p:spPr>
          <a:xfrm>
            <a:off x="2371016" y="1849817"/>
            <a:ext cx="413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72561A-BD0F-63ED-CB58-73FDF63D5F47}"/>
              </a:ext>
            </a:extLst>
          </p:cNvPr>
          <p:cNvCxnSpPr>
            <a:cxnSpLocks/>
          </p:cNvCxnSpPr>
          <p:nvPr/>
        </p:nvCxnSpPr>
        <p:spPr>
          <a:xfrm flipH="1">
            <a:off x="2371016" y="2421467"/>
            <a:ext cx="413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3638C2-7C86-CFD4-7DB4-92488B8CAC84}"/>
              </a:ext>
            </a:extLst>
          </p:cNvPr>
          <p:cNvSpPr txBox="1"/>
          <p:nvPr/>
        </p:nvSpPr>
        <p:spPr>
          <a:xfrm>
            <a:off x="2651328" y="2571750"/>
            <a:ext cx="360226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“name” : “John Smith”,</a:t>
            </a: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“gender” : “male”,</a:t>
            </a: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“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createdOn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 : “01/05/2017”,</a:t>
            </a: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“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birthDate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 : “06/04/1984”,</a:t>
            </a: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“occupation” : “Solutions Architect”,</a:t>
            </a: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“company” : “IT Work”,</a:t>
            </a: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...</a:t>
            </a: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  <p:grpSp>
        <p:nvGrpSpPr>
          <p:cNvPr id="28" name="Groupe 20">
            <a:extLst>
              <a:ext uri="{FF2B5EF4-FFF2-40B4-BE49-F238E27FC236}">
                <a16:creationId xmlns:a16="http://schemas.microsoft.com/office/drawing/2014/main" id="{47CA81BF-D2CF-AC03-4155-B271F7546D4D}"/>
              </a:ext>
            </a:extLst>
          </p:cNvPr>
          <p:cNvGrpSpPr/>
          <p:nvPr/>
        </p:nvGrpSpPr>
        <p:grpSpPr>
          <a:xfrm>
            <a:off x="6772984" y="1757681"/>
            <a:ext cx="1659816" cy="1460102"/>
            <a:chOff x="3528458" y="1796194"/>
            <a:chExt cx="2084066" cy="183931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20EE977-25C8-B01D-8C6F-C8C3D9855536}"/>
                </a:ext>
              </a:extLst>
            </p:cNvPr>
            <p:cNvSpPr/>
            <p:nvPr/>
          </p:nvSpPr>
          <p:spPr>
            <a:xfrm>
              <a:off x="3528458" y="1796194"/>
              <a:ext cx="2081048" cy="1839311"/>
            </a:xfrm>
            <a:prstGeom prst="rect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7">
              <a:extLst>
                <a:ext uri="{FF2B5EF4-FFF2-40B4-BE49-F238E27FC236}">
                  <a16:creationId xmlns:a16="http://schemas.microsoft.com/office/drawing/2014/main" id="{1EB0CECE-5A63-67FF-DA14-34014EFA15F2}"/>
                </a:ext>
              </a:extLst>
            </p:cNvPr>
            <p:cNvCxnSpPr>
              <a:cxnSpLocks/>
            </p:cNvCxnSpPr>
            <p:nvPr/>
          </p:nvCxnSpPr>
          <p:spPr>
            <a:xfrm>
              <a:off x="3531476" y="1895660"/>
              <a:ext cx="2081048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Graphique 12" descr="Flèche vers la droite avec un remplissage uni">
              <a:extLst>
                <a:ext uri="{FF2B5EF4-FFF2-40B4-BE49-F238E27FC236}">
                  <a16:creationId xmlns:a16="http://schemas.microsoft.com/office/drawing/2014/main" id="{515BFB9D-7655-6061-68D9-FF0C9169C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17202" y="2872772"/>
              <a:ext cx="633904" cy="633904"/>
            </a:xfrm>
            <a:prstGeom prst="rect">
              <a:avLst/>
            </a:prstGeom>
          </p:spPr>
        </p:pic>
        <p:pic>
          <p:nvPicPr>
            <p:cNvPr id="32" name="Graphique 13" descr="Flèche vers la droite avec un remplissage uni">
              <a:extLst>
                <a:ext uri="{FF2B5EF4-FFF2-40B4-BE49-F238E27FC236}">
                  <a16:creationId xmlns:a16="http://schemas.microsoft.com/office/drawing/2014/main" id="{6FCAA55B-E164-EB69-5E66-338EB80DC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4100250" y="2669460"/>
              <a:ext cx="633904" cy="633904"/>
            </a:xfrm>
            <a:prstGeom prst="rect">
              <a:avLst/>
            </a:prstGeom>
          </p:spPr>
        </p:pic>
        <p:sp>
          <p:nvSpPr>
            <p:cNvPr id="33" name="ZoneTexte 16">
              <a:extLst>
                <a:ext uri="{FF2B5EF4-FFF2-40B4-BE49-F238E27FC236}">
                  <a16:creationId xmlns:a16="http://schemas.microsoft.com/office/drawing/2014/main" id="{E491496D-E20A-0D82-9447-D08EA31D35F5}"/>
                </a:ext>
              </a:extLst>
            </p:cNvPr>
            <p:cNvSpPr txBox="1"/>
            <p:nvPr/>
          </p:nvSpPr>
          <p:spPr>
            <a:xfrm>
              <a:off x="3580229" y="2229155"/>
              <a:ext cx="1977506" cy="5040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Space Grotesk" pitchFamily="2" charset="0"/>
                  <a:cs typeface="Space Grotesk" pitchFamily="2" charset="0"/>
                </a:rPr>
                <a:t>REST API</a:t>
              </a:r>
            </a:p>
          </p:txBody>
        </p:sp>
        <p:sp>
          <p:nvSpPr>
            <p:cNvPr id="34" name="Ellipse 17">
              <a:extLst>
                <a:ext uri="{FF2B5EF4-FFF2-40B4-BE49-F238E27FC236}">
                  <a16:creationId xmlns:a16="http://schemas.microsoft.com/office/drawing/2014/main" id="{2257F564-B83E-81E1-6EB8-4DCDBBA0396C}"/>
                </a:ext>
              </a:extLst>
            </p:cNvPr>
            <p:cNvSpPr/>
            <p:nvPr/>
          </p:nvSpPr>
          <p:spPr>
            <a:xfrm flipH="1">
              <a:off x="3563881" y="1823068"/>
              <a:ext cx="45719" cy="457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18">
              <a:extLst>
                <a:ext uri="{FF2B5EF4-FFF2-40B4-BE49-F238E27FC236}">
                  <a16:creationId xmlns:a16="http://schemas.microsoft.com/office/drawing/2014/main" id="{E0582CA6-A83F-2C37-972D-960C1390F34F}"/>
                </a:ext>
              </a:extLst>
            </p:cNvPr>
            <p:cNvSpPr/>
            <p:nvPr/>
          </p:nvSpPr>
          <p:spPr>
            <a:xfrm flipH="1">
              <a:off x="3638195" y="1823068"/>
              <a:ext cx="45719" cy="457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19">
              <a:extLst>
                <a:ext uri="{FF2B5EF4-FFF2-40B4-BE49-F238E27FC236}">
                  <a16:creationId xmlns:a16="http://schemas.microsoft.com/office/drawing/2014/main" id="{B8F8D7FD-4C13-4081-737C-FE4589D1AA66}"/>
                </a:ext>
              </a:extLst>
            </p:cNvPr>
            <p:cNvSpPr/>
            <p:nvPr/>
          </p:nvSpPr>
          <p:spPr>
            <a:xfrm flipH="1">
              <a:off x="3712509" y="1823068"/>
              <a:ext cx="45719" cy="457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653380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Smart Phone outline">
            <a:extLst>
              <a:ext uri="{FF2B5EF4-FFF2-40B4-BE49-F238E27FC236}">
                <a16:creationId xmlns:a16="http://schemas.microsoft.com/office/drawing/2014/main" id="{5F52F719-3303-310C-275D-0EFE0913C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716" y="1781600"/>
            <a:ext cx="1580300" cy="1580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90E584-AD14-D63D-B4C3-04A9EAD546B5}"/>
              </a:ext>
            </a:extLst>
          </p:cNvPr>
          <p:cNvSpPr txBox="1"/>
          <p:nvPr/>
        </p:nvSpPr>
        <p:spPr>
          <a:xfrm>
            <a:off x="2768803" y="1378904"/>
            <a:ext cx="3342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anrope Medium" panose="020B0604020202020204" charset="0"/>
              </a:rPr>
              <a:t>2. /</a:t>
            </a:r>
            <a:r>
              <a:rPr lang="en-US" sz="2000" dirty="0" err="1">
                <a:latin typeface="Manrope Medium" panose="020B0604020202020204" charset="0"/>
              </a:rPr>
              <a:t>api</a:t>
            </a:r>
            <a:r>
              <a:rPr lang="en-US" sz="2000" dirty="0">
                <a:latin typeface="Manrope Medium" panose="020B0604020202020204" charset="0"/>
              </a:rPr>
              <a:t>/authors/{id}/books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B445B3-6BBC-6BC2-F4AF-7B1D103C8D80}"/>
              </a:ext>
            </a:extLst>
          </p:cNvPr>
          <p:cNvCxnSpPr/>
          <p:nvPr/>
        </p:nvCxnSpPr>
        <p:spPr>
          <a:xfrm>
            <a:off x="2371016" y="1849817"/>
            <a:ext cx="413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72561A-BD0F-63ED-CB58-73FDF63D5F47}"/>
              </a:ext>
            </a:extLst>
          </p:cNvPr>
          <p:cNvCxnSpPr>
            <a:cxnSpLocks/>
          </p:cNvCxnSpPr>
          <p:nvPr/>
        </p:nvCxnSpPr>
        <p:spPr>
          <a:xfrm flipH="1">
            <a:off x="2371016" y="2421467"/>
            <a:ext cx="413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3638C2-7C86-CFD4-7DB4-92488B8CAC84}"/>
              </a:ext>
            </a:extLst>
          </p:cNvPr>
          <p:cNvSpPr txBox="1"/>
          <p:nvPr/>
        </p:nvSpPr>
        <p:spPr>
          <a:xfrm>
            <a:off x="2874520" y="2501489"/>
            <a:ext cx="29867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r>
              <a:rPr lang="en-US" sz="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“books” : [</a:t>
            </a:r>
          </a:p>
          <a:p>
            <a:r>
              <a:rPr lang="en-US" sz="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{</a:t>
            </a:r>
          </a:p>
          <a:p>
            <a:r>
              <a:rPr lang="en-US" sz="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“title” : “.NET 7 Fundamentals”,</a:t>
            </a:r>
          </a:p>
          <a:p>
            <a:r>
              <a:rPr lang="en-US" sz="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“released” : 2022,</a:t>
            </a:r>
          </a:p>
          <a:p>
            <a:r>
              <a:rPr lang="en-US" sz="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...</a:t>
            </a:r>
          </a:p>
          <a:p>
            <a:r>
              <a:rPr lang="en-US" sz="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r>
              <a:rPr lang="en-US" sz="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{</a:t>
            </a:r>
          </a:p>
          <a:p>
            <a:r>
              <a:rPr lang="en-US" sz="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“title” : “ASP.NET Core Security”,</a:t>
            </a:r>
          </a:p>
          <a:p>
            <a:r>
              <a:rPr lang="en-US" sz="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“released” : 2021,</a:t>
            </a:r>
          </a:p>
          <a:p>
            <a:r>
              <a:rPr lang="en-US" sz="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...</a:t>
            </a:r>
          </a:p>
          <a:p>
            <a:r>
              <a:rPr lang="en-US" sz="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r>
              <a:rPr lang="en-US" sz="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...</a:t>
            </a:r>
          </a:p>
          <a:p>
            <a:r>
              <a:rPr lang="en-US" sz="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]</a:t>
            </a:r>
          </a:p>
          <a:p>
            <a:r>
              <a:rPr lang="en-US" sz="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  <p:grpSp>
        <p:nvGrpSpPr>
          <p:cNvPr id="2" name="Groupe 20">
            <a:extLst>
              <a:ext uri="{FF2B5EF4-FFF2-40B4-BE49-F238E27FC236}">
                <a16:creationId xmlns:a16="http://schemas.microsoft.com/office/drawing/2014/main" id="{21EB6C5D-9F10-1FE1-37D8-A51FBA35B148}"/>
              </a:ext>
            </a:extLst>
          </p:cNvPr>
          <p:cNvGrpSpPr/>
          <p:nvPr/>
        </p:nvGrpSpPr>
        <p:grpSpPr>
          <a:xfrm>
            <a:off x="6772984" y="1757681"/>
            <a:ext cx="1659816" cy="1460102"/>
            <a:chOff x="3528458" y="1796194"/>
            <a:chExt cx="2084066" cy="18393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E68ADC-DE4B-6A73-4D9C-276EF425D868}"/>
                </a:ext>
              </a:extLst>
            </p:cNvPr>
            <p:cNvSpPr/>
            <p:nvPr/>
          </p:nvSpPr>
          <p:spPr>
            <a:xfrm>
              <a:off x="3528458" y="1796194"/>
              <a:ext cx="2081048" cy="1839311"/>
            </a:xfrm>
            <a:prstGeom prst="rect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7">
              <a:extLst>
                <a:ext uri="{FF2B5EF4-FFF2-40B4-BE49-F238E27FC236}">
                  <a16:creationId xmlns:a16="http://schemas.microsoft.com/office/drawing/2014/main" id="{DB4A8352-BFDC-69A5-7C6B-878DE6F0291E}"/>
                </a:ext>
              </a:extLst>
            </p:cNvPr>
            <p:cNvCxnSpPr>
              <a:cxnSpLocks/>
            </p:cNvCxnSpPr>
            <p:nvPr/>
          </p:nvCxnSpPr>
          <p:spPr>
            <a:xfrm>
              <a:off x="3531476" y="1895660"/>
              <a:ext cx="2081048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Graphique 12" descr="Flèche vers la droite avec un remplissage uni">
              <a:extLst>
                <a:ext uri="{FF2B5EF4-FFF2-40B4-BE49-F238E27FC236}">
                  <a16:creationId xmlns:a16="http://schemas.microsoft.com/office/drawing/2014/main" id="{E620056F-E92F-D556-9C1F-98E0B2C2B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17202" y="2872772"/>
              <a:ext cx="633904" cy="633904"/>
            </a:xfrm>
            <a:prstGeom prst="rect">
              <a:avLst/>
            </a:prstGeom>
          </p:spPr>
        </p:pic>
        <p:pic>
          <p:nvPicPr>
            <p:cNvPr id="9" name="Graphique 13" descr="Flèche vers la droite avec un remplissage uni">
              <a:extLst>
                <a:ext uri="{FF2B5EF4-FFF2-40B4-BE49-F238E27FC236}">
                  <a16:creationId xmlns:a16="http://schemas.microsoft.com/office/drawing/2014/main" id="{7D21039C-C913-1BC6-E6CD-7EA938551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4100250" y="2669460"/>
              <a:ext cx="633904" cy="633904"/>
            </a:xfrm>
            <a:prstGeom prst="rect">
              <a:avLst/>
            </a:prstGeom>
          </p:spPr>
        </p:pic>
        <p:sp>
          <p:nvSpPr>
            <p:cNvPr id="10" name="ZoneTexte 16">
              <a:extLst>
                <a:ext uri="{FF2B5EF4-FFF2-40B4-BE49-F238E27FC236}">
                  <a16:creationId xmlns:a16="http://schemas.microsoft.com/office/drawing/2014/main" id="{8C019F86-6DEB-F697-16A5-9791FF32C694}"/>
                </a:ext>
              </a:extLst>
            </p:cNvPr>
            <p:cNvSpPr txBox="1"/>
            <p:nvPr/>
          </p:nvSpPr>
          <p:spPr>
            <a:xfrm>
              <a:off x="3580229" y="2229155"/>
              <a:ext cx="1977506" cy="5040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Space Grotesk" pitchFamily="2" charset="0"/>
                  <a:cs typeface="Space Grotesk" pitchFamily="2" charset="0"/>
                </a:rPr>
                <a:t>REST API</a:t>
              </a:r>
            </a:p>
          </p:txBody>
        </p:sp>
        <p:sp>
          <p:nvSpPr>
            <p:cNvPr id="12" name="Ellipse 17">
              <a:extLst>
                <a:ext uri="{FF2B5EF4-FFF2-40B4-BE49-F238E27FC236}">
                  <a16:creationId xmlns:a16="http://schemas.microsoft.com/office/drawing/2014/main" id="{9ACE811D-3BE1-FAFC-16E4-87B6214720BA}"/>
                </a:ext>
              </a:extLst>
            </p:cNvPr>
            <p:cNvSpPr/>
            <p:nvPr/>
          </p:nvSpPr>
          <p:spPr>
            <a:xfrm flipH="1">
              <a:off x="3563881" y="1823068"/>
              <a:ext cx="45719" cy="457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8">
              <a:extLst>
                <a:ext uri="{FF2B5EF4-FFF2-40B4-BE49-F238E27FC236}">
                  <a16:creationId xmlns:a16="http://schemas.microsoft.com/office/drawing/2014/main" id="{4ADC7725-32D2-2AA9-EDEC-C90E31A861D9}"/>
                </a:ext>
              </a:extLst>
            </p:cNvPr>
            <p:cNvSpPr/>
            <p:nvPr/>
          </p:nvSpPr>
          <p:spPr>
            <a:xfrm flipH="1">
              <a:off x="3638195" y="1823068"/>
              <a:ext cx="45719" cy="457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9">
              <a:extLst>
                <a:ext uri="{FF2B5EF4-FFF2-40B4-BE49-F238E27FC236}">
                  <a16:creationId xmlns:a16="http://schemas.microsoft.com/office/drawing/2014/main" id="{BF54A03F-25A1-AD3B-0B77-78BE14A92367}"/>
                </a:ext>
              </a:extLst>
            </p:cNvPr>
            <p:cNvSpPr/>
            <p:nvPr/>
          </p:nvSpPr>
          <p:spPr>
            <a:xfrm flipH="1">
              <a:off x="3712509" y="1823068"/>
              <a:ext cx="45719" cy="457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2710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1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&amp; Tools</a:t>
            </a:r>
          </a:p>
        </p:txBody>
      </p:sp>
      <p:sp>
        <p:nvSpPr>
          <p:cNvPr id="9" name="Google Shape;547;p44">
            <a:extLst>
              <a:ext uri="{FF2B5EF4-FFF2-40B4-BE49-F238E27FC236}">
                <a16:creationId xmlns:a16="http://schemas.microsoft.com/office/drawing/2014/main" id="{89F0292B-E315-D6A6-C48A-0717EDD15D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636685"/>
            <a:ext cx="7677205" cy="3059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.NET 7 SDK</a:t>
            </a:r>
          </a:p>
          <a:p>
            <a:pPr marL="32004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EF Core CLI tool</a:t>
            </a:r>
          </a:p>
          <a:p>
            <a:pPr marL="32004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Visual Studio Code / Visual Studio Community</a:t>
            </a:r>
          </a:p>
          <a:p>
            <a:pPr marL="32004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an API Client (Postman, REST Client Extension for VS Code…)</a:t>
            </a:r>
          </a:p>
          <a:p>
            <a:pPr marL="32004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PostgreSQL + pgAdmin4</a:t>
            </a:r>
          </a:p>
          <a:p>
            <a:pPr marL="32004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Git</a:t>
            </a:r>
          </a:p>
          <a:p>
            <a:pPr marL="32004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Docker Desktop (Optional)</a:t>
            </a:r>
          </a:p>
        </p:txBody>
      </p:sp>
    </p:spTree>
    <p:extLst>
      <p:ext uri="{BB962C8B-B14F-4D97-AF65-F5344CB8AC3E}">
        <p14:creationId xmlns:p14="http://schemas.microsoft.com/office/powerpoint/2010/main" val="9485256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Smart Phone outline">
            <a:extLst>
              <a:ext uri="{FF2B5EF4-FFF2-40B4-BE49-F238E27FC236}">
                <a16:creationId xmlns:a16="http://schemas.microsoft.com/office/drawing/2014/main" id="{5F52F719-3303-310C-275D-0EFE0913C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716" y="1781600"/>
            <a:ext cx="1580300" cy="1580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90E584-AD14-D63D-B4C3-04A9EAD546B5}"/>
              </a:ext>
            </a:extLst>
          </p:cNvPr>
          <p:cNvSpPr txBox="1"/>
          <p:nvPr/>
        </p:nvSpPr>
        <p:spPr>
          <a:xfrm>
            <a:off x="2776016" y="1357571"/>
            <a:ext cx="3328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anrope Medium" panose="020B0604020202020204" charset="0"/>
              </a:rPr>
              <a:t>3. /</a:t>
            </a:r>
            <a:r>
              <a:rPr lang="en-US" sz="2000" dirty="0" err="1">
                <a:latin typeface="Manrope Medium" panose="020B0604020202020204" charset="0"/>
              </a:rPr>
              <a:t>api</a:t>
            </a:r>
            <a:r>
              <a:rPr lang="en-US" sz="2000" dirty="0">
                <a:latin typeface="Manrope Medium" panose="020B0604020202020204" charset="0"/>
              </a:rPr>
              <a:t>/authors/{id}/rating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B445B3-6BBC-6BC2-F4AF-7B1D103C8D80}"/>
              </a:ext>
            </a:extLst>
          </p:cNvPr>
          <p:cNvCxnSpPr/>
          <p:nvPr/>
        </p:nvCxnSpPr>
        <p:spPr>
          <a:xfrm>
            <a:off x="2371016" y="1849817"/>
            <a:ext cx="413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72561A-BD0F-63ED-CB58-73FDF63D5F47}"/>
              </a:ext>
            </a:extLst>
          </p:cNvPr>
          <p:cNvCxnSpPr>
            <a:cxnSpLocks/>
          </p:cNvCxnSpPr>
          <p:nvPr/>
        </p:nvCxnSpPr>
        <p:spPr>
          <a:xfrm flipH="1">
            <a:off x="2371016" y="2421467"/>
            <a:ext cx="413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3638C2-7C86-CFD4-7DB4-92488B8CAC84}"/>
              </a:ext>
            </a:extLst>
          </p:cNvPr>
          <p:cNvSpPr txBox="1"/>
          <p:nvPr/>
        </p:nvSpPr>
        <p:spPr>
          <a:xfrm>
            <a:off x="3518207" y="25570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“rating” : 4.5</a:t>
            </a:r>
          </a:p>
          <a:p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  <p:grpSp>
        <p:nvGrpSpPr>
          <p:cNvPr id="2" name="Groupe 20">
            <a:extLst>
              <a:ext uri="{FF2B5EF4-FFF2-40B4-BE49-F238E27FC236}">
                <a16:creationId xmlns:a16="http://schemas.microsoft.com/office/drawing/2014/main" id="{49818626-75DC-AC45-38C7-1195AB4C07B7}"/>
              </a:ext>
            </a:extLst>
          </p:cNvPr>
          <p:cNvGrpSpPr/>
          <p:nvPr/>
        </p:nvGrpSpPr>
        <p:grpSpPr>
          <a:xfrm>
            <a:off x="6772984" y="1757681"/>
            <a:ext cx="1659816" cy="1460102"/>
            <a:chOff x="3528458" y="1796194"/>
            <a:chExt cx="2084066" cy="18393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40C522-E12C-3797-D747-17AD4EC7D0D7}"/>
                </a:ext>
              </a:extLst>
            </p:cNvPr>
            <p:cNvSpPr/>
            <p:nvPr/>
          </p:nvSpPr>
          <p:spPr>
            <a:xfrm>
              <a:off x="3528458" y="1796194"/>
              <a:ext cx="2081048" cy="1839311"/>
            </a:xfrm>
            <a:prstGeom prst="rect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7">
              <a:extLst>
                <a:ext uri="{FF2B5EF4-FFF2-40B4-BE49-F238E27FC236}">
                  <a16:creationId xmlns:a16="http://schemas.microsoft.com/office/drawing/2014/main" id="{00B66D7E-149B-38CA-FA28-460BE38B8ADC}"/>
                </a:ext>
              </a:extLst>
            </p:cNvPr>
            <p:cNvCxnSpPr>
              <a:cxnSpLocks/>
            </p:cNvCxnSpPr>
            <p:nvPr/>
          </p:nvCxnSpPr>
          <p:spPr>
            <a:xfrm>
              <a:off x="3531476" y="1895660"/>
              <a:ext cx="2081048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Graphique 12" descr="Flèche vers la droite avec un remplissage uni">
              <a:extLst>
                <a:ext uri="{FF2B5EF4-FFF2-40B4-BE49-F238E27FC236}">
                  <a16:creationId xmlns:a16="http://schemas.microsoft.com/office/drawing/2014/main" id="{24B9B230-88F3-3BD2-3E79-5EF542571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17202" y="2872772"/>
              <a:ext cx="633904" cy="633904"/>
            </a:xfrm>
            <a:prstGeom prst="rect">
              <a:avLst/>
            </a:prstGeom>
          </p:spPr>
        </p:pic>
        <p:pic>
          <p:nvPicPr>
            <p:cNvPr id="9" name="Graphique 13" descr="Flèche vers la droite avec un remplissage uni">
              <a:extLst>
                <a:ext uri="{FF2B5EF4-FFF2-40B4-BE49-F238E27FC236}">
                  <a16:creationId xmlns:a16="http://schemas.microsoft.com/office/drawing/2014/main" id="{AFD5F642-8595-D885-5D18-563D26AD7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4100250" y="2669460"/>
              <a:ext cx="633904" cy="633904"/>
            </a:xfrm>
            <a:prstGeom prst="rect">
              <a:avLst/>
            </a:prstGeom>
          </p:spPr>
        </p:pic>
        <p:sp>
          <p:nvSpPr>
            <p:cNvPr id="10" name="ZoneTexte 16">
              <a:extLst>
                <a:ext uri="{FF2B5EF4-FFF2-40B4-BE49-F238E27FC236}">
                  <a16:creationId xmlns:a16="http://schemas.microsoft.com/office/drawing/2014/main" id="{7268A4A5-C1DE-79A1-50E0-17784866E000}"/>
                </a:ext>
              </a:extLst>
            </p:cNvPr>
            <p:cNvSpPr txBox="1"/>
            <p:nvPr/>
          </p:nvSpPr>
          <p:spPr>
            <a:xfrm>
              <a:off x="3580229" y="2229155"/>
              <a:ext cx="1977506" cy="5040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Space Grotesk" pitchFamily="2" charset="0"/>
                  <a:cs typeface="Space Grotesk" pitchFamily="2" charset="0"/>
                </a:rPr>
                <a:t>REST API</a:t>
              </a:r>
            </a:p>
          </p:txBody>
        </p:sp>
        <p:sp>
          <p:nvSpPr>
            <p:cNvPr id="12" name="Ellipse 17">
              <a:extLst>
                <a:ext uri="{FF2B5EF4-FFF2-40B4-BE49-F238E27FC236}">
                  <a16:creationId xmlns:a16="http://schemas.microsoft.com/office/drawing/2014/main" id="{6055B591-85E9-6438-18C2-CAEDC23BDA3B}"/>
                </a:ext>
              </a:extLst>
            </p:cNvPr>
            <p:cNvSpPr/>
            <p:nvPr/>
          </p:nvSpPr>
          <p:spPr>
            <a:xfrm flipH="1">
              <a:off x="3563881" y="1823068"/>
              <a:ext cx="45719" cy="457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8">
              <a:extLst>
                <a:ext uri="{FF2B5EF4-FFF2-40B4-BE49-F238E27FC236}">
                  <a16:creationId xmlns:a16="http://schemas.microsoft.com/office/drawing/2014/main" id="{49A136CA-B076-8E14-0312-77ED652C97D3}"/>
                </a:ext>
              </a:extLst>
            </p:cNvPr>
            <p:cNvSpPr/>
            <p:nvPr/>
          </p:nvSpPr>
          <p:spPr>
            <a:xfrm flipH="1">
              <a:off x="3638195" y="1823068"/>
              <a:ext cx="45719" cy="457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9">
              <a:extLst>
                <a:ext uri="{FF2B5EF4-FFF2-40B4-BE49-F238E27FC236}">
                  <a16:creationId xmlns:a16="http://schemas.microsoft.com/office/drawing/2014/main" id="{3A3C7ACF-0AE0-DC64-24BB-8E35F7E35F8C}"/>
                </a:ext>
              </a:extLst>
            </p:cNvPr>
            <p:cNvSpPr/>
            <p:nvPr/>
          </p:nvSpPr>
          <p:spPr>
            <a:xfrm flipH="1">
              <a:off x="3712509" y="1823068"/>
              <a:ext cx="45719" cy="457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779731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Smart Phone outline">
            <a:extLst>
              <a:ext uri="{FF2B5EF4-FFF2-40B4-BE49-F238E27FC236}">
                <a16:creationId xmlns:a16="http://schemas.microsoft.com/office/drawing/2014/main" id="{5F52F719-3303-310C-275D-0EFE0913C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716" y="1781600"/>
            <a:ext cx="1580300" cy="1580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90E584-AD14-D63D-B4C3-04A9EAD546B5}"/>
              </a:ext>
            </a:extLst>
          </p:cNvPr>
          <p:cNvSpPr txBox="1"/>
          <p:nvPr/>
        </p:nvSpPr>
        <p:spPr>
          <a:xfrm>
            <a:off x="2752773" y="1374566"/>
            <a:ext cx="337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anrope Medium" panose="020B0604020202020204" charset="0"/>
              </a:rPr>
              <a:t>4. /</a:t>
            </a:r>
            <a:r>
              <a:rPr lang="en-US" sz="2000" dirty="0" err="1">
                <a:latin typeface="Manrope Medium" panose="020B0604020202020204" charset="0"/>
              </a:rPr>
              <a:t>api</a:t>
            </a:r>
            <a:r>
              <a:rPr lang="en-US" sz="2000" dirty="0">
                <a:latin typeface="Manrope Medium" panose="020B0604020202020204" charset="0"/>
              </a:rPr>
              <a:t>/authors/{id}/topics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B445B3-6BBC-6BC2-F4AF-7B1D103C8D80}"/>
              </a:ext>
            </a:extLst>
          </p:cNvPr>
          <p:cNvCxnSpPr/>
          <p:nvPr/>
        </p:nvCxnSpPr>
        <p:spPr>
          <a:xfrm>
            <a:off x="2371016" y="1849817"/>
            <a:ext cx="413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72561A-BD0F-63ED-CB58-73FDF63D5F47}"/>
              </a:ext>
            </a:extLst>
          </p:cNvPr>
          <p:cNvCxnSpPr>
            <a:cxnSpLocks/>
          </p:cNvCxnSpPr>
          <p:nvPr/>
        </p:nvCxnSpPr>
        <p:spPr>
          <a:xfrm flipH="1">
            <a:off x="2371016" y="2421467"/>
            <a:ext cx="413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9B4F04A-3421-4C66-3882-16E0F47F017F}"/>
              </a:ext>
            </a:extLst>
          </p:cNvPr>
          <p:cNvSpPr txBox="1"/>
          <p:nvPr/>
        </p:nvSpPr>
        <p:spPr>
          <a:xfrm>
            <a:off x="2712356" y="2571750"/>
            <a:ext cx="37192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r>
              <a:rPr lang="en-US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“topics” : [</a:t>
            </a:r>
          </a:p>
          <a:p>
            <a:r>
              <a:rPr lang="en-US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{ “name” : “Software Architecture” },</a:t>
            </a:r>
          </a:p>
          <a:p>
            <a:r>
              <a:rPr lang="en-US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{ “name” : “Cybersecurity” },</a:t>
            </a:r>
          </a:p>
          <a:p>
            <a:r>
              <a:rPr lang="en-US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{ “name” : “Business Intelligence” },</a:t>
            </a:r>
          </a:p>
          <a:p>
            <a:r>
              <a:rPr lang="en-US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...</a:t>
            </a:r>
          </a:p>
          <a:p>
            <a:r>
              <a:rPr lang="en-US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]</a:t>
            </a:r>
          </a:p>
          <a:p>
            <a:r>
              <a:rPr lang="en-US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  <p:grpSp>
        <p:nvGrpSpPr>
          <p:cNvPr id="4" name="Groupe 20">
            <a:extLst>
              <a:ext uri="{FF2B5EF4-FFF2-40B4-BE49-F238E27FC236}">
                <a16:creationId xmlns:a16="http://schemas.microsoft.com/office/drawing/2014/main" id="{CB6085C8-5DF1-354B-10C1-2D6ADD73CEE2}"/>
              </a:ext>
            </a:extLst>
          </p:cNvPr>
          <p:cNvGrpSpPr/>
          <p:nvPr/>
        </p:nvGrpSpPr>
        <p:grpSpPr>
          <a:xfrm>
            <a:off x="6772984" y="1757681"/>
            <a:ext cx="1659816" cy="1460102"/>
            <a:chOff x="3528458" y="1796194"/>
            <a:chExt cx="2084066" cy="18393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977E61-8B16-DE5E-483A-328678B88127}"/>
                </a:ext>
              </a:extLst>
            </p:cNvPr>
            <p:cNvSpPr/>
            <p:nvPr/>
          </p:nvSpPr>
          <p:spPr>
            <a:xfrm>
              <a:off x="3528458" y="1796194"/>
              <a:ext cx="2081048" cy="1839311"/>
            </a:xfrm>
            <a:prstGeom prst="rect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7">
              <a:extLst>
                <a:ext uri="{FF2B5EF4-FFF2-40B4-BE49-F238E27FC236}">
                  <a16:creationId xmlns:a16="http://schemas.microsoft.com/office/drawing/2014/main" id="{01AE047C-5EAF-486F-1EAA-2FFA85CC73AC}"/>
                </a:ext>
              </a:extLst>
            </p:cNvPr>
            <p:cNvCxnSpPr>
              <a:cxnSpLocks/>
            </p:cNvCxnSpPr>
            <p:nvPr/>
          </p:nvCxnSpPr>
          <p:spPr>
            <a:xfrm>
              <a:off x="3531476" y="1895660"/>
              <a:ext cx="2081048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phique 12" descr="Flèche vers la droite avec un remplissage uni">
              <a:extLst>
                <a:ext uri="{FF2B5EF4-FFF2-40B4-BE49-F238E27FC236}">
                  <a16:creationId xmlns:a16="http://schemas.microsoft.com/office/drawing/2014/main" id="{85E09641-414E-F695-28EF-F431513D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17202" y="2872772"/>
              <a:ext cx="633904" cy="633904"/>
            </a:xfrm>
            <a:prstGeom prst="rect">
              <a:avLst/>
            </a:prstGeom>
          </p:spPr>
        </p:pic>
        <p:pic>
          <p:nvPicPr>
            <p:cNvPr id="10" name="Graphique 13" descr="Flèche vers la droite avec un remplissage uni">
              <a:extLst>
                <a:ext uri="{FF2B5EF4-FFF2-40B4-BE49-F238E27FC236}">
                  <a16:creationId xmlns:a16="http://schemas.microsoft.com/office/drawing/2014/main" id="{1895506D-9658-DC0D-5E5A-BC961A4B6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4100250" y="2669460"/>
              <a:ext cx="633904" cy="633904"/>
            </a:xfrm>
            <a:prstGeom prst="rect">
              <a:avLst/>
            </a:prstGeom>
          </p:spPr>
        </p:pic>
        <p:sp>
          <p:nvSpPr>
            <p:cNvPr id="12" name="ZoneTexte 16">
              <a:extLst>
                <a:ext uri="{FF2B5EF4-FFF2-40B4-BE49-F238E27FC236}">
                  <a16:creationId xmlns:a16="http://schemas.microsoft.com/office/drawing/2014/main" id="{4345B6C4-8201-9ADA-ED87-EC04B80F0D9D}"/>
                </a:ext>
              </a:extLst>
            </p:cNvPr>
            <p:cNvSpPr txBox="1"/>
            <p:nvPr/>
          </p:nvSpPr>
          <p:spPr>
            <a:xfrm>
              <a:off x="3580229" y="2229155"/>
              <a:ext cx="1977506" cy="5040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Space Grotesk" pitchFamily="2" charset="0"/>
                  <a:cs typeface="Space Grotesk" pitchFamily="2" charset="0"/>
                </a:rPr>
                <a:t>REST API</a:t>
              </a:r>
            </a:p>
          </p:txBody>
        </p:sp>
        <p:sp>
          <p:nvSpPr>
            <p:cNvPr id="14" name="Ellipse 17">
              <a:extLst>
                <a:ext uri="{FF2B5EF4-FFF2-40B4-BE49-F238E27FC236}">
                  <a16:creationId xmlns:a16="http://schemas.microsoft.com/office/drawing/2014/main" id="{B4C2E0E2-C9DC-7184-EF9C-FBD9F776244B}"/>
                </a:ext>
              </a:extLst>
            </p:cNvPr>
            <p:cNvSpPr/>
            <p:nvPr/>
          </p:nvSpPr>
          <p:spPr>
            <a:xfrm flipH="1">
              <a:off x="3563881" y="1823068"/>
              <a:ext cx="45719" cy="457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8">
              <a:extLst>
                <a:ext uri="{FF2B5EF4-FFF2-40B4-BE49-F238E27FC236}">
                  <a16:creationId xmlns:a16="http://schemas.microsoft.com/office/drawing/2014/main" id="{A13033A3-1290-2881-ECF5-2054B9E28D93}"/>
                </a:ext>
              </a:extLst>
            </p:cNvPr>
            <p:cNvSpPr/>
            <p:nvPr/>
          </p:nvSpPr>
          <p:spPr>
            <a:xfrm flipH="1">
              <a:off x="3638195" y="1823068"/>
              <a:ext cx="45719" cy="457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9">
              <a:extLst>
                <a:ext uri="{FF2B5EF4-FFF2-40B4-BE49-F238E27FC236}">
                  <a16:creationId xmlns:a16="http://schemas.microsoft.com/office/drawing/2014/main" id="{C963C86C-869C-15D3-5A07-4FCFBD2FF63C}"/>
                </a:ext>
              </a:extLst>
            </p:cNvPr>
            <p:cNvSpPr/>
            <p:nvPr/>
          </p:nvSpPr>
          <p:spPr>
            <a:xfrm flipH="1">
              <a:off x="3712509" y="1823068"/>
              <a:ext cx="45719" cy="457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627920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Smart Phone outline">
            <a:extLst>
              <a:ext uri="{FF2B5EF4-FFF2-40B4-BE49-F238E27FC236}">
                <a16:creationId xmlns:a16="http://schemas.microsoft.com/office/drawing/2014/main" id="{5F52F719-3303-310C-275D-0EFE0913C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716" y="1781600"/>
            <a:ext cx="1580300" cy="1580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90E584-AD14-D63D-B4C3-04A9EAD546B5}"/>
              </a:ext>
            </a:extLst>
          </p:cNvPr>
          <p:cNvSpPr txBox="1"/>
          <p:nvPr/>
        </p:nvSpPr>
        <p:spPr>
          <a:xfrm>
            <a:off x="3628650" y="1791426"/>
            <a:ext cx="1875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anrope Medium" panose="020B0604020202020204" charset="0"/>
              </a:rPr>
              <a:t>{single query}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B445B3-6BBC-6BC2-F4AF-7B1D103C8D80}"/>
              </a:ext>
            </a:extLst>
          </p:cNvPr>
          <p:cNvCxnSpPr/>
          <p:nvPr/>
        </p:nvCxnSpPr>
        <p:spPr>
          <a:xfrm>
            <a:off x="2371016" y="2277305"/>
            <a:ext cx="413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72561A-BD0F-63ED-CB58-73FDF63D5F47}"/>
              </a:ext>
            </a:extLst>
          </p:cNvPr>
          <p:cNvCxnSpPr>
            <a:cxnSpLocks/>
          </p:cNvCxnSpPr>
          <p:nvPr/>
        </p:nvCxnSpPr>
        <p:spPr>
          <a:xfrm flipH="1">
            <a:off x="2371016" y="2848955"/>
            <a:ext cx="413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9B4F04A-3421-4C66-3882-16E0F47F017F}"/>
              </a:ext>
            </a:extLst>
          </p:cNvPr>
          <p:cNvSpPr txBox="1"/>
          <p:nvPr/>
        </p:nvSpPr>
        <p:spPr>
          <a:xfrm>
            <a:off x="3081373" y="2949219"/>
            <a:ext cx="3082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anrope Medium" panose="020B0604020202020204" charset="0"/>
                <a:ea typeface="Cascadia Code" panose="020B0609020000020004" pitchFamily="49" charset="0"/>
                <a:cs typeface="Cascadia Code" panose="020B0609020000020004" pitchFamily="49" charset="0"/>
              </a:rPr>
              <a:t>{single JSON Response}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1E8C24-95F8-5603-6738-62785298611B}"/>
              </a:ext>
            </a:extLst>
          </p:cNvPr>
          <p:cNvGrpSpPr/>
          <p:nvPr/>
        </p:nvGrpSpPr>
        <p:grpSpPr>
          <a:xfrm>
            <a:off x="6772986" y="1614557"/>
            <a:ext cx="1512647" cy="2093054"/>
            <a:chOff x="3913614" y="1826591"/>
            <a:chExt cx="1589854" cy="2199885"/>
          </a:xfrm>
        </p:grpSpPr>
        <p:grpSp>
          <p:nvGrpSpPr>
            <p:cNvPr id="18" name="Groupe 14">
              <a:extLst>
                <a:ext uri="{FF2B5EF4-FFF2-40B4-BE49-F238E27FC236}">
                  <a16:creationId xmlns:a16="http://schemas.microsoft.com/office/drawing/2014/main" id="{58534F4F-D161-6DA1-F3BD-A6E0F9E50344}"/>
                </a:ext>
              </a:extLst>
            </p:cNvPr>
            <p:cNvGrpSpPr/>
            <p:nvPr/>
          </p:nvGrpSpPr>
          <p:grpSpPr>
            <a:xfrm>
              <a:off x="3913614" y="1826591"/>
              <a:ext cx="1589854" cy="1760049"/>
              <a:chOff x="3954174" y="1719750"/>
              <a:chExt cx="1642651" cy="1818498"/>
            </a:xfrm>
          </p:grpSpPr>
          <p:sp>
            <p:nvSpPr>
              <p:cNvPr id="20" name="Hexagone 1">
                <a:extLst>
                  <a:ext uri="{FF2B5EF4-FFF2-40B4-BE49-F238E27FC236}">
                    <a16:creationId xmlns:a16="http://schemas.microsoft.com/office/drawing/2014/main" id="{E1FCB0AD-111C-3619-E0B6-16BE49FD70B0}"/>
                  </a:ext>
                </a:extLst>
              </p:cNvPr>
              <p:cNvSpPr/>
              <p:nvPr/>
            </p:nvSpPr>
            <p:spPr>
              <a:xfrm rot="16200000">
                <a:off x="4004770" y="1974366"/>
                <a:ext cx="1518920" cy="1309414"/>
              </a:xfrm>
              <a:prstGeom prst="hexagon">
                <a:avLst>
                  <a:gd name="adj" fmla="val 29904"/>
                  <a:gd name="vf" fmla="val 115470"/>
                </a:avLst>
              </a:prstGeom>
              <a:noFill/>
              <a:ln w="76200"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3">
                <a:extLst>
                  <a:ext uri="{FF2B5EF4-FFF2-40B4-BE49-F238E27FC236}">
                    <a16:creationId xmlns:a16="http://schemas.microsoft.com/office/drawing/2014/main" id="{085659FE-0E91-2906-2528-516F0BEE53FA}"/>
                  </a:ext>
                </a:extLst>
              </p:cNvPr>
              <p:cNvSpPr/>
              <p:nvPr/>
            </p:nvSpPr>
            <p:spPr>
              <a:xfrm>
                <a:off x="4614516" y="1719750"/>
                <a:ext cx="299428" cy="299428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Ellipse 5">
                <a:extLst>
                  <a:ext uri="{FF2B5EF4-FFF2-40B4-BE49-F238E27FC236}">
                    <a16:creationId xmlns:a16="http://schemas.microsoft.com/office/drawing/2014/main" id="{2422EBF3-158B-2573-B25E-BF3ECE0EB399}"/>
                  </a:ext>
                </a:extLst>
              </p:cNvPr>
              <p:cNvSpPr/>
              <p:nvPr/>
            </p:nvSpPr>
            <p:spPr>
              <a:xfrm>
                <a:off x="5297397" y="2101774"/>
                <a:ext cx="299428" cy="299428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Ellipse 6">
                <a:extLst>
                  <a:ext uri="{FF2B5EF4-FFF2-40B4-BE49-F238E27FC236}">
                    <a16:creationId xmlns:a16="http://schemas.microsoft.com/office/drawing/2014/main" id="{DC8D439E-ADC3-1A4B-D576-4A2E6D1B4123}"/>
                  </a:ext>
                </a:extLst>
              </p:cNvPr>
              <p:cNvSpPr/>
              <p:nvPr/>
            </p:nvSpPr>
            <p:spPr>
              <a:xfrm>
                <a:off x="4614516" y="3238820"/>
                <a:ext cx="299428" cy="299428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Ellipse 8">
                <a:extLst>
                  <a:ext uri="{FF2B5EF4-FFF2-40B4-BE49-F238E27FC236}">
                    <a16:creationId xmlns:a16="http://schemas.microsoft.com/office/drawing/2014/main" id="{8F48AAF7-CBCF-EF73-1BF8-13F8C935700A}"/>
                  </a:ext>
                </a:extLst>
              </p:cNvPr>
              <p:cNvSpPr/>
              <p:nvPr/>
            </p:nvSpPr>
            <p:spPr>
              <a:xfrm>
                <a:off x="5297397" y="2881800"/>
                <a:ext cx="299428" cy="299428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" name="Ellipse 9">
                <a:extLst>
                  <a:ext uri="{FF2B5EF4-FFF2-40B4-BE49-F238E27FC236}">
                    <a16:creationId xmlns:a16="http://schemas.microsoft.com/office/drawing/2014/main" id="{07F4C7FD-13F9-3BDA-1F81-58A38DE42DA3}"/>
                  </a:ext>
                </a:extLst>
              </p:cNvPr>
              <p:cNvSpPr/>
              <p:nvPr/>
            </p:nvSpPr>
            <p:spPr>
              <a:xfrm>
                <a:off x="3954174" y="2105138"/>
                <a:ext cx="299428" cy="299428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" name="Ellipse 10">
                <a:extLst>
                  <a:ext uri="{FF2B5EF4-FFF2-40B4-BE49-F238E27FC236}">
                    <a16:creationId xmlns:a16="http://schemas.microsoft.com/office/drawing/2014/main" id="{E23F1670-CA05-CC3F-65DE-F7B6945C301A}"/>
                  </a:ext>
                </a:extLst>
              </p:cNvPr>
              <p:cNvSpPr/>
              <p:nvPr/>
            </p:nvSpPr>
            <p:spPr>
              <a:xfrm>
                <a:off x="3959809" y="2881800"/>
                <a:ext cx="299428" cy="299428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Triangle isocèle 11">
                <a:extLst>
                  <a:ext uri="{FF2B5EF4-FFF2-40B4-BE49-F238E27FC236}">
                    <a16:creationId xmlns:a16="http://schemas.microsoft.com/office/drawing/2014/main" id="{52CA94CC-D0C2-4110-CA49-F250CE2137A2}"/>
                  </a:ext>
                </a:extLst>
              </p:cNvPr>
              <p:cNvSpPr/>
              <p:nvPr/>
            </p:nvSpPr>
            <p:spPr>
              <a:xfrm>
                <a:off x="4096266" y="1868440"/>
                <a:ext cx="1345210" cy="1159664"/>
              </a:xfrm>
              <a:prstGeom prst="triangle">
                <a:avLst/>
              </a:prstGeom>
              <a:noFill/>
              <a:ln w="76200"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9" name="ZoneTexte 15">
              <a:extLst>
                <a:ext uri="{FF2B5EF4-FFF2-40B4-BE49-F238E27FC236}">
                  <a16:creationId xmlns:a16="http://schemas.microsoft.com/office/drawing/2014/main" id="{117AA513-03D8-9130-86CC-42E8D2115F76}"/>
                </a:ext>
              </a:extLst>
            </p:cNvPr>
            <p:cNvSpPr txBox="1"/>
            <p:nvPr/>
          </p:nvSpPr>
          <p:spPr>
            <a:xfrm>
              <a:off x="3981408" y="3702990"/>
              <a:ext cx="1432451" cy="323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rgbClr val="CC0099"/>
                  </a:solidFill>
                  <a:latin typeface="Space Grotesk" pitchFamily="2" charset="0"/>
                  <a:cs typeface="Space Grotesk" pitchFamily="2" charset="0"/>
                </a:rPr>
                <a:t>GraphQL</a:t>
              </a:r>
              <a:r>
                <a:rPr lang="fr-FR" dirty="0">
                  <a:solidFill>
                    <a:srgbClr val="CC0099"/>
                  </a:solidFill>
                  <a:latin typeface="Space Grotesk" pitchFamily="2" charset="0"/>
                  <a:cs typeface="Space Grotesk" pitchFamily="2" charset="0"/>
                </a:rPr>
                <a:t> 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00474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962FAAA-633F-AF8C-F71A-0975C7E4A818}"/>
              </a:ext>
            </a:extLst>
          </p:cNvPr>
          <p:cNvSpPr txBox="1"/>
          <p:nvPr/>
        </p:nvSpPr>
        <p:spPr>
          <a:xfrm>
            <a:off x="1141807" y="2057432"/>
            <a:ext cx="21435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r>
              <a:rPr lang="fr-FR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fr-FR" sz="1000" dirty="0" err="1">
                <a:solidFill>
                  <a:schemeClr val="accent4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author</a:t>
            </a:r>
            <a:r>
              <a:rPr lang="fr-FR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(id: </a:t>
            </a:r>
            <a:r>
              <a:rPr lang="fr-FR" sz="1000" dirty="0">
                <a:solidFill>
                  <a:schemeClr val="accent4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1540</a:t>
            </a:r>
            <a:r>
              <a:rPr lang="fr-FR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) {</a:t>
            </a:r>
          </a:p>
          <a:p>
            <a:r>
              <a:rPr lang="fr-FR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fr-FR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name</a:t>
            </a:r>
            <a:endParaRPr lang="fr-FR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fr-FR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books {</a:t>
            </a:r>
          </a:p>
          <a:p>
            <a:r>
              <a:rPr lang="fr-FR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fr-FR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title</a:t>
            </a:r>
            <a:endParaRPr lang="fr-FR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fr-FR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r>
              <a:rPr lang="fr-FR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rating</a:t>
            </a:r>
          </a:p>
          <a:p>
            <a:r>
              <a:rPr lang="fr-FR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fr-FR" sz="1000" dirty="0">
                <a:solidFill>
                  <a:schemeClr val="accent4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topics</a:t>
            </a:r>
            <a:r>
              <a:rPr lang="fr-FR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(last: </a:t>
            </a:r>
            <a:r>
              <a:rPr lang="fr-FR" sz="1000" dirty="0">
                <a:solidFill>
                  <a:schemeClr val="accent4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fr-FR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) {</a:t>
            </a:r>
          </a:p>
          <a:p>
            <a:r>
              <a:rPr lang="fr-FR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fr-FR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title</a:t>
            </a:r>
            <a:endParaRPr lang="fr-FR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fr-FR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r>
              <a:rPr lang="fr-FR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r>
              <a:rPr lang="fr-FR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6" name="Titre 4">
            <a:extLst>
              <a:ext uri="{FF2B5EF4-FFF2-40B4-BE49-F238E27FC236}">
                <a16:creationId xmlns:a16="http://schemas.microsoft.com/office/drawing/2014/main" id="{77BC8F2C-8517-8F40-C2B0-7F0DBECDD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</p:spPr>
        <p:txBody>
          <a:bodyPr numCol="1"/>
          <a:lstStyle/>
          <a:p>
            <a:r>
              <a:rPr lang="fr-FR" dirty="0" err="1"/>
              <a:t>GraphQL</a:t>
            </a:r>
            <a:r>
              <a:rPr lang="fr-FR" dirty="0"/>
              <a:t> – </a:t>
            </a:r>
            <a:r>
              <a:rPr lang="fr-FR" dirty="0" err="1"/>
              <a:t>Query</a:t>
            </a:r>
            <a:r>
              <a:rPr lang="fr-FR" dirty="0"/>
              <a:t> &amp; </a:t>
            </a:r>
            <a:r>
              <a:rPr lang="fr-FR" dirty="0" err="1"/>
              <a:t>Response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922CAA7-46B4-F986-F203-C4427DDEE8CE}"/>
              </a:ext>
            </a:extLst>
          </p:cNvPr>
          <p:cNvCxnSpPr/>
          <p:nvPr/>
        </p:nvCxnSpPr>
        <p:spPr>
          <a:xfrm flipV="1">
            <a:off x="4275908" y="1634491"/>
            <a:ext cx="0" cy="299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13745881-2251-32E1-321D-23D3E8B8CED3}"/>
              </a:ext>
            </a:extLst>
          </p:cNvPr>
          <p:cNvSpPr txBox="1"/>
          <p:nvPr/>
        </p:nvSpPr>
        <p:spPr>
          <a:xfrm>
            <a:off x="4571975" y="1826600"/>
            <a:ext cx="387638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r>
              <a:rPr lang="fr-FR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</a:t>
            </a:r>
            <a:r>
              <a:rPr lang="fr-FR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 : {</a:t>
            </a:r>
          </a:p>
          <a:p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“</a:t>
            </a:r>
            <a:r>
              <a:rPr lang="fr-FR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author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 : “John Smith”,</a:t>
            </a:r>
          </a:p>
          <a:p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“books” : [</a:t>
            </a:r>
          </a:p>
          <a:p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{ “title” : “.NET Fundamentals” },</a:t>
            </a:r>
          </a:p>
          <a:p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{ “title” : “ASP.NET Core Security” }</a:t>
            </a:r>
          </a:p>
          <a:p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],</a:t>
            </a:r>
          </a:p>
          <a:p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“rating” : 4.5,</a:t>
            </a:r>
          </a:p>
          <a:p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“topics” : [</a:t>
            </a:r>
          </a:p>
          <a:p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{ “name” : “Software Architecture” },</a:t>
            </a:r>
          </a:p>
          <a:p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{ “name” : “Cybersecurity” },</a:t>
            </a:r>
          </a:p>
          <a:p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{ “name” : “Business Intelligence” },</a:t>
            </a:r>
          </a:p>
          <a:p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]</a:t>
            </a:r>
          </a:p>
          <a:p>
            <a:r>
              <a:rPr lang="en-US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  <a:endParaRPr lang="fr-FR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fr-FR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88067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4">
            <a:extLst>
              <a:ext uri="{FF2B5EF4-FFF2-40B4-BE49-F238E27FC236}">
                <a16:creationId xmlns:a16="http://schemas.microsoft.com/office/drawing/2014/main" id="{77BC8F2C-8517-8F40-C2B0-7F0DBECDD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972550"/>
            <a:ext cx="7717500" cy="539412"/>
          </a:xfrm>
        </p:spPr>
        <p:txBody>
          <a:bodyPr numCol="1"/>
          <a:lstStyle/>
          <a:p>
            <a:r>
              <a:rPr lang="fr-FR" dirty="0"/>
              <a:t>REST vs. </a:t>
            </a:r>
            <a:r>
              <a:rPr lang="fr-FR" dirty="0" err="1"/>
              <a:t>GraphQL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922CAA7-46B4-F986-F203-C4427DDEE8CE}"/>
              </a:ext>
            </a:extLst>
          </p:cNvPr>
          <p:cNvCxnSpPr>
            <a:cxnSpLocks/>
          </p:cNvCxnSpPr>
          <p:nvPr/>
        </p:nvCxnSpPr>
        <p:spPr>
          <a:xfrm flipV="1">
            <a:off x="4503107" y="1922359"/>
            <a:ext cx="0" cy="2502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D4921755-5A08-E85D-B028-4CDBD9FADD96}"/>
              </a:ext>
            </a:extLst>
          </p:cNvPr>
          <p:cNvSpPr txBox="1"/>
          <p:nvPr/>
        </p:nvSpPr>
        <p:spPr>
          <a:xfrm>
            <a:off x="3566980" y="192235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  <a:latin typeface="Manrope Medium" panose="020B0604020202020204" charset="0"/>
              </a:rPr>
              <a:t>REST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AD192C7-A520-1A71-F8A6-ED7A8DD24217}"/>
              </a:ext>
            </a:extLst>
          </p:cNvPr>
          <p:cNvSpPr txBox="1"/>
          <p:nvPr/>
        </p:nvSpPr>
        <p:spPr>
          <a:xfrm>
            <a:off x="4690312" y="1922359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err="1">
                <a:solidFill>
                  <a:schemeClr val="tx2"/>
                </a:solidFill>
                <a:latin typeface="Manrope Medium" panose="020B0604020202020204" charset="0"/>
              </a:rPr>
              <a:t>GraphQL</a:t>
            </a:r>
            <a:endParaRPr lang="fr-FR" sz="1800" dirty="0">
              <a:solidFill>
                <a:schemeClr val="tx2"/>
              </a:solidFill>
              <a:latin typeface="Manrope Medium" panose="020B060402020202020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F277EA-9978-D756-549B-55B7F6716779}"/>
              </a:ext>
            </a:extLst>
          </p:cNvPr>
          <p:cNvSpPr txBox="1"/>
          <p:nvPr/>
        </p:nvSpPr>
        <p:spPr>
          <a:xfrm>
            <a:off x="2526631" y="2475180"/>
            <a:ext cx="1789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>
                <a:latin typeface="Manrope" panose="020B0604020202020204" charset="0"/>
              </a:rPr>
              <a:t>Multiple round trips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0DCC89-28B1-36E1-CB05-AF23A91EB90E}"/>
              </a:ext>
            </a:extLst>
          </p:cNvPr>
          <p:cNvSpPr txBox="1"/>
          <p:nvPr/>
        </p:nvSpPr>
        <p:spPr>
          <a:xfrm>
            <a:off x="4735196" y="2475180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Manrope" panose="020B0604020202020204" charset="0"/>
              </a:rPr>
              <a:t>One single </a:t>
            </a:r>
            <a:r>
              <a:rPr lang="fr-FR" dirty="0" err="1">
                <a:latin typeface="Manrope" panose="020B0604020202020204" charset="0"/>
              </a:rPr>
              <a:t>request</a:t>
            </a:r>
            <a:endParaRPr lang="fr-FR" dirty="0">
              <a:latin typeface="Manrope" panose="020B060402020202020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07878C-C75C-521C-AA59-75A65DB3442A}"/>
              </a:ext>
            </a:extLst>
          </p:cNvPr>
          <p:cNvSpPr txBox="1"/>
          <p:nvPr/>
        </p:nvSpPr>
        <p:spPr>
          <a:xfrm>
            <a:off x="991801" y="2782957"/>
            <a:ext cx="3332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>
                <a:latin typeface="Manrope" panose="020B0604020202020204" charset="0"/>
              </a:rPr>
              <a:t>Over </a:t>
            </a:r>
            <a:r>
              <a:rPr lang="fr-FR" dirty="0" err="1">
                <a:latin typeface="Manrope" panose="020B0604020202020204" charset="0"/>
              </a:rPr>
              <a:t>fetching</a:t>
            </a:r>
            <a:r>
              <a:rPr lang="fr-FR" dirty="0">
                <a:latin typeface="Manrope" panose="020B0604020202020204" charset="0"/>
              </a:rPr>
              <a:t> and </a:t>
            </a:r>
            <a:r>
              <a:rPr lang="fr-FR" dirty="0" err="1">
                <a:latin typeface="Manrope" panose="020B0604020202020204" charset="0"/>
              </a:rPr>
              <a:t>under</a:t>
            </a:r>
            <a:r>
              <a:rPr lang="fr-FR" dirty="0">
                <a:latin typeface="Manrope" panose="020B0604020202020204" charset="0"/>
              </a:rPr>
              <a:t> </a:t>
            </a:r>
            <a:r>
              <a:rPr lang="fr-FR" dirty="0" err="1">
                <a:latin typeface="Manrope" panose="020B0604020202020204" charset="0"/>
              </a:rPr>
              <a:t>fetching</a:t>
            </a:r>
            <a:r>
              <a:rPr lang="fr-FR" dirty="0">
                <a:latin typeface="Manrope" panose="020B0604020202020204" charset="0"/>
              </a:rPr>
              <a:t> data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38C8BA3-F5D9-2E26-D020-C27D14302A36}"/>
              </a:ext>
            </a:extLst>
          </p:cNvPr>
          <p:cNvSpPr txBox="1"/>
          <p:nvPr/>
        </p:nvSpPr>
        <p:spPr>
          <a:xfrm>
            <a:off x="4735196" y="2782956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Manrope" panose="020B0604020202020204" charset="0"/>
              </a:rPr>
              <a:t>Only</a:t>
            </a:r>
            <a:r>
              <a:rPr lang="fr-FR" dirty="0">
                <a:latin typeface="Manrope" panose="020B0604020202020204" charset="0"/>
              </a:rPr>
              <a:t> the </a:t>
            </a:r>
            <a:r>
              <a:rPr lang="fr-FR" dirty="0" err="1">
                <a:latin typeface="Manrope" panose="020B0604020202020204" charset="0"/>
              </a:rPr>
              <a:t>needed</a:t>
            </a:r>
            <a:r>
              <a:rPr lang="fr-FR" dirty="0">
                <a:latin typeface="Manrope" panose="020B0604020202020204" charset="0"/>
              </a:rPr>
              <a:t> data </a:t>
            </a:r>
            <a:r>
              <a:rPr lang="fr-FR" dirty="0" err="1">
                <a:latin typeface="Manrope" panose="020B0604020202020204" charset="0"/>
              </a:rPr>
              <a:t>is</a:t>
            </a:r>
            <a:r>
              <a:rPr lang="fr-FR" dirty="0">
                <a:latin typeface="Manrope" panose="020B0604020202020204" charset="0"/>
              </a:rPr>
              <a:t> </a:t>
            </a:r>
            <a:r>
              <a:rPr lang="fr-FR" dirty="0" err="1">
                <a:latin typeface="Manrope" panose="020B0604020202020204" charset="0"/>
              </a:rPr>
              <a:t>fetched</a:t>
            </a:r>
            <a:endParaRPr lang="fr-FR" dirty="0">
              <a:latin typeface="Manrope" panose="020B060402020202020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0196D3-107D-5F15-9AF9-586EBD7E4A51}"/>
              </a:ext>
            </a:extLst>
          </p:cNvPr>
          <p:cNvSpPr txBox="1"/>
          <p:nvPr/>
        </p:nvSpPr>
        <p:spPr>
          <a:xfrm>
            <a:off x="555785" y="3090733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>
                <a:latin typeface="Manrope" panose="020B0604020202020204" charset="0"/>
              </a:rPr>
              <a:t>Frontend teams </a:t>
            </a:r>
            <a:r>
              <a:rPr lang="fr-FR" dirty="0" err="1">
                <a:latin typeface="Manrope" panose="020B0604020202020204" charset="0"/>
              </a:rPr>
              <a:t>rely</a:t>
            </a:r>
            <a:r>
              <a:rPr lang="fr-FR" dirty="0">
                <a:latin typeface="Manrope" panose="020B0604020202020204" charset="0"/>
              </a:rPr>
              <a:t> </a:t>
            </a:r>
            <a:r>
              <a:rPr lang="fr-FR" dirty="0" err="1">
                <a:latin typeface="Manrope" panose="020B0604020202020204" charset="0"/>
              </a:rPr>
              <a:t>heavily</a:t>
            </a:r>
            <a:r>
              <a:rPr lang="fr-FR" dirty="0">
                <a:latin typeface="Manrope" panose="020B0604020202020204" charset="0"/>
              </a:rPr>
              <a:t> on the backend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3B1DDA8-4BE4-4518-3EFF-7A64AD53A98E}"/>
              </a:ext>
            </a:extLst>
          </p:cNvPr>
          <p:cNvSpPr txBox="1"/>
          <p:nvPr/>
        </p:nvSpPr>
        <p:spPr>
          <a:xfrm>
            <a:off x="4730774" y="3090733"/>
            <a:ext cx="3368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Manrope" panose="020B0604020202020204" charset="0"/>
              </a:rPr>
              <a:t>Frontend and backend teams can </a:t>
            </a:r>
            <a:r>
              <a:rPr lang="fr-FR" dirty="0" err="1">
                <a:latin typeface="Manrope" panose="020B0604020202020204" charset="0"/>
              </a:rPr>
              <a:t>work</a:t>
            </a:r>
            <a:endParaRPr lang="fr-FR" dirty="0">
              <a:latin typeface="Manrope" panose="020B0604020202020204" charset="0"/>
            </a:endParaRPr>
          </a:p>
          <a:p>
            <a:r>
              <a:rPr lang="fr-FR" dirty="0" err="1">
                <a:latin typeface="Manrope" panose="020B0604020202020204" charset="0"/>
              </a:rPr>
              <a:t>independently</a:t>
            </a:r>
            <a:endParaRPr lang="fr-FR" dirty="0">
              <a:latin typeface="Manrope" panose="020B060402020202020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C078402-16D7-D152-9005-A9243A68C1F0}"/>
              </a:ext>
            </a:extLst>
          </p:cNvPr>
          <p:cNvSpPr txBox="1"/>
          <p:nvPr/>
        </p:nvSpPr>
        <p:spPr>
          <a:xfrm>
            <a:off x="1600916" y="3620339"/>
            <a:ext cx="273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>
                <a:latin typeface="Manrope" panose="020B0604020202020204" charset="0"/>
              </a:rPr>
              <a:t>Caching</a:t>
            </a:r>
            <a:r>
              <a:rPr lang="fr-FR" dirty="0">
                <a:latin typeface="Manrope" panose="020B0604020202020204" charset="0"/>
              </a:rPr>
              <a:t> </a:t>
            </a:r>
            <a:r>
              <a:rPr lang="fr-FR" dirty="0" err="1">
                <a:latin typeface="Manrope" panose="020B0604020202020204" charset="0"/>
              </a:rPr>
              <a:t>is</a:t>
            </a:r>
            <a:r>
              <a:rPr lang="fr-FR" dirty="0">
                <a:latin typeface="Manrope" panose="020B0604020202020204" charset="0"/>
              </a:rPr>
              <a:t> </a:t>
            </a:r>
            <a:r>
              <a:rPr lang="fr-FR" dirty="0" err="1">
                <a:latin typeface="Manrope" panose="020B0604020202020204" charset="0"/>
              </a:rPr>
              <a:t>built</a:t>
            </a:r>
            <a:r>
              <a:rPr lang="fr-FR" dirty="0">
                <a:latin typeface="Manrope" panose="020B0604020202020204" charset="0"/>
              </a:rPr>
              <a:t> </a:t>
            </a:r>
            <a:r>
              <a:rPr lang="fr-FR" dirty="0" err="1">
                <a:latin typeface="Manrope" panose="020B0604020202020204" charset="0"/>
              </a:rPr>
              <a:t>into</a:t>
            </a:r>
            <a:r>
              <a:rPr lang="fr-FR" dirty="0">
                <a:latin typeface="Manrope" panose="020B0604020202020204" charset="0"/>
              </a:rPr>
              <a:t> HTTP </a:t>
            </a:r>
            <a:r>
              <a:rPr lang="fr-FR" dirty="0" err="1">
                <a:latin typeface="Manrope" panose="020B0604020202020204" charset="0"/>
              </a:rPr>
              <a:t>spec</a:t>
            </a:r>
            <a:endParaRPr lang="fr-FR" dirty="0">
              <a:latin typeface="Manrope" panose="020B060402020202020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86610CA-213F-17DE-2179-D07EB414E5F8}"/>
              </a:ext>
            </a:extLst>
          </p:cNvPr>
          <p:cNvSpPr txBox="1"/>
          <p:nvPr/>
        </p:nvSpPr>
        <p:spPr>
          <a:xfrm>
            <a:off x="4730774" y="3619768"/>
            <a:ext cx="391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Manrope" panose="020B0604020202020204" charset="0"/>
              </a:rPr>
              <a:t>Doesn’t</a:t>
            </a:r>
            <a:r>
              <a:rPr lang="fr-FR" dirty="0">
                <a:latin typeface="Manrope" panose="020B0604020202020204" charset="0"/>
              </a:rPr>
              <a:t> use HTTP </a:t>
            </a:r>
            <a:r>
              <a:rPr lang="fr-FR" dirty="0" err="1">
                <a:latin typeface="Manrope" panose="020B0604020202020204" charset="0"/>
              </a:rPr>
              <a:t>spec</a:t>
            </a:r>
            <a:r>
              <a:rPr lang="fr-FR" dirty="0">
                <a:latin typeface="Manrope" panose="020B0604020202020204" charset="0"/>
              </a:rPr>
              <a:t> for </a:t>
            </a:r>
            <a:r>
              <a:rPr lang="fr-FR" dirty="0" err="1">
                <a:latin typeface="Manrope" panose="020B0604020202020204" charset="0"/>
              </a:rPr>
              <a:t>caching</a:t>
            </a:r>
            <a:r>
              <a:rPr lang="fr-FR" dirty="0">
                <a:latin typeface="Manrope" panose="020B0604020202020204" charset="0"/>
              </a:rPr>
              <a:t> (</a:t>
            </a:r>
            <a:r>
              <a:rPr lang="fr-FR" dirty="0" err="1">
                <a:latin typeface="Manrope" panose="020B0604020202020204" charset="0"/>
              </a:rPr>
              <a:t>Libraries</a:t>
            </a:r>
            <a:r>
              <a:rPr lang="fr-FR" dirty="0">
                <a:latin typeface="Manrope" panose="020B0604020202020204" charset="0"/>
              </a:rPr>
              <a:t> </a:t>
            </a:r>
            <a:br>
              <a:rPr lang="fr-FR" dirty="0">
                <a:latin typeface="Manrope" panose="020B0604020202020204" charset="0"/>
              </a:rPr>
            </a:br>
            <a:r>
              <a:rPr lang="fr-FR" dirty="0">
                <a:latin typeface="Manrope" panose="020B0604020202020204" charset="0"/>
              </a:rPr>
              <a:t>like Apollo </a:t>
            </a:r>
            <a:r>
              <a:rPr lang="fr-FR" dirty="0" err="1">
                <a:latin typeface="Manrope" panose="020B0604020202020204" charset="0"/>
              </a:rPr>
              <a:t>provide</a:t>
            </a:r>
            <a:r>
              <a:rPr lang="fr-FR" dirty="0">
                <a:latin typeface="Manrope" panose="020B0604020202020204" charset="0"/>
              </a:rPr>
              <a:t> </a:t>
            </a:r>
            <a:r>
              <a:rPr lang="fr-FR" dirty="0" err="1">
                <a:latin typeface="Manrope" panose="020B0604020202020204" charset="0"/>
              </a:rPr>
              <a:t>caching</a:t>
            </a:r>
            <a:r>
              <a:rPr lang="fr-FR" dirty="0">
                <a:latin typeface="Manrope" panose="020B0604020202020204" charset="0"/>
              </a:rPr>
              <a:t> </a:t>
            </a:r>
            <a:r>
              <a:rPr lang="fr-FR" dirty="0" err="1">
                <a:latin typeface="Manrope" panose="020B0604020202020204" charset="0"/>
              </a:rPr>
              <a:t>mechanism</a:t>
            </a:r>
            <a:r>
              <a:rPr lang="fr-FR" dirty="0">
                <a:latin typeface="Manrope" panose="020B060402020202020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18819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Smart Phone outline">
            <a:extLst>
              <a:ext uri="{FF2B5EF4-FFF2-40B4-BE49-F238E27FC236}">
                <a16:creationId xmlns:a16="http://schemas.microsoft.com/office/drawing/2014/main" id="{5F52F719-3303-310C-275D-0EFE0913C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433" y="3306920"/>
            <a:ext cx="1186131" cy="1186131"/>
          </a:xfrm>
          <a:prstGeom prst="rect">
            <a:avLst/>
          </a:prstGeom>
        </p:spPr>
      </p:pic>
      <p:grpSp>
        <p:nvGrpSpPr>
          <p:cNvPr id="2" name="Groupe 20">
            <a:extLst>
              <a:ext uri="{FF2B5EF4-FFF2-40B4-BE49-F238E27FC236}">
                <a16:creationId xmlns:a16="http://schemas.microsoft.com/office/drawing/2014/main" id="{21EB6C5D-9F10-1FE1-37D8-A51FBA35B148}"/>
              </a:ext>
            </a:extLst>
          </p:cNvPr>
          <p:cNvGrpSpPr/>
          <p:nvPr/>
        </p:nvGrpSpPr>
        <p:grpSpPr>
          <a:xfrm>
            <a:off x="7012774" y="3762200"/>
            <a:ext cx="806127" cy="709131"/>
            <a:chOff x="3528458" y="1796194"/>
            <a:chExt cx="2084066" cy="18393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E68ADC-DE4B-6A73-4D9C-276EF425D868}"/>
                </a:ext>
              </a:extLst>
            </p:cNvPr>
            <p:cNvSpPr/>
            <p:nvPr/>
          </p:nvSpPr>
          <p:spPr>
            <a:xfrm>
              <a:off x="3528458" y="1796194"/>
              <a:ext cx="2081048" cy="1839311"/>
            </a:xfrm>
            <a:prstGeom prst="rect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7">
              <a:extLst>
                <a:ext uri="{FF2B5EF4-FFF2-40B4-BE49-F238E27FC236}">
                  <a16:creationId xmlns:a16="http://schemas.microsoft.com/office/drawing/2014/main" id="{DB4A8352-BFDC-69A5-7C6B-878DE6F0291E}"/>
                </a:ext>
              </a:extLst>
            </p:cNvPr>
            <p:cNvCxnSpPr>
              <a:cxnSpLocks/>
            </p:cNvCxnSpPr>
            <p:nvPr/>
          </p:nvCxnSpPr>
          <p:spPr>
            <a:xfrm>
              <a:off x="3531476" y="1895660"/>
              <a:ext cx="2081048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Graphique 12" descr="Flèche vers la droite avec un remplissage uni">
              <a:extLst>
                <a:ext uri="{FF2B5EF4-FFF2-40B4-BE49-F238E27FC236}">
                  <a16:creationId xmlns:a16="http://schemas.microsoft.com/office/drawing/2014/main" id="{E620056F-E92F-D556-9C1F-98E0B2C2B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17202" y="2872772"/>
              <a:ext cx="633904" cy="633904"/>
            </a:xfrm>
            <a:prstGeom prst="rect">
              <a:avLst/>
            </a:prstGeom>
          </p:spPr>
        </p:pic>
        <p:pic>
          <p:nvPicPr>
            <p:cNvPr id="9" name="Graphique 13" descr="Flèche vers la droite avec un remplissage uni">
              <a:extLst>
                <a:ext uri="{FF2B5EF4-FFF2-40B4-BE49-F238E27FC236}">
                  <a16:creationId xmlns:a16="http://schemas.microsoft.com/office/drawing/2014/main" id="{7D21039C-C913-1BC6-E6CD-7EA938551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4100250" y="2669460"/>
              <a:ext cx="633904" cy="633904"/>
            </a:xfrm>
            <a:prstGeom prst="rect">
              <a:avLst/>
            </a:prstGeom>
          </p:spPr>
        </p:pic>
        <p:sp>
          <p:nvSpPr>
            <p:cNvPr id="10" name="ZoneTexte 16">
              <a:extLst>
                <a:ext uri="{FF2B5EF4-FFF2-40B4-BE49-F238E27FC236}">
                  <a16:creationId xmlns:a16="http://schemas.microsoft.com/office/drawing/2014/main" id="{8C019F86-6DEB-F697-16A5-9791FF32C694}"/>
                </a:ext>
              </a:extLst>
            </p:cNvPr>
            <p:cNvSpPr txBox="1"/>
            <p:nvPr/>
          </p:nvSpPr>
          <p:spPr>
            <a:xfrm>
              <a:off x="3580231" y="2141892"/>
              <a:ext cx="1977506" cy="67855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Space Grotesk" pitchFamily="2" charset="0"/>
                  <a:cs typeface="Space Grotesk" pitchFamily="2" charset="0"/>
                </a:rPr>
                <a:t>REST API</a:t>
              </a:r>
            </a:p>
          </p:txBody>
        </p:sp>
        <p:sp>
          <p:nvSpPr>
            <p:cNvPr id="12" name="Ellipse 17">
              <a:extLst>
                <a:ext uri="{FF2B5EF4-FFF2-40B4-BE49-F238E27FC236}">
                  <a16:creationId xmlns:a16="http://schemas.microsoft.com/office/drawing/2014/main" id="{9ACE811D-3BE1-FAFC-16E4-87B6214720BA}"/>
                </a:ext>
              </a:extLst>
            </p:cNvPr>
            <p:cNvSpPr/>
            <p:nvPr/>
          </p:nvSpPr>
          <p:spPr>
            <a:xfrm flipH="1">
              <a:off x="3563881" y="1823068"/>
              <a:ext cx="45719" cy="457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8">
              <a:extLst>
                <a:ext uri="{FF2B5EF4-FFF2-40B4-BE49-F238E27FC236}">
                  <a16:creationId xmlns:a16="http://schemas.microsoft.com/office/drawing/2014/main" id="{4ADC7725-32D2-2AA9-EDEC-C90E31A861D9}"/>
                </a:ext>
              </a:extLst>
            </p:cNvPr>
            <p:cNvSpPr/>
            <p:nvPr/>
          </p:nvSpPr>
          <p:spPr>
            <a:xfrm flipH="1">
              <a:off x="3638195" y="1823068"/>
              <a:ext cx="45719" cy="457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9">
              <a:extLst>
                <a:ext uri="{FF2B5EF4-FFF2-40B4-BE49-F238E27FC236}">
                  <a16:creationId xmlns:a16="http://schemas.microsoft.com/office/drawing/2014/main" id="{BF54A03F-25A1-AD3B-0B77-78BE14A92367}"/>
                </a:ext>
              </a:extLst>
            </p:cNvPr>
            <p:cNvSpPr/>
            <p:nvPr/>
          </p:nvSpPr>
          <p:spPr>
            <a:xfrm flipH="1">
              <a:off x="3712509" y="1823068"/>
              <a:ext cx="45719" cy="457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7" name="Graphique 16" descr="Écran contour">
            <a:extLst>
              <a:ext uri="{FF2B5EF4-FFF2-40B4-BE49-F238E27FC236}">
                <a16:creationId xmlns:a16="http://schemas.microsoft.com/office/drawing/2014/main" id="{EAD977EE-6BA6-67A5-2672-B64D6A710A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4997" y="1911532"/>
            <a:ext cx="1217567" cy="1217567"/>
          </a:xfrm>
          <a:prstGeom prst="rect">
            <a:avLst/>
          </a:prstGeom>
        </p:spPr>
      </p:pic>
      <p:grpSp>
        <p:nvGrpSpPr>
          <p:cNvPr id="21" name="Group 4">
            <a:extLst>
              <a:ext uri="{FF2B5EF4-FFF2-40B4-BE49-F238E27FC236}">
                <a16:creationId xmlns:a16="http://schemas.microsoft.com/office/drawing/2014/main" id="{45E12342-450D-D1B7-A4E2-DAA00BF20087}"/>
              </a:ext>
            </a:extLst>
          </p:cNvPr>
          <p:cNvGrpSpPr/>
          <p:nvPr/>
        </p:nvGrpSpPr>
        <p:grpSpPr>
          <a:xfrm>
            <a:off x="3934554" y="2343703"/>
            <a:ext cx="1274891" cy="1781669"/>
            <a:chOff x="3913614" y="1826591"/>
            <a:chExt cx="1589854" cy="2221831"/>
          </a:xfrm>
        </p:grpSpPr>
        <p:grpSp>
          <p:nvGrpSpPr>
            <p:cNvPr id="22" name="Groupe 14">
              <a:extLst>
                <a:ext uri="{FF2B5EF4-FFF2-40B4-BE49-F238E27FC236}">
                  <a16:creationId xmlns:a16="http://schemas.microsoft.com/office/drawing/2014/main" id="{9744C408-5685-CE51-AA86-F315AA6633A9}"/>
                </a:ext>
              </a:extLst>
            </p:cNvPr>
            <p:cNvGrpSpPr/>
            <p:nvPr/>
          </p:nvGrpSpPr>
          <p:grpSpPr>
            <a:xfrm>
              <a:off x="3913614" y="1826591"/>
              <a:ext cx="1589854" cy="1760049"/>
              <a:chOff x="3954174" y="1719750"/>
              <a:chExt cx="1642651" cy="1818498"/>
            </a:xfrm>
          </p:grpSpPr>
          <p:sp>
            <p:nvSpPr>
              <p:cNvPr id="24" name="Hexagone 1">
                <a:extLst>
                  <a:ext uri="{FF2B5EF4-FFF2-40B4-BE49-F238E27FC236}">
                    <a16:creationId xmlns:a16="http://schemas.microsoft.com/office/drawing/2014/main" id="{34923C90-3FB7-F7B5-C21B-9508ACB5FC79}"/>
                  </a:ext>
                </a:extLst>
              </p:cNvPr>
              <p:cNvSpPr/>
              <p:nvPr/>
            </p:nvSpPr>
            <p:spPr>
              <a:xfrm rot="16200000">
                <a:off x="4004770" y="1974366"/>
                <a:ext cx="1518920" cy="1309414"/>
              </a:xfrm>
              <a:prstGeom prst="hexagon">
                <a:avLst>
                  <a:gd name="adj" fmla="val 29904"/>
                  <a:gd name="vf" fmla="val 115470"/>
                </a:avLst>
              </a:prstGeom>
              <a:noFill/>
              <a:ln w="76200"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3">
                <a:extLst>
                  <a:ext uri="{FF2B5EF4-FFF2-40B4-BE49-F238E27FC236}">
                    <a16:creationId xmlns:a16="http://schemas.microsoft.com/office/drawing/2014/main" id="{CF7BE38B-7E1C-6ACE-3741-85AA10BFAC1A}"/>
                  </a:ext>
                </a:extLst>
              </p:cNvPr>
              <p:cNvSpPr/>
              <p:nvPr/>
            </p:nvSpPr>
            <p:spPr>
              <a:xfrm>
                <a:off x="4614516" y="1719750"/>
                <a:ext cx="299428" cy="299428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" name="Ellipse 5">
                <a:extLst>
                  <a:ext uri="{FF2B5EF4-FFF2-40B4-BE49-F238E27FC236}">
                    <a16:creationId xmlns:a16="http://schemas.microsoft.com/office/drawing/2014/main" id="{B49DD58A-E768-241B-7A1A-6137237645E0}"/>
                  </a:ext>
                </a:extLst>
              </p:cNvPr>
              <p:cNvSpPr/>
              <p:nvPr/>
            </p:nvSpPr>
            <p:spPr>
              <a:xfrm>
                <a:off x="5297397" y="2101774"/>
                <a:ext cx="299428" cy="299428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Ellipse 6">
                <a:extLst>
                  <a:ext uri="{FF2B5EF4-FFF2-40B4-BE49-F238E27FC236}">
                    <a16:creationId xmlns:a16="http://schemas.microsoft.com/office/drawing/2014/main" id="{A5F2DEB0-D426-3F40-4612-00E8048AE86C}"/>
                  </a:ext>
                </a:extLst>
              </p:cNvPr>
              <p:cNvSpPr/>
              <p:nvPr/>
            </p:nvSpPr>
            <p:spPr>
              <a:xfrm>
                <a:off x="4614516" y="3238820"/>
                <a:ext cx="299428" cy="299428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Ellipse 8">
                <a:extLst>
                  <a:ext uri="{FF2B5EF4-FFF2-40B4-BE49-F238E27FC236}">
                    <a16:creationId xmlns:a16="http://schemas.microsoft.com/office/drawing/2014/main" id="{0028EB03-023C-DCDE-1842-229FB7B0E1E3}"/>
                  </a:ext>
                </a:extLst>
              </p:cNvPr>
              <p:cNvSpPr/>
              <p:nvPr/>
            </p:nvSpPr>
            <p:spPr>
              <a:xfrm>
                <a:off x="5297397" y="2881800"/>
                <a:ext cx="299428" cy="299428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Ellipse 9">
                <a:extLst>
                  <a:ext uri="{FF2B5EF4-FFF2-40B4-BE49-F238E27FC236}">
                    <a16:creationId xmlns:a16="http://schemas.microsoft.com/office/drawing/2014/main" id="{B2A4574A-1215-2CB9-EEF1-3032082B341F}"/>
                  </a:ext>
                </a:extLst>
              </p:cNvPr>
              <p:cNvSpPr/>
              <p:nvPr/>
            </p:nvSpPr>
            <p:spPr>
              <a:xfrm>
                <a:off x="3954174" y="2105138"/>
                <a:ext cx="299428" cy="299428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" name="Ellipse 10">
                <a:extLst>
                  <a:ext uri="{FF2B5EF4-FFF2-40B4-BE49-F238E27FC236}">
                    <a16:creationId xmlns:a16="http://schemas.microsoft.com/office/drawing/2014/main" id="{878821BA-46E2-7C6B-18CC-38CC04E820E1}"/>
                  </a:ext>
                </a:extLst>
              </p:cNvPr>
              <p:cNvSpPr/>
              <p:nvPr/>
            </p:nvSpPr>
            <p:spPr>
              <a:xfrm>
                <a:off x="3959809" y="2881800"/>
                <a:ext cx="299428" cy="299428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" name="Triangle isocèle 11">
                <a:extLst>
                  <a:ext uri="{FF2B5EF4-FFF2-40B4-BE49-F238E27FC236}">
                    <a16:creationId xmlns:a16="http://schemas.microsoft.com/office/drawing/2014/main" id="{2938C484-900C-9048-41E8-E55A57679259}"/>
                  </a:ext>
                </a:extLst>
              </p:cNvPr>
              <p:cNvSpPr/>
              <p:nvPr/>
            </p:nvSpPr>
            <p:spPr>
              <a:xfrm>
                <a:off x="4096266" y="1868440"/>
                <a:ext cx="1345210" cy="1159664"/>
              </a:xfrm>
              <a:prstGeom prst="triangle">
                <a:avLst/>
              </a:prstGeom>
              <a:noFill/>
              <a:ln w="76200"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3" name="ZoneTexte 15">
              <a:extLst>
                <a:ext uri="{FF2B5EF4-FFF2-40B4-BE49-F238E27FC236}">
                  <a16:creationId xmlns:a16="http://schemas.microsoft.com/office/drawing/2014/main" id="{4EBBAAC6-88BC-3912-6409-BEA215947386}"/>
                </a:ext>
              </a:extLst>
            </p:cNvPr>
            <p:cNvSpPr txBox="1"/>
            <p:nvPr/>
          </p:nvSpPr>
          <p:spPr>
            <a:xfrm>
              <a:off x="3981407" y="3702990"/>
              <a:ext cx="1432451" cy="34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rgbClr val="CC0099"/>
                  </a:solidFill>
                  <a:latin typeface="Space Grotesk" pitchFamily="2" charset="0"/>
                  <a:cs typeface="Space Grotesk" pitchFamily="2" charset="0"/>
                </a:rPr>
                <a:t>GraphQL</a:t>
              </a:r>
              <a:r>
                <a:rPr lang="fr-FR" sz="1200" dirty="0">
                  <a:solidFill>
                    <a:srgbClr val="CC0099"/>
                  </a:solidFill>
                  <a:latin typeface="Space Grotesk" pitchFamily="2" charset="0"/>
                  <a:cs typeface="Space Grotesk" pitchFamily="2" charset="0"/>
                </a:rPr>
                <a:t> API</a:t>
              </a:r>
            </a:p>
          </p:txBody>
        </p:sp>
      </p:grpSp>
      <p:pic>
        <p:nvPicPr>
          <p:cNvPr id="33" name="Graphique 32" descr="Serveur contour">
            <a:extLst>
              <a:ext uri="{FF2B5EF4-FFF2-40B4-BE49-F238E27FC236}">
                <a16:creationId xmlns:a16="http://schemas.microsoft.com/office/drawing/2014/main" id="{59FB86A9-FD0D-0EB7-7E15-A5C6FC5F5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04501" y="1793914"/>
            <a:ext cx="914400" cy="914400"/>
          </a:xfrm>
          <a:prstGeom prst="rect">
            <a:avLst/>
          </a:prstGeom>
        </p:spPr>
      </p:pic>
      <p:pic>
        <p:nvPicPr>
          <p:cNvPr id="34" name="Graphique 33" descr="Serveur contour">
            <a:extLst>
              <a:ext uri="{FF2B5EF4-FFF2-40B4-BE49-F238E27FC236}">
                <a16:creationId xmlns:a16="http://schemas.microsoft.com/office/drawing/2014/main" id="{58CC2F5D-FB9B-2776-942B-1EDDD3A715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04501" y="2723066"/>
            <a:ext cx="914400" cy="914400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1647C8A8-1FCC-DF15-7D2D-1257A7BB978C}"/>
              </a:ext>
            </a:extLst>
          </p:cNvPr>
          <p:cNvSpPr txBox="1"/>
          <p:nvPr/>
        </p:nvSpPr>
        <p:spPr>
          <a:xfrm>
            <a:off x="7673325" y="1912132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Manrope" panose="020B0604020202020204" charset="0"/>
              </a:rPr>
              <a:t>Legacy</a:t>
            </a:r>
            <a:endParaRPr lang="fr-FR" sz="1200" dirty="0">
              <a:latin typeface="Manrope" panose="020B0604020202020204" charset="0"/>
            </a:endParaRPr>
          </a:p>
          <a:p>
            <a:r>
              <a:rPr lang="fr-FR" sz="1200" dirty="0">
                <a:latin typeface="Manrope" panose="020B0604020202020204" charset="0"/>
              </a:rPr>
              <a:t>System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29CE9CC-5E6B-5B26-DB98-8F37119AE2BB}"/>
              </a:ext>
            </a:extLst>
          </p:cNvPr>
          <p:cNvSpPr txBox="1"/>
          <p:nvPr/>
        </p:nvSpPr>
        <p:spPr>
          <a:xfrm>
            <a:off x="7673325" y="2918474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Manrope" panose="020B0604020202020204" charset="0"/>
              </a:rPr>
              <a:t>Microservice</a:t>
            </a:r>
            <a:endParaRPr lang="fr-FR" sz="1200" dirty="0">
              <a:latin typeface="Manrope" panose="020B0604020202020204" charset="0"/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3901527-E8D1-0CC8-F425-3A4592157D11}"/>
              </a:ext>
            </a:extLst>
          </p:cNvPr>
          <p:cNvCxnSpPr>
            <a:cxnSpLocks/>
          </p:cNvCxnSpPr>
          <p:nvPr/>
        </p:nvCxnSpPr>
        <p:spPr>
          <a:xfrm>
            <a:off x="6766560" y="1680754"/>
            <a:ext cx="0" cy="281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30E0235-9F53-9C0A-5D58-B9BA1FD29034}"/>
              </a:ext>
            </a:extLst>
          </p:cNvPr>
          <p:cNvCxnSpPr>
            <a:cxnSpLocks/>
          </p:cNvCxnSpPr>
          <p:nvPr/>
        </p:nvCxnSpPr>
        <p:spPr>
          <a:xfrm>
            <a:off x="2213575" y="1680754"/>
            <a:ext cx="0" cy="2820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BDAA4A6-80AE-7816-124C-FC0932E5E80F}"/>
              </a:ext>
            </a:extLst>
          </p:cNvPr>
          <p:cNvCxnSpPr/>
          <p:nvPr/>
        </p:nvCxnSpPr>
        <p:spPr>
          <a:xfrm>
            <a:off x="2447109" y="2756395"/>
            <a:ext cx="1323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778AC8D6-63BF-65E3-39E6-1C7CDE51FC6C}"/>
              </a:ext>
            </a:extLst>
          </p:cNvPr>
          <p:cNvCxnSpPr/>
          <p:nvPr/>
        </p:nvCxnSpPr>
        <p:spPr>
          <a:xfrm>
            <a:off x="2447109" y="3462286"/>
            <a:ext cx="132370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E8FC288F-C457-A838-9EC9-FE6DDFC80960}"/>
              </a:ext>
            </a:extLst>
          </p:cNvPr>
          <p:cNvSpPr txBox="1"/>
          <p:nvPr/>
        </p:nvSpPr>
        <p:spPr>
          <a:xfrm>
            <a:off x="2706855" y="2440350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r>
              <a:rPr lang="fr-FR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Query</a:t>
            </a:r>
            <a:r>
              <a:rPr lang="fr-FR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6572C40-E07B-B8AA-0811-A68C69B97C01}"/>
              </a:ext>
            </a:extLst>
          </p:cNvPr>
          <p:cNvSpPr txBox="1"/>
          <p:nvPr/>
        </p:nvSpPr>
        <p:spPr>
          <a:xfrm>
            <a:off x="2755752" y="313513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{JSON}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1ECE6B76-778A-DF60-D1B4-4895106D1A4B}"/>
              </a:ext>
            </a:extLst>
          </p:cNvPr>
          <p:cNvCxnSpPr>
            <a:cxnSpLocks/>
          </p:cNvCxnSpPr>
          <p:nvPr/>
        </p:nvCxnSpPr>
        <p:spPr>
          <a:xfrm>
            <a:off x="5442857" y="2756395"/>
            <a:ext cx="1015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286E52C9-91DC-BBDA-A4B7-AA7567419D21}"/>
              </a:ext>
            </a:extLst>
          </p:cNvPr>
          <p:cNvCxnSpPr>
            <a:cxnSpLocks/>
          </p:cNvCxnSpPr>
          <p:nvPr/>
        </p:nvCxnSpPr>
        <p:spPr>
          <a:xfrm>
            <a:off x="5442857" y="3462286"/>
            <a:ext cx="10157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re 4">
            <a:extLst>
              <a:ext uri="{FF2B5EF4-FFF2-40B4-BE49-F238E27FC236}">
                <a16:creationId xmlns:a16="http://schemas.microsoft.com/office/drawing/2014/main" id="{A82E4BEA-343C-2BB8-3409-F30C5D6F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972550"/>
            <a:ext cx="7717500" cy="539412"/>
          </a:xfrm>
        </p:spPr>
        <p:txBody>
          <a:bodyPr numCol="1"/>
          <a:lstStyle/>
          <a:p>
            <a:r>
              <a:rPr lang="fr-FR" dirty="0" err="1"/>
              <a:t>Integrate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Existing</a:t>
            </a:r>
            <a:r>
              <a:rPr lang="fr-FR" dirty="0"/>
              <a:t> APIs</a:t>
            </a:r>
          </a:p>
        </p:txBody>
      </p:sp>
    </p:spTree>
    <p:extLst>
      <p:ext uri="{BB962C8B-B14F-4D97-AF65-F5344CB8AC3E}">
        <p14:creationId xmlns:p14="http://schemas.microsoft.com/office/powerpoint/2010/main" val="23540570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47;p44">
            <a:extLst>
              <a:ext uri="{FF2B5EF4-FFF2-40B4-BE49-F238E27FC236}">
                <a16:creationId xmlns:a16="http://schemas.microsoft.com/office/drawing/2014/main" id="{67D96791-5F8A-4E77-ED19-708FEF444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3397" y="971725"/>
            <a:ext cx="7677205" cy="3462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" indent="0" algn="ctr">
              <a:lnSpc>
                <a:spcPct val="150000"/>
              </a:lnSpc>
              <a:buNone/>
            </a:pPr>
            <a:r>
              <a:rPr lang="en-US" sz="4400" b="1" dirty="0" err="1">
                <a:latin typeface="Be Vietnam Pro" panose="020B0604020202020204" charset="0"/>
              </a:rPr>
              <a:t>GraphQL</a:t>
            </a:r>
            <a:r>
              <a:rPr lang="en-US" sz="4400" b="1" dirty="0">
                <a:latin typeface="Be Vietnam Pro" panose="020B0604020202020204" charset="0"/>
              </a:rPr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15231527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Scalar</a:t>
            </a:r>
            <a:r>
              <a:rPr lang="fr-FR" dirty="0"/>
              <a:t> Types</a:t>
            </a:r>
          </a:p>
        </p:txBody>
      </p:sp>
      <p:sp>
        <p:nvSpPr>
          <p:cNvPr id="7" name="Google Shape;547;p44">
            <a:extLst>
              <a:ext uri="{FF2B5EF4-FFF2-40B4-BE49-F238E27FC236}">
                <a16:creationId xmlns:a16="http://schemas.microsoft.com/office/drawing/2014/main" id="{67D96791-5F8A-4E77-ED19-708FEF444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>
              <a:lnSpc>
                <a:spcPct val="150000"/>
              </a:lnSpc>
            </a:pPr>
            <a:r>
              <a:rPr lang="en-US" sz="1700" dirty="0">
                <a:solidFill>
                  <a:schemeClr val="tx2"/>
                </a:solidFill>
              </a:rPr>
              <a:t>Int</a:t>
            </a:r>
            <a:r>
              <a:rPr lang="en-US" sz="1700" dirty="0"/>
              <a:t> : Signed 32-bit integer</a:t>
            </a:r>
          </a:p>
          <a:p>
            <a:pPr marL="320040">
              <a:lnSpc>
                <a:spcPct val="150000"/>
              </a:lnSpc>
            </a:pPr>
            <a:r>
              <a:rPr lang="en-US" sz="1700" dirty="0">
                <a:solidFill>
                  <a:schemeClr val="tx2"/>
                </a:solidFill>
              </a:rPr>
              <a:t>Float</a:t>
            </a:r>
            <a:r>
              <a:rPr lang="en-US" sz="1700" dirty="0"/>
              <a:t> : Signed double-precision floating point value</a:t>
            </a:r>
          </a:p>
          <a:p>
            <a:pPr marL="320040">
              <a:lnSpc>
                <a:spcPct val="150000"/>
              </a:lnSpc>
            </a:pPr>
            <a:r>
              <a:rPr lang="en-US" sz="1700" dirty="0">
                <a:solidFill>
                  <a:schemeClr val="tx2"/>
                </a:solidFill>
              </a:rPr>
              <a:t>String</a:t>
            </a:r>
            <a:r>
              <a:rPr lang="en-US" sz="1700" dirty="0"/>
              <a:t> : UTF-8 character sequence</a:t>
            </a:r>
          </a:p>
          <a:p>
            <a:pPr marL="320040">
              <a:lnSpc>
                <a:spcPct val="150000"/>
              </a:lnSpc>
            </a:pPr>
            <a:r>
              <a:rPr lang="en-US" sz="1700" dirty="0">
                <a:solidFill>
                  <a:schemeClr val="tx2"/>
                </a:solidFill>
              </a:rPr>
              <a:t>Boolean</a:t>
            </a:r>
            <a:r>
              <a:rPr lang="en-US" sz="1700" dirty="0"/>
              <a:t> : true or false values</a:t>
            </a:r>
          </a:p>
          <a:p>
            <a:pPr marL="320040">
              <a:lnSpc>
                <a:spcPct val="150000"/>
              </a:lnSpc>
            </a:pPr>
            <a:r>
              <a:rPr lang="en-US" sz="1700" dirty="0">
                <a:solidFill>
                  <a:schemeClr val="tx2"/>
                </a:solidFill>
              </a:rPr>
              <a:t>ID</a:t>
            </a:r>
            <a:r>
              <a:rPr lang="en-US" sz="1700" dirty="0"/>
              <a:t> : Unique identifier, used to re-fetch an object or as the key for a cache.</a:t>
            </a:r>
          </a:p>
          <a:p>
            <a:pPr marL="320040">
              <a:lnSpc>
                <a:spcPct val="150000"/>
              </a:lnSpc>
            </a:pPr>
            <a:r>
              <a:rPr lang="en-US" sz="1700" dirty="0">
                <a:solidFill>
                  <a:schemeClr val="tx2"/>
                </a:solidFill>
              </a:rPr>
              <a:t>Enum</a:t>
            </a:r>
            <a:r>
              <a:rPr lang="en-US" sz="1700" dirty="0"/>
              <a:t> : Restricted to a set of allowed values</a:t>
            </a:r>
          </a:p>
        </p:txBody>
      </p:sp>
    </p:spTree>
    <p:extLst>
      <p:ext uri="{BB962C8B-B14F-4D97-AF65-F5344CB8AC3E}">
        <p14:creationId xmlns:p14="http://schemas.microsoft.com/office/powerpoint/2010/main" val="20848301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Query</a:t>
            </a:r>
            <a:r>
              <a:rPr lang="fr-FR" dirty="0"/>
              <a:t> and Mutation Types</a:t>
            </a:r>
          </a:p>
        </p:txBody>
      </p:sp>
      <p:sp>
        <p:nvSpPr>
          <p:cNvPr id="7" name="Google Shape;547;p44">
            <a:extLst>
              <a:ext uri="{FF2B5EF4-FFF2-40B4-BE49-F238E27FC236}">
                <a16:creationId xmlns:a16="http://schemas.microsoft.com/office/drawing/2014/main" id="{67D96791-5F8A-4E77-ED19-708FEF444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60"/>
            <a:ext cx="7677205" cy="1266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>
              <a:lnSpc>
                <a:spcPct val="150000"/>
              </a:lnSpc>
            </a:pPr>
            <a:r>
              <a:rPr lang="en-US" dirty="0"/>
              <a:t>A </a:t>
            </a:r>
            <a:r>
              <a:rPr lang="en-US" dirty="0" err="1"/>
              <a:t>GraphQL</a:t>
            </a:r>
            <a:r>
              <a:rPr lang="en-US" dirty="0"/>
              <a:t> schema is usually composed of a </a:t>
            </a:r>
            <a:r>
              <a:rPr lang="en-US" dirty="0">
                <a:solidFill>
                  <a:schemeClr val="tx2"/>
                </a:solidFill>
              </a:rPr>
              <a:t>query</a:t>
            </a:r>
            <a:r>
              <a:rPr lang="en-US" dirty="0"/>
              <a:t> and a </a:t>
            </a:r>
            <a:r>
              <a:rPr lang="en-US" dirty="0">
                <a:solidFill>
                  <a:schemeClr val="tx2"/>
                </a:solidFill>
              </a:rPr>
              <a:t>mutation</a:t>
            </a:r>
          </a:p>
          <a:p>
            <a:pPr marL="32004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They act as an entry point to the schema</a:t>
            </a:r>
          </a:p>
          <a:p>
            <a:pPr marL="32004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They are the same as any other </a:t>
            </a:r>
            <a:r>
              <a:rPr lang="en-US" dirty="0" err="1">
                <a:solidFill>
                  <a:schemeClr val="tx1"/>
                </a:solidFill>
              </a:rPr>
              <a:t>GraphQL</a:t>
            </a:r>
            <a:r>
              <a:rPr lang="en-US" dirty="0">
                <a:solidFill>
                  <a:schemeClr val="tx1"/>
                </a:solidFill>
              </a:rPr>
              <a:t> object type</a:t>
            </a:r>
          </a:p>
          <a:p>
            <a:pPr marL="320040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64250-64B9-4024-9E82-DAA3B2F29569}"/>
              </a:ext>
            </a:extLst>
          </p:cNvPr>
          <p:cNvSpPr txBox="1"/>
          <p:nvPr/>
        </p:nvSpPr>
        <p:spPr>
          <a:xfrm>
            <a:off x="2796810" y="3126741"/>
            <a:ext cx="2753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type </a:t>
            </a:r>
            <a:r>
              <a:rPr lang="en-US" sz="1100" dirty="0">
                <a:solidFill>
                  <a:schemeClr val="tx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Query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authors: [</a:t>
            </a:r>
            <a:r>
              <a:rPr lang="en-US" sz="1100" dirty="0" err="1">
                <a:solidFill>
                  <a:schemeClr val="tx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AuthorType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0DA0B-7DDA-75B9-8D13-1CE4444759BC}"/>
              </a:ext>
            </a:extLst>
          </p:cNvPr>
          <p:cNvSpPr txBox="1"/>
          <p:nvPr/>
        </p:nvSpPr>
        <p:spPr>
          <a:xfrm>
            <a:off x="2796810" y="3875315"/>
            <a:ext cx="4251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type </a:t>
            </a:r>
            <a:r>
              <a:rPr lang="en-US" sz="1100" dirty="0">
                <a:solidFill>
                  <a:schemeClr val="tx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Mutation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addAuthor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(name: </a:t>
            </a:r>
            <a:r>
              <a:rPr lang="en-US" sz="1100" dirty="0">
                <a:solidFill>
                  <a:schemeClr val="tx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 </a:t>
            </a:r>
            <a:r>
              <a:rPr lang="en-US" sz="1100" dirty="0" err="1">
                <a:solidFill>
                  <a:schemeClr val="tx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AuthorType</a:t>
            </a:r>
            <a:endParaRPr lang="en-US" sz="1100" dirty="0">
              <a:solidFill>
                <a:schemeClr val="tx2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47744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/>
              <a:t>Non-</a:t>
            </a:r>
            <a:r>
              <a:rPr lang="fr-FR" dirty="0" err="1"/>
              <a:t>Nullable</a:t>
            </a:r>
            <a:r>
              <a:rPr lang="fr-FR" dirty="0"/>
              <a:t> Types</a:t>
            </a:r>
          </a:p>
        </p:txBody>
      </p:sp>
      <p:sp>
        <p:nvSpPr>
          <p:cNvPr id="7" name="Google Shape;547;p44">
            <a:extLst>
              <a:ext uri="{FF2B5EF4-FFF2-40B4-BE49-F238E27FC236}">
                <a16:creationId xmlns:a16="http://schemas.microsoft.com/office/drawing/2014/main" id="{67D96791-5F8A-4E77-ED19-708FEF444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60"/>
            <a:ext cx="7677205" cy="1266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>
              <a:lnSpc>
                <a:spcPct val="150000"/>
              </a:lnSpc>
            </a:pPr>
            <a:r>
              <a:rPr lang="en-US" dirty="0"/>
              <a:t>By default, scalar types can be set to null</a:t>
            </a:r>
          </a:p>
          <a:p>
            <a:pPr marL="32004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To ensure that a field cannot be null, the 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  <a:r>
              <a:rPr lang="en-US" dirty="0">
                <a:solidFill>
                  <a:schemeClr val="tx1"/>
                </a:solidFill>
              </a:rPr>
              <a:t> is added</a:t>
            </a:r>
          </a:p>
          <a:p>
            <a:pPr marL="320040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64250-64B9-4024-9E82-DAA3B2F29569}"/>
              </a:ext>
            </a:extLst>
          </p:cNvPr>
          <p:cNvSpPr txBox="1"/>
          <p:nvPr/>
        </p:nvSpPr>
        <p:spPr>
          <a:xfrm>
            <a:off x="3195098" y="3233521"/>
            <a:ext cx="2753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type </a:t>
            </a:r>
            <a:r>
              <a:rPr lang="en-US" sz="1200" dirty="0" err="1">
                <a:solidFill>
                  <a:schemeClr val="tx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AuthorType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id: ID!</a:t>
            </a:r>
          </a:p>
          <a:p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name: String!</a:t>
            </a:r>
          </a:p>
          <a:p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rating: Float</a:t>
            </a:r>
          </a:p>
          <a:p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books: [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BookType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30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1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4" y="1569110"/>
            <a:ext cx="7717500" cy="591300"/>
          </a:xfrm>
        </p:spPr>
        <p:txBody>
          <a:bodyPr/>
          <a:lstStyle/>
          <a:p>
            <a:r>
              <a:rPr lang="fr-FR" dirty="0" err="1"/>
              <a:t>Github</a:t>
            </a:r>
            <a:r>
              <a:rPr lang="fr-FR" dirty="0"/>
              <a:t> codebase</a:t>
            </a:r>
          </a:p>
        </p:txBody>
      </p:sp>
      <p:sp>
        <p:nvSpPr>
          <p:cNvPr id="9" name="Google Shape;547;p44">
            <a:extLst>
              <a:ext uri="{FF2B5EF4-FFF2-40B4-BE49-F238E27FC236}">
                <a16:creationId xmlns:a16="http://schemas.microsoft.com/office/drawing/2014/main" id="{89F0292B-E315-D6A6-C48A-0717EDD15D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3372" y="2728531"/>
            <a:ext cx="7677205" cy="576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/>
              <a:t>https://github.com/acheddir/restdemo</a:t>
            </a:r>
          </a:p>
        </p:txBody>
      </p:sp>
    </p:spTree>
    <p:extLst>
      <p:ext uri="{BB962C8B-B14F-4D97-AF65-F5344CB8AC3E}">
        <p14:creationId xmlns:p14="http://schemas.microsoft.com/office/powerpoint/2010/main" val="16853082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47;p44">
            <a:extLst>
              <a:ext uri="{FF2B5EF4-FFF2-40B4-BE49-F238E27FC236}">
                <a16:creationId xmlns:a16="http://schemas.microsoft.com/office/drawing/2014/main" id="{67D96791-5F8A-4E77-ED19-708FEF444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3397" y="971725"/>
            <a:ext cx="7677205" cy="3462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" indent="0" algn="ctr">
              <a:lnSpc>
                <a:spcPct val="150000"/>
              </a:lnSpc>
              <a:buNone/>
            </a:pPr>
            <a:r>
              <a:rPr lang="en-US" sz="4400" b="1" dirty="0" err="1">
                <a:latin typeface="Be Vietnam Pro" panose="020B0604020202020204" charset="0"/>
              </a:rPr>
              <a:t>GraphQL</a:t>
            </a:r>
            <a:r>
              <a:rPr lang="en-US" sz="4400" b="1" dirty="0">
                <a:latin typeface="Be Vietnam Pro" panose="020B0604020202020204" charset="0"/>
              </a:rPr>
              <a:t> Queries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sz="4400" b="1" dirty="0">
                <a:latin typeface="Be Vietnam Pro" panose="020B0604020202020204" charset="0"/>
              </a:rPr>
              <a:t>-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sz="4400" b="1" dirty="0">
                <a:latin typeface="Be Vietnam Pro" panose="020B0604020202020204" charset="0"/>
              </a:rPr>
              <a:t>Fields</a:t>
            </a:r>
          </a:p>
        </p:txBody>
      </p:sp>
    </p:spTree>
    <p:extLst>
      <p:ext uri="{BB962C8B-B14F-4D97-AF65-F5344CB8AC3E}">
        <p14:creationId xmlns:p14="http://schemas.microsoft.com/office/powerpoint/2010/main" val="30387919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47;p44">
            <a:extLst>
              <a:ext uri="{FF2B5EF4-FFF2-40B4-BE49-F238E27FC236}">
                <a16:creationId xmlns:a16="http://schemas.microsoft.com/office/drawing/2014/main" id="{67D96791-5F8A-4E77-ED19-708FEF444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3397" y="971725"/>
            <a:ext cx="7677205" cy="3462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" indent="0" algn="ctr">
              <a:lnSpc>
                <a:spcPct val="150000"/>
              </a:lnSpc>
              <a:buNone/>
            </a:pPr>
            <a:r>
              <a:rPr lang="en-US" sz="4400" b="1" dirty="0" err="1">
                <a:latin typeface="Be Vietnam Pro" panose="020B0604020202020204" charset="0"/>
              </a:rPr>
              <a:t>GraphQL</a:t>
            </a:r>
            <a:r>
              <a:rPr lang="en-US" sz="4400" b="1" dirty="0">
                <a:latin typeface="Be Vietnam Pro" panose="020B0604020202020204" charset="0"/>
              </a:rPr>
              <a:t> Queries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sz="4400" b="1" dirty="0">
                <a:latin typeface="Be Vietnam Pro" panose="020B0604020202020204" charset="0"/>
              </a:rPr>
              <a:t>-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sz="4400" b="1" dirty="0">
                <a:latin typeface="Be Vietnam Pro" panose="020B0604020202020204" charset="0"/>
              </a:rPr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21719889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47;p44">
            <a:extLst>
              <a:ext uri="{FF2B5EF4-FFF2-40B4-BE49-F238E27FC236}">
                <a16:creationId xmlns:a16="http://schemas.microsoft.com/office/drawing/2014/main" id="{67D96791-5F8A-4E77-ED19-708FEF444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3397" y="971725"/>
            <a:ext cx="7677205" cy="3462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" indent="0" algn="ctr">
              <a:lnSpc>
                <a:spcPct val="150000"/>
              </a:lnSpc>
              <a:buNone/>
            </a:pPr>
            <a:r>
              <a:rPr lang="en-US" sz="4400" b="1" dirty="0" err="1">
                <a:latin typeface="Be Vietnam Pro" panose="020B0604020202020204" charset="0"/>
              </a:rPr>
              <a:t>GraphQL</a:t>
            </a:r>
            <a:r>
              <a:rPr lang="en-US" sz="4400" b="1" dirty="0">
                <a:latin typeface="Be Vietnam Pro" panose="020B0604020202020204" charset="0"/>
              </a:rPr>
              <a:t> Queries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sz="4400" b="1" dirty="0">
                <a:latin typeface="Be Vietnam Pro" panose="020B0604020202020204" charset="0"/>
              </a:rPr>
              <a:t>-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sz="4400" b="1" dirty="0">
                <a:latin typeface="Be Vietnam Pro" panose="020B0604020202020204" charset="0"/>
              </a:rPr>
              <a:t>Aliases</a:t>
            </a:r>
          </a:p>
        </p:txBody>
      </p:sp>
    </p:spTree>
    <p:extLst>
      <p:ext uri="{BB962C8B-B14F-4D97-AF65-F5344CB8AC3E}">
        <p14:creationId xmlns:p14="http://schemas.microsoft.com/office/powerpoint/2010/main" val="8245108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47;p44">
            <a:extLst>
              <a:ext uri="{FF2B5EF4-FFF2-40B4-BE49-F238E27FC236}">
                <a16:creationId xmlns:a16="http://schemas.microsoft.com/office/drawing/2014/main" id="{67D96791-5F8A-4E77-ED19-708FEF444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3397" y="971725"/>
            <a:ext cx="7677205" cy="3462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" indent="0" algn="ctr">
              <a:lnSpc>
                <a:spcPct val="150000"/>
              </a:lnSpc>
              <a:buNone/>
            </a:pPr>
            <a:r>
              <a:rPr lang="en-US" sz="4400" b="1" dirty="0" err="1">
                <a:latin typeface="Be Vietnam Pro" panose="020B0604020202020204" charset="0"/>
              </a:rPr>
              <a:t>GraphQL</a:t>
            </a:r>
            <a:r>
              <a:rPr lang="en-US" sz="4400" b="1" dirty="0">
                <a:latin typeface="Be Vietnam Pro" panose="020B0604020202020204" charset="0"/>
              </a:rPr>
              <a:t> Queries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sz="4400" b="1" dirty="0">
                <a:latin typeface="Be Vietnam Pro" panose="020B0604020202020204" charset="0"/>
              </a:rPr>
              <a:t>-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sz="4400" b="1" dirty="0">
                <a:latin typeface="Be Vietnam Pro" panose="020B0604020202020204" charset="0"/>
              </a:rPr>
              <a:t>Fragments</a:t>
            </a:r>
          </a:p>
        </p:txBody>
      </p:sp>
    </p:spTree>
    <p:extLst>
      <p:ext uri="{BB962C8B-B14F-4D97-AF65-F5344CB8AC3E}">
        <p14:creationId xmlns:p14="http://schemas.microsoft.com/office/powerpoint/2010/main" val="21257220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47;p44">
            <a:extLst>
              <a:ext uri="{FF2B5EF4-FFF2-40B4-BE49-F238E27FC236}">
                <a16:creationId xmlns:a16="http://schemas.microsoft.com/office/drawing/2014/main" id="{67D96791-5F8A-4E77-ED19-708FEF444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3397" y="971725"/>
            <a:ext cx="7677205" cy="3462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" indent="0" algn="ctr">
              <a:lnSpc>
                <a:spcPct val="150000"/>
              </a:lnSpc>
              <a:buNone/>
            </a:pPr>
            <a:r>
              <a:rPr lang="en-US" sz="4400" b="1" dirty="0" err="1">
                <a:latin typeface="Be Vietnam Pro" panose="020B0604020202020204" charset="0"/>
              </a:rPr>
              <a:t>GraphQL</a:t>
            </a:r>
            <a:r>
              <a:rPr lang="en-US" sz="4400" b="1" dirty="0">
                <a:latin typeface="Be Vietnam Pro" panose="020B0604020202020204" charset="0"/>
              </a:rPr>
              <a:t> Queries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sz="4400" b="1" dirty="0">
                <a:latin typeface="Be Vietnam Pro" panose="020B0604020202020204" charset="0"/>
              </a:rPr>
              <a:t>-</a:t>
            </a:r>
          </a:p>
          <a:p>
            <a:pPr marL="2540" indent="0" algn="ctr">
              <a:lnSpc>
                <a:spcPct val="150000"/>
              </a:lnSpc>
              <a:buNone/>
            </a:pPr>
            <a:r>
              <a:rPr lang="en-US" sz="4400" b="1" dirty="0">
                <a:latin typeface="Be Vietnam Pro" panose="020B0604020202020204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3826676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47;p44">
            <a:extLst>
              <a:ext uri="{FF2B5EF4-FFF2-40B4-BE49-F238E27FC236}">
                <a16:creationId xmlns:a16="http://schemas.microsoft.com/office/drawing/2014/main" id="{67D96791-5F8A-4E77-ED19-708FEF444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3397" y="971725"/>
            <a:ext cx="7677205" cy="3462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" indent="0" algn="ctr">
              <a:lnSpc>
                <a:spcPct val="150000"/>
              </a:lnSpc>
              <a:buNone/>
            </a:pPr>
            <a:r>
              <a:rPr lang="en-US" sz="4400" b="1" dirty="0" err="1">
                <a:latin typeface="Be Vietnam Pro" panose="020B0604020202020204" charset="0"/>
              </a:rPr>
              <a:t>GraphQL</a:t>
            </a:r>
            <a:r>
              <a:rPr lang="en-US" sz="4400" b="1" dirty="0">
                <a:latin typeface="Be Vietnam Pro" panose="020B0604020202020204" charset="0"/>
              </a:rPr>
              <a:t> Mutations</a:t>
            </a:r>
          </a:p>
        </p:txBody>
      </p:sp>
    </p:spTree>
    <p:extLst>
      <p:ext uri="{BB962C8B-B14F-4D97-AF65-F5344CB8AC3E}">
        <p14:creationId xmlns:p14="http://schemas.microsoft.com/office/powerpoint/2010/main" val="9795791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GraphQL</a:t>
            </a:r>
            <a:r>
              <a:rPr lang="fr-FR" dirty="0"/>
              <a:t> </a:t>
            </a:r>
            <a:r>
              <a:rPr lang="fr-FR" dirty="0" err="1"/>
              <a:t>Schemas</a:t>
            </a:r>
            <a:endParaRPr lang="fr-FR" dirty="0"/>
          </a:p>
        </p:txBody>
      </p:sp>
      <p:sp>
        <p:nvSpPr>
          <p:cNvPr id="7" name="Google Shape;547;p44">
            <a:extLst>
              <a:ext uri="{FF2B5EF4-FFF2-40B4-BE49-F238E27FC236}">
                <a16:creationId xmlns:a16="http://schemas.microsoft.com/office/drawing/2014/main" id="{67D96791-5F8A-4E77-ED19-708FEF444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A Strongly-typed language</a:t>
            </a:r>
          </a:p>
          <a:p>
            <a:pPr marL="320040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The Schema serves as a contract between client and server</a:t>
            </a:r>
          </a:p>
          <a:p>
            <a:pPr marL="320040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A Schema should have types for all objects that it uses</a:t>
            </a:r>
          </a:p>
          <a:p>
            <a:pPr marL="320040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Rely on a query language with a powerful type system instead of HTTP</a:t>
            </a:r>
          </a:p>
          <a:p>
            <a:pPr marL="320040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9341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Benefits</a:t>
            </a:r>
            <a:r>
              <a:rPr lang="fr-FR" dirty="0"/>
              <a:t> of a </a:t>
            </a:r>
            <a:r>
              <a:rPr lang="fr-FR" dirty="0" err="1"/>
              <a:t>Strongly</a:t>
            </a:r>
            <a:r>
              <a:rPr lang="fr-FR" dirty="0"/>
              <a:t> Types </a:t>
            </a:r>
            <a:r>
              <a:rPr lang="fr-FR" dirty="0" err="1"/>
              <a:t>Schema</a:t>
            </a:r>
            <a:endParaRPr lang="fr-FR" dirty="0"/>
          </a:p>
        </p:txBody>
      </p:sp>
      <p:sp>
        <p:nvSpPr>
          <p:cNvPr id="7" name="Google Shape;547;p44">
            <a:extLst>
              <a:ext uri="{FF2B5EF4-FFF2-40B4-BE49-F238E27FC236}">
                <a16:creationId xmlns:a16="http://schemas.microsoft.com/office/drawing/2014/main" id="{67D96791-5F8A-4E77-ED19-708FEF444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Code is predictable</a:t>
            </a:r>
          </a:p>
          <a:p>
            <a:pPr marL="320040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Frontend can work independently by coding against Mock version</a:t>
            </a:r>
          </a:p>
          <a:p>
            <a:pPr marL="320040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Earlier detection of errors and speed development</a:t>
            </a:r>
          </a:p>
          <a:p>
            <a:pPr marL="320040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Facilitates building high quality client tools</a:t>
            </a:r>
          </a:p>
          <a:p>
            <a:pPr marL="320040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marL="320040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6946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GraphQL</a:t>
            </a:r>
            <a:r>
              <a:rPr lang="fr-FR" dirty="0"/>
              <a:t> </a:t>
            </a:r>
            <a:r>
              <a:rPr lang="fr-FR" dirty="0" err="1"/>
              <a:t>Resolvers</a:t>
            </a:r>
            <a:endParaRPr lang="fr-FR" dirty="0"/>
          </a:p>
        </p:txBody>
      </p:sp>
      <p:sp>
        <p:nvSpPr>
          <p:cNvPr id="7" name="Google Shape;547;p44">
            <a:extLst>
              <a:ext uri="{FF2B5EF4-FFF2-40B4-BE49-F238E27FC236}">
                <a16:creationId xmlns:a16="http://schemas.microsoft.com/office/drawing/2014/main" id="{67D96791-5F8A-4E77-ED19-708FEF444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A resolver function is a function that resolves a value for a type/field in the </a:t>
            </a:r>
            <a:r>
              <a:rPr lang="en-US" sz="2000" dirty="0" err="1">
                <a:solidFill>
                  <a:schemeClr val="tx1"/>
                </a:solidFill>
              </a:rPr>
              <a:t>GraphQL</a:t>
            </a:r>
            <a:r>
              <a:rPr lang="en-US" sz="2000" dirty="0">
                <a:solidFill>
                  <a:schemeClr val="tx1"/>
                </a:solidFill>
              </a:rPr>
              <a:t> Schema</a:t>
            </a:r>
          </a:p>
          <a:p>
            <a:pPr marL="320040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Can return objects or scalar types</a:t>
            </a:r>
          </a:p>
          <a:p>
            <a:pPr marL="320040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Can resolve values from sources like databases, REST APIs…</a:t>
            </a:r>
          </a:p>
          <a:p>
            <a:pPr marL="320040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marL="320040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marL="320040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marL="320040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588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47;p44">
            <a:extLst>
              <a:ext uri="{FF2B5EF4-FFF2-40B4-BE49-F238E27FC236}">
                <a16:creationId xmlns:a16="http://schemas.microsoft.com/office/drawing/2014/main" id="{67D96791-5F8A-4E77-ED19-708FEF444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3397" y="971725"/>
            <a:ext cx="7677205" cy="3462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" indent="0" algn="ctr">
              <a:lnSpc>
                <a:spcPct val="150000"/>
              </a:lnSpc>
              <a:buNone/>
            </a:pPr>
            <a:r>
              <a:rPr lang="en-US" sz="4400" b="1" dirty="0" err="1">
                <a:latin typeface="Be Vietnam Pro" panose="020B0604020202020204" charset="0"/>
              </a:rPr>
              <a:t>GraphQL</a:t>
            </a:r>
            <a:r>
              <a:rPr lang="en-US" sz="4400" b="1" dirty="0">
                <a:latin typeface="Be Vietnam Pro" panose="020B0604020202020204" charset="0"/>
              </a:rPr>
              <a:t> Ecosystem</a:t>
            </a:r>
          </a:p>
        </p:txBody>
      </p:sp>
    </p:spTree>
    <p:extLst>
      <p:ext uri="{BB962C8B-B14F-4D97-AF65-F5344CB8AC3E}">
        <p14:creationId xmlns:p14="http://schemas.microsoft.com/office/powerpoint/2010/main" val="392475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1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Day 3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726" y="1307100"/>
            <a:ext cx="7388547" cy="2529300"/>
          </a:xfrm>
        </p:spPr>
        <p:txBody>
          <a:bodyPr/>
          <a:lstStyle/>
          <a:p>
            <a:r>
              <a:rPr lang="fr-FR" sz="5400" dirty="0" err="1"/>
              <a:t>What</a:t>
            </a:r>
            <a:r>
              <a:rPr lang="fr-FR" sz="5400" dirty="0"/>
              <a:t> </a:t>
            </a:r>
            <a:r>
              <a:rPr lang="fr-FR" sz="5400" dirty="0" err="1"/>
              <a:t>is</a:t>
            </a:r>
            <a:r>
              <a:rPr lang="fr-FR" sz="5400" dirty="0"/>
              <a:t> an API ?</a:t>
            </a:r>
          </a:p>
        </p:txBody>
      </p:sp>
    </p:spTree>
    <p:extLst>
      <p:ext uri="{BB962C8B-B14F-4D97-AF65-F5344CB8AC3E}">
        <p14:creationId xmlns:p14="http://schemas.microsoft.com/office/powerpoint/2010/main" val="204995925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GraphQL</a:t>
            </a:r>
            <a:r>
              <a:rPr lang="fr-FR" dirty="0"/>
              <a:t> Client</a:t>
            </a:r>
          </a:p>
        </p:txBody>
      </p:sp>
      <p:sp>
        <p:nvSpPr>
          <p:cNvPr id="7" name="Google Shape;547;p44">
            <a:extLst>
              <a:ext uri="{FF2B5EF4-FFF2-40B4-BE49-F238E27FC236}">
                <a16:creationId xmlns:a16="http://schemas.microsoft.com/office/drawing/2014/main" id="{67D96791-5F8A-4E77-ED19-708FEF444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>
              <a:lnSpc>
                <a:spcPct val="150000"/>
              </a:lnSpc>
            </a:pPr>
            <a:r>
              <a:rPr lang="en-US" sz="1900" dirty="0">
                <a:solidFill>
                  <a:schemeClr val="tx1"/>
                </a:solidFill>
              </a:rPr>
              <a:t>Send queries to the server and receives the response</a:t>
            </a:r>
          </a:p>
          <a:p>
            <a:pPr marL="320040">
              <a:lnSpc>
                <a:spcPct val="150000"/>
              </a:lnSpc>
            </a:pPr>
            <a:r>
              <a:rPr lang="en-US" sz="1900" dirty="0">
                <a:solidFill>
                  <a:schemeClr val="tx1"/>
                </a:solidFill>
              </a:rPr>
              <a:t>Integrates with view components and updates the UI</a:t>
            </a:r>
          </a:p>
          <a:p>
            <a:pPr marL="320040">
              <a:lnSpc>
                <a:spcPct val="150000"/>
              </a:lnSpc>
            </a:pPr>
            <a:r>
              <a:rPr lang="en-US" sz="1900" dirty="0">
                <a:solidFill>
                  <a:schemeClr val="tx1"/>
                </a:solidFill>
              </a:rPr>
              <a:t>Caching query results</a:t>
            </a:r>
          </a:p>
          <a:p>
            <a:pPr marL="320040">
              <a:lnSpc>
                <a:spcPct val="150000"/>
              </a:lnSpc>
            </a:pPr>
            <a:r>
              <a:rPr lang="en-US" sz="1900" dirty="0">
                <a:solidFill>
                  <a:schemeClr val="tx1"/>
                </a:solidFill>
              </a:rPr>
              <a:t>Error handling and schema validation</a:t>
            </a:r>
          </a:p>
          <a:p>
            <a:pPr marL="320040">
              <a:lnSpc>
                <a:spcPct val="150000"/>
              </a:lnSpc>
            </a:pPr>
            <a:r>
              <a:rPr lang="en-US" sz="1900" dirty="0">
                <a:solidFill>
                  <a:schemeClr val="tx1"/>
                </a:solidFill>
              </a:rPr>
              <a:t>Pagination</a:t>
            </a:r>
          </a:p>
          <a:p>
            <a:pPr marL="320040">
              <a:lnSpc>
                <a:spcPct val="150000"/>
              </a:lnSpc>
            </a:pPr>
            <a:r>
              <a:rPr lang="en-US" sz="1900" dirty="0">
                <a:solidFill>
                  <a:schemeClr val="tx1"/>
                </a:solidFill>
              </a:rPr>
              <a:t>ex: Apollo Client, Relay</a:t>
            </a:r>
          </a:p>
        </p:txBody>
      </p:sp>
    </p:spTree>
    <p:extLst>
      <p:ext uri="{BB962C8B-B14F-4D97-AF65-F5344CB8AC3E}">
        <p14:creationId xmlns:p14="http://schemas.microsoft.com/office/powerpoint/2010/main" val="30772818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GraphQL</a:t>
            </a:r>
            <a:r>
              <a:rPr lang="fr-FR" dirty="0"/>
              <a:t> Server</a:t>
            </a:r>
          </a:p>
        </p:txBody>
      </p:sp>
      <p:sp>
        <p:nvSpPr>
          <p:cNvPr id="7" name="Google Shape;547;p44">
            <a:extLst>
              <a:ext uri="{FF2B5EF4-FFF2-40B4-BE49-F238E27FC236}">
                <a16:creationId xmlns:a16="http://schemas.microsoft.com/office/drawing/2014/main" id="{67D96791-5F8A-4E77-ED19-708FEF444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>
              <a:lnSpc>
                <a:spcPct val="150000"/>
              </a:lnSpc>
            </a:pPr>
            <a:r>
              <a:rPr lang="en-US" sz="1900" dirty="0">
                <a:solidFill>
                  <a:schemeClr val="tx1"/>
                </a:solidFill>
              </a:rPr>
              <a:t>Define schemas and resolver functions</a:t>
            </a:r>
          </a:p>
          <a:p>
            <a:pPr marL="320040">
              <a:lnSpc>
                <a:spcPct val="150000"/>
              </a:lnSpc>
            </a:pPr>
            <a:r>
              <a:rPr lang="en-US" sz="1900" dirty="0">
                <a:solidFill>
                  <a:schemeClr val="tx1"/>
                </a:solidFill>
              </a:rPr>
              <a:t>Parse clients queries</a:t>
            </a:r>
          </a:p>
          <a:p>
            <a:pPr marL="320040">
              <a:lnSpc>
                <a:spcPct val="150000"/>
              </a:lnSpc>
            </a:pPr>
            <a:r>
              <a:rPr lang="en-US" sz="1900" dirty="0">
                <a:solidFill>
                  <a:schemeClr val="tx1"/>
                </a:solidFill>
              </a:rPr>
              <a:t>Validate schemas</a:t>
            </a:r>
          </a:p>
          <a:p>
            <a:pPr marL="320040">
              <a:lnSpc>
                <a:spcPct val="150000"/>
              </a:lnSpc>
            </a:pPr>
            <a:r>
              <a:rPr lang="en-US" sz="1900" dirty="0">
                <a:solidFill>
                  <a:schemeClr val="tx1"/>
                </a:solidFill>
              </a:rPr>
              <a:t>Return JSON response</a:t>
            </a:r>
          </a:p>
          <a:p>
            <a:pPr marL="320040">
              <a:lnSpc>
                <a:spcPct val="150000"/>
              </a:lnSpc>
            </a:pPr>
            <a:r>
              <a:rPr lang="en-US" sz="1900" dirty="0">
                <a:solidFill>
                  <a:schemeClr val="tx1"/>
                </a:solidFill>
              </a:rPr>
              <a:t>Batched resolving</a:t>
            </a:r>
          </a:p>
          <a:p>
            <a:pPr marL="320040">
              <a:lnSpc>
                <a:spcPct val="150000"/>
              </a:lnSpc>
            </a:pPr>
            <a:r>
              <a:rPr lang="en-US" sz="1900" dirty="0">
                <a:solidFill>
                  <a:schemeClr val="tx1"/>
                </a:solidFill>
              </a:rPr>
              <a:t>ex: Apollo Server, Express </a:t>
            </a:r>
            <a:r>
              <a:rPr lang="en-US" sz="1900" dirty="0" err="1">
                <a:solidFill>
                  <a:schemeClr val="tx1"/>
                </a:solidFill>
              </a:rPr>
              <a:t>GraphQL</a:t>
            </a:r>
            <a:r>
              <a:rPr lang="en-US" sz="1900" dirty="0">
                <a:solidFill>
                  <a:schemeClr val="tx1"/>
                </a:solidFill>
              </a:rPr>
              <a:t>, </a:t>
            </a:r>
            <a:r>
              <a:rPr lang="en-US" sz="1900" dirty="0" err="1">
                <a:solidFill>
                  <a:schemeClr val="tx1"/>
                </a:solidFill>
              </a:rPr>
              <a:t>HotChocolate</a:t>
            </a:r>
            <a:r>
              <a:rPr lang="en-US" sz="1900" dirty="0">
                <a:solidFill>
                  <a:schemeClr val="tx1"/>
                </a:solidFill>
              </a:rPr>
              <a:t> (.NET)…</a:t>
            </a:r>
          </a:p>
        </p:txBody>
      </p:sp>
    </p:spTree>
    <p:extLst>
      <p:ext uri="{BB962C8B-B14F-4D97-AF65-F5344CB8AC3E}">
        <p14:creationId xmlns:p14="http://schemas.microsoft.com/office/powerpoint/2010/main" val="6740944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>
            <a:hlinkClick r:id="" action="ppaction://noaction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1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Day 2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sp>
        <p:nvSpPr>
          <p:cNvPr id="162" name="Google Shape;162;p30">
            <a:hlinkClick r:id="" action="ppaction://noaction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lt2"/>
                </a:solidFill>
                <a:latin typeface="Be Vietnam Pro"/>
                <a:sym typeface="Be Vietnam Pro"/>
              </a:rPr>
              <a:t>Day 3</a:t>
            </a:r>
            <a:endParaRPr sz="1200" b="1" dirty="0">
              <a:solidFill>
                <a:schemeClr val="lt2"/>
              </a:solidFill>
              <a:latin typeface="Be Vietnam Pro"/>
              <a:sym typeface="Be Vietnam Pro"/>
            </a:endParaRPr>
          </a:p>
        </p:txBody>
      </p:sp>
      <p:sp>
        <p:nvSpPr>
          <p:cNvPr id="163" name="Google Shape;163;p30">
            <a:hlinkClick r:id="" action="ppaction://noaction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Q&amp;A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" action="ppaction://noaction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Summary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lt1"/>
                </a:solidFill>
                <a:latin typeface="Be Vietnam Pro"/>
                <a:sym typeface="Be Vietnam Pro"/>
              </a:rPr>
              <a:t>Agenda</a:t>
            </a:r>
            <a:endParaRPr sz="1200" dirty="0">
              <a:solidFill>
                <a:schemeClr val="lt1"/>
              </a:solidFill>
              <a:latin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0B2652-6A84-F2F4-6FA2-71CCBCD7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673B992E-EFDE-8F8E-FF64-3ED338D89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fr-FR" dirty="0" err="1"/>
              <a:t>GraphQL</a:t>
            </a:r>
            <a:r>
              <a:rPr lang="fr-FR" dirty="0"/>
              <a:t> Tools</a:t>
            </a:r>
          </a:p>
        </p:txBody>
      </p:sp>
      <p:sp>
        <p:nvSpPr>
          <p:cNvPr id="7" name="Google Shape;547;p44">
            <a:extLst>
              <a:ext uri="{FF2B5EF4-FFF2-40B4-BE49-F238E27FC236}">
                <a16:creationId xmlns:a16="http://schemas.microsoft.com/office/drawing/2014/main" id="{67D96791-5F8A-4E77-ED19-708FEF444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520" y="1712259"/>
            <a:ext cx="7677205" cy="2721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>
              <a:lnSpc>
                <a:spcPct val="150000"/>
              </a:lnSpc>
            </a:pPr>
            <a:r>
              <a:rPr lang="en-US" sz="1900" dirty="0" err="1">
                <a:solidFill>
                  <a:schemeClr val="tx1"/>
                </a:solidFill>
              </a:rPr>
              <a:t>GraphiQL</a:t>
            </a:r>
            <a:r>
              <a:rPr lang="en-US" sz="1900" dirty="0">
                <a:solidFill>
                  <a:schemeClr val="tx1"/>
                </a:solidFill>
              </a:rPr>
              <a:t>, Altair</a:t>
            </a:r>
            <a:r>
              <a:rPr lang="en-US" sz="1900">
                <a:solidFill>
                  <a:schemeClr val="tx1"/>
                </a:solidFill>
              </a:rPr>
              <a:t>, Playground</a:t>
            </a:r>
            <a:endParaRPr lang="en-US" sz="1900" dirty="0">
              <a:solidFill>
                <a:schemeClr val="tx1"/>
              </a:solidFill>
            </a:endParaRPr>
          </a:p>
          <a:p>
            <a:pPr marL="320040">
              <a:lnSpc>
                <a:spcPct val="150000"/>
              </a:lnSpc>
            </a:pPr>
            <a:r>
              <a:rPr lang="en-US" sz="1900" dirty="0" err="1">
                <a:solidFill>
                  <a:schemeClr val="tx1"/>
                </a:solidFill>
              </a:rPr>
              <a:t>GraphQL</a:t>
            </a:r>
            <a:r>
              <a:rPr lang="en-US" sz="1900" dirty="0">
                <a:solidFill>
                  <a:schemeClr val="tx1"/>
                </a:solidFill>
              </a:rPr>
              <a:t> Voyager</a:t>
            </a:r>
          </a:p>
          <a:p>
            <a:pPr marL="320040">
              <a:lnSpc>
                <a:spcPct val="150000"/>
              </a:lnSpc>
            </a:pPr>
            <a:r>
              <a:rPr lang="en-US" sz="1900" dirty="0" err="1">
                <a:solidFill>
                  <a:schemeClr val="tx1"/>
                </a:solidFill>
              </a:rPr>
              <a:t>GraphQL</a:t>
            </a:r>
            <a:r>
              <a:rPr lang="en-US" sz="1900" dirty="0">
                <a:solidFill>
                  <a:schemeClr val="tx1"/>
                </a:solidFill>
              </a:rPr>
              <a:t> Faker</a:t>
            </a:r>
          </a:p>
          <a:p>
            <a:pPr marL="320040">
              <a:lnSpc>
                <a:spcPct val="150000"/>
              </a:lnSpc>
            </a:pPr>
            <a:r>
              <a:rPr lang="en-US" sz="1900" dirty="0" err="1">
                <a:solidFill>
                  <a:schemeClr val="tx1"/>
                </a:solidFill>
              </a:rPr>
              <a:t>GraphQL</a:t>
            </a:r>
            <a:r>
              <a:rPr lang="en-US" sz="1900" dirty="0">
                <a:solidFill>
                  <a:schemeClr val="tx1"/>
                </a:solidFill>
              </a:rPr>
              <a:t> Visual Editor</a:t>
            </a:r>
          </a:p>
        </p:txBody>
      </p:sp>
    </p:spTree>
    <p:extLst>
      <p:ext uri="{BB962C8B-B14F-4D97-AF65-F5344CB8AC3E}">
        <p14:creationId xmlns:p14="http://schemas.microsoft.com/office/powerpoint/2010/main" val="4201913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44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550" name="Google Shape;550;p44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3" name="Google Shape;553;p44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525;p43">
            <a:extLst>
              <a:ext uri="{FF2B5EF4-FFF2-40B4-BE49-F238E27FC236}">
                <a16:creationId xmlns:a16="http://schemas.microsoft.com/office/drawing/2014/main" id="{D2BE39D7-3C08-172E-EDDE-93EC52DE59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3442" y="1400513"/>
            <a:ext cx="3658500" cy="8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Thanks!</a:t>
            </a:r>
            <a:endParaRPr sz="5400" dirty="0"/>
          </a:p>
        </p:txBody>
      </p:sp>
      <p:sp>
        <p:nvSpPr>
          <p:cNvPr id="7" name="Google Shape;526;p43">
            <a:extLst>
              <a:ext uri="{FF2B5EF4-FFF2-40B4-BE49-F238E27FC236}">
                <a16:creationId xmlns:a16="http://schemas.microsoft.com/office/drawing/2014/main" id="{EE070801-443E-21DF-73E0-8403BA73B822}"/>
              </a:ext>
            </a:extLst>
          </p:cNvPr>
          <p:cNvSpPr txBox="1">
            <a:spLocks/>
          </p:cNvSpPr>
          <p:nvPr/>
        </p:nvSpPr>
        <p:spPr>
          <a:xfrm>
            <a:off x="913442" y="2243213"/>
            <a:ext cx="3658500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0" indent="0" algn="ctr">
              <a:buFont typeface="Manrope Medium"/>
              <a:buNone/>
            </a:pPr>
            <a:r>
              <a:rPr lang="en-US" sz="1600" b="1" dirty="0">
                <a:latin typeface="Manrope"/>
                <a:ea typeface="Manrope"/>
                <a:cs typeface="Manrope"/>
                <a:sym typeface="Manrope"/>
              </a:rPr>
              <a:t>Have any questions?</a:t>
            </a:r>
            <a:br>
              <a:rPr lang="en-US" sz="1600" dirty="0"/>
            </a:br>
            <a:r>
              <a:rPr lang="en-US" sz="1600" dirty="0"/>
              <a:t>acheddir@outlook.fr</a:t>
            </a:r>
          </a:p>
          <a:p>
            <a:pPr marL="0" indent="0" algn="ctr">
              <a:buFont typeface="Manrope Medium"/>
              <a:buNone/>
            </a:pPr>
            <a:r>
              <a:rPr lang="en-US" sz="1600" dirty="0"/>
              <a:t>+06 56 162941</a:t>
            </a:r>
          </a:p>
          <a:p>
            <a:pPr marL="0" indent="0" algn="ctr">
              <a:buFont typeface="Manrope Medium"/>
              <a:buNone/>
            </a:pPr>
            <a:r>
              <a:rPr lang="en-US" sz="1600" dirty="0"/>
              <a:t>acheddir.me</a:t>
            </a:r>
          </a:p>
        </p:txBody>
      </p:sp>
      <p:sp>
        <p:nvSpPr>
          <p:cNvPr id="8" name="Google Shape;528;p43">
            <a:extLst>
              <a:ext uri="{FF2B5EF4-FFF2-40B4-BE49-F238E27FC236}">
                <a16:creationId xmlns:a16="http://schemas.microsoft.com/office/drawing/2014/main" id="{4F80FB49-9D08-CF3C-3AF6-F7EEACEBAE5E}"/>
              </a:ext>
            </a:extLst>
          </p:cNvPr>
          <p:cNvSpPr/>
          <p:nvPr/>
        </p:nvSpPr>
        <p:spPr>
          <a:xfrm>
            <a:off x="5846260" y="1635915"/>
            <a:ext cx="819714" cy="820620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pSp>
        <p:nvGrpSpPr>
          <p:cNvPr id="9" name="Google Shape;529;p43">
            <a:extLst>
              <a:ext uri="{FF2B5EF4-FFF2-40B4-BE49-F238E27FC236}">
                <a16:creationId xmlns:a16="http://schemas.microsoft.com/office/drawing/2014/main" id="{1755928D-0279-6078-2916-BD572683EC1B}"/>
              </a:ext>
            </a:extLst>
          </p:cNvPr>
          <p:cNvGrpSpPr/>
          <p:nvPr/>
        </p:nvGrpSpPr>
        <p:grpSpPr>
          <a:xfrm>
            <a:off x="6838978" y="1635915"/>
            <a:ext cx="820606" cy="819700"/>
            <a:chOff x="3303268" y="3817349"/>
            <a:chExt cx="346056" cy="345674"/>
          </a:xfrm>
        </p:grpSpPr>
        <p:sp>
          <p:nvSpPr>
            <p:cNvPr id="10" name="Google Shape;530;p43">
              <a:extLst>
                <a:ext uri="{FF2B5EF4-FFF2-40B4-BE49-F238E27FC236}">
                  <a16:creationId xmlns:a16="http://schemas.microsoft.com/office/drawing/2014/main" id="{D717A1DD-7D44-C517-8ADE-EC7E8B41915F}"/>
                </a:ext>
              </a:extLst>
            </p:cNvPr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1" name="Google Shape;531;p43">
              <a:extLst>
                <a:ext uri="{FF2B5EF4-FFF2-40B4-BE49-F238E27FC236}">
                  <a16:creationId xmlns:a16="http://schemas.microsoft.com/office/drawing/2014/main" id="{0A19B141-AF70-7C89-05FA-864AB13E589F}"/>
                </a:ext>
              </a:extLst>
            </p:cNvPr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2" name="Google Shape;532;p43">
              <a:extLst>
                <a:ext uri="{FF2B5EF4-FFF2-40B4-BE49-F238E27FC236}">
                  <a16:creationId xmlns:a16="http://schemas.microsoft.com/office/drawing/2014/main" id="{E75DA60C-BA3A-3909-5A4E-4C975F0030AE}"/>
                </a:ext>
              </a:extLst>
            </p:cNvPr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3" name="Google Shape;533;p43">
              <a:extLst>
                <a:ext uri="{FF2B5EF4-FFF2-40B4-BE49-F238E27FC236}">
                  <a16:creationId xmlns:a16="http://schemas.microsoft.com/office/drawing/2014/main" id="{9E0F7B59-BE53-C3D9-2F67-7358F8E2ACCC}"/>
                </a:ext>
              </a:extLst>
            </p:cNvPr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Google Shape;534;p43">
            <a:extLst>
              <a:ext uri="{FF2B5EF4-FFF2-40B4-BE49-F238E27FC236}">
                <a16:creationId xmlns:a16="http://schemas.microsoft.com/office/drawing/2014/main" id="{125EC6BE-B75C-D48D-A36F-EE447D040DD3}"/>
              </a:ext>
            </a:extLst>
          </p:cNvPr>
          <p:cNvGrpSpPr/>
          <p:nvPr/>
        </p:nvGrpSpPr>
        <p:grpSpPr>
          <a:xfrm>
            <a:off x="5845368" y="2570124"/>
            <a:ext cx="820606" cy="819700"/>
            <a:chOff x="3752358" y="3817349"/>
            <a:chExt cx="346056" cy="345674"/>
          </a:xfrm>
        </p:grpSpPr>
        <p:sp>
          <p:nvSpPr>
            <p:cNvPr id="15" name="Google Shape;535;p43">
              <a:extLst>
                <a:ext uri="{FF2B5EF4-FFF2-40B4-BE49-F238E27FC236}">
                  <a16:creationId xmlns:a16="http://schemas.microsoft.com/office/drawing/2014/main" id="{F3F0EBDB-054D-9913-818C-5C6E9E17F78E}"/>
                </a:ext>
              </a:extLst>
            </p:cNvPr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6" name="Google Shape;536;p43">
              <a:extLst>
                <a:ext uri="{FF2B5EF4-FFF2-40B4-BE49-F238E27FC236}">
                  <a16:creationId xmlns:a16="http://schemas.microsoft.com/office/drawing/2014/main" id="{50CBFF27-EB9C-2E84-F879-683ADFA822B5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7" name="Google Shape;537;p43">
              <a:extLst>
                <a:ext uri="{FF2B5EF4-FFF2-40B4-BE49-F238E27FC236}">
                  <a16:creationId xmlns:a16="http://schemas.microsoft.com/office/drawing/2014/main" id="{E54381D4-7160-38D5-1257-EB46C33ADEE1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18" name="Google Shape;538;p43">
              <a:extLst>
                <a:ext uri="{FF2B5EF4-FFF2-40B4-BE49-F238E27FC236}">
                  <a16:creationId xmlns:a16="http://schemas.microsoft.com/office/drawing/2014/main" id="{F183FA4F-E75B-4C1F-B2CF-454D43296ADE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oogle Shape;539;p43">
            <a:extLst>
              <a:ext uri="{FF2B5EF4-FFF2-40B4-BE49-F238E27FC236}">
                <a16:creationId xmlns:a16="http://schemas.microsoft.com/office/drawing/2014/main" id="{5C59444D-3FC4-747D-E3FE-6C9066D7B0D6}"/>
              </a:ext>
            </a:extLst>
          </p:cNvPr>
          <p:cNvGrpSpPr/>
          <p:nvPr/>
        </p:nvGrpSpPr>
        <p:grpSpPr>
          <a:xfrm>
            <a:off x="6839055" y="2579098"/>
            <a:ext cx="820529" cy="819700"/>
            <a:chOff x="4201447" y="3817349"/>
            <a:chExt cx="346024" cy="345674"/>
          </a:xfrm>
        </p:grpSpPr>
        <p:sp>
          <p:nvSpPr>
            <p:cNvPr id="20" name="Google Shape;540;p43">
              <a:extLst>
                <a:ext uri="{FF2B5EF4-FFF2-40B4-BE49-F238E27FC236}">
                  <a16:creationId xmlns:a16="http://schemas.microsoft.com/office/drawing/2014/main" id="{034BA78C-9FD8-8BAE-4C0A-044ED8041877}"/>
                </a:ext>
              </a:extLst>
            </p:cNvPr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" name="Google Shape;541;p43">
              <a:extLst>
                <a:ext uri="{FF2B5EF4-FFF2-40B4-BE49-F238E27FC236}">
                  <a16:creationId xmlns:a16="http://schemas.microsoft.com/office/drawing/2014/main" id="{3BBCD3AA-A6E0-1521-DA3F-C3E9B26CBDF4}"/>
                </a:ext>
              </a:extLst>
            </p:cNvPr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</p:grpSp>
      <p:pic>
        <p:nvPicPr>
          <p:cNvPr id="22" name="Picture 2">
            <a:extLst>
              <a:ext uri="{FF2B5EF4-FFF2-40B4-BE49-F238E27FC236}">
                <a16:creationId xmlns:a16="http://schemas.microsoft.com/office/drawing/2014/main" id="{270A1C03-C423-AD0A-8480-0D458F2FC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520" y="68862"/>
            <a:ext cx="829849" cy="19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BF26C21-2F4E-C387-C475-655B21FDF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904" y="1951654"/>
            <a:ext cx="1240192" cy="12401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yperdocs by Slidesgo">
  <a:themeElements>
    <a:clrScheme name="Simple Light">
      <a:dk1>
        <a:srgbClr val="313131"/>
      </a:dk1>
      <a:lt1>
        <a:srgbClr val="888888"/>
      </a:lt1>
      <a:dk2>
        <a:srgbClr val="EEEEEE"/>
      </a:dk2>
      <a:lt2>
        <a:srgbClr val="5F5FF5"/>
      </a:lt2>
      <a:accent1>
        <a:srgbClr val="EA4335"/>
      </a:accent1>
      <a:accent2>
        <a:srgbClr val="FBBC05"/>
      </a:accent2>
      <a:accent3>
        <a:srgbClr val="34A853"/>
      </a:accent3>
      <a:accent4>
        <a:srgbClr val="5796FD"/>
      </a:accent4>
      <a:accent5>
        <a:srgbClr val="FCFCFC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4371</Words>
  <Application>Microsoft Office PowerPoint</Application>
  <PresentationFormat>On-screen Show (16:9)</PresentationFormat>
  <Paragraphs>1162</Paragraphs>
  <Slides>94</Slides>
  <Notes>94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08" baseType="lpstr">
      <vt:lpstr>Wingdings</vt:lpstr>
      <vt:lpstr>McLaren</vt:lpstr>
      <vt:lpstr>RedHatText</vt:lpstr>
      <vt:lpstr>Manrope</vt:lpstr>
      <vt:lpstr>Courier New</vt:lpstr>
      <vt:lpstr>Space Grotesk</vt:lpstr>
      <vt:lpstr>Manrope Medium</vt:lpstr>
      <vt:lpstr>Proxima Nova</vt:lpstr>
      <vt:lpstr>Arial</vt:lpstr>
      <vt:lpstr>Cascadia Code</vt:lpstr>
      <vt:lpstr>Be Vietnam Pro</vt:lpstr>
      <vt:lpstr>Nunito Light</vt:lpstr>
      <vt:lpstr>Hyperdocs by Slidesgo</vt:lpstr>
      <vt:lpstr>Slidesgo Final Pages</vt:lpstr>
      <vt:lpstr>RESTful vs. GraphQL APIs</vt:lpstr>
      <vt:lpstr>Abderrahman Cheddir</vt:lpstr>
      <vt:lpstr>Your Turn</vt:lpstr>
      <vt:lpstr>Agenda</vt:lpstr>
      <vt:lpstr>Agenda</vt:lpstr>
      <vt:lpstr>Agenda</vt:lpstr>
      <vt:lpstr>Development Environment &amp; Tools</vt:lpstr>
      <vt:lpstr>Github codebase</vt:lpstr>
      <vt:lpstr>What is an API ?</vt:lpstr>
      <vt:lpstr>Application Programming Interface</vt:lpstr>
      <vt:lpstr>What is a REST API ?  </vt:lpstr>
      <vt:lpstr>RESTful API</vt:lpstr>
      <vt:lpstr>RESTful API Architecture</vt:lpstr>
      <vt:lpstr>RESTful Architectural Constraints</vt:lpstr>
      <vt:lpstr>DEMO</vt:lpstr>
      <vt:lpstr>Introduction to GraphQL</vt:lpstr>
      <vt:lpstr>REST API query vs. GraphQL API query</vt:lpstr>
      <vt:lpstr>Pros and Cons of GraphQL over REST</vt:lpstr>
      <vt:lpstr>Which one to choose ?</vt:lpstr>
      <vt:lpstr>Designing RESTful APIs</vt:lpstr>
      <vt:lpstr>Why design a RESTful API first ?</vt:lpstr>
      <vt:lpstr>Request vs. Response</vt:lpstr>
      <vt:lpstr>What are resources ?</vt:lpstr>
      <vt:lpstr>URI and Query Strings</vt:lpstr>
      <vt:lpstr>Nouns instead of verbs</vt:lpstr>
      <vt:lpstr>Identifiers in URIs</vt:lpstr>
      <vt:lpstr>Query Strings</vt:lpstr>
      <vt:lpstr>Verbs (Methods)</vt:lpstr>
      <vt:lpstr>Combining URIs and Verbs</vt:lpstr>
      <vt:lpstr>Idempotency in REST</vt:lpstr>
      <vt:lpstr>Designing Results</vt:lpstr>
      <vt:lpstr>Designing Results</vt:lpstr>
      <vt:lpstr>Formatting Results</vt:lpstr>
      <vt:lpstr>Common Formats</vt:lpstr>
      <vt:lpstr>Designing Associations</vt:lpstr>
      <vt:lpstr>Designing Paging</vt:lpstr>
      <vt:lpstr>Implement a CRUD REST API using the MVC pattern</vt:lpstr>
      <vt:lpstr>PowerPoint Presentation</vt:lpstr>
      <vt:lpstr>Error Handling</vt:lpstr>
      <vt:lpstr>Add Proper Error Handling to the API</vt:lpstr>
      <vt:lpstr>Functional APIs</vt:lpstr>
      <vt:lpstr>Asynchronous APIs</vt:lpstr>
      <vt:lpstr>Why Should we Version APIs ?</vt:lpstr>
      <vt:lpstr>Versioning APIs</vt:lpstr>
      <vt:lpstr>Versioning APIs</vt:lpstr>
      <vt:lpstr>Versioning APIs</vt:lpstr>
      <vt:lpstr>Versioning APIs</vt:lpstr>
      <vt:lpstr>Versioning APIs</vt:lpstr>
      <vt:lpstr>Versioning APIs</vt:lpstr>
      <vt:lpstr>Documenting RESTful APIs</vt:lpstr>
      <vt:lpstr>Securing RESTful APIs</vt:lpstr>
      <vt:lpstr>Securing APIs</vt:lpstr>
      <vt:lpstr>Securing APIs</vt:lpstr>
      <vt:lpstr>Securing APIs</vt:lpstr>
      <vt:lpstr>Securing APIs</vt:lpstr>
      <vt:lpstr>Securing APIs</vt:lpstr>
      <vt:lpstr>Securing APIs</vt:lpstr>
      <vt:lpstr>Securing APIs</vt:lpstr>
      <vt:lpstr>What is GraphQL ?</vt:lpstr>
      <vt:lpstr>A little bit of history</vt:lpstr>
      <vt:lpstr>PowerPoint Presentation</vt:lpstr>
      <vt:lpstr>GraphQL - Query Language for an API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GraphQL – Query &amp; Response</vt:lpstr>
      <vt:lpstr>REST vs. GraphQL</vt:lpstr>
      <vt:lpstr>Integrate with Existing APIs</vt:lpstr>
      <vt:lpstr>PowerPoint Presentation</vt:lpstr>
      <vt:lpstr>Scalar Types</vt:lpstr>
      <vt:lpstr>Query and Mutation Types</vt:lpstr>
      <vt:lpstr>Non-Nullable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GraphQL Schemas</vt:lpstr>
      <vt:lpstr>Benefits of a Strongly Types Schema</vt:lpstr>
      <vt:lpstr>GraphQL Resolvers</vt:lpstr>
      <vt:lpstr>PowerPoint Presentation</vt:lpstr>
      <vt:lpstr>GraphQL Client</vt:lpstr>
      <vt:lpstr>GraphQL Server</vt:lpstr>
      <vt:lpstr>GraphQL Tools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 vs. GraphQL</dc:title>
  <dc:creator>Abderrahman Cheddir</dc:creator>
  <cp:lastModifiedBy>Abderrahman Cheddir</cp:lastModifiedBy>
  <cp:revision>24</cp:revision>
  <dcterms:modified xsi:type="dcterms:W3CDTF">2023-05-06T09:29:18Z</dcterms:modified>
</cp:coreProperties>
</file>