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18" r:id="rId3"/>
    <p:sldId id="533" r:id="rId4"/>
    <p:sldId id="536" r:id="rId5"/>
    <p:sldId id="534" r:id="rId6"/>
    <p:sldId id="535" r:id="rId7"/>
  </p:sldIdLst>
  <p:sldSz cx="18288000" cy="10287000"/>
  <p:notesSz cx="7104063" cy="10234613"/>
  <p:embeddedFontLst>
    <p:embeddedFont>
      <p:font typeface="Poppins" panose="020B0604020202020204" charset="0"/>
      <p:regular r:id="rId9"/>
      <p:bold r:id="rId10"/>
      <p:italic r:id="rId11"/>
      <p:boldItalic r:id="rId12"/>
    </p:embeddedFont>
    <p:embeddedFont>
      <p:font typeface="Poppins Bold" panose="020B060402020202020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65E"/>
    <a:srgbClr val="D4AF37"/>
    <a:srgbClr val="FFD700"/>
    <a:srgbClr val="C0C0C0"/>
    <a:srgbClr val="CD7F32"/>
    <a:srgbClr val="FF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D15BD-E97C-7EB9-60EF-831DAA756EF8}" v="108" dt="2025-05-16T12:34:53.350"/>
    <p1510:client id="{AB86F8C4-8087-FD67-A7DE-F85AC5E15D6A}" v="2" dt="2025-05-16T12:36:58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6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oester" userId="S::scoester@altimisgroup.fr::104d8a18-9b5e-43cb-93db-1f0ae1c9467c" providerId="AD" clId="Web-{031D15BD-E97C-7EB9-60EF-831DAA756EF8}"/>
    <pc:docChg chg="modSld">
      <pc:chgData name="Samuel Coester" userId="S::scoester@altimisgroup.fr::104d8a18-9b5e-43cb-93db-1f0ae1c9467c" providerId="AD" clId="Web-{031D15BD-E97C-7EB9-60EF-831DAA756EF8}" dt="2025-05-16T12:34:53.350" v="94" actId="20577"/>
      <pc:docMkLst>
        <pc:docMk/>
      </pc:docMkLst>
      <pc:sldChg chg="modSp">
        <pc:chgData name="Samuel Coester" userId="S::scoester@altimisgroup.fr::104d8a18-9b5e-43cb-93db-1f0ae1c9467c" providerId="AD" clId="Web-{031D15BD-E97C-7EB9-60EF-831DAA756EF8}" dt="2025-05-16T12:28:27.728" v="17" actId="20577"/>
        <pc:sldMkLst>
          <pc:docMk/>
          <pc:sldMk cId="0" sldId="256"/>
        </pc:sldMkLst>
        <pc:spChg chg="mod">
          <ac:chgData name="Samuel Coester" userId="S::scoester@altimisgroup.fr::104d8a18-9b5e-43cb-93db-1f0ae1c9467c" providerId="AD" clId="Web-{031D15BD-E97C-7EB9-60EF-831DAA756EF8}" dt="2025-05-16T12:28:27.728" v="17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Samuel Coester" userId="S::scoester@altimisgroup.fr::104d8a18-9b5e-43cb-93db-1f0ae1c9467c" providerId="AD" clId="Web-{031D15BD-E97C-7EB9-60EF-831DAA756EF8}" dt="2025-05-16T12:29:02.838" v="20" actId="20577"/>
        <pc:sldMkLst>
          <pc:docMk/>
          <pc:sldMk cId="1940873711" sldId="533"/>
        </pc:sldMkLst>
        <pc:spChg chg="mod">
          <ac:chgData name="Samuel Coester" userId="S::scoester@altimisgroup.fr::104d8a18-9b5e-43cb-93db-1f0ae1c9467c" providerId="AD" clId="Web-{031D15BD-E97C-7EB9-60EF-831DAA756EF8}" dt="2025-05-16T12:29:02.838" v="20" actId="20577"/>
          <ac:spMkLst>
            <pc:docMk/>
            <pc:sldMk cId="1940873711" sldId="533"/>
            <ac:spMk id="3" creationId="{ECB0BF98-4760-6EB4-CA9F-D38D398306D3}"/>
          </ac:spMkLst>
        </pc:spChg>
      </pc:sldChg>
      <pc:sldChg chg="modSp">
        <pc:chgData name="Samuel Coester" userId="S::scoester@altimisgroup.fr::104d8a18-9b5e-43cb-93db-1f0ae1c9467c" providerId="AD" clId="Web-{031D15BD-E97C-7EB9-60EF-831DAA756EF8}" dt="2025-05-16T12:26:42.974" v="1" actId="20577"/>
        <pc:sldMkLst>
          <pc:docMk/>
          <pc:sldMk cId="3657385779" sldId="534"/>
        </pc:sldMkLst>
        <pc:spChg chg="mod">
          <ac:chgData name="Samuel Coester" userId="S::scoester@altimisgroup.fr::104d8a18-9b5e-43cb-93db-1f0ae1c9467c" providerId="AD" clId="Web-{031D15BD-E97C-7EB9-60EF-831DAA756EF8}" dt="2025-05-16T12:26:42.974" v="1" actId="20577"/>
          <ac:spMkLst>
            <pc:docMk/>
            <pc:sldMk cId="3657385779" sldId="534"/>
            <ac:spMk id="3" creationId="{A9FC9B55-5FCA-30D2-F3A5-EA03F20B1CC4}"/>
          </ac:spMkLst>
        </pc:spChg>
      </pc:sldChg>
      <pc:sldChg chg="modSp">
        <pc:chgData name="Samuel Coester" userId="S::scoester@altimisgroup.fr::104d8a18-9b5e-43cb-93db-1f0ae1c9467c" providerId="AD" clId="Web-{031D15BD-E97C-7EB9-60EF-831DAA756EF8}" dt="2025-05-16T12:34:53.350" v="94" actId="20577"/>
        <pc:sldMkLst>
          <pc:docMk/>
          <pc:sldMk cId="748070445" sldId="536"/>
        </pc:sldMkLst>
        <pc:spChg chg="mod">
          <ac:chgData name="Samuel Coester" userId="S::scoester@altimisgroup.fr::104d8a18-9b5e-43cb-93db-1f0ae1c9467c" providerId="AD" clId="Web-{031D15BD-E97C-7EB9-60EF-831DAA756EF8}" dt="2025-05-16T12:34:53.350" v="94" actId="20577"/>
          <ac:spMkLst>
            <pc:docMk/>
            <pc:sldMk cId="748070445" sldId="536"/>
            <ac:spMk id="3" creationId="{B348C831-D32A-4846-322B-AA13CFDF3130}"/>
          </ac:spMkLst>
        </pc:spChg>
      </pc:sldChg>
    </pc:docChg>
  </pc:docChgLst>
  <pc:docChgLst>
    <pc:chgData name="Samuel Coester" userId="104d8a18-9b5e-43cb-93db-1f0ae1c9467c" providerId="ADAL" clId="{DA112A5C-F6C8-49D2-B098-47709B616C5C}"/>
    <pc:docChg chg="undo custSel addSld delSld modSld sldOrd modMainMaster">
      <pc:chgData name="Samuel Coester" userId="104d8a18-9b5e-43cb-93db-1f0ae1c9467c" providerId="ADAL" clId="{DA112A5C-F6C8-49D2-B098-47709B616C5C}" dt="2025-05-14T11:58:19.098" v="2497" actId="20577"/>
      <pc:docMkLst>
        <pc:docMk/>
      </pc:docMkLst>
      <pc:sldChg chg="delSp modSp mod">
        <pc:chgData name="Samuel Coester" userId="104d8a18-9b5e-43cb-93db-1f0ae1c9467c" providerId="ADAL" clId="{DA112A5C-F6C8-49D2-B098-47709B616C5C}" dt="2025-05-14T11:58:19.098" v="2497" actId="20577"/>
        <pc:sldMkLst>
          <pc:docMk/>
          <pc:sldMk cId="0" sldId="256"/>
        </pc:sldMkLst>
        <pc:spChg chg="mod">
          <ac:chgData name="Samuel Coester" userId="104d8a18-9b5e-43cb-93db-1f0ae1c9467c" providerId="ADAL" clId="{DA112A5C-F6C8-49D2-B098-47709B616C5C}" dt="2025-05-14T11:07:04.381" v="15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uel Coester" userId="104d8a18-9b5e-43cb-93db-1f0ae1c9467c" providerId="ADAL" clId="{DA112A5C-F6C8-49D2-B098-47709B616C5C}" dt="2025-05-14T11:58:19.098" v="2497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Samuel Coester" userId="104d8a18-9b5e-43cb-93db-1f0ae1c9467c" providerId="ADAL" clId="{DA112A5C-F6C8-49D2-B098-47709B616C5C}" dt="2025-05-14T10:49:18.345" v="38" actId="20577"/>
          <ac:spMkLst>
            <pc:docMk/>
            <pc:sldMk cId="0" sldId="256"/>
            <ac:spMk id="7" creationId="{6AB6B7DA-009C-8B13-FA29-BA74DBA37038}"/>
          </ac:spMkLst>
        </pc:spChg>
        <pc:picChg chg="del">
          <ac:chgData name="Samuel Coester" userId="104d8a18-9b5e-43cb-93db-1f0ae1c9467c" providerId="ADAL" clId="{DA112A5C-F6C8-49D2-B098-47709B616C5C}" dt="2025-05-14T10:47:49.672" v="0" actId="478"/>
          <ac:picMkLst>
            <pc:docMk/>
            <pc:sldMk cId="0" sldId="256"/>
            <ac:picMk id="4" creationId="{59F69369-0892-09F6-1467-D4511F0B0C09}"/>
          </ac:picMkLst>
        </pc:picChg>
      </pc:sldChg>
      <pc:sldChg chg="del">
        <pc:chgData name="Samuel Coester" userId="104d8a18-9b5e-43cb-93db-1f0ae1c9467c" providerId="ADAL" clId="{DA112A5C-F6C8-49D2-B098-47709B616C5C}" dt="2025-05-14T11:12:06.247" v="326" actId="47"/>
        <pc:sldMkLst>
          <pc:docMk/>
          <pc:sldMk cId="0" sldId="257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0" sldId="258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0" sldId="260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0" sldId="261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0" sldId="262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0" sldId="268"/>
        </pc:sldMkLst>
      </pc:sldChg>
      <pc:sldChg chg="del">
        <pc:chgData name="Samuel Coester" userId="104d8a18-9b5e-43cb-93db-1f0ae1c9467c" providerId="ADAL" clId="{DA112A5C-F6C8-49D2-B098-47709B616C5C}" dt="2025-05-14T10:49:29.651" v="39" actId="47"/>
        <pc:sldMkLst>
          <pc:docMk/>
          <pc:sldMk cId="2389590364" sldId="271"/>
        </pc:sldMkLst>
      </pc:sldChg>
      <pc:sldChg chg="del ord">
        <pc:chgData name="Samuel Coester" userId="104d8a18-9b5e-43cb-93db-1f0ae1c9467c" providerId="ADAL" clId="{DA112A5C-F6C8-49D2-B098-47709B616C5C}" dt="2025-05-14T11:13:49.635" v="368" actId="47"/>
        <pc:sldMkLst>
          <pc:docMk/>
          <pc:sldMk cId="2315727866" sldId="272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084809125" sldId="273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797714822" sldId="275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334043869" sldId="280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633689148" sldId="281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1930679822" sldId="288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3279609514" sldId="289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625652060" sldId="290"/>
        </pc:sldMkLst>
      </pc:sldChg>
      <pc:sldChg chg="addSp modSp add mod">
        <pc:chgData name="Samuel Coester" userId="104d8a18-9b5e-43cb-93db-1f0ae1c9467c" providerId="ADAL" clId="{DA112A5C-F6C8-49D2-B098-47709B616C5C}" dt="2025-05-14T11:11:43.568" v="322" actId="20577"/>
        <pc:sldMkLst>
          <pc:docMk/>
          <pc:sldMk cId="2956843309" sldId="318"/>
        </pc:sldMkLst>
        <pc:spChg chg="add mod">
          <ac:chgData name="Samuel Coester" userId="104d8a18-9b5e-43cb-93db-1f0ae1c9467c" providerId="ADAL" clId="{DA112A5C-F6C8-49D2-B098-47709B616C5C}" dt="2025-05-14T11:08:08.741" v="161"/>
          <ac:spMkLst>
            <pc:docMk/>
            <pc:sldMk cId="2956843309" sldId="318"/>
            <ac:spMk id="2" creationId="{3BAD3749-1247-DFD0-2620-8FAC45B1F925}"/>
          </ac:spMkLst>
        </pc:spChg>
        <pc:spChg chg="add mod">
          <ac:chgData name="Samuel Coester" userId="104d8a18-9b5e-43cb-93db-1f0ae1c9467c" providerId="ADAL" clId="{DA112A5C-F6C8-49D2-B098-47709B616C5C}" dt="2025-05-14T11:08:37.345" v="164" actId="1076"/>
          <ac:spMkLst>
            <pc:docMk/>
            <pc:sldMk cId="2956843309" sldId="318"/>
            <ac:spMk id="3" creationId="{2F74FCD3-93C2-F6C1-4E14-13B5F1ED5CFC}"/>
          </ac:spMkLst>
        </pc:spChg>
        <pc:spChg chg="add mod">
          <ac:chgData name="Samuel Coester" userId="104d8a18-9b5e-43cb-93db-1f0ae1c9467c" providerId="ADAL" clId="{DA112A5C-F6C8-49D2-B098-47709B616C5C}" dt="2025-05-14T11:10:26.465" v="265" actId="6549"/>
          <ac:spMkLst>
            <pc:docMk/>
            <pc:sldMk cId="2956843309" sldId="318"/>
            <ac:spMk id="5" creationId="{D13B9DD0-6E3D-F206-86C5-85E466D50F78}"/>
          </ac:spMkLst>
        </pc:spChg>
        <pc:spChg chg="mod">
          <ac:chgData name="Samuel Coester" userId="104d8a18-9b5e-43cb-93db-1f0ae1c9467c" providerId="ADAL" clId="{DA112A5C-F6C8-49D2-B098-47709B616C5C}" dt="2025-05-14T10:52:38.780" v="92" actId="20577"/>
          <ac:spMkLst>
            <pc:docMk/>
            <pc:sldMk cId="2956843309" sldId="318"/>
            <ac:spMk id="14" creationId="{A4CE12DB-409E-1C0E-2E34-02144D00B7AA}"/>
          </ac:spMkLst>
        </pc:spChg>
        <pc:spChg chg="mod">
          <ac:chgData name="Samuel Coester" userId="104d8a18-9b5e-43cb-93db-1f0ae1c9467c" providerId="ADAL" clId="{DA112A5C-F6C8-49D2-B098-47709B616C5C}" dt="2025-05-14T11:06:22.525" v="154" actId="14100"/>
          <ac:spMkLst>
            <pc:docMk/>
            <pc:sldMk cId="2956843309" sldId="318"/>
            <ac:spMk id="15" creationId="{D19FC7D3-5CF4-B95C-108A-1902B341AD73}"/>
          </ac:spMkLst>
        </pc:spChg>
        <pc:spChg chg="mod">
          <ac:chgData name="Samuel Coester" userId="104d8a18-9b5e-43cb-93db-1f0ae1c9467c" providerId="ADAL" clId="{DA112A5C-F6C8-49D2-B098-47709B616C5C}" dt="2025-05-14T11:06:31.082" v="156" actId="14100"/>
          <ac:spMkLst>
            <pc:docMk/>
            <pc:sldMk cId="2956843309" sldId="318"/>
            <ac:spMk id="16" creationId="{2D7A09E9-B860-583A-02FE-8DC958497F3C}"/>
          </ac:spMkLst>
        </pc:spChg>
        <pc:spChg chg="mod">
          <ac:chgData name="Samuel Coester" userId="104d8a18-9b5e-43cb-93db-1f0ae1c9467c" providerId="ADAL" clId="{DA112A5C-F6C8-49D2-B098-47709B616C5C}" dt="2025-05-14T10:52:03.316" v="90" actId="20577"/>
          <ac:spMkLst>
            <pc:docMk/>
            <pc:sldMk cId="2956843309" sldId="318"/>
            <ac:spMk id="17" creationId="{EB673A8C-5060-FBC8-D362-085E30DCF9B8}"/>
          </ac:spMkLst>
        </pc:spChg>
        <pc:spChg chg="mod">
          <ac:chgData name="Samuel Coester" userId="104d8a18-9b5e-43cb-93db-1f0ae1c9467c" providerId="ADAL" clId="{DA112A5C-F6C8-49D2-B098-47709B616C5C}" dt="2025-05-14T11:11:37.717" v="321" actId="14100"/>
          <ac:spMkLst>
            <pc:docMk/>
            <pc:sldMk cId="2956843309" sldId="318"/>
            <ac:spMk id="18" creationId="{D8EA9693-1C8E-3FBC-B874-65F4635D83BA}"/>
          </ac:spMkLst>
        </pc:spChg>
        <pc:spChg chg="mod">
          <ac:chgData name="Samuel Coester" userId="104d8a18-9b5e-43cb-93db-1f0ae1c9467c" providerId="ADAL" clId="{DA112A5C-F6C8-49D2-B098-47709B616C5C}" dt="2025-05-14T11:11:43.568" v="322" actId="20577"/>
          <ac:spMkLst>
            <pc:docMk/>
            <pc:sldMk cId="2956843309" sldId="318"/>
            <ac:spMk id="21" creationId="{84A0145D-118D-5BCF-2692-6B92F2A1453E}"/>
          </ac:spMkLst>
        </pc:spChg>
        <pc:picChg chg="add mod">
          <ac:chgData name="Samuel Coester" userId="104d8a18-9b5e-43cb-93db-1f0ae1c9467c" providerId="ADAL" clId="{DA112A5C-F6C8-49D2-B098-47709B616C5C}" dt="2025-05-14T11:09:59.853" v="168" actId="1076"/>
          <ac:picMkLst>
            <pc:docMk/>
            <pc:sldMk cId="2956843309" sldId="318"/>
            <ac:picMk id="4" creationId="{AA0F06EF-73DF-E1C5-40E0-C4D249DBE2D3}"/>
          </ac:picMkLst>
        </pc:picChg>
        <pc:picChg chg="mod">
          <ac:chgData name="Samuel Coester" userId="104d8a18-9b5e-43cb-93db-1f0ae1c9467c" providerId="ADAL" clId="{DA112A5C-F6C8-49D2-B098-47709B616C5C}" dt="2025-05-14T11:06:26.309" v="155" actId="1076"/>
          <ac:picMkLst>
            <pc:docMk/>
            <pc:sldMk cId="2956843309" sldId="318"/>
            <ac:picMk id="11" creationId="{17C7F901-AD26-0923-D26F-8B7037E7791D}"/>
          </ac:picMkLst>
        </pc:picChg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737376917" sldId="517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1704423996" sldId="519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4149036834" sldId="521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165239014" sldId="522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609547548" sldId="526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734588931" sldId="527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3310821462" sldId="528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1721889799" sldId="529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611846068" sldId="530"/>
        </pc:sldMkLst>
      </pc:sldChg>
      <pc:sldChg chg="del">
        <pc:chgData name="Samuel Coester" userId="104d8a18-9b5e-43cb-93db-1f0ae1c9467c" providerId="ADAL" clId="{DA112A5C-F6C8-49D2-B098-47709B616C5C}" dt="2025-05-14T11:46:53.581" v="2325" actId="47"/>
        <pc:sldMkLst>
          <pc:docMk/>
          <pc:sldMk cId="248102954" sldId="531"/>
        </pc:sldMkLst>
      </pc:sldChg>
      <pc:sldChg chg="addSp modSp new mod">
        <pc:chgData name="Samuel Coester" userId="104d8a18-9b5e-43cb-93db-1f0ae1c9467c" providerId="ADAL" clId="{DA112A5C-F6C8-49D2-B098-47709B616C5C}" dt="2025-05-14T11:17:05.217" v="644" actId="20577"/>
        <pc:sldMkLst>
          <pc:docMk/>
          <pc:sldMk cId="352076770" sldId="532"/>
        </pc:sldMkLst>
        <pc:spChg chg="mod">
          <ac:chgData name="Samuel Coester" userId="104d8a18-9b5e-43cb-93db-1f0ae1c9467c" providerId="ADAL" clId="{DA112A5C-F6C8-49D2-B098-47709B616C5C}" dt="2025-05-14T11:12:18.983" v="363" actId="20577"/>
          <ac:spMkLst>
            <pc:docMk/>
            <pc:sldMk cId="352076770" sldId="532"/>
            <ac:spMk id="2" creationId="{C7B5A3FC-65A4-66A1-6515-DAA3FB97930E}"/>
          </ac:spMkLst>
        </pc:spChg>
        <pc:spChg chg="add mod">
          <ac:chgData name="Samuel Coester" userId="104d8a18-9b5e-43cb-93db-1f0ae1c9467c" providerId="ADAL" clId="{DA112A5C-F6C8-49D2-B098-47709B616C5C}" dt="2025-05-14T11:17:05.217" v="644" actId="20577"/>
          <ac:spMkLst>
            <pc:docMk/>
            <pc:sldMk cId="352076770" sldId="532"/>
            <ac:spMk id="3" creationId="{69754E3A-0FF2-3419-DD26-B887559797E8}"/>
          </ac:spMkLst>
        </pc:spChg>
      </pc:sldChg>
      <pc:sldChg chg="new del ord">
        <pc:chgData name="Samuel Coester" userId="104d8a18-9b5e-43cb-93db-1f0ae1c9467c" providerId="ADAL" clId="{DA112A5C-F6C8-49D2-B098-47709B616C5C}" dt="2025-05-14T11:11:58.786" v="325" actId="47"/>
        <pc:sldMkLst>
          <pc:docMk/>
          <pc:sldMk cId="3206917243" sldId="532"/>
        </pc:sldMkLst>
      </pc:sldChg>
      <pc:sldChg chg="addSp modSp new mod">
        <pc:chgData name="Samuel Coester" userId="104d8a18-9b5e-43cb-93db-1f0ae1c9467c" providerId="ADAL" clId="{DA112A5C-F6C8-49D2-B098-47709B616C5C}" dt="2025-05-14T11:38:11.528" v="1673" actId="20577"/>
        <pc:sldMkLst>
          <pc:docMk/>
          <pc:sldMk cId="1940873711" sldId="533"/>
        </pc:sldMkLst>
        <pc:spChg chg="mod">
          <ac:chgData name="Samuel Coester" userId="104d8a18-9b5e-43cb-93db-1f0ae1c9467c" providerId="ADAL" clId="{DA112A5C-F6C8-49D2-B098-47709B616C5C}" dt="2025-05-14T11:21:55.649" v="662" actId="20577"/>
          <ac:spMkLst>
            <pc:docMk/>
            <pc:sldMk cId="1940873711" sldId="533"/>
            <ac:spMk id="2" creationId="{82B01C50-0EC0-FB21-65FE-2BAA943E9943}"/>
          </ac:spMkLst>
        </pc:spChg>
        <pc:spChg chg="add mod">
          <ac:chgData name="Samuel Coester" userId="104d8a18-9b5e-43cb-93db-1f0ae1c9467c" providerId="ADAL" clId="{DA112A5C-F6C8-49D2-B098-47709B616C5C}" dt="2025-05-14T11:38:11.528" v="1673" actId="20577"/>
          <ac:spMkLst>
            <pc:docMk/>
            <pc:sldMk cId="1940873711" sldId="533"/>
            <ac:spMk id="3" creationId="{ECB0BF98-4760-6EB4-CA9F-D38D398306D3}"/>
          </ac:spMkLst>
        </pc:spChg>
        <pc:picChg chg="add mod">
          <ac:chgData name="Samuel Coester" userId="104d8a18-9b5e-43cb-93db-1f0ae1c9467c" providerId="ADAL" clId="{DA112A5C-F6C8-49D2-B098-47709B616C5C}" dt="2025-05-14T11:35:07.715" v="1454" actId="1076"/>
          <ac:picMkLst>
            <pc:docMk/>
            <pc:sldMk cId="1940873711" sldId="533"/>
            <ac:picMk id="5" creationId="{636D0988-A28E-86E0-DB49-F8903B4D65A4}"/>
          </ac:picMkLst>
        </pc:picChg>
        <pc:picChg chg="add mod">
          <ac:chgData name="Samuel Coester" userId="104d8a18-9b5e-43cb-93db-1f0ae1c9467c" providerId="ADAL" clId="{DA112A5C-F6C8-49D2-B098-47709B616C5C}" dt="2025-05-14T11:35:55.938" v="1482" actId="1076"/>
          <ac:picMkLst>
            <pc:docMk/>
            <pc:sldMk cId="1940873711" sldId="533"/>
            <ac:picMk id="7" creationId="{FDD00706-2F5C-C9DF-6388-36D46839FBF2}"/>
          </ac:picMkLst>
        </pc:picChg>
        <pc:picChg chg="add mod">
          <ac:chgData name="Samuel Coester" userId="104d8a18-9b5e-43cb-93db-1f0ae1c9467c" providerId="ADAL" clId="{DA112A5C-F6C8-49D2-B098-47709B616C5C}" dt="2025-05-14T11:36:20.958" v="1489" actId="1076"/>
          <ac:picMkLst>
            <pc:docMk/>
            <pc:sldMk cId="1940873711" sldId="533"/>
            <ac:picMk id="9" creationId="{0C7B6D24-2946-2558-E824-A52FBD8A2DCB}"/>
          </ac:picMkLst>
        </pc:picChg>
      </pc:sldChg>
      <pc:sldChg chg="delSp modSp add mod">
        <pc:chgData name="Samuel Coester" userId="104d8a18-9b5e-43cb-93db-1f0ae1c9467c" providerId="ADAL" clId="{DA112A5C-F6C8-49D2-B098-47709B616C5C}" dt="2025-05-14T11:50:59.585" v="2478" actId="20577"/>
        <pc:sldMkLst>
          <pc:docMk/>
          <pc:sldMk cId="3657385779" sldId="534"/>
        </pc:sldMkLst>
        <pc:spChg chg="mod">
          <ac:chgData name="Samuel Coester" userId="104d8a18-9b5e-43cb-93db-1f0ae1c9467c" providerId="ADAL" clId="{DA112A5C-F6C8-49D2-B098-47709B616C5C}" dt="2025-05-14T11:40:41.845" v="1950" actId="20577"/>
          <ac:spMkLst>
            <pc:docMk/>
            <pc:sldMk cId="3657385779" sldId="534"/>
            <ac:spMk id="2" creationId="{803C623C-8078-A421-5AFE-207E30FBEB53}"/>
          </ac:spMkLst>
        </pc:spChg>
        <pc:spChg chg="mod">
          <ac:chgData name="Samuel Coester" userId="104d8a18-9b5e-43cb-93db-1f0ae1c9467c" providerId="ADAL" clId="{DA112A5C-F6C8-49D2-B098-47709B616C5C}" dt="2025-05-14T11:50:59.585" v="2478" actId="20577"/>
          <ac:spMkLst>
            <pc:docMk/>
            <pc:sldMk cId="3657385779" sldId="534"/>
            <ac:spMk id="3" creationId="{A9FC9B55-5FCA-30D2-F3A5-EA03F20B1CC4}"/>
          </ac:spMkLst>
        </pc:spChg>
        <pc:picChg chg="del">
          <ac:chgData name="Samuel Coester" userId="104d8a18-9b5e-43cb-93db-1f0ae1c9467c" providerId="ADAL" clId="{DA112A5C-F6C8-49D2-B098-47709B616C5C}" dt="2025-05-14T11:39:38.639" v="1909" actId="478"/>
          <ac:picMkLst>
            <pc:docMk/>
            <pc:sldMk cId="3657385779" sldId="534"/>
            <ac:picMk id="5" creationId="{E3373E6C-90DD-ED3D-688F-0518DF7BA99D}"/>
          </ac:picMkLst>
        </pc:picChg>
        <pc:picChg chg="del">
          <ac:chgData name="Samuel Coester" userId="104d8a18-9b5e-43cb-93db-1f0ae1c9467c" providerId="ADAL" clId="{DA112A5C-F6C8-49D2-B098-47709B616C5C}" dt="2025-05-14T11:39:38.639" v="1909" actId="478"/>
          <ac:picMkLst>
            <pc:docMk/>
            <pc:sldMk cId="3657385779" sldId="534"/>
            <ac:picMk id="7" creationId="{463ED9A6-F1AD-FD7F-2B82-B8A0DC34739E}"/>
          </ac:picMkLst>
        </pc:picChg>
        <pc:picChg chg="del">
          <ac:chgData name="Samuel Coester" userId="104d8a18-9b5e-43cb-93db-1f0ae1c9467c" providerId="ADAL" clId="{DA112A5C-F6C8-49D2-B098-47709B616C5C}" dt="2025-05-14T11:39:38.639" v="1909" actId="478"/>
          <ac:picMkLst>
            <pc:docMk/>
            <pc:sldMk cId="3657385779" sldId="534"/>
            <ac:picMk id="9" creationId="{EF52691D-2AC1-DD16-C815-B421E52B2388}"/>
          </ac:picMkLst>
        </pc:picChg>
      </pc:sldChg>
      <pc:sldChg chg="modSp add mod">
        <pc:chgData name="Samuel Coester" userId="104d8a18-9b5e-43cb-93db-1f0ae1c9467c" providerId="ADAL" clId="{DA112A5C-F6C8-49D2-B098-47709B616C5C}" dt="2025-05-14T11:51:39.992" v="2496" actId="20577"/>
        <pc:sldMkLst>
          <pc:docMk/>
          <pc:sldMk cId="424059716" sldId="535"/>
        </pc:sldMkLst>
        <pc:spChg chg="mod">
          <ac:chgData name="Samuel Coester" userId="104d8a18-9b5e-43cb-93db-1f0ae1c9467c" providerId="ADAL" clId="{DA112A5C-F6C8-49D2-B098-47709B616C5C}" dt="2025-05-14T11:46:44.517" v="2324" actId="27636"/>
          <ac:spMkLst>
            <pc:docMk/>
            <pc:sldMk cId="424059716" sldId="535"/>
            <ac:spMk id="2" creationId="{71180DC0-3E89-719E-7E62-07C3218EB6DD}"/>
          </ac:spMkLst>
        </pc:spChg>
        <pc:spChg chg="mod">
          <ac:chgData name="Samuel Coester" userId="104d8a18-9b5e-43cb-93db-1f0ae1c9467c" providerId="ADAL" clId="{DA112A5C-F6C8-49D2-B098-47709B616C5C}" dt="2025-05-14T11:51:39.992" v="2496" actId="20577"/>
          <ac:spMkLst>
            <pc:docMk/>
            <pc:sldMk cId="424059716" sldId="535"/>
            <ac:spMk id="3" creationId="{12566DAA-0A87-089C-DB01-45A3E6B6F661}"/>
          </ac:spMkLst>
        </pc:spChg>
      </pc:sldChg>
      <pc:sldMasterChg chg="delSp mod delSldLayout modSldLayout">
        <pc:chgData name="Samuel Coester" userId="104d8a18-9b5e-43cb-93db-1f0ae1c9467c" providerId="ADAL" clId="{DA112A5C-F6C8-49D2-B098-47709B616C5C}" dt="2025-05-14T11:46:53.581" v="2325" actId="47"/>
        <pc:sldMasterMkLst>
          <pc:docMk/>
          <pc:sldMasterMk cId="0" sldId="2147483648"/>
        </pc:sldMasterMkLst>
        <pc:spChg chg="del">
          <ac:chgData name="Samuel Coester" userId="104d8a18-9b5e-43cb-93db-1f0ae1c9467c" providerId="ADAL" clId="{DA112A5C-F6C8-49D2-B098-47709B616C5C}" dt="2025-05-14T11:14:01.941" v="369" actId="478"/>
          <ac:spMkLst>
            <pc:docMk/>
            <pc:sldMasterMk cId="0" sldId="2147483648"/>
            <ac:spMk id="8" creationId="{556A79E2-1A6C-1F1D-CD5C-26016D307AE0}"/>
          </ac:spMkLst>
        </pc:spChg>
        <pc:sldLayoutChg chg="del">
          <pc:chgData name="Samuel Coester" userId="104d8a18-9b5e-43cb-93db-1f0ae1c9467c" providerId="ADAL" clId="{DA112A5C-F6C8-49D2-B098-47709B616C5C}" dt="2025-05-14T11:46:53.581" v="2325" actId="47"/>
          <pc:sldLayoutMkLst>
            <pc:docMk/>
            <pc:sldMasterMk cId="0" sldId="2147483648"/>
            <pc:sldLayoutMk cId="654631806" sldId="2147483660"/>
          </pc:sldLayoutMkLst>
        </pc:sldLayoutChg>
        <pc:sldLayoutChg chg="del">
          <pc:chgData name="Samuel Coester" userId="104d8a18-9b5e-43cb-93db-1f0ae1c9467c" providerId="ADAL" clId="{DA112A5C-F6C8-49D2-B098-47709B616C5C}" dt="2025-05-14T10:49:29.651" v="39" actId="47"/>
          <pc:sldLayoutMkLst>
            <pc:docMk/>
            <pc:sldMasterMk cId="0" sldId="2147483648"/>
            <pc:sldLayoutMk cId="407506296" sldId="2147483661"/>
          </pc:sldLayoutMkLst>
        </pc:sldLayoutChg>
        <pc:sldLayoutChg chg="del">
          <pc:chgData name="Samuel Coester" userId="104d8a18-9b5e-43cb-93db-1f0ae1c9467c" providerId="ADAL" clId="{DA112A5C-F6C8-49D2-B098-47709B616C5C}" dt="2025-05-14T11:46:53.581" v="2325" actId="47"/>
          <pc:sldLayoutMkLst>
            <pc:docMk/>
            <pc:sldMasterMk cId="0" sldId="2147483648"/>
            <pc:sldLayoutMk cId="698395594" sldId="2147483662"/>
          </pc:sldLayoutMkLst>
        </pc:sldLayoutChg>
        <pc:sldLayoutChg chg="del">
          <pc:chgData name="Samuel Coester" userId="104d8a18-9b5e-43cb-93db-1f0ae1c9467c" providerId="ADAL" clId="{DA112A5C-F6C8-49D2-B098-47709B616C5C}" dt="2025-05-14T11:46:53.581" v="2325" actId="47"/>
          <pc:sldLayoutMkLst>
            <pc:docMk/>
            <pc:sldMasterMk cId="0" sldId="2147483648"/>
            <pc:sldLayoutMk cId="1578768417" sldId="2147483663"/>
          </pc:sldLayoutMkLst>
        </pc:sldLayoutChg>
        <pc:sldLayoutChg chg="del">
          <pc:chgData name="Samuel Coester" userId="104d8a18-9b5e-43cb-93db-1f0ae1c9467c" providerId="ADAL" clId="{DA112A5C-F6C8-49D2-B098-47709B616C5C}" dt="2025-05-14T11:46:53.581" v="2325" actId="47"/>
          <pc:sldLayoutMkLst>
            <pc:docMk/>
            <pc:sldMasterMk cId="0" sldId="2147483648"/>
            <pc:sldLayoutMk cId="1420060644" sldId="2147483664"/>
          </pc:sldLayoutMkLst>
        </pc:sldLayoutChg>
        <pc:sldLayoutChg chg="del">
          <pc:chgData name="Samuel Coester" userId="104d8a18-9b5e-43cb-93db-1f0ae1c9467c" providerId="ADAL" clId="{DA112A5C-F6C8-49D2-B098-47709B616C5C}" dt="2025-05-14T11:46:53.581" v="2325" actId="47"/>
          <pc:sldLayoutMkLst>
            <pc:docMk/>
            <pc:sldMasterMk cId="0" sldId="2147483648"/>
            <pc:sldLayoutMk cId="318207943" sldId="2147483665"/>
          </pc:sldLayoutMkLst>
        </pc:sldLayoutChg>
        <pc:sldLayoutChg chg="addSp delSp modSp mod">
          <pc:chgData name="Samuel Coester" userId="104d8a18-9b5e-43cb-93db-1f0ae1c9467c" providerId="ADAL" clId="{DA112A5C-F6C8-49D2-B098-47709B616C5C}" dt="2025-05-14T11:07:24.173" v="160"/>
          <pc:sldLayoutMkLst>
            <pc:docMk/>
            <pc:sldMasterMk cId="0" sldId="2147483648"/>
            <pc:sldLayoutMk cId="4216216420" sldId="2147483666"/>
          </pc:sldLayoutMkLst>
          <pc:spChg chg="add mod">
            <ac:chgData name="Samuel Coester" userId="104d8a18-9b5e-43cb-93db-1f0ae1c9467c" providerId="ADAL" clId="{DA112A5C-F6C8-49D2-B098-47709B616C5C}" dt="2025-05-14T11:07:24.173" v="160"/>
            <ac:spMkLst>
              <pc:docMk/>
              <pc:sldMasterMk cId="0" sldId="2147483648"/>
              <pc:sldLayoutMk cId="4216216420" sldId="2147483666"/>
              <ac:spMk id="2" creationId="{801BDCA3-F49E-CD60-CB37-3D19F86CF944}"/>
            </ac:spMkLst>
          </pc:spChg>
          <pc:spChg chg="mod">
            <ac:chgData name="Samuel Coester" userId="104d8a18-9b5e-43cb-93db-1f0ae1c9467c" providerId="ADAL" clId="{DA112A5C-F6C8-49D2-B098-47709B616C5C}" dt="2025-05-14T11:07:22.511" v="158" actId="1076"/>
            <ac:spMkLst>
              <pc:docMk/>
              <pc:sldMasterMk cId="0" sldId="2147483648"/>
              <pc:sldLayoutMk cId="4216216420" sldId="2147483666"/>
              <ac:spMk id="11" creationId="{B981B81E-6312-405F-9573-8162AB811677}"/>
            </ac:spMkLst>
          </pc:spChg>
          <pc:grpChg chg="del">
            <ac:chgData name="Samuel Coester" userId="104d8a18-9b5e-43cb-93db-1f0ae1c9467c" providerId="ADAL" clId="{DA112A5C-F6C8-49D2-B098-47709B616C5C}" dt="2025-05-14T11:07:23.585" v="159" actId="478"/>
            <ac:grpSpMkLst>
              <pc:docMk/>
              <pc:sldMasterMk cId="0" sldId="2147483648"/>
              <pc:sldLayoutMk cId="4216216420" sldId="2147483666"/>
              <ac:grpSpMk id="3" creationId="{366D13D0-7D64-3651-390C-2C6E4DDC3D7E}"/>
            </ac:grpSpMkLst>
          </pc:grpChg>
        </pc:sldLayoutChg>
      </pc:sldMasterChg>
    </pc:docChg>
  </pc:docChgLst>
  <pc:docChgLst>
    <pc:chgData name="Samuel Coester" userId="104d8a18-9b5e-43cb-93db-1f0ae1c9467c" providerId="ADAL" clId="{568B169C-218B-4DBC-AF5E-FD0F05D43999}"/>
    <pc:docChg chg="undo redo custSel addSld delSld modSld sldOrd modMainMaster">
      <pc:chgData name="Samuel Coester" userId="104d8a18-9b5e-43cb-93db-1f0ae1c9467c" providerId="ADAL" clId="{568B169C-218B-4DBC-AF5E-FD0F05D43999}" dt="2025-04-09T15:16:24.557" v="4423" actId="1076"/>
      <pc:docMkLst>
        <pc:docMk/>
      </pc:docMkLst>
      <pc:sldChg chg="addSp delSp modSp mod">
        <pc:chgData name="Samuel Coester" userId="104d8a18-9b5e-43cb-93db-1f0ae1c9467c" providerId="ADAL" clId="{568B169C-218B-4DBC-AF5E-FD0F05D43999}" dt="2025-04-09T15:13:52.314" v="4393" actId="114"/>
        <pc:sldMkLst>
          <pc:docMk/>
          <pc:sldMk cId="0" sldId="256"/>
        </pc:sldMkLst>
        <pc:spChg chg="add del">
          <ac:chgData name="Samuel Coester" userId="104d8a18-9b5e-43cb-93db-1f0ae1c9467c" providerId="ADAL" clId="{568B169C-218B-4DBC-AF5E-FD0F05D43999}" dt="2025-04-09T10:36:56.658" v="30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uel Coester" userId="104d8a18-9b5e-43cb-93db-1f0ae1c9467c" providerId="ADAL" clId="{568B169C-218B-4DBC-AF5E-FD0F05D43999}" dt="2025-04-09T10:33:08.223" v="3" actId="1076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Samuel Coester" userId="104d8a18-9b5e-43cb-93db-1f0ae1c9467c" providerId="ADAL" clId="{568B169C-218B-4DBC-AF5E-FD0F05D43999}" dt="2025-04-09T15:13:52.314" v="4393" actId="114"/>
          <ac:spMkLst>
            <pc:docMk/>
            <pc:sldMk cId="0" sldId="256"/>
            <ac:spMk id="7" creationId="{6AB6B7DA-009C-8B13-FA29-BA74DBA37038}"/>
          </ac:spMkLst>
        </pc:spChg>
      </pc:sldChg>
      <pc:sldChg chg="addSp delSp modSp mod">
        <pc:chgData name="Samuel Coester" userId="104d8a18-9b5e-43cb-93db-1f0ae1c9467c" providerId="ADAL" clId="{568B169C-218B-4DBC-AF5E-FD0F05D43999}" dt="2025-04-09T10:36:56.120" v="29" actId="478"/>
        <pc:sldMkLst>
          <pc:docMk/>
          <pc:sldMk cId="0" sldId="257"/>
        </pc:sldMkLst>
      </pc:sldChg>
      <pc:sldChg chg="modSp mod">
        <pc:chgData name="Samuel Coester" userId="104d8a18-9b5e-43cb-93db-1f0ae1c9467c" providerId="ADAL" clId="{568B169C-218B-4DBC-AF5E-FD0F05D43999}" dt="2025-04-09T10:37:45.670" v="44" actId="113"/>
        <pc:sldMkLst>
          <pc:docMk/>
          <pc:sldMk cId="0" sldId="268"/>
        </pc:sldMkLst>
      </pc:sldChg>
      <pc:sldChg chg="modSp mod">
        <pc:chgData name="Samuel Coester" userId="104d8a18-9b5e-43cb-93db-1f0ae1c9467c" providerId="ADAL" clId="{568B169C-218B-4DBC-AF5E-FD0F05D43999}" dt="2025-04-09T10:33:17.058" v="5" actId="20577"/>
        <pc:sldMkLst>
          <pc:docMk/>
          <pc:sldMk cId="2389590364" sldId="271"/>
        </pc:sldMkLst>
      </pc:sldChg>
      <pc:sldChg chg="modSp mod">
        <pc:chgData name="Samuel Coester" userId="104d8a18-9b5e-43cb-93db-1f0ae1c9467c" providerId="ADAL" clId="{568B169C-218B-4DBC-AF5E-FD0F05D43999}" dt="2025-04-09T10:33:33.017" v="6" actId="403"/>
        <pc:sldMkLst>
          <pc:docMk/>
          <pc:sldMk cId="2315727866" sldId="272"/>
        </pc:sldMkLst>
      </pc:sldChg>
      <pc:sldChg chg="modSp mod ord">
        <pc:chgData name="Samuel Coester" userId="104d8a18-9b5e-43cb-93db-1f0ae1c9467c" providerId="ADAL" clId="{568B169C-218B-4DBC-AF5E-FD0F05D43999}" dt="2025-04-09T13:32:51.034" v="1771" actId="20577"/>
        <pc:sldMkLst>
          <pc:docMk/>
          <pc:sldMk cId="2633689148" sldId="281"/>
        </pc:sldMkLst>
      </pc:sldChg>
      <pc:sldChg chg="del">
        <pc:chgData name="Samuel Coester" userId="104d8a18-9b5e-43cb-93db-1f0ae1c9467c" providerId="ADAL" clId="{568B169C-218B-4DBC-AF5E-FD0F05D43999}" dt="2025-04-09T13:33:53.860" v="1825" actId="47"/>
        <pc:sldMkLst>
          <pc:docMk/>
          <pc:sldMk cId="2247646717" sldId="282"/>
        </pc:sldMkLst>
      </pc:sldChg>
      <pc:sldChg chg="del">
        <pc:chgData name="Samuel Coester" userId="104d8a18-9b5e-43cb-93db-1f0ae1c9467c" providerId="ADAL" clId="{568B169C-218B-4DBC-AF5E-FD0F05D43999}" dt="2025-04-09T14:29:42.828" v="3452" actId="47"/>
        <pc:sldMkLst>
          <pc:docMk/>
          <pc:sldMk cId="777523009" sldId="283"/>
        </pc:sldMkLst>
      </pc:sldChg>
      <pc:sldChg chg="modSp mod">
        <pc:chgData name="Samuel Coester" userId="104d8a18-9b5e-43cb-93db-1f0ae1c9467c" providerId="ADAL" clId="{568B169C-218B-4DBC-AF5E-FD0F05D43999}" dt="2025-04-09T13:28:22.554" v="1532" actId="20577"/>
        <pc:sldMkLst>
          <pc:docMk/>
          <pc:sldMk cId="1930679822" sldId="288"/>
        </pc:sldMkLst>
      </pc:sldChg>
      <pc:sldChg chg="modSp mod">
        <pc:chgData name="Samuel Coester" userId="104d8a18-9b5e-43cb-93db-1f0ae1c9467c" providerId="ADAL" clId="{568B169C-218B-4DBC-AF5E-FD0F05D43999}" dt="2025-04-09T15:14:33.996" v="4396" actId="404"/>
        <pc:sldMkLst>
          <pc:docMk/>
          <pc:sldMk cId="3279609514" sldId="289"/>
        </pc:sldMkLst>
      </pc:sldChg>
      <pc:sldChg chg="addSp delSp modSp mod">
        <pc:chgData name="Samuel Coester" userId="104d8a18-9b5e-43cb-93db-1f0ae1c9467c" providerId="ADAL" clId="{568B169C-218B-4DBC-AF5E-FD0F05D43999}" dt="2025-04-09T14:58:07.342" v="4185" actId="20577"/>
        <pc:sldMkLst>
          <pc:docMk/>
          <pc:sldMk cId="625652060" sldId="290"/>
        </pc:sldMkLst>
      </pc:sldChg>
      <pc:sldChg chg="modSp mod ord">
        <pc:chgData name="Samuel Coester" userId="104d8a18-9b5e-43cb-93db-1f0ae1c9467c" providerId="ADAL" clId="{568B169C-218B-4DBC-AF5E-FD0F05D43999}" dt="2025-04-09T13:33:51.844" v="1824"/>
        <pc:sldMkLst>
          <pc:docMk/>
          <pc:sldMk cId="2737376917" sldId="517"/>
        </pc:sldMkLst>
      </pc:sldChg>
      <pc:sldChg chg="modSp mod">
        <pc:chgData name="Samuel Coester" userId="104d8a18-9b5e-43cb-93db-1f0ae1c9467c" providerId="ADAL" clId="{568B169C-218B-4DBC-AF5E-FD0F05D43999}" dt="2025-04-09T15:14:16.549" v="4394" actId="404"/>
        <pc:sldMkLst>
          <pc:docMk/>
          <pc:sldMk cId="1704423996" sldId="519"/>
        </pc:sldMkLst>
      </pc:sldChg>
      <pc:sldChg chg="addSp modSp mod">
        <pc:chgData name="Samuel Coester" userId="104d8a18-9b5e-43cb-93db-1f0ae1c9467c" providerId="ADAL" clId="{568B169C-218B-4DBC-AF5E-FD0F05D43999}" dt="2025-04-09T13:36:06.879" v="2165" actId="20577"/>
        <pc:sldMkLst>
          <pc:docMk/>
          <pc:sldMk cId="3310821462" sldId="528"/>
        </pc:sldMkLst>
      </pc:sldChg>
      <pc:sldChg chg="modSp new mod">
        <pc:chgData name="Samuel Coester" userId="104d8a18-9b5e-43cb-93db-1f0ae1c9467c" providerId="ADAL" clId="{568B169C-218B-4DBC-AF5E-FD0F05D43999}" dt="2025-04-09T15:14:40.970" v="4397" actId="403"/>
        <pc:sldMkLst>
          <pc:docMk/>
          <pc:sldMk cId="1721889799" sldId="529"/>
        </pc:sldMkLst>
      </pc:sldChg>
      <pc:sldChg chg="addSp modSp new mod">
        <pc:chgData name="Samuel Coester" userId="104d8a18-9b5e-43cb-93db-1f0ae1c9467c" providerId="ADAL" clId="{568B169C-218B-4DBC-AF5E-FD0F05D43999}" dt="2025-04-09T15:15:47.828" v="4422" actId="20577"/>
        <pc:sldMkLst>
          <pc:docMk/>
          <pc:sldMk cId="611846068" sldId="530"/>
        </pc:sldMkLst>
      </pc:sldChg>
      <pc:sldChg chg="addSp modSp new mod">
        <pc:chgData name="Samuel Coester" userId="104d8a18-9b5e-43cb-93db-1f0ae1c9467c" providerId="ADAL" clId="{568B169C-218B-4DBC-AF5E-FD0F05D43999}" dt="2025-04-09T15:16:24.557" v="4423" actId="1076"/>
        <pc:sldMkLst>
          <pc:docMk/>
          <pc:sldMk cId="248102954" sldId="531"/>
        </pc:sldMkLst>
      </pc:sldChg>
      <pc:sldMasterChg chg="modSldLayout">
        <pc:chgData name="Samuel Coester" userId="104d8a18-9b5e-43cb-93db-1f0ae1c9467c" providerId="ADAL" clId="{568B169C-218B-4DBC-AF5E-FD0F05D43999}" dt="2025-04-09T10:37:00.721" v="36" actId="14100"/>
        <pc:sldMasterMkLst>
          <pc:docMk/>
          <pc:sldMasterMk cId="0" sldId="2147483648"/>
        </pc:sldMasterMkLst>
        <pc:sldLayoutChg chg="modSp mod">
          <pc:chgData name="Samuel Coester" userId="104d8a18-9b5e-43cb-93db-1f0ae1c9467c" providerId="ADAL" clId="{568B169C-218B-4DBC-AF5E-FD0F05D43999}" dt="2025-04-09T10:37:00.721" v="36" actId="14100"/>
          <pc:sldLayoutMkLst>
            <pc:docMk/>
            <pc:sldMasterMk cId="0" sldId="2147483648"/>
            <pc:sldLayoutMk cId="654631806" sldId="2147483660"/>
          </pc:sldLayoutMkLst>
        </pc:sldLayoutChg>
        <pc:sldLayoutChg chg="addSp delSp modSp mod">
          <pc:chgData name="Samuel Coester" userId="104d8a18-9b5e-43cb-93db-1f0ae1c9467c" providerId="ADAL" clId="{568B169C-218B-4DBC-AF5E-FD0F05D43999}" dt="2025-04-09T10:36:59.749" v="34" actId="478"/>
          <pc:sldLayoutMkLst>
            <pc:docMk/>
            <pc:sldMasterMk cId="0" sldId="2147483648"/>
            <pc:sldLayoutMk cId="407506296" sldId="2147483661"/>
          </pc:sldLayoutMkLst>
        </pc:sldLayoutChg>
        <pc:sldLayoutChg chg="addSp delSp modSp mod">
          <pc:chgData name="Samuel Coester" userId="104d8a18-9b5e-43cb-93db-1f0ae1c9467c" providerId="ADAL" clId="{568B169C-218B-4DBC-AF5E-FD0F05D43999}" dt="2025-04-09T10:36:58.841" v="33" actId="478"/>
          <pc:sldLayoutMkLst>
            <pc:docMk/>
            <pc:sldMasterMk cId="0" sldId="2147483648"/>
            <pc:sldLayoutMk cId="698395594" sldId="2147483662"/>
          </pc:sldLayoutMkLst>
        </pc:sldLayoutChg>
        <pc:sldLayoutChg chg="addSp delSp modSp mod">
          <pc:chgData name="Samuel Coester" userId="104d8a18-9b5e-43cb-93db-1f0ae1c9467c" providerId="ADAL" clId="{568B169C-218B-4DBC-AF5E-FD0F05D43999}" dt="2025-04-09T10:36:57.959" v="32" actId="478"/>
          <pc:sldLayoutMkLst>
            <pc:docMk/>
            <pc:sldMasterMk cId="0" sldId="2147483648"/>
            <pc:sldLayoutMk cId="1578768417" sldId="2147483663"/>
          </pc:sldLayoutMkLst>
        </pc:sldLayoutChg>
        <pc:sldLayoutChg chg="addSp delSp modSp mod">
          <pc:chgData name="Samuel Coester" userId="104d8a18-9b5e-43cb-93db-1f0ae1c9467c" providerId="ADAL" clId="{568B169C-218B-4DBC-AF5E-FD0F05D43999}" dt="2025-04-09T10:36:57.500" v="31" actId="478"/>
          <pc:sldLayoutMkLst>
            <pc:docMk/>
            <pc:sldMasterMk cId="0" sldId="2147483648"/>
            <pc:sldLayoutMk cId="318207943" sldId="2147483665"/>
          </pc:sldLayoutMkLst>
        </pc:sldLayoutChg>
      </pc:sldMasterChg>
    </pc:docChg>
  </pc:docChgLst>
  <pc:docChgLst>
    <pc:chgData name="Gael Gros" userId="S::ggros@altimisgroup.fr::f056bfb7-598d-4459-bd98-53605c4d5911" providerId="AD" clId="Web-{AB86F8C4-8087-FD67-A7DE-F85AC5E15D6A}"/>
    <pc:docChg chg="modSld">
      <pc:chgData name="Gael Gros" userId="S::ggros@altimisgroup.fr::f056bfb7-598d-4459-bd98-53605c4d5911" providerId="AD" clId="Web-{AB86F8C4-8087-FD67-A7DE-F85AC5E15D6A}" dt="2025-05-16T12:36:58.942" v="1" actId="1076"/>
      <pc:docMkLst>
        <pc:docMk/>
      </pc:docMkLst>
      <pc:sldChg chg="modSp">
        <pc:chgData name="Gael Gros" userId="S::ggros@altimisgroup.fr::f056bfb7-598d-4459-bd98-53605c4d5911" providerId="AD" clId="Web-{AB86F8C4-8087-FD67-A7DE-F85AC5E15D6A}" dt="2025-05-16T12:36:58.942" v="1" actId="1076"/>
        <pc:sldMkLst>
          <pc:docMk/>
          <pc:sldMk cId="748070445" sldId="536"/>
        </pc:sldMkLst>
        <pc:picChg chg="mod">
          <ac:chgData name="Gael Gros" userId="S::ggros@altimisgroup.fr::f056bfb7-598d-4459-bd98-53605c4d5911" providerId="AD" clId="Web-{AB86F8C4-8087-FD67-A7DE-F85AC5E15D6A}" dt="2025-05-16T12:36:58.942" v="0" actId="1076"/>
          <ac:picMkLst>
            <pc:docMk/>
            <pc:sldMk cId="748070445" sldId="536"/>
            <ac:picMk id="5" creationId="{5787FD54-79B3-EBC3-2D30-A568287A872D}"/>
          </ac:picMkLst>
        </pc:picChg>
        <pc:picChg chg="mod">
          <ac:chgData name="Gael Gros" userId="S::ggros@altimisgroup.fr::f056bfb7-598d-4459-bd98-53605c4d5911" providerId="AD" clId="Web-{AB86F8C4-8087-FD67-A7DE-F85AC5E15D6A}" dt="2025-05-16T12:36:58.942" v="1" actId="1076"/>
          <ac:picMkLst>
            <pc:docMk/>
            <pc:sldMk cId="748070445" sldId="536"/>
            <ac:picMk id="6" creationId="{BE130AAF-CE5A-82CF-5131-F821687F15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6CEF165-64E1-4988-875A-F15094376174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5A8270B-4BE8-4A5D-B468-3952DA9D90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65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lib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B981B81E-6312-405F-9573-8162AB811677}"/>
              </a:ext>
            </a:extLst>
          </p:cNvPr>
          <p:cNvSpPr/>
          <p:nvPr/>
        </p:nvSpPr>
        <p:spPr>
          <a:xfrm>
            <a:off x="13258800" y="9687863"/>
            <a:ext cx="541781" cy="5417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65E14CC1-F950-47C5-BCBE-7DCC92316470}" type="slidenum">
              <a:rPr lang="fr-FR" sz="1650" smtClean="0">
                <a:solidFill>
                  <a:schemeClr val="tx1"/>
                </a:solidFill>
              </a:rPr>
              <a:t>‹#›</a:t>
            </a:fld>
            <a:endParaRPr lang="fr-FR" sz="1650">
              <a:solidFill>
                <a:schemeClr val="tx1"/>
              </a:solidFill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E1D72F3D-8EE1-DF6B-9105-8B6F845341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540002"/>
            <a:ext cx="11539904" cy="890975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0000" tIns="0" rIns="180000" bIns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1" cap="none" spc="0" baseline="0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	TITRE DE LA DIAPOSITIVE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D3B96E4-83E2-6D1D-4357-60CDBA2919EC}"/>
              </a:ext>
            </a:extLst>
          </p:cNvPr>
          <p:cNvCxnSpPr>
            <a:cxnSpLocks/>
          </p:cNvCxnSpPr>
          <p:nvPr/>
        </p:nvCxnSpPr>
        <p:spPr>
          <a:xfrm>
            <a:off x="1" y="1430976"/>
            <a:ext cx="11539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2">
            <a:extLst>
              <a:ext uri="{FF2B5EF4-FFF2-40B4-BE49-F238E27FC236}">
                <a16:creationId xmlns:a16="http://schemas.microsoft.com/office/drawing/2014/main" id="{801BDCA3-F49E-CD60-CB37-3D19F86CF944}"/>
              </a:ext>
            </a:extLst>
          </p:cNvPr>
          <p:cNvSpPr/>
          <p:nvPr userDrawn="1"/>
        </p:nvSpPr>
        <p:spPr>
          <a:xfrm>
            <a:off x="15392401" y="9084628"/>
            <a:ext cx="2662230" cy="1101498"/>
          </a:xfrm>
          <a:custGeom>
            <a:avLst/>
            <a:gdLst/>
            <a:ahLst/>
            <a:cxnLst/>
            <a:rect l="l" t="t" r="r" b="b"/>
            <a:pathLst>
              <a:path w="2346373" h="970812">
                <a:moveTo>
                  <a:pt x="0" y="0"/>
                </a:moveTo>
                <a:lnTo>
                  <a:pt x="2346373" y="0"/>
                </a:lnTo>
                <a:lnTo>
                  <a:pt x="2346373" y="970812"/>
                </a:lnTo>
                <a:lnTo>
                  <a:pt x="0" y="97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1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92401" y="9084628"/>
            <a:ext cx="2662230" cy="1101498"/>
          </a:xfrm>
          <a:custGeom>
            <a:avLst/>
            <a:gdLst/>
            <a:ahLst/>
            <a:cxnLst/>
            <a:rect l="l" t="t" r="r" b="b"/>
            <a:pathLst>
              <a:path w="2346373" h="970812">
                <a:moveTo>
                  <a:pt x="0" y="0"/>
                </a:moveTo>
                <a:lnTo>
                  <a:pt x="2346373" y="0"/>
                </a:lnTo>
                <a:lnTo>
                  <a:pt x="2346373" y="970812"/>
                </a:lnTo>
                <a:lnTo>
                  <a:pt x="0" y="970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5400000">
            <a:off x="-3713555" y="3710850"/>
            <a:ext cx="10289705" cy="2862595"/>
          </a:xfrm>
          <a:custGeom>
            <a:avLst/>
            <a:gdLst/>
            <a:ahLst/>
            <a:cxnLst/>
            <a:rect l="l" t="t" r="r" b="b"/>
            <a:pathLst>
              <a:path w="10289705" h="2862595">
                <a:moveTo>
                  <a:pt x="0" y="0"/>
                </a:moveTo>
                <a:lnTo>
                  <a:pt x="10289705" y="0"/>
                </a:lnTo>
                <a:lnTo>
                  <a:pt x="10289705" y="2862595"/>
                </a:lnTo>
                <a:lnTo>
                  <a:pt x="0" y="2862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97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0" y="4157330"/>
            <a:ext cx="18288000" cy="3436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37"/>
              </a:lnSpc>
            </a:pPr>
            <a:r>
              <a:rPr lang="en-US" sz="5650" b="1">
                <a:solidFill>
                  <a:srgbClr val="38365E"/>
                </a:solidFill>
                <a:latin typeface="Poppins Bold"/>
                <a:cs typeface="Poppins Bold"/>
                <a:sym typeface="Poppins Bold"/>
              </a:rPr>
              <a:t>ESGI - M1</a:t>
            </a:r>
            <a:endParaRPr lang="fr-FR">
              <a:sym typeface="Poppins Bold"/>
            </a:endParaRPr>
          </a:p>
          <a:p>
            <a:pPr algn="ctr">
              <a:lnSpc>
                <a:spcPts val="6737"/>
              </a:lnSpc>
            </a:pPr>
            <a:endParaRPr lang="en-US" sz="5650" b="1">
              <a:solidFill>
                <a:srgbClr val="38365E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6737"/>
              </a:lnSpc>
            </a:pPr>
            <a:r>
              <a:rPr lang="en-US" sz="5650" b="1" err="1">
                <a:solidFill>
                  <a:srgbClr val="38365E"/>
                </a:solidFill>
                <a:latin typeface="Poppins Bold"/>
                <a:ea typeface="Poppins Bold"/>
                <a:cs typeface="Poppins Bold"/>
                <a:sym typeface="Poppins Bold"/>
              </a:rPr>
              <a:t>Présentation</a:t>
            </a:r>
            <a:r>
              <a:rPr lang="en-US" sz="5650" b="1">
                <a:solidFill>
                  <a:srgbClr val="38365E"/>
                </a:solidFill>
                <a:latin typeface="Poppins Bold"/>
                <a:ea typeface="Poppins Bold"/>
                <a:cs typeface="Poppins Bold"/>
                <a:sym typeface="Poppins Bold"/>
              </a:rPr>
              <a:t> du </a:t>
            </a:r>
            <a:r>
              <a:rPr lang="en-US" sz="5650" b="1" err="1">
                <a:solidFill>
                  <a:srgbClr val="38365E"/>
                </a:solidFill>
                <a:latin typeface="Poppins Bold"/>
                <a:ea typeface="Poppins Bold"/>
                <a:cs typeface="Poppins Bold"/>
                <a:sym typeface="Poppins Bold"/>
              </a:rPr>
              <a:t>sujet</a:t>
            </a:r>
            <a:r>
              <a:rPr lang="en-US" sz="5650" b="1">
                <a:solidFill>
                  <a:srgbClr val="38365E"/>
                </a:solidFill>
                <a:latin typeface="Poppins Bold"/>
                <a:ea typeface="Poppins Bold"/>
                <a:cs typeface="Poppins Bold"/>
                <a:sym typeface="Poppins Bold"/>
              </a:rPr>
              <a:t> de Hackathon </a:t>
            </a:r>
            <a:endParaRPr lang="en-US"/>
          </a:p>
          <a:p>
            <a:pPr algn="ctr">
              <a:lnSpc>
                <a:spcPts val="6737"/>
              </a:lnSpc>
            </a:pPr>
            <a:r>
              <a:rPr lang="en-US" sz="5661" b="1">
                <a:solidFill>
                  <a:srgbClr val="38365E"/>
                </a:solidFill>
                <a:latin typeface="Poppins Bold"/>
                <a:ea typeface="Poppins Bold"/>
                <a:cs typeface="Poppins Bold"/>
                <a:sym typeface="Poppins Bold"/>
              </a:rPr>
              <a:t>Par le Groupe Altimis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B6B7DA-009C-8B13-FA29-BA74DBA37038}"/>
              </a:ext>
            </a:extLst>
          </p:cNvPr>
          <p:cNvSpPr txBox="1"/>
          <p:nvPr/>
        </p:nvSpPr>
        <p:spPr>
          <a:xfrm>
            <a:off x="8229600" y="817097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i="1">
                <a:latin typeface="Poppins" panose="00000500000000000000" pitchFamily="2" charset="0"/>
                <a:cs typeface="Poppins" panose="00000500000000000000" pitchFamily="2" charset="0"/>
              </a:rPr>
              <a:t>Mai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3709DB7-C923-CC22-09AE-9FB49FCCD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Présentation du Groupe Altimis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49F389-F13A-9419-24AF-8D75232C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0" y="1804703"/>
            <a:ext cx="4153113" cy="1219263"/>
          </a:xfrm>
          <a:prstGeom prst="rect">
            <a:avLst/>
          </a:prstGeom>
        </p:spPr>
      </p:pic>
      <p:pic>
        <p:nvPicPr>
          <p:cNvPr id="9" name="Image 8" descr="Une image contenant objet&#10;&#10;Description générée automatiquement">
            <a:extLst>
              <a:ext uri="{FF2B5EF4-FFF2-40B4-BE49-F238E27FC236}">
                <a16:creationId xmlns:a16="http://schemas.microsoft.com/office/drawing/2014/main" id="{BD2CBDC3-00BA-CEE4-F9C5-6D4B29A6B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10" y="6562938"/>
            <a:ext cx="4636914" cy="983358"/>
          </a:xfrm>
          <a:prstGeom prst="rect">
            <a:avLst/>
          </a:prstGeom>
        </p:spPr>
      </p:pic>
      <p:pic>
        <p:nvPicPr>
          <p:cNvPr id="11" name="Image 10" descr="Une image contenant Police, Graphique, capture d’écran, texte&#10;&#10;Description générée automatiquement">
            <a:extLst>
              <a:ext uri="{FF2B5EF4-FFF2-40B4-BE49-F238E27FC236}">
                <a16:creationId xmlns:a16="http://schemas.microsoft.com/office/drawing/2014/main" id="{17C7F901-AD26-0923-D26F-8B7037E779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3210" y="6562938"/>
            <a:ext cx="1973874" cy="815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4CE12DB-409E-1C0E-2E34-02144D00B7AA}"/>
              </a:ext>
            </a:extLst>
          </p:cNvPr>
          <p:cNvSpPr txBox="1"/>
          <p:nvPr/>
        </p:nvSpPr>
        <p:spPr>
          <a:xfrm>
            <a:off x="1825610" y="3207760"/>
            <a:ext cx="160051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fr-FR" sz="2700"/>
              <a:t>Altimis Group, créé en 2006.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r>
              <a:rPr lang="fr-FR" sz="2700"/>
              <a:t>La vocation du groupe est de permettre la maîtrise de la donnée et de son usage dans les domaines de la décision, du pilotage, de la performance financière et opérationnelle.</a:t>
            </a:r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fr-FR" sz="2700"/>
          </a:p>
          <a:p>
            <a:pPr marL="428625" indent="-428625">
              <a:buFont typeface="Wingdings" panose="05000000000000000000" pitchFamily="2" charset="2"/>
              <a:buChar char="Ø"/>
            </a:pPr>
            <a:endParaRPr lang="fr-FR" sz="27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9FC7D3-5CF4-B95C-108A-1902B341AD73}"/>
              </a:ext>
            </a:extLst>
          </p:cNvPr>
          <p:cNvSpPr txBox="1"/>
          <p:nvPr/>
        </p:nvSpPr>
        <p:spPr>
          <a:xfrm>
            <a:off x="1978269" y="7546296"/>
            <a:ext cx="4270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Filiale historique du Groupe dédiée à l’intégration des produits Qlik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7A09E9-B860-583A-02FE-8DC958497F3C}"/>
              </a:ext>
            </a:extLst>
          </p:cNvPr>
          <p:cNvSpPr txBox="1"/>
          <p:nvPr/>
        </p:nvSpPr>
        <p:spPr>
          <a:xfrm>
            <a:off x="7499139" y="7467168"/>
            <a:ext cx="4270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Spécialisée en BI-Data sur la plateforme Qlik</a:t>
            </a:r>
          </a:p>
          <a:p>
            <a:r>
              <a:rPr lang="fr-FR" sz="2400"/>
              <a:t>Intégrateur de solutions de Performance management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73A8C-5060-FBC8-D362-085E30DCF9B8}"/>
              </a:ext>
            </a:extLst>
          </p:cNvPr>
          <p:cNvSpPr txBox="1"/>
          <p:nvPr/>
        </p:nvSpPr>
        <p:spPr>
          <a:xfrm>
            <a:off x="6462524" y="1919585"/>
            <a:ext cx="774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/>
              <a:t>Groupe de 60 personnes spécialisé en Data, BI, Performance management et Développement 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A9693-1C8E-3FBC-B874-65F4635D83BA}"/>
              </a:ext>
            </a:extLst>
          </p:cNvPr>
          <p:cNvSpPr/>
          <p:nvPr/>
        </p:nvSpPr>
        <p:spPr>
          <a:xfrm>
            <a:off x="1516673" y="5552343"/>
            <a:ext cx="14793056" cy="35322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70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A6C2B74-7862-F5A8-6E7C-9FFB8AC448F8}"/>
              </a:ext>
            </a:extLst>
          </p:cNvPr>
          <p:cNvCxnSpPr/>
          <p:nvPr/>
        </p:nvCxnSpPr>
        <p:spPr>
          <a:xfrm>
            <a:off x="1516673" y="3023966"/>
            <a:ext cx="0" cy="25283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4A0145D-118D-5BCF-2692-6B92F2A1453E}"/>
              </a:ext>
            </a:extLst>
          </p:cNvPr>
          <p:cNvSpPr txBox="1"/>
          <p:nvPr/>
        </p:nvSpPr>
        <p:spPr>
          <a:xfrm>
            <a:off x="1701318" y="5538293"/>
            <a:ext cx="133994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/>
              <a:t>Les sociétés du Groupe Altimis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F74FCD3-93C2-F6C1-4E14-13B5F1ED5CFC}"/>
              </a:ext>
            </a:extLst>
          </p:cNvPr>
          <p:cNvSpPr/>
          <p:nvPr/>
        </p:nvSpPr>
        <p:spPr>
          <a:xfrm>
            <a:off x="15392401" y="9084628"/>
            <a:ext cx="2662230" cy="1101498"/>
          </a:xfrm>
          <a:custGeom>
            <a:avLst/>
            <a:gdLst/>
            <a:ahLst/>
            <a:cxnLst/>
            <a:rect l="l" t="t" r="r" b="b"/>
            <a:pathLst>
              <a:path w="2346373" h="970812">
                <a:moveTo>
                  <a:pt x="0" y="0"/>
                </a:moveTo>
                <a:lnTo>
                  <a:pt x="2346373" y="0"/>
                </a:lnTo>
                <a:lnTo>
                  <a:pt x="2346373" y="970812"/>
                </a:lnTo>
                <a:lnTo>
                  <a:pt x="0" y="970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4" name="Picture 2" descr="soft-nrg Development GmbH | Automobilwoche.de">
            <a:extLst>
              <a:ext uri="{FF2B5EF4-FFF2-40B4-BE49-F238E27FC236}">
                <a16:creationId xmlns:a16="http://schemas.microsoft.com/office/drawing/2014/main" id="{AA0F06EF-73DF-E1C5-40E0-C4D249D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6562938"/>
            <a:ext cx="2589868" cy="8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3B9DD0-6E3D-F206-86C5-85E466D50F78}"/>
              </a:ext>
            </a:extLst>
          </p:cNvPr>
          <p:cNvSpPr txBox="1"/>
          <p:nvPr/>
        </p:nvSpPr>
        <p:spPr>
          <a:xfrm>
            <a:off x="12039600" y="7467168"/>
            <a:ext cx="4270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Spécialisée dans le développement et déploiement de solutions pour l’après-vente automobile</a:t>
            </a:r>
          </a:p>
        </p:txBody>
      </p:sp>
    </p:spTree>
    <p:extLst>
      <p:ext uri="{BB962C8B-B14F-4D97-AF65-F5344CB8AC3E}">
        <p14:creationId xmlns:p14="http://schemas.microsoft.com/office/powerpoint/2010/main" val="295684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B01C50-0EC0-FB21-65FE-2BAA943E99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Thématique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ECB0BF98-4760-6EB4-CA9F-D38D398306D3}"/>
              </a:ext>
            </a:extLst>
          </p:cNvPr>
          <p:cNvSpPr txBox="1">
            <a:spLocks/>
          </p:cNvSpPr>
          <p:nvPr/>
        </p:nvSpPr>
        <p:spPr>
          <a:xfrm>
            <a:off x="1540563" y="1714500"/>
            <a:ext cx="15206873" cy="707130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rgbClr val="38365E"/>
                </a:solidFill>
                <a:latin typeface="Poppins"/>
              </a:rPr>
              <a:t>Au travers de nos activités nous proposons des services aux concessions automobiles dans le domaine de la prise de rendez-vous et la planification des rendez-vous dans les ateliers</a:t>
            </a:r>
          </a:p>
          <a:p>
            <a:endParaRPr lang="fr-FR" sz="2400">
              <a:solidFill>
                <a:srgbClr val="38365E"/>
              </a:solidFill>
              <a:latin typeface="Poppins"/>
            </a:endParaRPr>
          </a:p>
          <a:p>
            <a:r>
              <a:rPr lang="fr-FR" sz="2400">
                <a:solidFill>
                  <a:srgbClr val="38365E"/>
                </a:solidFill>
                <a:latin typeface="Poppins"/>
              </a:rPr>
              <a:t>Nous avons développé des solutions qui permettent à un client de prendre un rendez-vous par un site web (du constructeur, du concessionnaire) ou une appli (du constructeur/la marque). Nous ne sommes pas ici dans l’interface utilisateur, mais dans l’interaction avec les données pour transformer la demande en rendez-vous dans le planning de la concession</a:t>
            </a:r>
          </a:p>
          <a:p>
            <a:pPr marL="0" indent="0">
              <a:buNone/>
            </a:pPr>
            <a:endParaRPr lang="fr-FR" sz="2400">
              <a:solidFill>
                <a:srgbClr val="38365E"/>
              </a:solidFill>
              <a:latin typeface="Poppins"/>
            </a:endParaRPr>
          </a:p>
          <a:p>
            <a:pPr marL="0" indent="0">
              <a:buNone/>
            </a:pPr>
            <a:endParaRPr lang="fr-FR" sz="2400">
              <a:solidFill>
                <a:srgbClr val="38365E"/>
              </a:solidFill>
              <a:latin typeface="Poppins"/>
            </a:endParaRPr>
          </a:p>
          <a:p>
            <a:endParaRPr lang="fr-FR" sz="2400">
              <a:solidFill>
                <a:srgbClr val="38365E"/>
              </a:solidFill>
              <a:latin typeface="Poppins"/>
            </a:endParaRPr>
          </a:p>
          <a:p>
            <a:endParaRPr lang="fr-FR" sz="2400">
              <a:solidFill>
                <a:srgbClr val="38365E"/>
              </a:solidFill>
              <a:latin typeface="Poppins"/>
            </a:endParaRPr>
          </a:p>
          <a:p>
            <a:r>
              <a:rPr lang="fr-FR" sz="2400">
                <a:solidFill>
                  <a:srgbClr val="38365E"/>
                </a:solidFill>
                <a:latin typeface="Poppins"/>
              </a:rPr>
              <a:t>Objectif : apporter de la valeur ajoutée au process</a:t>
            </a:r>
          </a:p>
          <a:p>
            <a:pPr lvl="1"/>
            <a:r>
              <a:rPr lang="fr-FR" sz="2000">
                <a:solidFill>
                  <a:srgbClr val="38365E"/>
                </a:solidFill>
                <a:latin typeface="Poppins"/>
              </a:rPr>
              <a:t>Dans la qualification du besoin du client</a:t>
            </a:r>
          </a:p>
          <a:p>
            <a:pPr lvl="1"/>
            <a:r>
              <a:rPr lang="fr-FR" sz="2000">
                <a:solidFill>
                  <a:srgbClr val="38365E"/>
                </a:solidFill>
                <a:latin typeface="Poppins"/>
              </a:rPr>
              <a:t>Dans le suivi des informations fournis</a:t>
            </a:r>
          </a:p>
        </p:txBody>
      </p:sp>
    </p:spTree>
    <p:extLst>
      <p:ext uri="{BB962C8B-B14F-4D97-AF65-F5344CB8AC3E}">
        <p14:creationId xmlns:p14="http://schemas.microsoft.com/office/powerpoint/2010/main" val="19408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1970-DA0E-5A87-C8DA-781FD414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FD1138-7B21-F0DC-82A3-2E7A7EC69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/>
              <a:t>Qualification projet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B348C831-D32A-4846-322B-AA13CFDF3130}"/>
              </a:ext>
            </a:extLst>
          </p:cNvPr>
          <p:cNvSpPr txBox="1">
            <a:spLocks/>
          </p:cNvSpPr>
          <p:nvPr/>
        </p:nvSpPr>
        <p:spPr>
          <a:xfrm>
            <a:off x="1540563" y="1714500"/>
            <a:ext cx="15206873" cy="707130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>
                <a:solidFill>
                  <a:srgbClr val="38365E"/>
                </a:solidFill>
                <a:latin typeface="Poppins"/>
              </a:rPr>
              <a:t>Aujourd’hui, le client choisit une opération dans une liste de prestations (vidange, réparation de pneu …) remplit un panier et choisit une date.</a:t>
            </a:r>
          </a:p>
          <a:p>
            <a:pPr marL="0" indent="0">
              <a:buNone/>
            </a:pPr>
            <a:r>
              <a:rPr lang="fr-FR" sz="2400" b="1">
                <a:solidFill>
                  <a:srgbClr val="38365E"/>
                </a:solidFill>
                <a:latin typeface="Poppins"/>
              </a:rPr>
              <a:t>Demain</a:t>
            </a:r>
            <a:r>
              <a:rPr lang="fr-FR" sz="2400">
                <a:solidFill>
                  <a:srgbClr val="38365E"/>
                </a:solidFill>
                <a:latin typeface="Poppins"/>
              </a:rPr>
              <a:t>, le client peut librement exprimer son besoin</a:t>
            </a:r>
            <a:endParaRPr lang="fr-FR" sz="2400">
              <a:solidFill>
                <a:srgbClr val="38365E"/>
              </a:solidFill>
              <a:latin typeface="Poppins"/>
              <a:cs typeface="Poppins"/>
            </a:endParaRPr>
          </a:p>
          <a:p>
            <a:endParaRPr lang="fr-FR" sz="2000">
              <a:solidFill>
                <a:srgbClr val="38365E"/>
              </a:solidFill>
              <a:latin typeface="Poppins"/>
            </a:endParaRPr>
          </a:p>
          <a:p>
            <a:endParaRPr lang="fr-FR" sz="2000">
              <a:solidFill>
                <a:srgbClr val="38365E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Le projet : </a:t>
            </a:r>
            <a:r>
              <a:rPr lang="fr-FR" sz="2000" err="1">
                <a:solidFill>
                  <a:srgbClr val="38365E"/>
                </a:solidFill>
                <a:latin typeface="Poppins"/>
              </a:rPr>
              <a:t>Chatbot</a:t>
            </a:r>
            <a:r>
              <a:rPr lang="fr-FR" sz="2000">
                <a:solidFill>
                  <a:srgbClr val="38365E"/>
                </a:solidFill>
                <a:latin typeface="Poppins"/>
              </a:rPr>
              <a:t> dynamique de prise de rdv :  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Pour affinage de la sélection des opérations, de la localisation de la concession/garage la/le plus pertinent(e)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Avec "jeux" de questions - réponses (textuel et/ou bouton) (conversationnel dans lequel le système pose les questions à l’utilisateur)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Dans le cas où les travaux à effectuer sont clairement identifiés par le système dans le catalogue d’opérations =&gt; proposition des opérations 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Dans le cas d'une anomalie ou panne, approfondir le questionnement du client pour affiner les informations et  isoler les zones à investiguer =&gt; Proposer un créneau de diagnostique ou de rappel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Créer un compte rendu/résumé des informations fournies par le client et l’interprétation permettant d’orienter la recherche et le travail du mécanicien</a:t>
            </a:r>
          </a:p>
          <a:p>
            <a:pPr marL="457200" lvl="1" indent="0">
              <a:buNone/>
            </a:pPr>
            <a:endParaRPr lang="fr-FR" sz="1800">
              <a:solidFill>
                <a:srgbClr val="38365E"/>
              </a:solidFill>
              <a:latin typeface="Poppins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787FD54-79B3-EBC3-2D30-A568287A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563" y="5792766"/>
            <a:ext cx="369094" cy="369094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BE130AAF-CE5A-82CF-5131-F821687F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563" y="6783366"/>
            <a:ext cx="369094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73491-0BF0-F74C-FA8D-0C23ACA0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3C623C-8078-A421-5AFE-207E30FBE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/>
              <a:t>Qualification projet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A9FC9B55-5FCA-30D2-F3A5-EA03F20B1CC4}"/>
              </a:ext>
            </a:extLst>
          </p:cNvPr>
          <p:cNvSpPr txBox="1">
            <a:spLocks/>
          </p:cNvSpPr>
          <p:nvPr/>
        </p:nvSpPr>
        <p:spPr>
          <a:xfrm>
            <a:off x="1540563" y="1714500"/>
            <a:ext cx="15206873" cy="707130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fr-FR" sz="1800">
              <a:solidFill>
                <a:srgbClr val="38365E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Prérequis : 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Backend en PHP/Symfony | Frontend techno libre | BDD préférer </a:t>
            </a:r>
            <a:r>
              <a:rPr lang="fr-FR" sz="2000" err="1">
                <a:solidFill>
                  <a:srgbClr val="38365E"/>
                </a:solidFill>
                <a:latin typeface="Poppins"/>
              </a:rPr>
              <a:t>MySql</a:t>
            </a:r>
            <a:endParaRPr lang="fr-FR" sz="2000">
              <a:solidFill>
                <a:srgbClr val="38365E"/>
              </a:solidFill>
              <a:latin typeface="Poppins"/>
            </a:endParaRP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UX Ergonomique et processus rapide (UI/design un peu moins important)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Entrées : demande client, localisation, véhicule (immatriculation, marque, model), info client (nom, prénom, tel)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Sorties : texte (réponses et affinage pertinent des questions), listes d'opérations, compte-rendu.</a:t>
            </a:r>
          </a:p>
          <a:p>
            <a:endParaRPr lang="fr-FR" sz="2000">
              <a:solidFill>
                <a:srgbClr val="38365E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Annexes : 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Présentation d'une prise de rdv classique </a:t>
            </a:r>
          </a:p>
          <a:p>
            <a:pPr lvl="1">
              <a:lnSpc>
                <a:spcPct val="150000"/>
              </a:lnSpc>
            </a:pPr>
            <a:r>
              <a:rPr lang="fr-FR" sz="2000" err="1">
                <a:solidFill>
                  <a:srgbClr val="38365E"/>
                </a:solidFill>
                <a:latin typeface="Poppins"/>
              </a:rPr>
              <a:t>DataSet</a:t>
            </a:r>
            <a:r>
              <a:rPr lang="fr-FR" sz="2000">
                <a:solidFill>
                  <a:srgbClr val="38365E"/>
                </a:solidFill>
                <a:latin typeface="Poppins"/>
              </a:rPr>
              <a:t> d'opérations (.csv)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sz="2000">
              <a:solidFill>
                <a:srgbClr val="38365E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Bonus (Si vous avez fini le reste) : </a:t>
            </a:r>
            <a:endParaRPr lang="fr-FR" sz="2000">
              <a:solidFill>
                <a:srgbClr val="38365E"/>
              </a:solidFill>
              <a:latin typeface="Poppins"/>
              <a:cs typeface="Poppins"/>
            </a:endParaRP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Prédiction d'actions futures d'entretien basé sur : km du véhicule, utilisation</a:t>
            </a:r>
          </a:p>
          <a:p>
            <a:pPr lvl="1">
              <a:lnSpc>
                <a:spcPct val="150000"/>
              </a:lnSpc>
            </a:pPr>
            <a:r>
              <a:rPr lang="fr-FR" sz="2000">
                <a:solidFill>
                  <a:srgbClr val="38365E"/>
                </a:solidFill>
                <a:latin typeface="Poppins"/>
              </a:rPr>
              <a:t>Idée innovante sur le processus de prise de rendez-vous</a:t>
            </a:r>
          </a:p>
          <a:p>
            <a:endParaRPr lang="fr-FR" sz="2000">
              <a:solidFill>
                <a:srgbClr val="38365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5738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8292-FB76-DE72-681A-7CCED221A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3DC7192-0E94-8453-2A8A-1DC0A40C0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/>
              <a:t>Démonstration d’une prise de RDV « classique »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C5754A18-7085-7A12-3219-4D674B656498}"/>
              </a:ext>
            </a:extLst>
          </p:cNvPr>
          <p:cNvSpPr txBox="1">
            <a:spLocks/>
          </p:cNvSpPr>
          <p:nvPr/>
        </p:nvSpPr>
        <p:spPr>
          <a:xfrm>
            <a:off x="1540563" y="1714500"/>
            <a:ext cx="15206873" cy="70713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>
              <a:solidFill>
                <a:srgbClr val="38365E"/>
              </a:solidFill>
              <a:latin typeface="Poppin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D0988-A28E-86E0-DB49-F8903B4D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682"/>
          <a:stretch/>
        </p:blipFill>
        <p:spPr>
          <a:xfrm>
            <a:off x="914400" y="1981656"/>
            <a:ext cx="12357543" cy="1600199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FDD00706-2F5C-C9DF-6388-36D46839FB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436" y="3924300"/>
            <a:ext cx="2694528" cy="5831234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0C7B6D24-2946-2558-E824-A52FBD8A2D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23"/>
          <a:stretch/>
        </p:blipFill>
        <p:spPr>
          <a:xfrm>
            <a:off x="14679071" y="3924300"/>
            <a:ext cx="2694528" cy="37423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F0F42B-5DCC-6D98-ADAB-180C5848EFB4}"/>
              </a:ext>
            </a:extLst>
          </p:cNvPr>
          <p:cNvSpPr txBox="1"/>
          <p:nvPr/>
        </p:nvSpPr>
        <p:spPr>
          <a:xfrm>
            <a:off x="701517" y="3882055"/>
            <a:ext cx="9191766" cy="2616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38365E"/>
                </a:solidFill>
                <a:latin typeface="Poppins"/>
              </a:rPr>
              <a:t>1 – Identification du véhicule par immatriculation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38365E"/>
                </a:solidFill>
                <a:latin typeface="Poppins"/>
              </a:rPr>
              <a:t>2 – Choix du réparateur / atelier / garage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38365E"/>
                </a:solidFill>
                <a:latin typeface="Poppins"/>
              </a:rPr>
              <a:t>3 – Sélection des opérations souhaitées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>
                <a:solidFill>
                  <a:srgbClr val="38365E"/>
                </a:solidFill>
                <a:latin typeface="Poppins"/>
              </a:rPr>
              <a:t>4 – proposition de créneaux de rendez-vous</a:t>
            </a:r>
          </a:p>
        </p:txBody>
      </p:sp>
    </p:spTree>
    <p:extLst>
      <p:ext uri="{BB962C8B-B14F-4D97-AF65-F5344CB8AC3E}">
        <p14:creationId xmlns:p14="http://schemas.microsoft.com/office/powerpoint/2010/main" val="212999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5D5D61"/>
    </a:dk1>
    <a:lt1>
      <a:srgbClr val="FFFFFF"/>
    </a:lt1>
    <a:dk2>
      <a:srgbClr val="212121"/>
    </a:dk2>
    <a:lt2>
      <a:srgbClr val="F1F1F1"/>
    </a:lt2>
    <a:accent1>
      <a:srgbClr val="FAAA41"/>
    </a:accent1>
    <a:accent2>
      <a:srgbClr val="4E67B2"/>
    </a:accent2>
    <a:accent3>
      <a:srgbClr val="A2AED6"/>
    </a:accent3>
    <a:accent4>
      <a:srgbClr val="FFFFFF"/>
    </a:accent4>
    <a:accent5>
      <a:srgbClr val="FF8529"/>
    </a:accent5>
    <a:accent6>
      <a:srgbClr val="5D5D61"/>
    </a:accent6>
    <a:hlink>
      <a:srgbClr val="FAAA41"/>
    </a:hlink>
    <a:folHlink>
      <a:srgbClr val="4E67B2"/>
    </a:folHlink>
  </a:clrScheme>
</a:themeOverride>
</file>

<file path=docMetadata/LabelInfo.xml><?xml version="1.0" encoding="utf-8"?>
<clbl:labelList xmlns:clbl="http://schemas.microsoft.com/office/2020/mipLabelMetadata">
  <clbl:label id="{12a73eb9-5ba2-42c3-975b-72eca6717f95}" enabled="1" method="Standard" siteId="{6401e761-c1e6-4c01-8609-5ac0771df56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AGP_Présentation BI PBI</dc:title>
  <dc:creator>Muriel</dc:creator>
  <cp:revision>1</cp:revision>
  <dcterms:created xsi:type="dcterms:W3CDTF">2006-08-16T00:00:00Z</dcterms:created>
  <dcterms:modified xsi:type="dcterms:W3CDTF">2025-05-16T12:37:09Z</dcterms:modified>
  <dc:identifier>DAGIYY2eyaY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[TLP:GREEN] Classification : [FR] Interne ou tiers identifiés - [EN] Internal &amp; identified external entities</vt:lpwstr>
  </property>
</Properties>
</file>