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7FC1D8-C076-4088-B787-9FAC5665D0D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38FAEE-9D4B-4DA5-90F4-B1F985501B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Admin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876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Ariel </a:t>
            </a:r>
            <a:r>
              <a:rPr lang="en-US" dirty="0" err="1" smtClean="0"/>
              <a:t>Chels</a:t>
            </a:r>
            <a:r>
              <a:rPr lang="ro-RO" dirty="0" smtClean="0"/>
              <a:t>ău</a:t>
            </a:r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MSD2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feature-</a:t>
            </a:r>
            <a:r>
              <a:rPr lang="en-US" dirty="0" err="1" smtClean="0"/>
              <a:t>uri</a:t>
            </a:r>
            <a:r>
              <a:rPr lang="en-US" dirty="0" smtClean="0"/>
              <a:t> utile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Statistici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UI Mockup</a:t>
            </a:r>
            <a:endParaRPr lang="en-US" dirty="0"/>
          </a:p>
        </p:txBody>
      </p:sp>
      <p:pic>
        <p:nvPicPr>
          <p:cNvPr id="4" name="Content Placeholder 3" descr="SADUIMock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2971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o-RO" sz="8800" dirty="0" smtClean="0"/>
          </a:p>
          <a:p>
            <a:pPr>
              <a:buNone/>
            </a:pPr>
            <a:r>
              <a:rPr lang="ro-RO" sz="8800" dirty="0" smtClean="0"/>
              <a:t>        Q &amp; A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Scop</a:t>
            </a:r>
          </a:p>
          <a:p>
            <a:endParaRPr lang="ro-RO" dirty="0" smtClean="0"/>
          </a:p>
          <a:p>
            <a:r>
              <a:rPr lang="ro-RO" dirty="0" smtClean="0"/>
              <a:t>Arhitectura generala</a:t>
            </a:r>
          </a:p>
          <a:p>
            <a:endParaRPr lang="ro-RO" dirty="0" smtClean="0"/>
          </a:p>
          <a:p>
            <a:r>
              <a:rPr lang="ro-RO" dirty="0" smtClean="0"/>
              <a:t>Modelul de date</a:t>
            </a:r>
          </a:p>
          <a:p>
            <a:endParaRPr lang="ro-RO" dirty="0" smtClean="0"/>
          </a:p>
          <a:p>
            <a:r>
              <a:rPr lang="ro-RO" dirty="0" smtClean="0"/>
              <a:t>Specificatia REST</a:t>
            </a:r>
          </a:p>
          <a:p>
            <a:endParaRPr lang="ro-RO" dirty="0" smtClean="0"/>
          </a:p>
          <a:p>
            <a:r>
              <a:rPr lang="ro-RO" dirty="0" smtClean="0"/>
              <a:t>Etape de dezvoltare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Autofit/>
          </a:bodyPr>
          <a:lstStyle/>
          <a:p>
            <a:r>
              <a:rPr lang="ro-RO" sz="2800" dirty="0" smtClean="0"/>
              <a:t>Problema:</a:t>
            </a:r>
          </a:p>
          <a:p>
            <a:pPr lvl="1"/>
            <a:r>
              <a:rPr lang="ro-RO" sz="2800" dirty="0" smtClean="0"/>
              <a:t>Instalarea unui pachet software presupune rezolvarea dependințelor cu alte pachete și a incompatibilitatilor intre versiuni</a:t>
            </a:r>
          </a:p>
          <a:p>
            <a:endParaRPr lang="ro-RO" sz="2800" dirty="0" smtClean="0"/>
          </a:p>
          <a:p>
            <a:r>
              <a:rPr lang="ro-RO" sz="2800" dirty="0" smtClean="0"/>
              <a:t>Solutia propusa:</a:t>
            </a:r>
          </a:p>
          <a:p>
            <a:pPr lvl="1"/>
            <a:r>
              <a:rPr lang="ro-RO" sz="2800" dirty="0" smtClean="0"/>
              <a:t>Punerea la dispozitie a unui sistem care sa faciliteze rezolvarea incompatibilităților și a dependințelor de alte pachete (Ex: Puppet)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generală (I)</a:t>
            </a:r>
            <a:endParaRPr lang="en-US" dirty="0"/>
          </a:p>
        </p:txBody>
      </p:sp>
      <p:pic>
        <p:nvPicPr>
          <p:cNvPr id="4" name="Content Placeholder 3" descr="SadUseCase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0" y="1447799"/>
            <a:ext cx="9753600" cy="58014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o-RO" dirty="0" smtClean="0"/>
              <a:t>Arhitectura generală (II)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Interactiunea cu utilizatorul:</a:t>
            </a:r>
          </a:p>
          <a:p>
            <a:pPr lvl="1"/>
            <a:r>
              <a:rPr lang="ro-RO" dirty="0" smtClean="0"/>
              <a:t>Intefață grafica web</a:t>
            </a:r>
          </a:p>
          <a:p>
            <a:pPr lvl="1"/>
            <a:endParaRPr lang="ro-RO" dirty="0" smtClean="0"/>
          </a:p>
          <a:p>
            <a:r>
              <a:rPr lang="ro-RO" dirty="0" smtClean="0"/>
              <a:t>API Rest</a:t>
            </a:r>
          </a:p>
          <a:p>
            <a:pPr lvl="1"/>
            <a:r>
              <a:rPr lang="ro-RO" dirty="0" smtClean="0"/>
              <a:t>API Rest consumat de aplicația web sau direct de utilizator</a:t>
            </a:r>
          </a:p>
          <a:p>
            <a:pPr lvl="1">
              <a:buNone/>
            </a:pPr>
            <a:endParaRPr lang="ro-RO" dirty="0" smtClean="0"/>
          </a:p>
          <a:p>
            <a:r>
              <a:rPr lang="ro-RO" dirty="0" smtClean="0"/>
              <a:t>Modelul de date</a:t>
            </a:r>
          </a:p>
          <a:p>
            <a:pPr lvl="1"/>
            <a:r>
              <a:rPr lang="ro-RO" dirty="0" smtClean="0"/>
              <a:t>Triple RDF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Modelul de date (I)</a:t>
            </a:r>
            <a:endParaRPr lang="en-US" dirty="0"/>
          </a:p>
        </p:txBody>
      </p:sp>
      <p:pic>
        <p:nvPicPr>
          <p:cNvPr id="6" name="Content Placeholder 5" descr="sad_basic_data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381625" cy="49394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Modelul de date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Sursă de date in principal proprie. </a:t>
            </a:r>
          </a:p>
          <a:p>
            <a:pPr lvl="1"/>
            <a:r>
              <a:rPr lang="ro-RO" dirty="0" smtClean="0"/>
              <a:t>Sursele de date externe, deși bogate, nu au o reprezentare a dependintelor fidelă lumii reale</a:t>
            </a:r>
          </a:p>
          <a:p>
            <a:pPr lvl="1"/>
            <a:r>
              <a:rPr lang="ro-RO" dirty="0" smtClean="0"/>
              <a:t>Unele pachete software mai puțin cunoscute (ex: jar-uri) nu apar pe dbpedia sau freebase</a:t>
            </a:r>
          </a:p>
          <a:p>
            <a:endParaRPr lang="ro-RO" dirty="0" smtClean="0"/>
          </a:p>
          <a:p>
            <a:r>
              <a:rPr lang="ro-RO" dirty="0" smtClean="0"/>
              <a:t>Principii:</a:t>
            </a:r>
          </a:p>
          <a:p>
            <a:pPr lvl="1"/>
            <a:r>
              <a:rPr lang="ro-RO" dirty="0" smtClean="0"/>
              <a:t>Reutilizare și nu reinventare (URI-uri HTTP existente acolo unde este posibil)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Specificația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ro-RO" dirty="0" smtClean="0"/>
              <a:t>GET /sad/dependencyTree/</a:t>
            </a:r>
            <a:r>
              <a:rPr lang="en-US" dirty="0" smtClean="0"/>
              <a:t>{package}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packageVersion</a:t>
            </a:r>
            <a:r>
              <a:rPr lang="en-US" dirty="0" smtClean="0"/>
              <a:t>}</a:t>
            </a:r>
            <a:r>
              <a:rPr lang="ro-RO" dirty="0" smtClean="0"/>
              <a:t>/</a:t>
            </a:r>
            <a:r>
              <a:rPr lang="en-US" dirty="0" smtClean="0"/>
              <a:t>{OS}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osVersion</a:t>
            </a:r>
            <a:r>
              <a:rPr lang="en-US" dirty="0" smtClean="0"/>
              <a:t>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osArch</a:t>
            </a:r>
            <a:r>
              <a:rPr lang="en-US" dirty="0" smtClean="0"/>
              <a:t>}/</a:t>
            </a:r>
            <a:endParaRPr lang="en-US" dirty="0" smtClean="0"/>
          </a:p>
          <a:p>
            <a:pPr lvl="1"/>
            <a:r>
              <a:rPr lang="en-US" dirty="0" smtClean="0"/>
              <a:t>Ex:  {package} – </a:t>
            </a:r>
            <a:r>
              <a:rPr lang="en-US" dirty="0" smtClean="0"/>
              <a:t>Maven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{</a:t>
            </a:r>
            <a:r>
              <a:rPr lang="en-US" dirty="0" err="1" smtClean="0"/>
              <a:t>packageVersion</a:t>
            </a:r>
            <a:r>
              <a:rPr lang="en-US" dirty="0" smtClean="0"/>
              <a:t>} – 3.2</a:t>
            </a:r>
          </a:p>
          <a:p>
            <a:pPr lvl="1">
              <a:buNone/>
            </a:pPr>
            <a:r>
              <a:rPr lang="en-US" dirty="0" smtClean="0"/>
              <a:t>           {OS} – </a:t>
            </a:r>
            <a:r>
              <a:rPr lang="en-US" dirty="0" smtClean="0"/>
              <a:t>Windows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{</a:t>
            </a:r>
            <a:r>
              <a:rPr lang="en-US" dirty="0" err="1" smtClean="0"/>
              <a:t>osVersion</a:t>
            </a:r>
            <a:r>
              <a:rPr lang="en-US" dirty="0" smtClean="0"/>
              <a:t>} – 7</a:t>
            </a:r>
          </a:p>
          <a:p>
            <a:pPr lvl="1">
              <a:buNone/>
            </a:pPr>
            <a:r>
              <a:rPr lang="en-US" dirty="0" smtClean="0"/>
              <a:t>           {</a:t>
            </a:r>
            <a:r>
              <a:rPr lang="en-US" dirty="0" err="1" smtClean="0"/>
              <a:t>osArch</a:t>
            </a:r>
            <a:r>
              <a:rPr lang="en-US" dirty="0" smtClean="0"/>
              <a:t>} – </a:t>
            </a:r>
            <a:r>
              <a:rPr lang="en-US" dirty="0" smtClean="0"/>
              <a:t>x64/x86</a:t>
            </a:r>
          </a:p>
          <a:p>
            <a:pPr lvl="1">
              <a:buNone/>
            </a:pPr>
            <a:endParaRPr lang="ro-RO" dirty="0" smtClean="0"/>
          </a:p>
          <a:p>
            <a:pPr lvl="1">
              <a:buNone/>
            </a:pPr>
            <a:r>
              <a:rPr lang="ro-RO" dirty="0" smtClean="0"/>
              <a:t>Alte exemple de metode:</a:t>
            </a:r>
          </a:p>
          <a:p>
            <a:pPr lvl="1">
              <a:buNone/>
            </a:pPr>
            <a:r>
              <a:rPr lang="ro-RO" dirty="0" smtClean="0"/>
              <a:t>availablePackages</a:t>
            </a:r>
            <a:r>
              <a:rPr lang="en-US" dirty="0" err="1" smtClean="0"/>
              <a:t>AndVersions</a:t>
            </a:r>
            <a:r>
              <a:rPr lang="ro-RO" dirty="0" smtClean="0"/>
              <a:t>/ </a:t>
            </a:r>
            <a:r>
              <a:rPr lang="ro-RO" dirty="0" smtClean="0"/>
              <a:t>, </a:t>
            </a:r>
            <a:r>
              <a:rPr lang="ro-RO" dirty="0" smtClean="0"/>
              <a:t>availableOSes/ </a:t>
            </a:r>
            <a:r>
              <a:rPr lang="ro-RO" dirty="0" smtClean="0"/>
              <a:t>, etc.</a:t>
            </a:r>
            <a:endParaRPr lang="en-US" dirty="0" smtClean="0"/>
          </a:p>
          <a:p>
            <a:endParaRPr lang="ro-RO" dirty="0" smtClean="0"/>
          </a:p>
          <a:p>
            <a:pPr lvl="1"/>
            <a:endParaRPr lang="ro-RO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de date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Engine pentru query-uri</a:t>
            </a:r>
            <a:br>
              <a:rPr lang="ro-RO" dirty="0" smtClean="0"/>
            </a:br>
            <a:endParaRPr lang="ro-RO" dirty="0" smtClean="0"/>
          </a:p>
          <a:p>
            <a:r>
              <a:rPr lang="ro-RO" dirty="0" smtClean="0"/>
              <a:t>Rest API</a:t>
            </a:r>
          </a:p>
          <a:p>
            <a:endParaRPr lang="ro-RO" dirty="0" smtClean="0"/>
          </a:p>
          <a:p>
            <a:r>
              <a:rPr lang="ro-RO" dirty="0" smtClean="0"/>
              <a:t>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488</TotalTime>
  <Words>254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Smart Admin</vt:lpstr>
      <vt:lpstr>Cuprins</vt:lpstr>
      <vt:lpstr>Scop</vt:lpstr>
      <vt:lpstr>Arhitectura generală (I)</vt:lpstr>
      <vt:lpstr>Arhitectura generală (II)</vt:lpstr>
      <vt:lpstr>Modelul de date (I)</vt:lpstr>
      <vt:lpstr>Modelul de date (II)</vt:lpstr>
      <vt:lpstr>Specificația REST</vt:lpstr>
      <vt:lpstr>Etape de dezvoltare</vt:lpstr>
      <vt:lpstr>Alte feature-uri utile</vt:lpstr>
      <vt:lpstr>UI Mockup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Admin</dc:title>
  <dc:creator>Ariel</dc:creator>
  <cp:lastModifiedBy>Ariel</cp:lastModifiedBy>
  <cp:revision>74</cp:revision>
  <dcterms:created xsi:type="dcterms:W3CDTF">2014-11-09T10:01:48Z</dcterms:created>
  <dcterms:modified xsi:type="dcterms:W3CDTF">2014-11-11T20:57:43Z</dcterms:modified>
</cp:coreProperties>
</file>