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74" r:id="rId3"/>
    <p:sldId id="257" r:id="rId4"/>
    <p:sldId id="273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2330" autoAdjust="0"/>
  </p:normalViewPr>
  <p:slideViewPr>
    <p:cSldViewPr snapToGrid="0">
      <p:cViewPr varScale="1">
        <p:scale>
          <a:sx n="84" d="100"/>
          <a:sy n="84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5F273-ECEF-4100-850D-569A2BDC6BC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F4885-D9C7-413A-98BE-9E4CE218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7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4885-D9C7-413A-98BE-9E4CE218CB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7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4885-D9C7-413A-98BE-9E4CE218CB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78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Subject makes sure the observers will receive identical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Pull vs Push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4885-D9C7-413A-98BE-9E4CE218CB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7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Subject makes sure the observers will receive identical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Pull vs Push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4885-D9C7-413A-98BE-9E4CE218CB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1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7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1221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73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148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9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44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7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4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4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7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1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1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125C1-5399-45A3-A114-42B2BE429A3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A868-D3CC-4ECD-B886-5587AD21A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79520"/>
            <a:ext cx="7766936" cy="1646302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dvanced Topic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A2893-5368-414C-BBAB-A9B8FBB3F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041728"/>
            <a:ext cx="7766936" cy="3624975"/>
          </a:xfrm>
        </p:spPr>
        <p:txBody>
          <a:bodyPr>
            <a:normAutofit/>
          </a:bodyPr>
          <a:lstStyle/>
          <a:p>
            <a:r>
              <a:rPr lang="en-US" dirty="0"/>
              <a:t>Feature Modules</a:t>
            </a:r>
          </a:p>
          <a:p>
            <a:r>
              <a:rPr lang="en-US" dirty="0"/>
              <a:t>Dynamic Component</a:t>
            </a:r>
          </a:p>
          <a:p>
            <a:r>
              <a:rPr lang="en-US" dirty="0"/>
              <a:t>Standalone Component</a:t>
            </a:r>
          </a:p>
          <a:p>
            <a:r>
              <a:rPr lang="en-US" dirty="0"/>
              <a:t>App Deployment</a:t>
            </a:r>
          </a:p>
          <a:p>
            <a:r>
              <a:rPr lang="en-US" dirty="0"/>
              <a:t>App Performance Improvement(AOT,JIT)</a:t>
            </a:r>
          </a:p>
          <a:p>
            <a:r>
              <a:rPr lang="en-US" dirty="0" err="1"/>
              <a:t>NgRX</a:t>
            </a:r>
            <a:endParaRPr lang="en-US" dirty="0"/>
          </a:p>
          <a:p>
            <a:r>
              <a:rPr lang="en-US" dirty="0"/>
              <a:t>Accessibility</a:t>
            </a:r>
          </a:p>
          <a:p>
            <a:r>
              <a:rPr lang="en-US" dirty="0"/>
              <a:t>Unit Test</a:t>
            </a:r>
          </a:p>
          <a:p>
            <a:r>
              <a:rPr lang="en-US" dirty="0"/>
              <a:t>Internationalization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8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09E4-B870-58B4-66D1-DA9D40CB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altLang="zh-CN" dirty="0"/>
              <a:t>eature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BB06-3EED-80ED-BA19-12DF3BA0D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1198880"/>
          </a:xfrm>
        </p:spPr>
        <p:txBody>
          <a:bodyPr/>
          <a:lstStyle/>
          <a:p>
            <a:r>
              <a:rPr lang="en-US" dirty="0"/>
              <a:t>Code Organization: Put a specific feature code into one module – just like package in java.</a:t>
            </a:r>
          </a:p>
          <a:p>
            <a:r>
              <a:rPr lang="en-US" dirty="0"/>
              <a:t>Performance: Can lazy load feature module or load in background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254F8-17B9-23E2-C029-FE3E01C260D3}"/>
              </a:ext>
            </a:extLst>
          </p:cNvPr>
          <p:cNvSpPr txBox="1"/>
          <p:nvPr/>
        </p:nvSpPr>
        <p:spPr>
          <a:xfrm>
            <a:off x="677334" y="2663190"/>
            <a:ext cx="859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 generate </a:t>
            </a:r>
            <a:r>
              <a:rPr lang="en-US" dirty="0">
                <a:solidFill>
                  <a:srgbClr val="FF0000"/>
                </a:solidFill>
              </a:rPr>
              <a:t>module</a:t>
            </a:r>
            <a:r>
              <a:rPr lang="en-US" dirty="0"/>
              <a:t> user-profile</a:t>
            </a:r>
          </a:p>
          <a:p>
            <a:r>
              <a:rPr lang="en-US" dirty="0"/>
              <a:t>ng generate component user-profile/Login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162733-AA6E-B32B-E70C-9541EB289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914" y="2937510"/>
            <a:ext cx="5571384" cy="3805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AEDD0D-C1AA-CB94-6BC7-B564FEC81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08652"/>
            <a:ext cx="4780233" cy="303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4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0ADD-DA94-441E-AE64-D48E1BEB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5115"/>
          </a:xfrm>
        </p:spPr>
        <p:txBody>
          <a:bodyPr/>
          <a:lstStyle/>
          <a:p>
            <a:r>
              <a:rPr lang="en-US" dirty="0"/>
              <a:t>Dynamic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0F85-6861-429A-A3B0-35A02F3C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795"/>
            <a:ext cx="8596668" cy="413984"/>
          </a:xfrm>
        </p:spPr>
        <p:txBody>
          <a:bodyPr/>
          <a:lstStyle/>
          <a:p>
            <a:r>
              <a:rPr lang="en-US" dirty="0"/>
              <a:t>To dynamically load a component at runtime.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0F0A1-14A7-C925-BD2F-A1942891A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10189"/>
            <a:ext cx="6079497" cy="2381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65FD0B-DB06-98B6-66E7-FADDF886A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519448"/>
            <a:ext cx="6072771" cy="220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7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0ADD-DA94-441E-AE64-D48E1BEB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5115"/>
          </a:xfrm>
        </p:spPr>
        <p:txBody>
          <a:bodyPr/>
          <a:lstStyle/>
          <a:p>
            <a:r>
              <a:rPr lang="en-US" dirty="0"/>
              <a:t>Standalone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0F85-6861-429A-A3B0-35A02F3C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795"/>
            <a:ext cx="8596668" cy="935114"/>
          </a:xfrm>
        </p:spPr>
        <p:txBody>
          <a:bodyPr/>
          <a:lstStyle/>
          <a:p>
            <a:r>
              <a:rPr lang="en-US" dirty="0"/>
              <a:t>A independent component that does not need to be in a module.</a:t>
            </a:r>
          </a:p>
          <a:p>
            <a:r>
              <a:rPr lang="en-US" dirty="0"/>
              <a:t>Prevent loading un-related components within same module.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940F6-EB9E-2013-04EB-1B42CC144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72" y="3429000"/>
            <a:ext cx="4629796" cy="1152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8B20C7-6C78-457F-DBDA-94D828796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201" y="2186921"/>
            <a:ext cx="6982799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5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F042-4E12-6CD4-2BB2-8A5527B0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DD1B-9395-C934-CC4A-E164944B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540336" cy="22513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ng build (--prod)</a:t>
            </a:r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dist</a:t>
            </a:r>
            <a:r>
              <a:rPr lang="en-US" dirty="0"/>
              <a:t>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DD0A5-0E81-AE6C-CA47-B8C5AB5A8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170" y="234486"/>
            <a:ext cx="2682240" cy="614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0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13E5-555C-B245-E2E5-3A858CA4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F0B66-5619-C6B5-621A-661D681A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trackBy</a:t>
            </a:r>
            <a:r>
              <a:rPr lang="en-US" dirty="0"/>
              <a:t> in </a:t>
            </a:r>
            <a:r>
              <a:rPr lang="en-US" dirty="0" err="1"/>
              <a:t>ngFor</a:t>
            </a:r>
            <a:r>
              <a:rPr lang="en-US" dirty="0"/>
              <a:t> loop</a:t>
            </a:r>
          </a:p>
          <a:p>
            <a:r>
              <a:rPr lang="en-US" dirty="0"/>
              <a:t>Use lazy loading for modules</a:t>
            </a:r>
          </a:p>
          <a:p>
            <a:r>
              <a:rPr lang="en-US" dirty="0"/>
              <a:t>For multiple options, use </a:t>
            </a:r>
            <a:r>
              <a:rPr lang="en-US" dirty="0" err="1"/>
              <a:t>ngSwitch</a:t>
            </a:r>
            <a:r>
              <a:rPr lang="en-US" dirty="0"/>
              <a:t> instead of </a:t>
            </a:r>
            <a:r>
              <a:rPr lang="en-US" dirty="0" err="1"/>
              <a:t>ngIf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onPush</a:t>
            </a:r>
            <a:r>
              <a:rPr lang="en-US" dirty="0"/>
              <a:t> change detection strategy to only check for changes when input changes</a:t>
            </a:r>
          </a:p>
          <a:p>
            <a:r>
              <a:rPr lang="en-US" dirty="0"/>
              <a:t>Use immutable data structures if possible</a:t>
            </a:r>
          </a:p>
          <a:p>
            <a:r>
              <a:rPr lang="en-US" dirty="0"/>
              <a:t>Use AOT compilation instead of JIT compilation</a:t>
            </a:r>
          </a:p>
          <a:p>
            <a:r>
              <a:rPr lang="en-US" dirty="0" err="1"/>
              <a:t>R</a:t>
            </a:r>
            <a:r>
              <a:rPr lang="en-US" altLang="zh-CN" dirty="0" err="1"/>
              <a:t>xJS</a:t>
            </a:r>
            <a:r>
              <a:rPr lang="en-US" altLang="zh-CN" dirty="0"/>
              <a:t> can cache some data in memory</a:t>
            </a:r>
          </a:p>
          <a:p>
            <a:r>
              <a:rPr lang="en-US" dirty="0"/>
              <a:t>Use </a:t>
            </a:r>
            <a:r>
              <a:rPr lang="en-US" dirty="0" err="1"/>
              <a:t>NgRx</a:t>
            </a:r>
            <a:r>
              <a:rPr lang="en-US" dirty="0"/>
              <a:t> to manage the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0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C7A1-2D2A-3371-7E49-7FDDF93D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F61A-06BD-8A76-AC04-65CA75E73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05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3671</TotalTime>
  <Words>198</Words>
  <Application>Microsoft Office PowerPoint</Application>
  <PresentationFormat>Widescreen</PresentationFormat>
  <Paragraphs>41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Advanced Topic</vt:lpstr>
      <vt:lpstr>Feature Module</vt:lpstr>
      <vt:lpstr>Dynamic Component</vt:lpstr>
      <vt:lpstr>Standalone Component</vt:lpstr>
      <vt:lpstr>Angular Deployment</vt:lpstr>
      <vt:lpstr>Performance</vt:lpstr>
      <vt:lpstr>NgRx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&amp; HTTP</dc:title>
  <dc:creator>Andy BHT</dc:creator>
  <cp:lastModifiedBy>andy chen</cp:lastModifiedBy>
  <cp:revision>27</cp:revision>
  <dcterms:created xsi:type="dcterms:W3CDTF">2020-08-17T14:50:50Z</dcterms:created>
  <dcterms:modified xsi:type="dcterms:W3CDTF">2023-10-12T20:14:23Z</dcterms:modified>
</cp:coreProperties>
</file>