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5F273-ECEF-4100-850D-569A2BDC6BC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4885-D9C7-413A-98BE-9E4CE218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Subject makes sure the observers will receive identical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vs Push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Implement the </a:t>
            </a:r>
            <a:r>
              <a:rPr lang="en-US" dirty="0" err="1"/>
              <a:t>HttpInterceptor</a:t>
            </a:r>
            <a:r>
              <a:rPr lang="en-US" dirty="0"/>
              <a:t> interface and intercept(req, next) method</a:t>
            </a:r>
          </a:p>
          <a:p>
            <a:pPr marL="228600" indent="-228600">
              <a:buAutoNum type="arabicParenR"/>
            </a:pPr>
            <a:r>
              <a:rPr lang="en-US" dirty="0"/>
              <a:t>Next object --  refer to next interceptor in the interceptor chain</a:t>
            </a:r>
          </a:p>
          <a:p>
            <a:pPr marL="228600" indent="-228600">
              <a:buAutoNum type="arabicParenR"/>
            </a:pPr>
            <a:r>
              <a:rPr lang="en-US" dirty="0"/>
              <a:t>DO NOT modify req directly. Instead clone a new copy – req is supposed to be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Promise: A special </a:t>
            </a:r>
            <a:r>
              <a:rPr lang="en-US" dirty="0" err="1"/>
              <a:t>javascript</a:t>
            </a:r>
            <a:r>
              <a:rPr lang="en-US" dirty="0"/>
              <a:t> object links ‘producing code’ with ‘consuming code’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and Router/</a:t>
            </a:r>
            <a:r>
              <a:rPr lang="en-US" dirty="0" err="1"/>
              <a:t>ActiviatedRoute</a:t>
            </a:r>
            <a:r>
              <a:rPr lang="en-US" dirty="0"/>
              <a:t> are explicit using</a:t>
            </a:r>
          </a:p>
          <a:p>
            <a:endParaRPr lang="en-US" dirty="0"/>
          </a:p>
          <a:p>
            <a:r>
              <a:rPr lang="en-US" dirty="0"/>
              <a:t>@Output(), Async and </a:t>
            </a:r>
            <a:r>
              <a:rPr lang="en-US" dirty="0" err="1"/>
              <a:t>FormControl</a:t>
            </a:r>
            <a:r>
              <a:rPr lang="en-US" dirty="0"/>
              <a:t> are mostly just implicit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subscribe, otherwise, the </a:t>
            </a:r>
            <a:r>
              <a:rPr lang="en-US" dirty="0" err="1"/>
              <a:t>HttpClient</a:t>
            </a:r>
            <a:r>
              <a:rPr lang="en-US" dirty="0"/>
              <a:t> will not be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subscribe, otherwise, the </a:t>
            </a:r>
            <a:r>
              <a:rPr lang="en-US" dirty="0" err="1"/>
              <a:t>HttpClient</a:t>
            </a:r>
            <a:r>
              <a:rPr lang="en-US" dirty="0"/>
              <a:t> will not be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subscribe, otherwise, the </a:t>
            </a:r>
            <a:r>
              <a:rPr lang="en-US" dirty="0" err="1"/>
              <a:t>HttpClient</a:t>
            </a:r>
            <a:r>
              <a:rPr lang="en-US" dirty="0"/>
              <a:t> will not be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4885-D9C7-413A-98BE-9E4CE218CB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22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4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1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25C1-5399-45A3-A114-42B2BE429A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02B77DB-1393-42B8-8CF6-4290A0A7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868-D3CC-4ECD-B886-5587AD21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&amp; 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A2893-5368-414C-BBAB-A9B8FBB3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9EFC-50C0-4D08-AD3F-0DB2683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vs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9DDD-7F6C-458C-99F7-A862E7D7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76" y="1443746"/>
            <a:ext cx="7529688" cy="3483855"/>
          </a:xfrm>
        </p:spPr>
        <p:txBody>
          <a:bodyPr/>
          <a:lstStyle/>
          <a:p>
            <a:r>
              <a:rPr lang="en-US" dirty="0"/>
              <a:t>Observable is lazy push system, Promise is eager push</a:t>
            </a:r>
          </a:p>
          <a:p>
            <a:pPr marL="0" indent="0">
              <a:buNone/>
            </a:pPr>
            <a:r>
              <a:rPr lang="en-US" dirty="0"/>
              <a:t>	(observable need subscribe, promise trigger on definition)</a:t>
            </a:r>
          </a:p>
          <a:p>
            <a:r>
              <a:rPr lang="en-US" dirty="0"/>
              <a:t>Observable provide many values, Promises provide one value</a:t>
            </a:r>
          </a:p>
          <a:p>
            <a:pPr marL="457200" lvl="1" indent="0">
              <a:buNone/>
            </a:pPr>
            <a:r>
              <a:rPr lang="en-US" dirty="0"/>
              <a:t>(observable keep emit new values until complete/error, promise return just one result)</a:t>
            </a:r>
          </a:p>
          <a:p>
            <a:pPr indent="-285750"/>
            <a:r>
              <a:rPr lang="en-US" dirty="0"/>
              <a:t>Observable chaining use pipe (transform observable to new one) and it is separate from subscribe. Promise only has .then() function to handle chain. It is also the subscribe system.</a:t>
            </a:r>
          </a:p>
          <a:p>
            <a:pPr indent="-285750"/>
            <a:r>
              <a:rPr lang="en-US" dirty="0"/>
              <a:t>Observable can cancel by unsubscribe, Promise is not </a:t>
            </a:r>
            <a:r>
              <a:rPr lang="en-US" dirty="0" err="1"/>
              <a:t>cancellabe</a:t>
            </a:r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B1037-17D3-41BC-A9C6-FAEE3F9A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43" y="5170926"/>
            <a:ext cx="2479664" cy="1475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6D852-B835-47B6-8FA5-68E11CDE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07" y="5142703"/>
            <a:ext cx="5806590" cy="14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6057-3E39-4B71-A51F-57144EB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D820-AB8C-44E4-8078-DC9879B3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4064000" cy="3880773"/>
          </a:xfrm>
        </p:spPr>
        <p:txBody>
          <a:bodyPr/>
          <a:lstStyle/>
          <a:p>
            <a:r>
              <a:rPr lang="en-US" dirty="0"/>
              <a:t>@Output() value = new </a:t>
            </a:r>
            <a:r>
              <a:rPr lang="en-US" dirty="0" err="1"/>
              <a:t>EventEmitter</a:t>
            </a:r>
            <a:r>
              <a:rPr lang="en-US" dirty="0"/>
              <a:t>&lt;any&gt;()  --- </a:t>
            </a:r>
            <a:r>
              <a:rPr lang="en-US" dirty="0" err="1"/>
              <a:t>EventEmitter</a:t>
            </a:r>
            <a:r>
              <a:rPr lang="en-US" dirty="0"/>
              <a:t> extends </a:t>
            </a:r>
            <a:r>
              <a:rPr lang="en-US" dirty="0" err="1"/>
              <a:t>RxJs</a:t>
            </a:r>
            <a:r>
              <a:rPr lang="en-US" dirty="0"/>
              <a:t> subject</a:t>
            </a:r>
          </a:p>
          <a:p>
            <a:r>
              <a:rPr lang="en-US" dirty="0" err="1"/>
              <a:t>HttpClient.get</a:t>
            </a:r>
            <a:r>
              <a:rPr lang="en-US" dirty="0"/>
              <a:t>/put/post/delete</a:t>
            </a:r>
          </a:p>
          <a:p>
            <a:r>
              <a:rPr lang="en-US" dirty="0"/>
              <a:t>Async Pipe</a:t>
            </a:r>
          </a:p>
          <a:p>
            <a:r>
              <a:rPr lang="en-US" dirty="0"/>
              <a:t>Router and </a:t>
            </a:r>
            <a:r>
              <a:rPr lang="en-US" dirty="0" err="1"/>
              <a:t>ActivatedRoute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(discussed in routing)</a:t>
            </a:r>
          </a:p>
          <a:p>
            <a:r>
              <a:rPr lang="en-US" dirty="0" err="1"/>
              <a:t>FormControl</a:t>
            </a:r>
            <a:r>
              <a:rPr lang="en-US" dirty="0"/>
              <a:t> property in Reactive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D805-AE3D-4F83-AEFB-7F19AACD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79" y="1669235"/>
            <a:ext cx="6429375" cy="29718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34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F581-14F3-4CE1-BEAD-47FFE98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1"/>
            <a:ext cx="8596668" cy="388077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HttpClientModule</a:t>
            </a:r>
            <a:endParaRPr lang="en-US" dirty="0"/>
          </a:p>
          <a:p>
            <a:r>
              <a:rPr lang="en-US" dirty="0"/>
              <a:t>Inject into constructor of any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10F9C-8E0C-4A5F-A216-D7933414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1" y="2370658"/>
            <a:ext cx="4287629" cy="4194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2C877-E222-46E0-98FF-C149A1A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39" y="3987375"/>
            <a:ext cx="4562840" cy="25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: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F581-14F3-4CE1-BEAD-47FFE98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1"/>
            <a:ext cx="8596668" cy="3880773"/>
          </a:xfrm>
        </p:spPr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Remember: Always Subscribe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E86C2-CF05-4CA0-A247-660E046C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70" y="609600"/>
            <a:ext cx="6257830" cy="568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0ECCE-0EA4-4E4F-8CE4-F86953DB0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199704"/>
            <a:ext cx="4246358" cy="3269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9E010-C91D-4AFE-9036-0D051698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538878"/>
            <a:ext cx="4648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6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: Request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F581-14F3-4CE1-BEAD-47FFE98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1"/>
            <a:ext cx="8596668" cy="3880773"/>
          </a:xfrm>
        </p:spPr>
        <p:txBody>
          <a:bodyPr/>
          <a:lstStyle/>
          <a:p>
            <a:r>
              <a:rPr lang="en-US" dirty="0"/>
              <a:t>Set Header parameters (</a:t>
            </a:r>
            <a:r>
              <a:rPr lang="en-US" dirty="0" err="1"/>
              <a:t>HttpHeaders</a:t>
            </a:r>
            <a:r>
              <a:rPr lang="en-US" dirty="0"/>
              <a:t>)</a:t>
            </a:r>
          </a:p>
          <a:p>
            <a:r>
              <a:rPr lang="en-US" dirty="0"/>
              <a:t>Set Query parameters (</a:t>
            </a:r>
            <a:r>
              <a:rPr lang="en-US" dirty="0" err="1"/>
              <a:t>HttpParams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A86B4-03FB-4EE6-85F7-1F138401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025"/>
            <a:ext cx="5823112" cy="411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9ADF0-0DF3-41A0-9C8A-8F52F51F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40" y="2895600"/>
            <a:ext cx="5244124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26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: POST/PUT/DELETE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F581-14F3-4CE1-BEAD-47FFE98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85" y="1949034"/>
            <a:ext cx="2886481" cy="2339137"/>
          </a:xfrm>
        </p:spPr>
        <p:txBody>
          <a:bodyPr/>
          <a:lstStyle/>
          <a:p>
            <a:r>
              <a:rPr lang="en-US" dirty="0"/>
              <a:t>Add the request body as second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24163-CEAA-48D0-BF68-26548027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65" y="1492683"/>
            <a:ext cx="4835037" cy="2245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7A9AB-E827-4451-88CD-C0FE30BC1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32" y="4101953"/>
            <a:ext cx="4454770" cy="232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14D93-8650-44E3-A23C-B51779ABE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01" y="4186735"/>
            <a:ext cx="5643929" cy="21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: Interceptor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F581-14F3-4CE1-BEAD-47FFE983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1"/>
            <a:ext cx="8596668" cy="3880773"/>
          </a:xfrm>
        </p:spPr>
        <p:txBody>
          <a:bodyPr/>
          <a:lstStyle/>
          <a:p>
            <a:r>
              <a:rPr lang="en-US" dirty="0"/>
              <a:t>Interceptor inspect and transform HTTP requests and responses</a:t>
            </a:r>
          </a:p>
          <a:p>
            <a:r>
              <a:rPr lang="en-US" dirty="0"/>
              <a:t>1) Design interceptor by implementing “</a:t>
            </a:r>
            <a:r>
              <a:rPr lang="en-US" dirty="0" err="1"/>
              <a:t>HttpInterceptor</a:t>
            </a:r>
            <a:r>
              <a:rPr lang="en-US" dirty="0"/>
              <a:t>”</a:t>
            </a:r>
          </a:p>
          <a:p>
            <a:r>
              <a:rPr lang="en-US" dirty="0"/>
              <a:t>2) Inject interceptor to </a:t>
            </a:r>
            <a:r>
              <a:rPr lang="en-US" dirty="0" err="1"/>
              <a:t>module.ts</a:t>
            </a:r>
            <a:r>
              <a:rPr lang="en-US" dirty="0"/>
              <a:t> “Providers” array</a:t>
            </a:r>
          </a:p>
          <a:p>
            <a:r>
              <a:rPr lang="en-US" dirty="0"/>
              <a:t>The “next” object refers to the next interceptor in the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04599-6605-4FFB-A132-5CE047FA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9" y="2990153"/>
            <a:ext cx="4632190" cy="386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E7CDC-E4F2-438B-BECC-B8080AA58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56" y="2990153"/>
            <a:ext cx="5233944" cy="2568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EAA92-5BD6-4038-A13D-B73C5959D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56" y="5492644"/>
            <a:ext cx="5296138" cy="13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59A-E327-4D77-A690-B174305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: Interceptor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D9EE8-73B2-4AAA-8EBC-FE2E96A8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9" y="1480639"/>
            <a:ext cx="4455737" cy="492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E1689-10B6-491B-8A3F-5C93E1E2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93" y="461316"/>
            <a:ext cx="4556484" cy="59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ADD-DA94-441E-AE64-D48E1BEB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r>
              <a:rPr lang="en-US" dirty="0" err="1"/>
              <a:t>RxJs</a:t>
            </a:r>
            <a:r>
              <a:rPr lang="en-US" altLang="zh-CN" dirty="0"/>
              <a:t>: Observable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0F85-6861-429A-A3B0-35A02F3C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8"/>
          </a:xfrm>
        </p:spPr>
        <p:txBody>
          <a:bodyPr/>
          <a:lstStyle/>
          <a:p>
            <a:r>
              <a:rPr lang="en-US" dirty="0"/>
              <a:t>Main Components</a:t>
            </a:r>
          </a:p>
          <a:p>
            <a:pPr lvl="1"/>
            <a:r>
              <a:rPr lang="en-US" dirty="0"/>
              <a:t>Observable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r>
              <a:rPr lang="en-US" dirty="0"/>
              <a:t>Subject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B0E51-DAF1-4FD9-B36D-1BCB1BA6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10" y="2583691"/>
            <a:ext cx="4899447" cy="2974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087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1405-5025-4E6C-A688-CFB85707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altLang="zh-CN" dirty="0" err="1"/>
              <a:t>xJs</a:t>
            </a:r>
            <a:r>
              <a:rPr lang="en-US" altLang="zh-CN" dirty="0"/>
              <a:t>: Observable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F4D4-9CBD-4132-A156-399EF02F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029"/>
            <a:ext cx="8596668" cy="3880773"/>
          </a:xfrm>
        </p:spPr>
        <p:txBody>
          <a:bodyPr/>
          <a:lstStyle/>
          <a:p>
            <a:r>
              <a:rPr lang="en-US" altLang="zh-CN" dirty="0"/>
              <a:t>Create -&gt; subscribe -&gt; executing -&gt; cancel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2C93F-2D72-44D5-A0C2-606E2092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8240"/>
            <a:ext cx="7591425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30B8A-A550-4112-8A10-3D8600304CBF}"/>
              </a:ext>
            </a:extLst>
          </p:cNvPr>
          <p:cNvSpPr txBox="1"/>
          <p:nvPr/>
        </p:nvSpPr>
        <p:spPr>
          <a:xfrm>
            <a:off x="8405322" y="2537083"/>
            <a:ext cx="1737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altLang="zh-CN" sz="1400" dirty="0"/>
              <a:t>Create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Subscribe and executing</a:t>
            </a:r>
          </a:p>
          <a:p>
            <a:endParaRPr lang="en-US" sz="1400" dirty="0"/>
          </a:p>
          <a:p>
            <a:r>
              <a:rPr lang="en-US" sz="14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82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C53-7CEE-4E17-A404-AABFB1C3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: Operator</a:t>
            </a:r>
            <a:br>
              <a:rPr lang="en-US" dirty="0"/>
            </a:br>
            <a:r>
              <a:rPr lang="en-US" sz="1800" dirty="0"/>
              <a:t>(create or transform observable)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3D8D-7153-4CFB-972F-7C9A2ABBE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5469"/>
            <a:ext cx="2766906" cy="3880773"/>
          </a:xfrm>
        </p:spPr>
        <p:txBody>
          <a:bodyPr/>
          <a:lstStyle/>
          <a:p>
            <a:r>
              <a:rPr lang="en-US" dirty="0"/>
              <a:t>Creation Operator</a:t>
            </a:r>
          </a:p>
          <a:p>
            <a:pPr lvl="1"/>
            <a:r>
              <a:rPr lang="en-US" dirty="0"/>
              <a:t>Ajax/(*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From/</a:t>
            </a:r>
            <a:r>
              <a:rPr lang="en-US" dirty="0" err="1"/>
              <a:t>fromEvent</a:t>
            </a:r>
            <a:endParaRPr lang="en-US" dirty="0"/>
          </a:p>
          <a:p>
            <a:pPr lvl="1"/>
            <a:r>
              <a:rPr lang="en-US" dirty="0"/>
              <a:t>Of</a:t>
            </a:r>
          </a:p>
          <a:p>
            <a:pPr lvl="1"/>
            <a:r>
              <a:rPr lang="en-US" dirty="0"/>
              <a:t>Interval</a:t>
            </a:r>
          </a:p>
          <a:p>
            <a:pPr lvl="1"/>
            <a:r>
              <a:rPr lang="en-US" dirty="0" err="1"/>
              <a:t>throwError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3DB5-2B4D-481F-9F16-2C7BCE0E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30" y="800100"/>
            <a:ext cx="5372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AC53-7CEE-4E17-A404-AABFB1C3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: Operator</a:t>
            </a:r>
            <a:br>
              <a:rPr lang="en-US" dirty="0"/>
            </a:br>
            <a:r>
              <a:rPr lang="en-US" sz="1800" dirty="0"/>
              <a:t>(create or transform observable)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3D8D-7153-4CFB-972F-7C9A2ABBE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5469"/>
            <a:ext cx="4189306" cy="3880773"/>
          </a:xfrm>
        </p:spPr>
        <p:txBody>
          <a:bodyPr/>
          <a:lstStyle/>
          <a:p>
            <a:r>
              <a:rPr lang="en-US" dirty="0"/>
              <a:t>Pipeable Operator</a:t>
            </a:r>
            <a:r>
              <a:rPr lang="en-US" sz="1200" dirty="0"/>
              <a:t>(transform to another observable)</a:t>
            </a:r>
          </a:p>
          <a:p>
            <a:pPr lvl="1"/>
            <a:r>
              <a:rPr lang="en-US" dirty="0"/>
              <a:t>Zip / merge</a:t>
            </a:r>
          </a:p>
          <a:p>
            <a:pPr lvl="1"/>
            <a:r>
              <a:rPr lang="en-US" dirty="0"/>
              <a:t>Map/</a:t>
            </a:r>
            <a:r>
              <a:rPr lang="en-US" dirty="0" err="1"/>
              <a:t>switchMap</a:t>
            </a:r>
            <a:endParaRPr lang="en-US" dirty="0"/>
          </a:p>
          <a:p>
            <a:pPr lvl="1"/>
            <a:r>
              <a:rPr lang="en-US" dirty="0"/>
              <a:t>Debounce/filter/take/first/last</a:t>
            </a:r>
          </a:p>
          <a:p>
            <a:pPr lvl="1"/>
            <a:r>
              <a:rPr lang="en-US" dirty="0" err="1"/>
              <a:t>catchError</a:t>
            </a:r>
            <a:r>
              <a:rPr lang="en-US" dirty="0"/>
              <a:t>/retry</a:t>
            </a:r>
          </a:p>
          <a:p>
            <a:pPr lvl="1"/>
            <a:r>
              <a:rPr lang="en-US" dirty="0"/>
              <a:t>Tap/delay/reduce</a:t>
            </a:r>
          </a:p>
          <a:p>
            <a:r>
              <a:rPr lang="en-US" dirty="0"/>
              <a:t>Pipe Chain</a:t>
            </a:r>
          </a:p>
          <a:p>
            <a:pPr lvl="1"/>
            <a:endParaRPr lang="en-US" sz="1000" dirty="0"/>
          </a:p>
          <a:p>
            <a:r>
              <a:rPr lang="en-US" dirty="0"/>
              <a:t>Operator Chain (Pipe)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39D-035F-492C-AFA9-2591B8DF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23091"/>
            <a:ext cx="3667074" cy="195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47FCD-C0D9-46D4-A66D-C4A56AD5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90" y="609600"/>
            <a:ext cx="7355992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3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54B-D886-4A9B-AB89-3426FE34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: Observer </a:t>
            </a:r>
            <a:r>
              <a:rPr lang="en-US" altLang="zh-CN" dirty="0"/>
              <a:t>&amp; Subscription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ED58-51F9-4BF8-88B3-E94914FE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69"/>
            <a:ext cx="3244426" cy="3880773"/>
          </a:xfrm>
        </p:spPr>
        <p:txBody>
          <a:bodyPr/>
          <a:lstStyle/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Object with 3 callbacks</a:t>
            </a:r>
          </a:p>
          <a:p>
            <a:pPr lvl="1"/>
            <a:r>
              <a:rPr lang="en-US" dirty="0"/>
              <a:t>to consume data from observable</a:t>
            </a:r>
          </a:p>
          <a:p>
            <a:pPr lvl="1"/>
            <a:r>
              <a:rPr lang="en-US" dirty="0"/>
              <a:t>next*(</a:t>
            </a:r>
            <a:r>
              <a:rPr lang="en-US" dirty="0" err="1"/>
              <a:t>error|complete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ubscription</a:t>
            </a:r>
          </a:p>
          <a:p>
            <a:pPr lvl="1"/>
            <a:r>
              <a:rPr lang="en-US" dirty="0"/>
              <a:t>Object represents the execution of observable</a:t>
            </a:r>
          </a:p>
          <a:p>
            <a:pPr lvl="1"/>
            <a:r>
              <a:rPr lang="en-US" dirty="0"/>
              <a:t>Call ‘unsubscribe’ to cancel execution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C17D-85A2-4280-8344-6336D408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17" y="1270000"/>
            <a:ext cx="74771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7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11A8-A4C2-426C-B2B2-6202086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altLang="zh-CN" dirty="0" err="1"/>
              <a:t>xJs</a:t>
            </a:r>
            <a:r>
              <a:rPr lang="en-US" altLang="zh-CN" dirty="0"/>
              <a:t>: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D39A-736E-4755-BB27-A9787B2F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16106" cy="3880773"/>
          </a:xfrm>
        </p:spPr>
        <p:txBody>
          <a:bodyPr/>
          <a:lstStyle/>
          <a:p>
            <a:r>
              <a:rPr lang="en-US" dirty="0"/>
              <a:t>Unicast vs Multicast</a:t>
            </a:r>
          </a:p>
          <a:p>
            <a:r>
              <a:rPr lang="en-US" dirty="0"/>
              <a:t>Subject can work as </a:t>
            </a:r>
            <a:r>
              <a:rPr lang="en-US" altLang="zh-CN" u="sng" dirty="0"/>
              <a:t>observable</a:t>
            </a:r>
            <a:r>
              <a:rPr lang="en-US" altLang="zh-CN" dirty="0"/>
              <a:t> and </a:t>
            </a:r>
            <a:r>
              <a:rPr lang="en-US" altLang="zh-CN" u="sng" dirty="0"/>
              <a:t>observer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B7751-FE62-4987-A9D7-413485FC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22" y="2160589"/>
            <a:ext cx="7369435" cy="294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98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11A8-A4C2-426C-B2B2-6202086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altLang="zh-CN" dirty="0" err="1"/>
              <a:t>xJs</a:t>
            </a:r>
            <a:r>
              <a:rPr lang="en-US" altLang="zh-CN" dirty="0"/>
              <a:t>: Subject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600A-D80F-49C4-A199-052915E9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1" y="1666414"/>
            <a:ext cx="8081433" cy="474007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467557-E08C-4428-BE1C-3F3687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617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8F0-1F68-4D99-8AC6-BE7F2003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D109-1F6F-4B3A-86F7-BA119099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9"/>
            <a:ext cx="3047999" cy="513645"/>
          </a:xfrm>
        </p:spPr>
        <p:txBody>
          <a:bodyPr>
            <a:normAutofit/>
          </a:bodyPr>
          <a:lstStyle/>
          <a:p>
            <a:r>
              <a:rPr lang="en-US" dirty="0"/>
              <a:t>Asynchronous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4238-FF5A-4BA1-9303-16D0E767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6" y="2019300"/>
            <a:ext cx="5591175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945C1-4CF9-4FE7-A9FC-0908C763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66" y="3762802"/>
            <a:ext cx="3927828" cy="1825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3B6DC-875D-42DD-9125-FB6480562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813" y="899118"/>
            <a:ext cx="4844523" cy="28636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7F0D35-FC32-432C-81D5-337198A398D2}"/>
              </a:ext>
            </a:extLst>
          </p:cNvPr>
          <p:cNvSpPr txBox="1">
            <a:spLocks/>
          </p:cNvSpPr>
          <p:nvPr/>
        </p:nvSpPr>
        <p:spPr>
          <a:xfrm>
            <a:off x="7203813" y="459515"/>
            <a:ext cx="3047999" cy="51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Promise Chain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617C9-E486-4DC0-9D6F-2D9DEEA1E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813" y="4015129"/>
            <a:ext cx="4854878" cy="2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12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523</Words>
  <Application>Microsoft Office PowerPoint</Application>
  <PresentationFormat>Widescreen</PresentationFormat>
  <Paragraphs>112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RxJS &amp; HTTP</vt:lpstr>
      <vt:lpstr>RxJs: Observable system</vt:lpstr>
      <vt:lpstr>RxJs: Observable</vt:lpstr>
      <vt:lpstr>RxJs: Operator (create or transform observable)</vt:lpstr>
      <vt:lpstr>RxJs: Operator (create or transform observable)</vt:lpstr>
      <vt:lpstr>RxJs: Observer &amp; Subscription</vt:lpstr>
      <vt:lpstr>RxJs: Subject</vt:lpstr>
      <vt:lpstr>RxJs: Subject</vt:lpstr>
      <vt:lpstr>Promise</vt:lpstr>
      <vt:lpstr>Observable vs Promise</vt:lpstr>
      <vt:lpstr>Observable in Angular</vt:lpstr>
      <vt:lpstr>HttpClient</vt:lpstr>
      <vt:lpstr>HttpClient: GET</vt:lpstr>
      <vt:lpstr>HttpClient: Request Options</vt:lpstr>
      <vt:lpstr>HttpClient: POST/PUT/DELETE</vt:lpstr>
      <vt:lpstr>HttpClient: Interceptor</vt:lpstr>
      <vt:lpstr>HttpClient: Interceptor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&amp; HTTP</dc:title>
  <dc:creator>Andy BHT</dc:creator>
  <cp:lastModifiedBy>Andy BHT</cp:lastModifiedBy>
  <cp:revision>21</cp:revision>
  <dcterms:created xsi:type="dcterms:W3CDTF">2020-08-17T14:50:50Z</dcterms:created>
  <dcterms:modified xsi:type="dcterms:W3CDTF">2020-08-24T19:06:41Z</dcterms:modified>
</cp:coreProperties>
</file>