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70" r:id="rId3"/>
    <p:sldId id="257" r:id="rId4"/>
    <p:sldId id="271" r:id="rId5"/>
    <p:sldId id="272" r:id="rId6"/>
    <p:sldId id="258" r:id="rId7"/>
    <p:sldId id="259" r:id="rId8"/>
    <p:sldId id="260" r:id="rId9"/>
    <p:sldId id="262" r:id="rId10"/>
    <p:sldId id="261" r:id="rId11"/>
    <p:sldId id="418" r:id="rId12"/>
    <p:sldId id="263" r:id="rId13"/>
    <p:sldId id="417" r:id="rId14"/>
    <p:sldId id="264" r:id="rId15"/>
    <p:sldId id="419" r:id="rId16"/>
    <p:sldId id="420" r:id="rId17"/>
    <p:sldId id="421" r:id="rId18"/>
    <p:sldId id="422" r:id="rId19"/>
    <p:sldId id="265" r:id="rId20"/>
    <p:sldId id="266" r:id="rId21"/>
    <p:sldId id="267" r:id="rId22"/>
    <p:sldId id="268" r:id="rId23"/>
    <p:sldId id="26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54" autoAdjust="0"/>
    <p:restoredTop sz="95400" autoAdjust="0"/>
  </p:normalViewPr>
  <p:slideViewPr>
    <p:cSldViewPr snapToGrid="0">
      <p:cViewPr varScale="1">
        <p:scale>
          <a:sx n="111" d="100"/>
          <a:sy n="111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98CE2C-736D-49FF-80D1-8D1276943D58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02FC7-AC21-4417-B184-B30A43088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56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guide/component-interaction#parent-and-children-communicate-via-a-service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02FC7-AC21-4417-B184-B30A430888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850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02FC7-AC21-4417-B184-B30A430888C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921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02FC7-AC21-4417-B184-B30A430888C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5780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@ViewChild(“element”)</a:t>
            </a:r>
          </a:p>
          <a:p>
            <a:r>
              <a:rPr lang="en-US" dirty="0"/>
              <a:t>@ViewChildren(“elementGroup”)</a:t>
            </a:r>
          </a:p>
          <a:p>
            <a:r>
              <a:rPr lang="en-US" dirty="0"/>
              <a:t>@ContentChild(“content”)</a:t>
            </a:r>
          </a:p>
          <a:p>
            <a:r>
              <a:rPr lang="en-US" dirty="0"/>
              <a:t>@ContentChildren(“contentChildren”)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02FC7-AC21-4417-B184-B30A430888C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3537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https://angular.io/guide/component-interaction#parent-and-children-communicate-via-a-service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02FC7-AC21-4417-B184-B30A430888C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97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Ng g class test –type=model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02FC7-AC21-4417-B184-B30A430888C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95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/>
              <a:t>ngIf</a:t>
            </a:r>
            <a:r>
              <a:rPr lang="en-US" dirty="0"/>
              <a:t> vs [</a:t>
            </a:r>
            <a:r>
              <a:rPr lang="en-US" dirty="0" err="1"/>
              <a:t>class.hidden</a:t>
            </a:r>
            <a:r>
              <a:rPr lang="en-US" dirty="0"/>
              <a:t>]/</a:t>
            </a:r>
            <a:r>
              <a:rPr lang="en-US" dirty="0" err="1"/>
              <a:t>ngHide</a:t>
            </a: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02FC7-AC21-4417-B184-B30A430888C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076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[()] – must have both @Input() and @Output() in the directive</a:t>
            </a:r>
          </a:p>
          <a:p>
            <a:r>
              <a:rPr lang="en-US" dirty="0"/>
              <a:t>You must import “</a:t>
            </a:r>
            <a:r>
              <a:rPr lang="en-US" dirty="0" err="1"/>
              <a:t>FormsModule</a:t>
            </a:r>
            <a:r>
              <a:rPr lang="en-US" dirty="0"/>
              <a:t>” in your </a:t>
            </a:r>
            <a:r>
              <a:rPr lang="en-US" dirty="0" err="1"/>
              <a:t>AppModule</a:t>
            </a:r>
            <a:r>
              <a:rPr lang="en-US" dirty="0"/>
              <a:t> in order to use [(</a:t>
            </a:r>
            <a:r>
              <a:rPr lang="en-US" dirty="0" err="1"/>
              <a:t>ngModel</a:t>
            </a:r>
            <a:r>
              <a:rPr lang="en-US" dirty="0"/>
              <a:t>)]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02FC7-AC21-4417-B184-B30A430888C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74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structure directive is not hooked to html semantics, we can use &lt;ng-container&gt;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TemplateRef</a:t>
            </a:r>
            <a:r>
              <a:rPr lang="en-US" dirty="0"/>
              <a:t>&lt;any&gt;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ViewContainerRef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@Input() set ‘selector-name’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02FC7-AC21-4417-B184-B30A430888C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08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/>
              <a:t>No asterisk (*)</a:t>
            </a:r>
          </a:p>
          <a:p>
            <a:pPr marL="228600" indent="-228600">
              <a:buAutoNum type="arabicParenR"/>
            </a:pPr>
            <a:r>
              <a:rPr lang="en-US" dirty="0" err="1"/>
              <a:t>ElementRef</a:t>
            </a:r>
            <a:r>
              <a:rPr lang="en-US" dirty="0"/>
              <a:t> – this DOM element this directive is added to</a:t>
            </a:r>
          </a:p>
          <a:p>
            <a:pPr marL="228600" indent="-228600">
              <a:buAutoNum type="arabicParenR"/>
            </a:pPr>
            <a:r>
              <a:rPr lang="en-US" dirty="0"/>
              <a:t>@HostListener – listen to user event performed on this DOM element</a:t>
            </a:r>
          </a:p>
          <a:p>
            <a:pPr marL="228600" indent="-228600">
              <a:buAutoNum type="arabicParenR"/>
            </a:pPr>
            <a:r>
              <a:rPr lang="en-US" dirty="0"/>
              <a:t>@Input() takes the input ‘expression’ --- line 78 – has to be expression</a:t>
            </a:r>
          </a:p>
          <a:p>
            <a:pPr marL="228600" indent="-228600">
              <a:buAutoNum type="arabicParenR"/>
            </a:pPr>
            <a:r>
              <a:rPr lang="en-US" dirty="0"/>
              <a:t>@HostBinding(‘class.open’) </a:t>
            </a:r>
            <a:r>
              <a:rPr lang="en-US" dirty="0" err="1"/>
              <a:t>isClassOpen</a:t>
            </a:r>
            <a:r>
              <a:rPr lang="en-US" dirty="0"/>
              <a:t> = true;  --------- @hostbinding bind to a property, @HostListener listens to an event</a:t>
            </a:r>
          </a:p>
          <a:p>
            <a:pPr marL="228600" indent="-228600">
              <a:buAutoNum type="arabicParenR"/>
            </a:pPr>
            <a:r>
              <a:rPr lang="en-US" dirty="0"/>
              <a:t>Renderer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     constructor(private render: Renderer2)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this.renderer.removeClass</a:t>
            </a:r>
            <a:r>
              <a:rPr lang="en-US" dirty="0"/>
              <a:t>(button, ‘open’) ---- not angular relied, it worked on its own.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02FC7-AC21-4417-B184-B30A430888C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0861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0EDF81-139F-488C-872B-4720FBA6BF9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58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 15- pipe chain</a:t>
            </a:r>
          </a:p>
          <a:p>
            <a:r>
              <a:rPr lang="en-US" dirty="0"/>
              <a:t>Line 4 – self defined pipe -- @Pipe, implements </a:t>
            </a:r>
            <a:r>
              <a:rPr lang="en-US" dirty="0" err="1"/>
              <a:t>PipeTransform</a:t>
            </a:r>
            <a:r>
              <a:rPr lang="en-US" dirty="0"/>
              <a:t>, override transform function</a:t>
            </a:r>
          </a:p>
          <a:p>
            <a:r>
              <a:rPr lang="en-US" dirty="0"/>
              <a:t>Line 6 – Pure and Impure pipe</a:t>
            </a:r>
          </a:p>
          <a:p>
            <a:endParaRPr lang="en-US" dirty="0"/>
          </a:p>
          <a:p>
            <a:r>
              <a:rPr lang="en-US" dirty="0"/>
              <a:t>Pure pipe is executed when input value changes, Impure pipe is executed on every change detection cycle.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02FC7-AC21-4417-B184-B30A430888C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75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0EDF81-139F-488C-872B-4720FBA6BF9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407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ECDA-9484-44C1-B405-73FA305F7D5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9E235-2984-4971-82D4-FBD3E5072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244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ECDA-9484-44C1-B405-73FA305F7D5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9E235-2984-4971-82D4-FBD3E5072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995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ECDA-9484-44C1-B405-73FA305F7D5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9E235-2984-4971-82D4-FBD3E5072F6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4011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ECDA-9484-44C1-B405-73FA305F7D5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9E235-2984-4971-82D4-FBD3E5072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13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ECDA-9484-44C1-B405-73FA305F7D5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9E235-2984-4971-82D4-FBD3E5072F6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2743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ECDA-9484-44C1-B405-73FA305F7D5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9E235-2984-4971-82D4-FBD3E5072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5098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ECDA-9484-44C1-B405-73FA305F7D5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9E235-2984-4971-82D4-FBD3E5072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14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ECDA-9484-44C1-B405-73FA305F7D5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9E235-2984-4971-82D4-FBD3E5072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258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D52F74EF-6A19-4BD7-8279-F105381ACB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9153" y="0"/>
            <a:ext cx="6105136" cy="6240787"/>
          </a:xfrm>
          <a:custGeom>
            <a:avLst/>
            <a:gdLst>
              <a:gd name="connsiteX0" fmla="*/ 0 w 6105136"/>
              <a:gd name="connsiteY0" fmla="*/ 0 h 6240787"/>
              <a:gd name="connsiteX1" fmla="*/ 4523152 w 6105136"/>
              <a:gd name="connsiteY1" fmla="*/ 0 h 6240787"/>
              <a:gd name="connsiteX2" fmla="*/ 4608623 w 6105136"/>
              <a:gd name="connsiteY2" fmla="*/ 39946 h 6240787"/>
              <a:gd name="connsiteX3" fmla="*/ 4823827 w 6105136"/>
              <a:gd name="connsiteY3" fmla="*/ 132755 h 6240787"/>
              <a:gd name="connsiteX4" fmla="*/ 4905422 w 6105136"/>
              <a:gd name="connsiteY4" fmla="*/ 207003 h 6240787"/>
              <a:gd name="connsiteX5" fmla="*/ 5580181 w 6105136"/>
              <a:gd name="connsiteY5" fmla="*/ 692427 h 6240787"/>
              <a:gd name="connsiteX6" fmla="*/ 5451100 w 6105136"/>
              <a:gd name="connsiteY6" fmla="*/ 795341 h 6240787"/>
              <a:gd name="connsiteX7" fmla="*/ 5690699 w 6105136"/>
              <a:gd name="connsiteY7" fmla="*/ 918459 h 6240787"/>
              <a:gd name="connsiteX8" fmla="*/ 5744662 w 6105136"/>
              <a:gd name="connsiteY8" fmla="*/ 970151 h 6240787"/>
              <a:gd name="connsiteX9" fmla="*/ 5698902 w 6105136"/>
              <a:gd name="connsiteY9" fmla="*/ 1032179 h 6240787"/>
              <a:gd name="connsiteX10" fmla="*/ 5599609 w 6105136"/>
              <a:gd name="connsiteY10" fmla="*/ 1075412 h 6240787"/>
              <a:gd name="connsiteX11" fmla="*/ 5467939 w 6105136"/>
              <a:gd name="connsiteY11" fmla="*/ 1184902 h 6240787"/>
              <a:gd name="connsiteX12" fmla="*/ 5473118 w 6105136"/>
              <a:gd name="connsiteY12" fmla="*/ 1270428 h 6240787"/>
              <a:gd name="connsiteX13" fmla="*/ 5551259 w 6105136"/>
              <a:gd name="connsiteY13" fmla="*/ 1425502 h 6240787"/>
              <a:gd name="connsiteX14" fmla="*/ 5433832 w 6105136"/>
              <a:gd name="connsiteY14" fmla="*/ 1587625 h 6240787"/>
              <a:gd name="connsiteX15" fmla="*/ 5373392 w 6105136"/>
              <a:gd name="connsiteY15" fmla="*/ 1635554 h 6240787"/>
              <a:gd name="connsiteX16" fmla="*/ 5489956 w 6105136"/>
              <a:gd name="connsiteY16" fmla="*/ 1652001 h 6240787"/>
              <a:gd name="connsiteX17" fmla="*/ 5530536 w 6105136"/>
              <a:gd name="connsiteY17" fmla="*/ 1719670 h 6240787"/>
              <a:gd name="connsiteX18" fmla="*/ 5548668 w 6105136"/>
              <a:gd name="connsiteY18" fmla="*/ 1753506 h 6240787"/>
              <a:gd name="connsiteX19" fmla="*/ 5658753 w 6105136"/>
              <a:gd name="connsiteY19" fmla="*/ 1965440 h 6240787"/>
              <a:gd name="connsiteX20" fmla="*/ 5640189 w 6105136"/>
              <a:gd name="connsiteY20" fmla="*/ 2024647 h 6240787"/>
              <a:gd name="connsiteX21" fmla="*/ 5456712 w 6105136"/>
              <a:gd name="connsiteY21" fmla="*/ 2310829 h 6240787"/>
              <a:gd name="connsiteX22" fmla="*/ 5651844 w 6105136"/>
              <a:gd name="connsiteY22" fmla="*/ 2390715 h 6240787"/>
              <a:gd name="connsiteX23" fmla="*/ 5663501 w 6105136"/>
              <a:gd name="connsiteY23" fmla="*/ 2526050 h 6240787"/>
              <a:gd name="connsiteX24" fmla="*/ 5762794 w 6105136"/>
              <a:gd name="connsiteY24" fmla="*/ 2677365 h 6240787"/>
              <a:gd name="connsiteX25" fmla="*/ 5981237 w 6105136"/>
              <a:gd name="connsiteY25" fmla="*/ 2890238 h 6240787"/>
              <a:gd name="connsiteX26" fmla="*/ 6105136 w 6105136"/>
              <a:gd name="connsiteY26" fmla="*/ 3033093 h 6240787"/>
              <a:gd name="connsiteX27" fmla="*/ 5891443 w 6105136"/>
              <a:gd name="connsiteY27" fmla="*/ 3071156 h 6240787"/>
              <a:gd name="connsiteX28" fmla="*/ 5858202 w 6105136"/>
              <a:gd name="connsiteY28" fmla="*/ 3093243 h 6240787"/>
              <a:gd name="connsiteX29" fmla="*/ 5883673 w 6105136"/>
              <a:gd name="connsiteY29" fmla="*/ 3168428 h 6240787"/>
              <a:gd name="connsiteX30" fmla="*/ 5917778 w 6105136"/>
              <a:gd name="connsiteY30" fmla="*/ 3243149 h 6240787"/>
              <a:gd name="connsiteX31" fmla="*/ 5894034 w 6105136"/>
              <a:gd name="connsiteY31" fmla="*/ 3301887 h 6240787"/>
              <a:gd name="connsiteX32" fmla="*/ 5727393 w 6105136"/>
              <a:gd name="connsiteY32" fmla="*/ 3556115 h 6240787"/>
              <a:gd name="connsiteX33" fmla="*/ 5590543 w 6105136"/>
              <a:gd name="connsiteY33" fmla="*/ 3657145 h 6240787"/>
              <a:gd name="connsiteX34" fmla="*/ 5278850 w 6105136"/>
              <a:gd name="connsiteY34" fmla="*/ 4116255 h 6240787"/>
              <a:gd name="connsiteX35" fmla="*/ 5180851 w 6105136"/>
              <a:gd name="connsiteY35" fmla="*/ 4265220 h 6240787"/>
              <a:gd name="connsiteX36" fmla="*/ 5253380 w 6105136"/>
              <a:gd name="connsiteY36" fmla="*/ 4317849 h 6240787"/>
              <a:gd name="connsiteX37" fmla="*/ 5114368 w 6105136"/>
              <a:gd name="connsiteY37" fmla="*/ 4473866 h 6240787"/>
              <a:gd name="connsiteX38" fmla="*/ 4950749 w 6105136"/>
              <a:gd name="connsiteY38" fmla="*/ 4647262 h 6240787"/>
              <a:gd name="connsiteX39" fmla="*/ 4908013 w 6105136"/>
              <a:gd name="connsiteY39" fmla="*/ 4693317 h 6240787"/>
              <a:gd name="connsiteX40" fmla="*/ 1535079 w 6105136"/>
              <a:gd name="connsiteY40" fmla="*/ 6239347 h 6240787"/>
              <a:gd name="connsiteX41" fmla="*/ 645760 w 6105136"/>
              <a:gd name="connsiteY41" fmla="*/ 6011438 h 6240787"/>
              <a:gd name="connsiteX42" fmla="*/ 293915 w 6105136"/>
              <a:gd name="connsiteY42" fmla="*/ 5834280 h 6240787"/>
              <a:gd name="connsiteX43" fmla="*/ 68403 w 6105136"/>
              <a:gd name="connsiteY43" fmla="*/ 5686489 h 6240787"/>
              <a:gd name="connsiteX44" fmla="*/ 0 w 6105136"/>
              <a:gd name="connsiteY44" fmla="*/ 5638313 h 624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105136" h="6240787">
                <a:moveTo>
                  <a:pt x="0" y="0"/>
                </a:moveTo>
                <a:lnTo>
                  <a:pt x="4523152" y="0"/>
                </a:lnTo>
                <a:lnTo>
                  <a:pt x="4608623" y="39946"/>
                </a:lnTo>
                <a:cubicBezTo>
                  <a:pt x="4678991" y="74838"/>
                  <a:pt x="4748927" y="110669"/>
                  <a:pt x="4823827" y="132755"/>
                </a:cubicBezTo>
                <a:cubicBezTo>
                  <a:pt x="4855776" y="142154"/>
                  <a:pt x="4894198" y="175047"/>
                  <a:pt x="4905422" y="207003"/>
                </a:cubicBezTo>
                <a:cubicBezTo>
                  <a:pt x="4941685" y="310386"/>
                  <a:pt x="5665659" y="600325"/>
                  <a:pt x="5580181" y="692427"/>
                </a:cubicBezTo>
                <a:cubicBezTo>
                  <a:pt x="5544781" y="730492"/>
                  <a:pt x="5499020" y="757748"/>
                  <a:pt x="5451100" y="795341"/>
                </a:cubicBezTo>
                <a:cubicBezTo>
                  <a:pt x="5523197" y="866299"/>
                  <a:pt x="5604356" y="897314"/>
                  <a:pt x="5690699" y="918459"/>
                </a:cubicBezTo>
                <a:cubicBezTo>
                  <a:pt x="5716602" y="925039"/>
                  <a:pt x="5742073" y="938195"/>
                  <a:pt x="5744662" y="970151"/>
                </a:cubicBezTo>
                <a:cubicBezTo>
                  <a:pt x="5747252" y="1003514"/>
                  <a:pt x="5720917" y="1016670"/>
                  <a:pt x="5698902" y="1032179"/>
                </a:cubicBezTo>
                <a:cubicBezTo>
                  <a:pt x="5668250" y="1053794"/>
                  <a:pt x="5638462" y="1072593"/>
                  <a:pt x="5599609" y="1075412"/>
                </a:cubicBezTo>
                <a:cubicBezTo>
                  <a:pt x="5535715" y="1079641"/>
                  <a:pt x="5505065" y="1139790"/>
                  <a:pt x="5467939" y="1184902"/>
                </a:cubicBezTo>
                <a:cubicBezTo>
                  <a:pt x="5447216" y="1210280"/>
                  <a:pt x="5436855" y="1261499"/>
                  <a:pt x="5473118" y="1270428"/>
                </a:cubicBezTo>
                <a:cubicBezTo>
                  <a:pt x="5560323" y="1292044"/>
                  <a:pt x="5553415" y="1354544"/>
                  <a:pt x="5551259" y="1425502"/>
                </a:cubicBezTo>
                <a:cubicBezTo>
                  <a:pt x="5548236" y="1513377"/>
                  <a:pt x="5496862" y="1553789"/>
                  <a:pt x="5433832" y="1587625"/>
                </a:cubicBezTo>
                <a:cubicBezTo>
                  <a:pt x="5412247" y="1599371"/>
                  <a:pt x="5381597" y="1598900"/>
                  <a:pt x="5373392" y="1635554"/>
                </a:cubicBezTo>
                <a:cubicBezTo>
                  <a:pt x="5408793" y="1670331"/>
                  <a:pt x="5451964" y="1642134"/>
                  <a:pt x="5489956" y="1652001"/>
                </a:cubicBezTo>
                <a:cubicBezTo>
                  <a:pt x="5521470" y="1659991"/>
                  <a:pt x="5573707" y="1655762"/>
                  <a:pt x="5530536" y="1719670"/>
                </a:cubicBezTo>
                <a:cubicBezTo>
                  <a:pt x="5518014" y="1737997"/>
                  <a:pt x="5532692" y="1752096"/>
                  <a:pt x="5548668" y="1753506"/>
                </a:cubicBezTo>
                <a:cubicBezTo>
                  <a:pt x="5676454" y="1768073"/>
                  <a:pt x="5617741" y="1897301"/>
                  <a:pt x="5658753" y="1965440"/>
                </a:cubicBezTo>
                <a:cubicBezTo>
                  <a:pt x="5669976" y="1984234"/>
                  <a:pt x="5657889" y="2016659"/>
                  <a:pt x="5640189" y="2024647"/>
                </a:cubicBezTo>
                <a:cubicBezTo>
                  <a:pt x="5527080" y="2077279"/>
                  <a:pt x="5511540" y="2202748"/>
                  <a:pt x="5456712" y="2310829"/>
                </a:cubicBezTo>
                <a:cubicBezTo>
                  <a:pt x="5516289" y="2353591"/>
                  <a:pt x="5587520" y="2362989"/>
                  <a:pt x="5651844" y="2390715"/>
                </a:cubicBezTo>
                <a:cubicBezTo>
                  <a:pt x="5718760" y="2419850"/>
                  <a:pt x="5718760" y="2441466"/>
                  <a:pt x="5663501" y="2526050"/>
                </a:cubicBezTo>
                <a:cubicBezTo>
                  <a:pt x="5807259" y="2544380"/>
                  <a:pt x="5807259" y="2544380"/>
                  <a:pt x="5762794" y="2677365"/>
                </a:cubicBezTo>
                <a:cubicBezTo>
                  <a:pt x="5883243" y="2689583"/>
                  <a:pt x="5962676" y="2752552"/>
                  <a:pt x="5981237" y="2890238"/>
                </a:cubicBezTo>
                <a:cubicBezTo>
                  <a:pt x="5990305" y="2956967"/>
                  <a:pt x="6044700" y="2988450"/>
                  <a:pt x="6105136" y="3033093"/>
                </a:cubicBezTo>
                <a:cubicBezTo>
                  <a:pt x="6030022" y="3076327"/>
                  <a:pt x="5979081" y="3166550"/>
                  <a:pt x="5891443" y="3071156"/>
                </a:cubicBezTo>
                <a:cubicBezTo>
                  <a:pt x="5859498" y="3036383"/>
                  <a:pt x="5862517" y="3080554"/>
                  <a:pt x="5858202" y="3093243"/>
                </a:cubicBezTo>
                <a:cubicBezTo>
                  <a:pt x="5847842" y="3124256"/>
                  <a:pt x="5869424" y="3144934"/>
                  <a:pt x="5883673" y="3168428"/>
                </a:cubicBezTo>
                <a:cubicBezTo>
                  <a:pt x="5897486" y="3191926"/>
                  <a:pt x="5913893" y="3216830"/>
                  <a:pt x="5917778" y="3243149"/>
                </a:cubicBezTo>
                <a:cubicBezTo>
                  <a:pt x="5920365" y="3261475"/>
                  <a:pt x="5907848" y="3288257"/>
                  <a:pt x="5894034" y="3301887"/>
                </a:cubicBezTo>
                <a:cubicBezTo>
                  <a:pt x="5821506" y="3373784"/>
                  <a:pt x="5864677" y="3535437"/>
                  <a:pt x="5727393" y="3556115"/>
                </a:cubicBezTo>
                <a:cubicBezTo>
                  <a:pt x="5665659" y="3565510"/>
                  <a:pt x="5635872" y="3624721"/>
                  <a:pt x="5590543" y="3657145"/>
                </a:cubicBezTo>
                <a:cubicBezTo>
                  <a:pt x="5432970" y="3770396"/>
                  <a:pt x="5327632" y="3916071"/>
                  <a:pt x="5278850" y="4116255"/>
                </a:cubicBezTo>
                <a:cubicBezTo>
                  <a:pt x="5265468" y="4171705"/>
                  <a:pt x="5214092" y="4216350"/>
                  <a:pt x="5180851" y="4265220"/>
                </a:cubicBezTo>
                <a:cubicBezTo>
                  <a:pt x="5196826" y="4300933"/>
                  <a:pt x="5284029" y="4223867"/>
                  <a:pt x="5253380" y="4317849"/>
                </a:cubicBezTo>
                <a:cubicBezTo>
                  <a:pt x="5230067" y="4388339"/>
                  <a:pt x="5170490" y="4432042"/>
                  <a:pt x="5114368" y="4473866"/>
                </a:cubicBezTo>
                <a:cubicBezTo>
                  <a:pt x="5050475" y="4521325"/>
                  <a:pt x="4979676" y="4559388"/>
                  <a:pt x="4950749" y="4647262"/>
                </a:cubicBezTo>
                <a:cubicBezTo>
                  <a:pt x="4944706" y="4666061"/>
                  <a:pt x="4925279" y="4685796"/>
                  <a:pt x="4908013" y="4693317"/>
                </a:cubicBezTo>
                <a:cubicBezTo>
                  <a:pt x="4007468" y="6239820"/>
                  <a:pt x="1790648" y="6250156"/>
                  <a:pt x="1535079" y="6239347"/>
                </a:cubicBezTo>
                <a:cubicBezTo>
                  <a:pt x="1225543" y="6225721"/>
                  <a:pt x="932844" y="6130326"/>
                  <a:pt x="645760" y="6011438"/>
                </a:cubicBezTo>
                <a:cubicBezTo>
                  <a:pt x="524448" y="5961158"/>
                  <a:pt x="411775" y="5889730"/>
                  <a:pt x="293915" y="5834280"/>
                </a:cubicBezTo>
                <a:cubicBezTo>
                  <a:pt x="212539" y="5795981"/>
                  <a:pt x="140444" y="5740295"/>
                  <a:pt x="68403" y="5686489"/>
                </a:cubicBezTo>
                <a:lnTo>
                  <a:pt x="0" y="563831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09EFF82-B4B6-4B60-B389-A87BD677DE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5502" y="211465"/>
            <a:ext cx="4941484" cy="3877363"/>
          </a:xfrm>
          <a:custGeom>
            <a:avLst/>
            <a:gdLst>
              <a:gd name="connsiteX0" fmla="*/ 4156023 w 4941484"/>
              <a:gd name="connsiteY0" fmla="*/ 17 h 3877363"/>
              <a:gd name="connsiteX1" fmla="*/ 4187225 w 4941484"/>
              <a:gd name="connsiteY1" fmla="*/ 16745 h 3877363"/>
              <a:gd name="connsiteX2" fmla="*/ 4013424 w 4941484"/>
              <a:gd name="connsiteY2" fmla="*/ 79463 h 3877363"/>
              <a:gd name="connsiteX3" fmla="*/ 4285215 w 4941484"/>
              <a:gd name="connsiteY3" fmla="*/ 46454 h 3877363"/>
              <a:gd name="connsiteX4" fmla="*/ 4289855 w 4941484"/>
              <a:gd name="connsiteY4" fmla="*/ 67782 h 3877363"/>
              <a:gd name="connsiteX5" fmla="*/ 3981190 w 4941484"/>
              <a:gd name="connsiteY5" fmla="*/ 148529 h 3877363"/>
              <a:gd name="connsiteX6" fmla="*/ 4008783 w 4941484"/>
              <a:gd name="connsiteY6" fmla="*/ 160972 h 3877363"/>
              <a:gd name="connsiteX7" fmla="*/ 4172785 w 4941484"/>
              <a:gd name="connsiteY7" fmla="*/ 129739 h 3877363"/>
              <a:gd name="connsiteX8" fmla="*/ 4205791 w 4941484"/>
              <a:gd name="connsiteY8" fmla="*/ 137864 h 3877363"/>
              <a:gd name="connsiteX9" fmla="*/ 4189547 w 4941484"/>
              <a:gd name="connsiteY9" fmla="*/ 175697 h 3877363"/>
              <a:gd name="connsiteX10" fmla="*/ 4118375 w 4941484"/>
              <a:gd name="connsiteY10" fmla="*/ 190425 h 3877363"/>
              <a:gd name="connsiteX11" fmla="*/ 4007492 w 4941484"/>
              <a:gd name="connsiteY11" fmla="*/ 279299 h 3877363"/>
              <a:gd name="connsiteX12" fmla="*/ 4175363 w 4941484"/>
              <a:gd name="connsiteY12" fmla="*/ 268633 h 3877363"/>
              <a:gd name="connsiteX13" fmla="*/ 4205019 w 4941484"/>
              <a:gd name="connsiteY13" fmla="*/ 290216 h 3877363"/>
              <a:gd name="connsiteX14" fmla="*/ 4216365 w 4941484"/>
              <a:gd name="connsiteY14" fmla="*/ 318148 h 3877363"/>
              <a:gd name="connsiteX15" fmla="*/ 4281347 w 4941484"/>
              <a:gd name="connsiteY15" fmla="*/ 341254 h 3877363"/>
              <a:gd name="connsiteX16" fmla="*/ 4179231 w 4941484"/>
              <a:gd name="connsiteY16" fmla="*/ 367154 h 3877363"/>
              <a:gd name="connsiteX17" fmla="*/ 4288309 w 4941484"/>
              <a:gd name="connsiteY17" fmla="*/ 367154 h 3877363"/>
              <a:gd name="connsiteX18" fmla="*/ 4413633 w 4941484"/>
              <a:gd name="connsiteY18" fmla="*/ 349381 h 3877363"/>
              <a:gd name="connsiteX19" fmla="*/ 4547207 w 4941484"/>
              <a:gd name="connsiteY19" fmla="*/ 354966 h 3877363"/>
              <a:gd name="connsiteX20" fmla="*/ 4814356 w 4941484"/>
              <a:gd name="connsiteY20" fmla="*/ 322211 h 3877363"/>
              <a:gd name="connsiteX21" fmla="*/ 4941484 w 4941484"/>
              <a:gd name="connsiteY21" fmla="*/ 324495 h 3877363"/>
              <a:gd name="connsiteX22" fmla="*/ 4234673 w 4941484"/>
              <a:gd name="connsiteY22" fmla="*/ 544899 h 3877363"/>
              <a:gd name="connsiteX23" fmla="*/ 4270775 w 4941484"/>
              <a:gd name="connsiteY23" fmla="*/ 593397 h 3877363"/>
              <a:gd name="connsiteX24" fmla="*/ 4122759 w 4941484"/>
              <a:gd name="connsiteY24" fmla="*/ 646212 h 3877363"/>
              <a:gd name="connsiteX25" fmla="*/ 4086400 w 4941484"/>
              <a:gd name="connsiteY25" fmla="*/ 698520 h 3877363"/>
              <a:gd name="connsiteX26" fmla="*/ 4132041 w 4941484"/>
              <a:gd name="connsiteY26" fmla="*/ 693950 h 3877363"/>
              <a:gd name="connsiteX27" fmla="*/ 4171237 w 4941484"/>
              <a:gd name="connsiteY27" fmla="*/ 703852 h 3877363"/>
              <a:gd name="connsiteX28" fmla="*/ 4154992 w 4941484"/>
              <a:gd name="connsiteY28" fmla="*/ 770380 h 3877363"/>
              <a:gd name="connsiteX29" fmla="*/ 3945863 w 4941484"/>
              <a:gd name="connsiteY29" fmla="*/ 856205 h 3877363"/>
              <a:gd name="connsiteX30" fmla="*/ 3927039 w 4941484"/>
              <a:gd name="connsiteY30" fmla="*/ 884136 h 3877363"/>
              <a:gd name="connsiteX31" fmla="*/ 3952052 w 4941484"/>
              <a:gd name="connsiteY31" fmla="*/ 903942 h 3877363"/>
              <a:gd name="connsiteX32" fmla="*/ 4019613 w 4941484"/>
              <a:gd name="connsiteY32" fmla="*/ 914098 h 3877363"/>
              <a:gd name="connsiteX33" fmla="*/ 3924977 w 4941484"/>
              <a:gd name="connsiteY33" fmla="*/ 1009319 h 3877363"/>
              <a:gd name="connsiteX34" fmla="*/ 3890421 w 4941484"/>
              <a:gd name="connsiteY34" fmla="*/ 1035726 h 3877363"/>
              <a:gd name="connsiteX35" fmla="*/ 3831370 w 4941484"/>
              <a:gd name="connsiteY35" fmla="*/ 1076608 h 3877363"/>
              <a:gd name="connsiteX36" fmla="*/ 3830339 w 4941484"/>
              <a:gd name="connsiteY36" fmla="*/ 1089050 h 3877363"/>
              <a:gd name="connsiteX37" fmla="*/ 3910793 w 4941484"/>
              <a:gd name="connsiteY37" fmla="*/ 1132978 h 3877363"/>
              <a:gd name="connsiteX38" fmla="*/ 4055971 w 4941484"/>
              <a:gd name="connsiteY38" fmla="*/ 1121043 h 3877363"/>
              <a:gd name="connsiteX39" fmla="*/ 3841428 w 4941484"/>
              <a:gd name="connsiteY39" fmla="*/ 1186555 h 3877363"/>
              <a:gd name="connsiteX40" fmla="*/ 4535860 w 4941484"/>
              <a:gd name="connsiteY40" fmla="*/ 1030395 h 3877363"/>
              <a:gd name="connsiteX41" fmla="*/ 4491508 w 4941484"/>
              <a:gd name="connsiteY41" fmla="*/ 1071275 h 3877363"/>
              <a:gd name="connsiteX42" fmla="*/ 4248597 w 4941484"/>
              <a:gd name="connsiteY42" fmla="*/ 1178936 h 3877363"/>
              <a:gd name="connsiteX43" fmla="*/ 4179749 w 4941484"/>
              <a:gd name="connsiteY43" fmla="*/ 1246481 h 3877363"/>
              <a:gd name="connsiteX44" fmla="*/ 4107545 w 4941484"/>
              <a:gd name="connsiteY44" fmla="*/ 1283806 h 3877363"/>
              <a:gd name="connsiteX45" fmla="*/ 4006204 w 4941484"/>
              <a:gd name="connsiteY45" fmla="*/ 1283045 h 3877363"/>
              <a:gd name="connsiteX46" fmla="*/ 3934259 w 4941484"/>
              <a:gd name="connsiteY46" fmla="*/ 1340431 h 3877363"/>
              <a:gd name="connsiteX47" fmla="*/ 4009298 w 4941484"/>
              <a:gd name="connsiteY47" fmla="*/ 1352619 h 3877363"/>
              <a:gd name="connsiteX48" fmla="*/ 4097230 w 4941484"/>
              <a:gd name="connsiteY48" fmla="*/ 1343224 h 3877363"/>
              <a:gd name="connsiteX49" fmla="*/ 4287021 w 4941484"/>
              <a:gd name="connsiteY49" fmla="*/ 1346270 h 3877363"/>
              <a:gd name="connsiteX50" fmla="*/ 4395839 w 4941484"/>
              <a:gd name="connsiteY50" fmla="*/ 1357443 h 3877363"/>
              <a:gd name="connsiteX51" fmla="*/ 4645969 w 4941484"/>
              <a:gd name="connsiteY51" fmla="*/ 1338398 h 3877363"/>
              <a:gd name="connsiteX52" fmla="*/ 4631270 w 4941484"/>
              <a:gd name="connsiteY52" fmla="*/ 1387152 h 3877363"/>
              <a:gd name="connsiteX53" fmla="*/ 4640555 w 4941484"/>
              <a:gd name="connsiteY53" fmla="*/ 1429556 h 3877363"/>
              <a:gd name="connsiteX54" fmla="*/ 4644165 w 4941484"/>
              <a:gd name="connsiteY54" fmla="*/ 1521730 h 3877363"/>
              <a:gd name="connsiteX55" fmla="*/ 4641844 w 4941484"/>
              <a:gd name="connsiteY55" fmla="*/ 1536712 h 3877363"/>
              <a:gd name="connsiteX56" fmla="*/ 4697799 w 4941484"/>
              <a:gd name="connsiteY56" fmla="*/ 1546361 h 3877363"/>
              <a:gd name="connsiteX57" fmla="*/ 4364379 w 4941484"/>
              <a:gd name="connsiteY57" fmla="*/ 1738070 h 3877363"/>
              <a:gd name="connsiteX58" fmla="*/ 4587175 w 4941484"/>
              <a:gd name="connsiteY58" fmla="*/ 1689317 h 3877363"/>
              <a:gd name="connsiteX59" fmla="*/ 4617346 w 4941484"/>
              <a:gd name="connsiteY59" fmla="*/ 1769810 h 3877363"/>
              <a:gd name="connsiteX60" fmla="*/ 4512653 w 4941484"/>
              <a:gd name="connsiteY60" fmla="*/ 1841415 h 3877363"/>
              <a:gd name="connsiteX61" fmla="*/ 4473973 w 4941484"/>
              <a:gd name="connsiteY61" fmla="*/ 1983103 h 3877363"/>
              <a:gd name="connsiteX62" fmla="*/ 4492798 w 4941484"/>
              <a:gd name="connsiteY62" fmla="*/ 2112602 h 3877363"/>
              <a:gd name="connsiteX63" fmla="*/ 4537665 w 4941484"/>
              <a:gd name="connsiteY63" fmla="*/ 2153737 h 3877363"/>
              <a:gd name="connsiteX64" fmla="*/ 4602648 w 4941484"/>
              <a:gd name="connsiteY64" fmla="*/ 2227627 h 3877363"/>
              <a:gd name="connsiteX65" fmla="*/ 4642875 w 4941484"/>
              <a:gd name="connsiteY65" fmla="*/ 2273333 h 3877363"/>
              <a:gd name="connsiteX66" fmla="*/ 4782639 w 4941484"/>
              <a:gd name="connsiteY66" fmla="*/ 2255559 h 3877363"/>
              <a:gd name="connsiteX67" fmla="*/ 4596201 w 4941484"/>
              <a:gd name="connsiteY67" fmla="*/ 2371602 h 3877363"/>
              <a:gd name="connsiteX68" fmla="*/ 4747311 w 4941484"/>
              <a:gd name="connsiteY68" fmla="*/ 2357127 h 3877363"/>
              <a:gd name="connsiteX69" fmla="*/ 4796563 w 4941484"/>
              <a:gd name="connsiteY69" fmla="*/ 2365252 h 3877363"/>
              <a:gd name="connsiteX70" fmla="*/ 4768455 w 4941484"/>
              <a:gd name="connsiteY70" fmla="*/ 2402832 h 3877363"/>
              <a:gd name="connsiteX71" fmla="*/ 4657573 w 4941484"/>
              <a:gd name="connsiteY71" fmla="*/ 2466566 h 3877363"/>
              <a:gd name="connsiteX72" fmla="*/ 4429103 w 4941484"/>
              <a:gd name="connsiteY72" fmla="*/ 2639233 h 3877363"/>
              <a:gd name="connsiteX73" fmla="*/ 4650355 w 4941484"/>
              <a:gd name="connsiteY73" fmla="*/ 2560010 h 3877363"/>
              <a:gd name="connsiteX74" fmla="*/ 4417243 w 4941484"/>
              <a:gd name="connsiteY74" fmla="*/ 2737500 h 3877363"/>
              <a:gd name="connsiteX75" fmla="*/ 4365411 w 4941484"/>
              <a:gd name="connsiteY75" fmla="*/ 2796409 h 3877363"/>
              <a:gd name="connsiteX76" fmla="*/ 4260717 w 4941484"/>
              <a:gd name="connsiteY76" fmla="*/ 2942666 h 3877363"/>
              <a:gd name="connsiteX77" fmla="*/ 4265875 w 4941484"/>
              <a:gd name="connsiteY77" fmla="*/ 2959171 h 3877363"/>
              <a:gd name="connsiteX78" fmla="*/ 4386814 w 4941484"/>
              <a:gd name="connsiteY78" fmla="*/ 2935557 h 3877363"/>
              <a:gd name="connsiteX79" fmla="*/ 4230031 w 4941484"/>
              <a:gd name="connsiteY79" fmla="*/ 3058455 h 3877363"/>
              <a:gd name="connsiteX80" fmla="*/ 4068091 w 4941484"/>
              <a:gd name="connsiteY80" fmla="*/ 3152912 h 3877363"/>
              <a:gd name="connsiteX81" fmla="*/ 4183101 w 4941484"/>
              <a:gd name="connsiteY81" fmla="*/ 3138440 h 3877363"/>
              <a:gd name="connsiteX82" fmla="*/ 4341172 w 4941484"/>
              <a:gd name="connsiteY82" fmla="*/ 3084354 h 3877363"/>
              <a:gd name="connsiteX83" fmla="*/ 4396097 w 4941484"/>
              <a:gd name="connsiteY83" fmla="*/ 3104668 h 3877363"/>
              <a:gd name="connsiteX84" fmla="*/ 4246278 w 4941484"/>
              <a:gd name="connsiteY84" fmla="*/ 3194048 h 3877363"/>
              <a:gd name="connsiteX85" fmla="*/ 4160408 w 4941484"/>
              <a:gd name="connsiteY85" fmla="*/ 3235438 h 3877363"/>
              <a:gd name="connsiteX86" fmla="*/ 4126113 w 4941484"/>
              <a:gd name="connsiteY86" fmla="*/ 3267177 h 3877363"/>
              <a:gd name="connsiteX87" fmla="*/ 4028123 w 4941484"/>
              <a:gd name="connsiteY87" fmla="*/ 3380425 h 3877363"/>
              <a:gd name="connsiteX88" fmla="*/ 3740344 w 4941484"/>
              <a:gd name="connsiteY88" fmla="*/ 3504084 h 3877363"/>
              <a:gd name="connsiteX89" fmla="*/ 3471133 w 4941484"/>
              <a:gd name="connsiteY89" fmla="*/ 3657707 h 3877363"/>
              <a:gd name="connsiteX90" fmla="*/ 3260969 w 4941484"/>
              <a:gd name="connsiteY90" fmla="*/ 3753434 h 3877363"/>
              <a:gd name="connsiteX91" fmla="*/ 2729767 w 4941484"/>
              <a:gd name="connsiteY91" fmla="*/ 3876585 h 3877363"/>
              <a:gd name="connsiteX92" fmla="*/ 715061 w 4941484"/>
              <a:gd name="connsiteY92" fmla="*/ 3041189 h 3877363"/>
              <a:gd name="connsiteX93" fmla="*/ 689533 w 4941484"/>
              <a:gd name="connsiteY93" fmla="*/ 3016303 h 3877363"/>
              <a:gd name="connsiteX94" fmla="*/ 591802 w 4941484"/>
              <a:gd name="connsiteY94" fmla="*/ 2922608 h 3877363"/>
              <a:gd name="connsiteX95" fmla="*/ 508767 w 4941484"/>
              <a:gd name="connsiteY95" fmla="*/ 2838305 h 3877363"/>
              <a:gd name="connsiteX96" fmla="*/ 552090 w 4941484"/>
              <a:gd name="connsiteY96" fmla="*/ 2809867 h 3877363"/>
              <a:gd name="connsiteX97" fmla="*/ 493553 w 4941484"/>
              <a:gd name="connsiteY97" fmla="*/ 2729374 h 3877363"/>
              <a:gd name="connsiteX98" fmla="*/ 307375 w 4941484"/>
              <a:gd name="connsiteY98" fmla="*/ 2481294 h 3877363"/>
              <a:gd name="connsiteX99" fmla="*/ 225632 w 4941484"/>
              <a:gd name="connsiteY99" fmla="*/ 2426702 h 3877363"/>
              <a:gd name="connsiteX100" fmla="*/ 126095 w 4941484"/>
              <a:gd name="connsiteY100" fmla="*/ 2289331 h 3877363"/>
              <a:gd name="connsiteX101" fmla="*/ 111912 w 4941484"/>
              <a:gd name="connsiteY101" fmla="*/ 2257592 h 3877363"/>
              <a:gd name="connsiteX102" fmla="*/ 132284 w 4941484"/>
              <a:gd name="connsiteY102" fmla="*/ 2217216 h 3877363"/>
              <a:gd name="connsiteX103" fmla="*/ 147498 w 4941484"/>
              <a:gd name="connsiteY103" fmla="*/ 2176590 h 3877363"/>
              <a:gd name="connsiteX104" fmla="*/ 127642 w 4941484"/>
              <a:gd name="connsiteY104" fmla="*/ 2164655 h 3877363"/>
              <a:gd name="connsiteX105" fmla="*/ 31511 w 4941484"/>
              <a:gd name="connsiteY105" fmla="*/ 2164406 h 3877363"/>
              <a:gd name="connsiteX106" fmla="*/ 0 w 4941484"/>
              <a:gd name="connsiteY106" fmla="*/ 2144089 h 3877363"/>
              <a:gd name="connsiteX107" fmla="*/ 0 w 4941484"/>
              <a:gd name="connsiteY107" fmla="*/ 2144087 h 3877363"/>
              <a:gd name="connsiteX108" fmla="*/ 48510 w 4941484"/>
              <a:gd name="connsiteY108" fmla="*/ 2109967 h 3877363"/>
              <a:gd name="connsiteX109" fmla="*/ 74006 w 4941484"/>
              <a:gd name="connsiteY109" fmla="*/ 2066897 h 3877363"/>
              <a:gd name="connsiteX110" fmla="*/ 204486 w 4941484"/>
              <a:gd name="connsiteY110" fmla="*/ 1951871 h 3877363"/>
              <a:gd name="connsiteX111" fmla="*/ 263796 w 4941484"/>
              <a:gd name="connsiteY111" fmla="*/ 1870107 h 3877363"/>
              <a:gd name="connsiteX112" fmla="*/ 270759 w 4941484"/>
              <a:gd name="connsiteY112" fmla="*/ 1796979 h 3877363"/>
              <a:gd name="connsiteX113" fmla="*/ 387314 w 4941484"/>
              <a:gd name="connsiteY113" fmla="*/ 1753813 h 3877363"/>
              <a:gd name="connsiteX114" fmla="*/ 277721 w 4941484"/>
              <a:gd name="connsiteY114" fmla="*/ 1599175 h 3877363"/>
              <a:gd name="connsiteX115" fmla="*/ 266631 w 4941484"/>
              <a:gd name="connsiteY115" fmla="*/ 1567182 h 3877363"/>
              <a:gd name="connsiteX116" fmla="*/ 332387 w 4941484"/>
              <a:gd name="connsiteY116" fmla="*/ 1452664 h 3877363"/>
              <a:gd name="connsiteX117" fmla="*/ 343218 w 4941484"/>
              <a:gd name="connsiteY117" fmla="*/ 1434381 h 3877363"/>
              <a:gd name="connsiteX118" fmla="*/ 367457 w 4941484"/>
              <a:gd name="connsiteY118" fmla="*/ 1397816 h 3877363"/>
              <a:gd name="connsiteX119" fmla="*/ 437082 w 4941484"/>
              <a:gd name="connsiteY119" fmla="*/ 1388929 h 3877363"/>
              <a:gd name="connsiteX120" fmla="*/ 400981 w 4941484"/>
              <a:gd name="connsiteY120" fmla="*/ 1363030 h 3877363"/>
              <a:gd name="connsiteX121" fmla="*/ 330840 w 4941484"/>
              <a:gd name="connsiteY121" fmla="*/ 1275427 h 3877363"/>
              <a:gd name="connsiteX122" fmla="*/ 377515 w 4941484"/>
              <a:gd name="connsiteY122" fmla="*/ 1191633 h 3877363"/>
              <a:gd name="connsiteX123" fmla="*/ 380607 w 4941484"/>
              <a:gd name="connsiteY123" fmla="*/ 1145419 h 3877363"/>
              <a:gd name="connsiteX124" fmla="*/ 301959 w 4941484"/>
              <a:gd name="connsiteY124" fmla="*/ 1086257 h 3877363"/>
              <a:gd name="connsiteX125" fmla="*/ 242650 w 4941484"/>
              <a:gd name="connsiteY125" fmla="*/ 1062896 h 3877363"/>
              <a:gd name="connsiteX126" fmla="*/ 215316 w 4941484"/>
              <a:gd name="connsiteY126" fmla="*/ 1029379 h 3877363"/>
              <a:gd name="connsiteX127" fmla="*/ 247550 w 4941484"/>
              <a:gd name="connsiteY127" fmla="*/ 1001447 h 3877363"/>
              <a:gd name="connsiteX128" fmla="*/ 390667 w 4941484"/>
              <a:gd name="connsiteY128" fmla="*/ 934920 h 3877363"/>
              <a:gd name="connsiteX129" fmla="*/ 313563 w 4941484"/>
              <a:gd name="connsiteY129" fmla="*/ 879311 h 3877363"/>
              <a:gd name="connsiteX130" fmla="*/ 716608 w 4941484"/>
              <a:gd name="connsiteY130" fmla="*/ 617012 h 3877363"/>
              <a:gd name="connsiteX131" fmla="*/ 765346 w 4941484"/>
              <a:gd name="connsiteY131" fmla="*/ 576892 h 3877363"/>
              <a:gd name="connsiteX132" fmla="*/ 1023984 w 4941484"/>
              <a:gd name="connsiteY132" fmla="*/ 479640 h 3877363"/>
              <a:gd name="connsiteX133" fmla="*/ 1290101 w 4941484"/>
              <a:gd name="connsiteY133" fmla="*/ 410829 h 3877363"/>
              <a:gd name="connsiteX134" fmla="*/ 1105212 w 4941484"/>
              <a:gd name="connsiteY134" fmla="*/ 265586 h 3877363"/>
              <a:gd name="connsiteX135" fmla="*/ 1387575 w 4941484"/>
              <a:gd name="connsiteY135" fmla="*/ 231814 h 3877363"/>
              <a:gd name="connsiteX136" fmla="*/ 1415166 w 4941484"/>
              <a:gd name="connsiteY136" fmla="*/ 232831 h 3877363"/>
              <a:gd name="connsiteX137" fmla="*/ 1969579 w 4941484"/>
              <a:gd name="connsiteY137" fmla="*/ 210485 h 3877363"/>
              <a:gd name="connsiteX138" fmla="*/ 2764321 w 4941484"/>
              <a:gd name="connsiteY138" fmla="*/ 136340 h 3877363"/>
              <a:gd name="connsiteX139" fmla="*/ 3422137 w 4941484"/>
              <a:gd name="connsiteY139" fmla="*/ 91905 h 3877363"/>
              <a:gd name="connsiteX140" fmla="*/ 4122502 w 4941484"/>
              <a:gd name="connsiteY140" fmla="*/ 5572 h 3877363"/>
              <a:gd name="connsiteX141" fmla="*/ 4156023 w 4941484"/>
              <a:gd name="connsiteY141" fmla="*/ 17 h 387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4941484" h="3877363">
                <a:moveTo>
                  <a:pt x="4156023" y="17"/>
                </a:moveTo>
                <a:cubicBezTo>
                  <a:pt x="4167305" y="-269"/>
                  <a:pt x="4178200" y="3160"/>
                  <a:pt x="4187225" y="16745"/>
                </a:cubicBezTo>
                <a:cubicBezTo>
                  <a:pt x="4139263" y="52547"/>
                  <a:pt x="4078148" y="39089"/>
                  <a:pt x="4013424" y="79463"/>
                </a:cubicBezTo>
                <a:cubicBezTo>
                  <a:pt x="4118633" y="66766"/>
                  <a:pt x="4201925" y="56609"/>
                  <a:pt x="4285215" y="46454"/>
                </a:cubicBezTo>
                <a:cubicBezTo>
                  <a:pt x="4286763" y="53563"/>
                  <a:pt x="4288309" y="60673"/>
                  <a:pt x="4289855" y="67782"/>
                </a:cubicBezTo>
                <a:cubicBezTo>
                  <a:pt x="4183358" y="82763"/>
                  <a:pt x="4084852" y="121359"/>
                  <a:pt x="3981190" y="148529"/>
                </a:cubicBezTo>
                <a:cubicBezTo>
                  <a:pt x="3990733" y="165289"/>
                  <a:pt x="4000273" y="161987"/>
                  <a:pt x="4008783" y="160972"/>
                </a:cubicBezTo>
                <a:cubicBezTo>
                  <a:pt x="4064224" y="154369"/>
                  <a:pt x="4119665" y="147768"/>
                  <a:pt x="4172785" y="129739"/>
                </a:cubicBezTo>
                <a:cubicBezTo>
                  <a:pt x="4184646" y="125675"/>
                  <a:pt x="4199087" y="125675"/>
                  <a:pt x="4205791" y="137864"/>
                </a:cubicBezTo>
                <a:cubicBezTo>
                  <a:pt x="4215333" y="155131"/>
                  <a:pt x="4201667" y="166304"/>
                  <a:pt x="4189547" y="175697"/>
                </a:cubicBezTo>
                <a:cubicBezTo>
                  <a:pt x="4168401" y="191949"/>
                  <a:pt x="4142873" y="187379"/>
                  <a:pt x="4118375" y="190425"/>
                </a:cubicBezTo>
                <a:cubicBezTo>
                  <a:pt x="4053136" y="198297"/>
                  <a:pt x="4021933" y="222927"/>
                  <a:pt x="4007492" y="279299"/>
                </a:cubicBezTo>
                <a:cubicBezTo>
                  <a:pt x="4064739" y="256445"/>
                  <a:pt x="4119924" y="284631"/>
                  <a:pt x="4175363" y="268633"/>
                </a:cubicBezTo>
                <a:cubicBezTo>
                  <a:pt x="4189805" y="264571"/>
                  <a:pt x="4212753" y="270664"/>
                  <a:pt x="4205019" y="290216"/>
                </a:cubicBezTo>
                <a:cubicBezTo>
                  <a:pt x="4197797" y="308499"/>
                  <a:pt x="4173816" y="321702"/>
                  <a:pt x="4216365" y="318148"/>
                </a:cubicBezTo>
                <a:cubicBezTo>
                  <a:pt x="4246793" y="315608"/>
                  <a:pt x="4306360" y="336176"/>
                  <a:pt x="4281347" y="341254"/>
                </a:cubicBezTo>
                <a:cubicBezTo>
                  <a:pt x="4249887" y="347603"/>
                  <a:pt x="4219200" y="356744"/>
                  <a:pt x="4179231" y="367154"/>
                </a:cubicBezTo>
                <a:cubicBezTo>
                  <a:pt x="4223327" y="384166"/>
                  <a:pt x="4255045" y="380611"/>
                  <a:pt x="4288309" y="367154"/>
                </a:cubicBezTo>
                <a:cubicBezTo>
                  <a:pt x="4328536" y="350903"/>
                  <a:pt x="4380884" y="331098"/>
                  <a:pt x="4413633" y="349381"/>
                </a:cubicBezTo>
                <a:cubicBezTo>
                  <a:pt x="4462627" y="376803"/>
                  <a:pt x="4503369" y="359536"/>
                  <a:pt x="4547207" y="354966"/>
                </a:cubicBezTo>
                <a:cubicBezTo>
                  <a:pt x="4636428" y="345570"/>
                  <a:pt x="4724877" y="329827"/>
                  <a:pt x="4814356" y="322211"/>
                </a:cubicBezTo>
                <a:cubicBezTo>
                  <a:pt x="4850199" y="319164"/>
                  <a:pt x="4888879" y="304691"/>
                  <a:pt x="4941484" y="324495"/>
                </a:cubicBezTo>
                <a:cubicBezTo>
                  <a:pt x="4703215" y="425810"/>
                  <a:pt x="4447413" y="419463"/>
                  <a:pt x="4234673" y="544899"/>
                </a:cubicBezTo>
                <a:cubicBezTo>
                  <a:pt x="4243699" y="556833"/>
                  <a:pt x="4289597" y="590858"/>
                  <a:pt x="4270775" y="593397"/>
                </a:cubicBezTo>
                <a:cubicBezTo>
                  <a:pt x="4217912" y="600761"/>
                  <a:pt x="4170981" y="625645"/>
                  <a:pt x="4122759" y="646212"/>
                </a:cubicBezTo>
                <a:cubicBezTo>
                  <a:pt x="4101871" y="655100"/>
                  <a:pt x="4076601" y="666781"/>
                  <a:pt x="4086400" y="698520"/>
                </a:cubicBezTo>
                <a:cubicBezTo>
                  <a:pt x="4104193" y="707407"/>
                  <a:pt x="4117344" y="694965"/>
                  <a:pt x="4132041" y="693950"/>
                </a:cubicBezTo>
                <a:cubicBezTo>
                  <a:pt x="4146997" y="692935"/>
                  <a:pt x="4180522" y="699535"/>
                  <a:pt x="4171237" y="703852"/>
                </a:cubicBezTo>
                <a:cubicBezTo>
                  <a:pt x="4128947" y="723405"/>
                  <a:pt x="4205019" y="770380"/>
                  <a:pt x="4154992" y="770380"/>
                </a:cubicBezTo>
                <a:cubicBezTo>
                  <a:pt x="4071186" y="770633"/>
                  <a:pt x="4026575" y="853919"/>
                  <a:pt x="3945863" y="856205"/>
                </a:cubicBezTo>
                <a:cubicBezTo>
                  <a:pt x="3932971" y="856458"/>
                  <a:pt x="3926781" y="871185"/>
                  <a:pt x="3927039" y="884136"/>
                </a:cubicBezTo>
                <a:cubicBezTo>
                  <a:pt x="3927039" y="899626"/>
                  <a:pt x="3938901" y="902418"/>
                  <a:pt x="3952052" y="903942"/>
                </a:cubicBezTo>
                <a:cubicBezTo>
                  <a:pt x="3972166" y="906226"/>
                  <a:pt x="3993053" y="884136"/>
                  <a:pt x="4019613" y="914098"/>
                </a:cubicBezTo>
                <a:cubicBezTo>
                  <a:pt x="3971907" y="931618"/>
                  <a:pt x="3924203" y="949140"/>
                  <a:pt x="3924977" y="1009319"/>
                </a:cubicBezTo>
                <a:cubicBezTo>
                  <a:pt x="3925234" y="1025569"/>
                  <a:pt x="3905378" y="1031663"/>
                  <a:pt x="3890421" y="1035726"/>
                </a:cubicBezTo>
                <a:cubicBezTo>
                  <a:pt x="3865667" y="1042329"/>
                  <a:pt x="3844781" y="1054009"/>
                  <a:pt x="3831370" y="1076608"/>
                </a:cubicBezTo>
                <a:cubicBezTo>
                  <a:pt x="3831630" y="1080925"/>
                  <a:pt x="3831887" y="1085495"/>
                  <a:pt x="3830339" y="1089050"/>
                </a:cubicBezTo>
                <a:cubicBezTo>
                  <a:pt x="3834723" y="1143642"/>
                  <a:pt x="3870823" y="1142118"/>
                  <a:pt x="3910793" y="1132978"/>
                </a:cubicBezTo>
                <a:cubicBezTo>
                  <a:pt x="3958498" y="1121805"/>
                  <a:pt x="4005688" y="1101491"/>
                  <a:pt x="4055971" y="1121043"/>
                </a:cubicBezTo>
                <a:cubicBezTo>
                  <a:pt x="3985057" y="1147197"/>
                  <a:pt x="3907956" y="1149228"/>
                  <a:pt x="3841428" y="1186555"/>
                </a:cubicBezTo>
                <a:cubicBezTo>
                  <a:pt x="4084852" y="1193411"/>
                  <a:pt x="4299913" y="1075591"/>
                  <a:pt x="4535860" y="1030395"/>
                </a:cubicBezTo>
                <a:cubicBezTo>
                  <a:pt x="4527867" y="1060610"/>
                  <a:pt x="4508785" y="1066704"/>
                  <a:pt x="4491508" y="1071275"/>
                </a:cubicBezTo>
                <a:cubicBezTo>
                  <a:pt x="4404349" y="1094129"/>
                  <a:pt x="4328023" y="1139581"/>
                  <a:pt x="4248597" y="1178936"/>
                </a:cubicBezTo>
                <a:cubicBezTo>
                  <a:pt x="4215849" y="1195188"/>
                  <a:pt x="4192124" y="1211440"/>
                  <a:pt x="4179749" y="1246481"/>
                </a:cubicBezTo>
                <a:cubicBezTo>
                  <a:pt x="4168658" y="1278221"/>
                  <a:pt x="4147256" y="1292948"/>
                  <a:pt x="4107545" y="1283806"/>
                </a:cubicBezTo>
                <a:cubicBezTo>
                  <a:pt x="4075312" y="1276188"/>
                  <a:pt x="4039985" y="1280251"/>
                  <a:pt x="4006204" y="1283045"/>
                </a:cubicBezTo>
                <a:cubicBezTo>
                  <a:pt x="3967266" y="1286092"/>
                  <a:pt x="3923686" y="1321895"/>
                  <a:pt x="3934259" y="1340431"/>
                </a:cubicBezTo>
                <a:cubicBezTo>
                  <a:pt x="3952309" y="1371917"/>
                  <a:pt x="3982480" y="1356174"/>
                  <a:pt x="4009298" y="1352619"/>
                </a:cubicBezTo>
                <a:cubicBezTo>
                  <a:pt x="4039727" y="1348303"/>
                  <a:pt x="4096198" y="1339415"/>
                  <a:pt x="4097230" y="1343224"/>
                </a:cubicBezTo>
                <a:cubicBezTo>
                  <a:pt x="4117087" y="1422193"/>
                  <a:pt x="4256851" y="1353382"/>
                  <a:pt x="4287021" y="1346270"/>
                </a:cubicBezTo>
                <a:cubicBezTo>
                  <a:pt x="4324668" y="1337384"/>
                  <a:pt x="4359995" y="1353635"/>
                  <a:pt x="4395839" y="1357443"/>
                </a:cubicBezTo>
                <a:cubicBezTo>
                  <a:pt x="4427815" y="1360998"/>
                  <a:pt x="4608581" y="1371917"/>
                  <a:pt x="4645969" y="1338398"/>
                </a:cubicBezTo>
                <a:cubicBezTo>
                  <a:pt x="4651127" y="1364552"/>
                  <a:pt x="4640297" y="1375217"/>
                  <a:pt x="4631270" y="1387152"/>
                </a:cubicBezTo>
                <a:cubicBezTo>
                  <a:pt x="4618636" y="1404164"/>
                  <a:pt x="4616571" y="1416099"/>
                  <a:pt x="4640555" y="1429556"/>
                </a:cubicBezTo>
                <a:cubicBezTo>
                  <a:pt x="4708890" y="1468154"/>
                  <a:pt x="4707856" y="1469422"/>
                  <a:pt x="4644165" y="1521730"/>
                </a:cubicBezTo>
                <a:cubicBezTo>
                  <a:pt x="4641069" y="1524015"/>
                  <a:pt x="4642359" y="1531633"/>
                  <a:pt x="4641844" y="1536712"/>
                </a:cubicBezTo>
                <a:cubicBezTo>
                  <a:pt x="4658605" y="1544836"/>
                  <a:pt x="4678203" y="1524523"/>
                  <a:pt x="4697799" y="1546361"/>
                </a:cubicBezTo>
                <a:cubicBezTo>
                  <a:pt x="4612447" y="1642341"/>
                  <a:pt x="4482224" y="1665955"/>
                  <a:pt x="4364379" y="1738070"/>
                </a:cubicBezTo>
                <a:cubicBezTo>
                  <a:pt x="4459789" y="1761938"/>
                  <a:pt x="4517037" y="1678652"/>
                  <a:pt x="4587175" y="1689317"/>
                </a:cubicBezTo>
                <a:cubicBezTo>
                  <a:pt x="4622246" y="1715471"/>
                  <a:pt x="4518068" y="1757368"/>
                  <a:pt x="4617346" y="1769810"/>
                </a:cubicBezTo>
                <a:cubicBezTo>
                  <a:pt x="4574281" y="1792663"/>
                  <a:pt x="4542306" y="1815006"/>
                  <a:pt x="4512653" y="1841415"/>
                </a:cubicBezTo>
                <a:cubicBezTo>
                  <a:pt x="4459789" y="1888644"/>
                  <a:pt x="4449475" y="1919623"/>
                  <a:pt x="4473973" y="1983103"/>
                </a:cubicBezTo>
                <a:cubicBezTo>
                  <a:pt x="4489961" y="2024746"/>
                  <a:pt x="4513427" y="2063089"/>
                  <a:pt x="4492798" y="2112602"/>
                </a:cubicBezTo>
                <a:cubicBezTo>
                  <a:pt x="4478357" y="2146628"/>
                  <a:pt x="4484030" y="2168972"/>
                  <a:pt x="4537665" y="2153737"/>
                </a:cubicBezTo>
                <a:cubicBezTo>
                  <a:pt x="4595427" y="2137485"/>
                  <a:pt x="4617087" y="2167956"/>
                  <a:pt x="4602648" y="2227627"/>
                </a:cubicBezTo>
                <a:cubicBezTo>
                  <a:pt x="4593365" y="2265970"/>
                  <a:pt x="4603165" y="2277649"/>
                  <a:pt x="4642875" y="2273333"/>
                </a:cubicBezTo>
                <a:cubicBezTo>
                  <a:pt x="4686713" y="2268509"/>
                  <a:pt x="4728487" y="2243370"/>
                  <a:pt x="4782639" y="2255559"/>
                </a:cubicBezTo>
                <a:cubicBezTo>
                  <a:pt x="4739318" y="2325134"/>
                  <a:pt x="4646743" y="2305328"/>
                  <a:pt x="4596201" y="2371602"/>
                </a:cubicBezTo>
                <a:cubicBezTo>
                  <a:pt x="4656542" y="2371854"/>
                  <a:pt x="4702700" y="2371602"/>
                  <a:pt x="4747311" y="2357127"/>
                </a:cubicBezTo>
                <a:cubicBezTo>
                  <a:pt x="4765878" y="2351286"/>
                  <a:pt x="4786251" y="2345194"/>
                  <a:pt x="4796563" y="2365252"/>
                </a:cubicBezTo>
                <a:cubicBezTo>
                  <a:pt x="4808683" y="2389375"/>
                  <a:pt x="4783671" y="2398516"/>
                  <a:pt x="4768455" y="2402832"/>
                </a:cubicBezTo>
                <a:cubicBezTo>
                  <a:pt x="4725649" y="2415021"/>
                  <a:pt x="4692901" y="2443968"/>
                  <a:pt x="4657573" y="2466566"/>
                </a:cubicBezTo>
                <a:cubicBezTo>
                  <a:pt x="4579956" y="2516082"/>
                  <a:pt x="4494859" y="2557470"/>
                  <a:pt x="4429103" y="2639233"/>
                </a:cubicBezTo>
                <a:cubicBezTo>
                  <a:pt x="4511879" y="2618411"/>
                  <a:pt x="4573509" y="2569913"/>
                  <a:pt x="4650355" y="2560010"/>
                </a:cubicBezTo>
                <a:cubicBezTo>
                  <a:pt x="4583823" y="2634409"/>
                  <a:pt x="4498213" y="2683415"/>
                  <a:pt x="4417243" y="2737500"/>
                </a:cubicBezTo>
                <a:cubicBezTo>
                  <a:pt x="4394035" y="2752735"/>
                  <a:pt x="4370569" y="2763146"/>
                  <a:pt x="4365411" y="2796409"/>
                </a:cubicBezTo>
                <a:cubicBezTo>
                  <a:pt x="4355353" y="2860905"/>
                  <a:pt x="4325183" y="2914228"/>
                  <a:pt x="4260717" y="2942666"/>
                </a:cubicBezTo>
                <a:cubicBezTo>
                  <a:pt x="4260202" y="2942922"/>
                  <a:pt x="4263811" y="2952571"/>
                  <a:pt x="4265875" y="2959171"/>
                </a:cubicBezTo>
                <a:cubicBezTo>
                  <a:pt x="4305328" y="2961204"/>
                  <a:pt x="4336529" y="2923115"/>
                  <a:pt x="4386814" y="2935557"/>
                </a:cubicBezTo>
                <a:cubicBezTo>
                  <a:pt x="4338592" y="2987356"/>
                  <a:pt x="4298365" y="3033825"/>
                  <a:pt x="4230031" y="3058455"/>
                </a:cubicBezTo>
                <a:cubicBezTo>
                  <a:pt x="4175363" y="3078006"/>
                  <a:pt x="4107803" y="3089433"/>
                  <a:pt x="4068091" y="3152912"/>
                </a:cubicBezTo>
                <a:cubicBezTo>
                  <a:pt x="4114249" y="3165356"/>
                  <a:pt x="4148546" y="3149613"/>
                  <a:pt x="4183101" y="3138440"/>
                </a:cubicBezTo>
                <a:cubicBezTo>
                  <a:pt x="4235963" y="3121173"/>
                  <a:pt x="4288309" y="3101622"/>
                  <a:pt x="4341172" y="3084354"/>
                </a:cubicBezTo>
                <a:cubicBezTo>
                  <a:pt x="4361286" y="3077753"/>
                  <a:pt x="4383205" y="3073181"/>
                  <a:pt x="4396097" y="3104668"/>
                </a:cubicBezTo>
                <a:cubicBezTo>
                  <a:pt x="4328793" y="3111271"/>
                  <a:pt x="4288567" y="3153929"/>
                  <a:pt x="4246278" y="3194048"/>
                </a:cubicBezTo>
                <a:cubicBezTo>
                  <a:pt x="4222552" y="3216647"/>
                  <a:pt x="4203213" y="3246864"/>
                  <a:pt x="4160408" y="3235438"/>
                </a:cubicBezTo>
                <a:cubicBezTo>
                  <a:pt x="4137972" y="3229344"/>
                  <a:pt x="4123791" y="3246355"/>
                  <a:pt x="4126113" y="3267177"/>
                </a:cubicBezTo>
                <a:cubicBezTo>
                  <a:pt x="4134621" y="3340561"/>
                  <a:pt x="4082274" y="3366206"/>
                  <a:pt x="4028123" y="3380425"/>
                </a:cubicBezTo>
                <a:cubicBezTo>
                  <a:pt x="3925491" y="3407087"/>
                  <a:pt x="3840137" y="3469805"/>
                  <a:pt x="3740344" y="3504084"/>
                </a:cubicBezTo>
                <a:cubicBezTo>
                  <a:pt x="3643386" y="3537348"/>
                  <a:pt x="3568347" y="3616317"/>
                  <a:pt x="3471133" y="3657707"/>
                </a:cubicBezTo>
                <a:cubicBezTo>
                  <a:pt x="3400734" y="3687670"/>
                  <a:pt x="3333431" y="3726265"/>
                  <a:pt x="3260969" y="3753434"/>
                </a:cubicBezTo>
                <a:cubicBezTo>
                  <a:pt x="3089490" y="3817676"/>
                  <a:pt x="2914657" y="3869222"/>
                  <a:pt x="2729767" y="3876585"/>
                </a:cubicBezTo>
                <a:cubicBezTo>
                  <a:pt x="2577110" y="3882426"/>
                  <a:pt x="1252970" y="3876841"/>
                  <a:pt x="715061" y="3041189"/>
                </a:cubicBezTo>
                <a:cubicBezTo>
                  <a:pt x="704746" y="3037125"/>
                  <a:pt x="693143" y="3026461"/>
                  <a:pt x="689533" y="3016303"/>
                </a:cubicBezTo>
                <a:cubicBezTo>
                  <a:pt x="672255" y="2968820"/>
                  <a:pt x="629965" y="2948253"/>
                  <a:pt x="591802" y="2922608"/>
                </a:cubicBezTo>
                <a:cubicBezTo>
                  <a:pt x="558279" y="2900009"/>
                  <a:pt x="522692" y="2876394"/>
                  <a:pt x="508767" y="2838305"/>
                </a:cubicBezTo>
                <a:cubicBezTo>
                  <a:pt x="490459" y="2787522"/>
                  <a:pt x="542548" y="2829165"/>
                  <a:pt x="552090" y="2809867"/>
                </a:cubicBezTo>
                <a:cubicBezTo>
                  <a:pt x="532234" y="2783460"/>
                  <a:pt x="501547" y="2759336"/>
                  <a:pt x="493553" y="2729374"/>
                </a:cubicBezTo>
                <a:cubicBezTo>
                  <a:pt x="464416" y="2621204"/>
                  <a:pt x="401496" y="2542489"/>
                  <a:pt x="307375" y="2481294"/>
                </a:cubicBezTo>
                <a:cubicBezTo>
                  <a:pt x="280299" y="2463774"/>
                  <a:pt x="262507" y="2431779"/>
                  <a:pt x="225632" y="2426702"/>
                </a:cubicBezTo>
                <a:cubicBezTo>
                  <a:pt x="143631" y="2415529"/>
                  <a:pt x="169417" y="2328180"/>
                  <a:pt x="126095" y="2289331"/>
                </a:cubicBezTo>
                <a:cubicBezTo>
                  <a:pt x="117843" y="2281966"/>
                  <a:pt x="110366" y="2267494"/>
                  <a:pt x="111912" y="2257592"/>
                </a:cubicBezTo>
                <a:cubicBezTo>
                  <a:pt x="114232" y="2243370"/>
                  <a:pt x="124033" y="2229913"/>
                  <a:pt x="132284" y="2217216"/>
                </a:cubicBezTo>
                <a:cubicBezTo>
                  <a:pt x="140794" y="2204521"/>
                  <a:pt x="153685" y="2193348"/>
                  <a:pt x="147498" y="2176590"/>
                </a:cubicBezTo>
                <a:cubicBezTo>
                  <a:pt x="144921" y="2169734"/>
                  <a:pt x="146723" y="2145866"/>
                  <a:pt x="127642" y="2164655"/>
                </a:cubicBezTo>
                <a:cubicBezTo>
                  <a:pt x="88382" y="2203315"/>
                  <a:pt x="61451" y="2185557"/>
                  <a:pt x="31511" y="2164406"/>
                </a:cubicBezTo>
                <a:lnTo>
                  <a:pt x="0" y="2144089"/>
                </a:lnTo>
                <a:lnTo>
                  <a:pt x="0" y="2144087"/>
                </a:lnTo>
                <a:lnTo>
                  <a:pt x="48510" y="2109967"/>
                </a:lnTo>
                <a:cubicBezTo>
                  <a:pt x="61822" y="2098192"/>
                  <a:pt x="71299" y="2084925"/>
                  <a:pt x="74006" y="2066897"/>
                </a:cubicBezTo>
                <a:cubicBezTo>
                  <a:pt x="85094" y="1992498"/>
                  <a:pt x="132540" y="1958473"/>
                  <a:pt x="204486" y="1951871"/>
                </a:cubicBezTo>
                <a:cubicBezTo>
                  <a:pt x="177926" y="1880012"/>
                  <a:pt x="177926" y="1880012"/>
                  <a:pt x="263796" y="1870107"/>
                </a:cubicBezTo>
                <a:cubicBezTo>
                  <a:pt x="230788" y="1824403"/>
                  <a:pt x="230788" y="1812722"/>
                  <a:pt x="270759" y="1796979"/>
                </a:cubicBezTo>
                <a:cubicBezTo>
                  <a:pt x="309181" y="1781998"/>
                  <a:pt x="351727" y="1776919"/>
                  <a:pt x="387314" y="1753813"/>
                </a:cubicBezTo>
                <a:cubicBezTo>
                  <a:pt x="354564" y="1695412"/>
                  <a:pt x="345282" y="1627615"/>
                  <a:pt x="277721" y="1599175"/>
                </a:cubicBezTo>
                <a:cubicBezTo>
                  <a:pt x="267148" y="1594859"/>
                  <a:pt x="259929" y="1577338"/>
                  <a:pt x="266631" y="1567182"/>
                </a:cubicBezTo>
                <a:cubicBezTo>
                  <a:pt x="291129" y="1530364"/>
                  <a:pt x="256059" y="1460535"/>
                  <a:pt x="332387" y="1452664"/>
                </a:cubicBezTo>
                <a:cubicBezTo>
                  <a:pt x="341929" y="1451902"/>
                  <a:pt x="350697" y="1444284"/>
                  <a:pt x="343218" y="1434381"/>
                </a:cubicBezTo>
                <a:cubicBezTo>
                  <a:pt x="317430" y="1399848"/>
                  <a:pt x="348633" y="1402133"/>
                  <a:pt x="367457" y="1397816"/>
                </a:cubicBezTo>
                <a:cubicBezTo>
                  <a:pt x="390151" y="1392485"/>
                  <a:pt x="415936" y="1407720"/>
                  <a:pt x="437082" y="1388929"/>
                </a:cubicBezTo>
                <a:cubicBezTo>
                  <a:pt x="432181" y="1369123"/>
                  <a:pt x="413874" y="1369377"/>
                  <a:pt x="400981" y="1363030"/>
                </a:cubicBezTo>
                <a:cubicBezTo>
                  <a:pt x="363332" y="1344747"/>
                  <a:pt x="332645" y="1322911"/>
                  <a:pt x="330840" y="1275427"/>
                </a:cubicBezTo>
                <a:cubicBezTo>
                  <a:pt x="329552" y="1237085"/>
                  <a:pt x="325425" y="1203314"/>
                  <a:pt x="377515" y="1191633"/>
                </a:cubicBezTo>
                <a:cubicBezTo>
                  <a:pt x="399175" y="1186808"/>
                  <a:pt x="392985" y="1159132"/>
                  <a:pt x="380607" y="1145419"/>
                </a:cubicBezTo>
                <a:cubicBezTo>
                  <a:pt x="358431" y="1121043"/>
                  <a:pt x="340124" y="1088542"/>
                  <a:pt x="301959" y="1086257"/>
                </a:cubicBezTo>
                <a:cubicBezTo>
                  <a:pt x="278751" y="1084734"/>
                  <a:pt x="260958" y="1074575"/>
                  <a:pt x="242650" y="1062896"/>
                </a:cubicBezTo>
                <a:cubicBezTo>
                  <a:pt x="229500" y="1054515"/>
                  <a:pt x="213769" y="1047406"/>
                  <a:pt x="215316" y="1029379"/>
                </a:cubicBezTo>
                <a:cubicBezTo>
                  <a:pt x="216863" y="1012112"/>
                  <a:pt x="232076" y="1005002"/>
                  <a:pt x="247550" y="1001447"/>
                </a:cubicBezTo>
                <a:cubicBezTo>
                  <a:pt x="299124" y="990021"/>
                  <a:pt x="347601" y="973262"/>
                  <a:pt x="390667" y="934920"/>
                </a:cubicBezTo>
                <a:cubicBezTo>
                  <a:pt x="362042" y="914607"/>
                  <a:pt x="334709" y="899879"/>
                  <a:pt x="313563" y="879311"/>
                </a:cubicBezTo>
                <a:cubicBezTo>
                  <a:pt x="262507" y="829544"/>
                  <a:pt x="694948" y="672875"/>
                  <a:pt x="716608" y="617012"/>
                </a:cubicBezTo>
                <a:cubicBezTo>
                  <a:pt x="723312" y="599745"/>
                  <a:pt x="746262" y="581971"/>
                  <a:pt x="765346" y="576892"/>
                </a:cubicBezTo>
                <a:cubicBezTo>
                  <a:pt x="854824" y="553024"/>
                  <a:pt x="932441" y="499446"/>
                  <a:pt x="1023984" y="479640"/>
                </a:cubicBezTo>
                <a:cubicBezTo>
                  <a:pt x="1110369" y="460851"/>
                  <a:pt x="1195465" y="435712"/>
                  <a:pt x="1290101" y="410829"/>
                </a:cubicBezTo>
                <a:cubicBezTo>
                  <a:pt x="1232082" y="348364"/>
                  <a:pt x="1129193" y="355728"/>
                  <a:pt x="1105212" y="265586"/>
                </a:cubicBezTo>
                <a:cubicBezTo>
                  <a:pt x="1198817" y="242225"/>
                  <a:pt x="1297320" y="268888"/>
                  <a:pt x="1387575" y="231814"/>
                </a:cubicBezTo>
                <a:cubicBezTo>
                  <a:pt x="1395311" y="228514"/>
                  <a:pt x="1405884" y="231814"/>
                  <a:pt x="1415166" y="232831"/>
                </a:cubicBezTo>
                <a:cubicBezTo>
                  <a:pt x="1601088" y="252636"/>
                  <a:pt x="1786236" y="235371"/>
                  <a:pt x="1969579" y="210485"/>
                </a:cubicBezTo>
                <a:cubicBezTo>
                  <a:pt x="2233634" y="174938"/>
                  <a:pt x="2498720" y="152338"/>
                  <a:pt x="2764321" y="136340"/>
                </a:cubicBezTo>
                <a:cubicBezTo>
                  <a:pt x="2983766" y="123136"/>
                  <a:pt x="3203724" y="117297"/>
                  <a:pt x="3422137" y="91905"/>
                </a:cubicBezTo>
                <a:cubicBezTo>
                  <a:pt x="3655763" y="64736"/>
                  <a:pt x="3889131" y="34011"/>
                  <a:pt x="4122502" y="5572"/>
                </a:cubicBezTo>
                <a:cubicBezTo>
                  <a:pt x="4133074" y="4301"/>
                  <a:pt x="4144742" y="302"/>
                  <a:pt x="4156023" y="17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656" y="4224528"/>
            <a:ext cx="6108192" cy="1463040"/>
          </a:xfrm>
        </p:spPr>
        <p:txBody>
          <a:bodyPr anchor="b">
            <a:normAutofit/>
          </a:bodyPr>
          <a:lstStyle>
            <a:lvl1pPr algn="r">
              <a:defRPr sz="48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54E3CDD9-A6EF-4C93-B9CA-1472D152EE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65776" y="5724144"/>
            <a:ext cx="6291072" cy="649224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964243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ECDA-9484-44C1-B405-73FA305F7D5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9E235-2984-4971-82D4-FBD3E5072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249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ECDA-9484-44C1-B405-73FA305F7D5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9E235-2984-4971-82D4-FBD3E5072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744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ECDA-9484-44C1-B405-73FA305F7D5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9E235-2984-4971-82D4-FBD3E5072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8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ECDA-9484-44C1-B405-73FA305F7D5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9E235-2984-4971-82D4-FBD3E5072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806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ECDA-9484-44C1-B405-73FA305F7D5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9E235-2984-4971-82D4-FBD3E5072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98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ECDA-9484-44C1-B405-73FA305F7D5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9E235-2984-4971-82D4-FBD3E5072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19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ECDA-9484-44C1-B405-73FA305F7D5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9E235-2984-4971-82D4-FBD3E5072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712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ECDA-9484-44C1-B405-73FA305F7D5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9E235-2984-4971-82D4-FBD3E5072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4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DECDA-9484-44C1-B405-73FA305F7D5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C49E235-2984-4971-82D4-FBD3E5072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69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27FE3-C925-4641-A675-5DE3865775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Angular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B3AD9D-33D6-4094-A678-E41970332A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765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CC7AF-8A32-41CD-8B31-652AD444E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E921D-F573-4A42-A2B2-D2D0D8170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367627"/>
            <a:ext cx="2602579" cy="3880773"/>
          </a:xfrm>
        </p:spPr>
        <p:txBody>
          <a:bodyPr/>
          <a:lstStyle/>
          <a:p>
            <a:r>
              <a:rPr lang="en-US" b="1" dirty="0"/>
              <a:t>Attribute Directive </a:t>
            </a:r>
            <a:r>
              <a:rPr lang="en-US" dirty="0"/>
              <a:t>use as attributes of elements (like </a:t>
            </a:r>
            <a:r>
              <a:rPr lang="en-US" dirty="0" err="1"/>
              <a:t>NgStyle</a:t>
            </a:r>
            <a:r>
              <a:rPr lang="en-US" dirty="0"/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5A1B7F-3026-4424-AFCE-08D795BD6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7178" y="327026"/>
            <a:ext cx="4724419" cy="38807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E912F8-6EB6-4D5D-BB58-0981E86F95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7178" y="4490374"/>
            <a:ext cx="4724419" cy="110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361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78FAAB-8DFA-4475-B8B6-51A3ED193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6111" y="256032"/>
            <a:ext cx="2194043" cy="967493"/>
          </a:xfrm>
        </p:spPr>
        <p:txBody>
          <a:bodyPr/>
          <a:lstStyle/>
          <a:p>
            <a:r>
              <a:rPr lang="en-US" sz="4800" dirty="0"/>
              <a:t>Pipe</a:t>
            </a:r>
            <a:endParaRPr lang="en-US" dirty="0"/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5E358908-8437-1D5D-60C6-8BA0536434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20894" y="482059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BEE1A3-ECF8-1F71-35C4-64C18BC5E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751" y="2095959"/>
            <a:ext cx="5138249" cy="3988035"/>
          </a:xfrm>
          <a:prstGeom prst="rect">
            <a:avLst/>
          </a:prstGeom>
        </p:spPr>
      </p:pic>
      <p:pic>
        <p:nvPicPr>
          <p:cNvPr id="9218" name="Picture 2" descr="How to Create Custom Pipe in Angular - TekTutorialsHub">
            <a:extLst>
              <a:ext uri="{FF2B5EF4-FFF2-40B4-BE49-F238E27FC236}">
                <a16:creationId xmlns:a16="http://schemas.microsoft.com/office/drawing/2014/main" id="{03FEED9B-2C41-A025-0E04-8C36B9169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97" y="1586295"/>
            <a:ext cx="6736759" cy="5007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7537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53E3A-10E7-4468-877B-FB70AE0E7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027CB-AABA-460E-B504-AE39FAE88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4429056" cy="3438988"/>
          </a:xfrm>
        </p:spPr>
        <p:txBody>
          <a:bodyPr>
            <a:normAutofit/>
          </a:bodyPr>
          <a:lstStyle/>
          <a:p>
            <a:r>
              <a:rPr lang="en-US" sz="1400" dirty="0"/>
              <a:t>Common Pipes</a:t>
            </a:r>
          </a:p>
          <a:p>
            <a:pPr lvl="1"/>
            <a:r>
              <a:rPr lang="en-US" sz="1200" dirty="0" err="1"/>
              <a:t>DatePipe</a:t>
            </a:r>
            <a:r>
              <a:rPr lang="en-US" sz="1200" dirty="0"/>
              <a:t>, </a:t>
            </a:r>
          </a:p>
          <a:p>
            <a:pPr lvl="1"/>
            <a:r>
              <a:rPr lang="en-US" sz="1200" dirty="0" err="1"/>
              <a:t>UpperCasePipe</a:t>
            </a:r>
            <a:r>
              <a:rPr lang="en-US" sz="1200" dirty="0"/>
              <a:t>, </a:t>
            </a:r>
            <a:r>
              <a:rPr lang="en-US" sz="1200" dirty="0" err="1"/>
              <a:t>LowerCasePiple</a:t>
            </a:r>
            <a:r>
              <a:rPr lang="en-US" sz="1200" dirty="0"/>
              <a:t>, </a:t>
            </a:r>
          </a:p>
          <a:p>
            <a:pPr lvl="1"/>
            <a:r>
              <a:rPr lang="en-US" sz="1200" dirty="0" err="1"/>
              <a:t>CurrencyPipe</a:t>
            </a:r>
            <a:r>
              <a:rPr lang="en-US" sz="1200" dirty="0"/>
              <a:t>, </a:t>
            </a:r>
          </a:p>
          <a:p>
            <a:pPr lvl="1"/>
            <a:r>
              <a:rPr lang="en-US" sz="1200" dirty="0" err="1"/>
              <a:t>DecimalPipe</a:t>
            </a:r>
            <a:r>
              <a:rPr lang="en-US" sz="1200" dirty="0"/>
              <a:t>, </a:t>
            </a:r>
          </a:p>
          <a:p>
            <a:pPr lvl="1"/>
            <a:r>
              <a:rPr lang="en-US" sz="1200" dirty="0" err="1"/>
              <a:t>PercentPipe</a:t>
            </a:r>
            <a:r>
              <a:rPr lang="en-US" sz="1200" dirty="0"/>
              <a:t>, </a:t>
            </a:r>
          </a:p>
          <a:p>
            <a:pPr lvl="1"/>
            <a:r>
              <a:rPr lang="en-US" sz="1200" b="1" dirty="0"/>
              <a:t>Async</a:t>
            </a:r>
          </a:p>
          <a:p>
            <a:r>
              <a:rPr lang="en-US" sz="1400" dirty="0"/>
              <a:t>Pipe Chain</a:t>
            </a:r>
          </a:p>
          <a:p>
            <a:r>
              <a:rPr lang="en-US" sz="1400" dirty="0"/>
              <a:t>Create your own Pipe</a:t>
            </a:r>
          </a:p>
          <a:p>
            <a:r>
              <a:rPr lang="en-US" sz="1400" dirty="0"/>
              <a:t>Pure | Impure Pipe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D41DDC-9D6D-456B-B334-47FA2D79A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2644" y="306518"/>
            <a:ext cx="5229583" cy="10607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CA3793-96B0-436E-AC62-9459B5BFF2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2643" y="1670318"/>
            <a:ext cx="5229583" cy="24542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880D21-B65C-4862-AEB6-C6195F405E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2645" y="4229169"/>
            <a:ext cx="5229582" cy="239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023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78FAAB-8DFA-4475-B8B6-51A3ED193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12" y="282172"/>
            <a:ext cx="2194043" cy="967493"/>
          </a:xfrm>
        </p:spPr>
        <p:txBody>
          <a:bodyPr/>
          <a:lstStyle/>
          <a:p>
            <a:r>
              <a:rPr lang="en-US" sz="4800" dirty="0"/>
              <a:t>Forms</a:t>
            </a:r>
            <a:endParaRPr lang="en-US" dirty="0"/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5E358908-8437-1D5D-60C6-8BA0536434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20894" y="482059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94126F1B-BC82-DE63-3146-4EBAA0BC750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194" name="Picture 2" descr="Exploring Forms in Angular – types, benefits and differences | Packt Hub">
            <a:extLst>
              <a:ext uri="{FF2B5EF4-FFF2-40B4-BE49-F238E27FC236}">
                <a16:creationId xmlns:a16="http://schemas.microsoft.com/office/drawing/2014/main" id="{6938EF47-1C96-8AFB-3A2E-C96CCAD30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476" y="103296"/>
            <a:ext cx="6789158" cy="332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Exploring Forms in Angular – types, benefits and differences | Packt Hub">
            <a:extLst>
              <a:ext uri="{FF2B5EF4-FFF2-40B4-BE49-F238E27FC236}">
                <a16:creationId xmlns:a16="http://schemas.microsoft.com/office/drawing/2014/main" id="{512386AA-D224-C310-8C0C-20326E0F2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5938" y="3433754"/>
            <a:ext cx="7094234" cy="3505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6F8003B-206F-312E-F56E-7BEE0BCFE048}"/>
              </a:ext>
            </a:extLst>
          </p:cNvPr>
          <p:cNvSpPr/>
          <p:nvPr/>
        </p:nvSpPr>
        <p:spPr>
          <a:xfrm>
            <a:off x="922216" y="1918548"/>
            <a:ext cx="2877312" cy="33257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Template-Driven form</a:t>
            </a:r>
          </a:p>
          <a:p>
            <a:pPr algn="ctr"/>
            <a:r>
              <a:rPr lang="en-US" dirty="0"/>
              <a:t>2. </a:t>
            </a:r>
            <a:r>
              <a:rPr lang="en-US" dirty="0">
                <a:solidFill>
                  <a:srgbClr val="FF0000"/>
                </a:solidFill>
              </a:rPr>
              <a:t>Reactive Form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3. Form Validations</a:t>
            </a:r>
          </a:p>
          <a:p>
            <a:pPr algn="ctr"/>
            <a:r>
              <a:rPr lang="en-US" dirty="0"/>
              <a:t>4. Double submission</a:t>
            </a:r>
          </a:p>
          <a:p>
            <a:pPr algn="ctr"/>
            <a:r>
              <a:rPr lang="en-US" dirty="0"/>
              <a:t>5. Reset</a:t>
            </a:r>
          </a:p>
          <a:p>
            <a:pPr algn="ctr"/>
            <a:r>
              <a:rPr lang="en-US" dirty="0"/>
              <a:t>6. Error handling</a:t>
            </a:r>
          </a:p>
          <a:p>
            <a:pPr algn="ctr"/>
            <a:r>
              <a:rPr lang="en-US" dirty="0"/>
              <a:t>7. Async Validator</a:t>
            </a:r>
          </a:p>
          <a:p>
            <a:pPr algn="ctr"/>
            <a:r>
              <a:rPr lang="en-US" dirty="0"/>
              <a:t>8. Custom Validator</a:t>
            </a:r>
          </a:p>
        </p:txBody>
      </p:sp>
    </p:spTree>
    <p:extLst>
      <p:ext uri="{BB962C8B-B14F-4D97-AF65-F5344CB8AC3E}">
        <p14:creationId xmlns:p14="http://schemas.microsoft.com/office/powerpoint/2010/main" val="3442190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85693-4588-4413-969F-1AEEB110E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</a:t>
            </a:r>
            <a:r>
              <a:rPr lang="en-US" dirty="0" err="1"/>
              <a:t>LifeCycle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865C4-562B-4B1B-A598-E2544A521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5571"/>
            <a:ext cx="3787788" cy="3575193"/>
          </a:xfrm>
        </p:spPr>
        <p:txBody>
          <a:bodyPr/>
          <a:lstStyle/>
          <a:p>
            <a:r>
              <a:rPr lang="en-US" dirty="0" err="1"/>
              <a:t>ngOnInit</a:t>
            </a:r>
            <a:endParaRPr lang="en-US" dirty="0"/>
          </a:p>
          <a:p>
            <a:r>
              <a:rPr lang="en-US" dirty="0" err="1"/>
              <a:t>ngOnDestroy</a:t>
            </a:r>
            <a:endParaRPr lang="en-US" dirty="0"/>
          </a:p>
        </p:txBody>
      </p:sp>
      <p:pic>
        <p:nvPicPr>
          <p:cNvPr id="1026" name="Picture 2" descr="Angular life-cycle hooks - Stack Overflow">
            <a:extLst>
              <a:ext uri="{FF2B5EF4-FFF2-40B4-BE49-F238E27FC236}">
                <a16:creationId xmlns:a16="http://schemas.microsoft.com/office/drawing/2014/main" id="{DA8BCCE5-9E27-4A7B-AA0A-8D4D9DD3F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166" y="1420832"/>
            <a:ext cx="5905500" cy="48958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2D5929A-4EA6-4926-9424-B889AD2091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2509129"/>
            <a:ext cx="4809066" cy="380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485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DF85C-8CE6-ECDC-4697-3E88C60DB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altLang="zh-CN" dirty="0"/>
              <a:t>ependency Injection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ED035-82D3-63EA-983B-0C4348F23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2"/>
            <a:ext cx="8596668" cy="3880773"/>
          </a:xfrm>
        </p:spPr>
        <p:txBody>
          <a:bodyPr/>
          <a:lstStyle/>
          <a:p>
            <a:r>
              <a:rPr lang="en-US" dirty="0"/>
              <a:t>Why: to take the common service logics out as independent. If other components or directives need, just inject – loose coupling the logic.</a:t>
            </a:r>
          </a:p>
          <a:p>
            <a:r>
              <a:rPr lang="en-US" dirty="0"/>
              <a:t>(DI service does not carry data in general)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AB7391-BAE0-3D24-6918-9E48AFBF5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3294669"/>
            <a:ext cx="4816653" cy="2277826"/>
          </a:xfrm>
          <a:prstGeom prst="rect">
            <a:avLst/>
          </a:prstGeom>
        </p:spPr>
      </p:pic>
      <p:sp>
        <p:nvSpPr>
          <p:cNvPr id="7" name="AutoShape 4">
            <a:extLst>
              <a:ext uri="{FF2B5EF4-FFF2-40B4-BE49-F238E27FC236}">
                <a16:creationId xmlns:a16="http://schemas.microsoft.com/office/drawing/2014/main" id="{3D981129-0A85-B020-E65E-1D53269054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DE8015-6023-F402-9054-06F3669B6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34" y="3294669"/>
            <a:ext cx="4373434" cy="237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1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DF85C-8CE6-ECDC-4697-3E88C60DB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altLang="zh-CN" dirty="0"/>
              <a:t>ependency Injection - Injectable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ED035-82D3-63EA-983B-0C4348F23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Component level, Module Level, Application Level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5612CB-4714-81A2-C0EC-5BB0174FB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8124" y="288971"/>
            <a:ext cx="2781688" cy="9240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8B2258-ED89-B9FE-5E91-C4C9023BD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129366"/>
            <a:ext cx="3658111" cy="20100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9D71A1-4197-DB5C-6F3C-477B79DC5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2531" y="3174247"/>
            <a:ext cx="4344006" cy="18100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7D76EF-82D0-156E-7F17-6F0FF8C71D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6556" y="3405630"/>
            <a:ext cx="2981741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583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DF85C-8CE6-ECDC-4697-3E88C60DB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10987798" cy="1320800"/>
          </a:xfrm>
        </p:spPr>
        <p:txBody>
          <a:bodyPr/>
          <a:lstStyle/>
          <a:p>
            <a:r>
              <a:rPr lang="en-US" dirty="0"/>
              <a:t>D</a:t>
            </a:r>
            <a:r>
              <a:rPr lang="en-US" altLang="zh-CN" dirty="0"/>
              <a:t>ependency Injection – Constructor, Setter based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2B45A1-5B43-3D9C-378D-9C16C3042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86" y="2579436"/>
            <a:ext cx="4942977" cy="35470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0EE0E6-A00B-A78B-E98A-7F7CF2997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909" y="3195509"/>
            <a:ext cx="3781953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665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DF85C-8CE6-ECDC-4697-3E88C60DB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328815" cy="1320800"/>
          </a:xfrm>
        </p:spPr>
        <p:txBody>
          <a:bodyPr/>
          <a:lstStyle/>
          <a:p>
            <a:r>
              <a:rPr lang="en-US" dirty="0"/>
              <a:t>D</a:t>
            </a:r>
            <a:r>
              <a:rPr lang="en-US" altLang="zh-CN" dirty="0"/>
              <a:t>ependency Injection – Interface Injection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F659F1-9256-5123-1B6A-0211E6140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152" y="1570044"/>
            <a:ext cx="5630061" cy="12098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809546-2F58-6E8A-D9F0-B569DA2DF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152" y="2890844"/>
            <a:ext cx="5591955" cy="26292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77DF9E4-1A6A-23F7-96A5-340B96E84D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6729" y="1570044"/>
            <a:ext cx="5525271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737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62C0E-838D-4C90-A1F8-C246F9F11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219200"/>
          </a:xfrm>
        </p:spPr>
        <p:txBody>
          <a:bodyPr>
            <a:normAutofit/>
          </a:bodyPr>
          <a:lstStyle/>
          <a:p>
            <a:r>
              <a:rPr lang="en-US" dirty="0"/>
              <a:t>Component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87CEA-C1FD-48EC-BCD6-88B6E3289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Parent send data to child</a:t>
            </a:r>
          </a:p>
          <a:p>
            <a:pPr lvl="1"/>
            <a:r>
              <a:rPr lang="en-US" dirty="0"/>
              <a:t>Use </a:t>
            </a:r>
            <a:r>
              <a:rPr lang="en-US" b="1" dirty="0">
                <a:solidFill>
                  <a:srgbClr val="FF0000"/>
                </a:solidFill>
              </a:rPr>
              <a:t>@Input() </a:t>
            </a:r>
            <a:r>
              <a:rPr lang="en-US" dirty="0"/>
              <a:t>inside child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282057-3425-4C67-85CF-F979CE882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943" y="4395325"/>
            <a:ext cx="7962900" cy="1828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164A46-9817-4FE1-A19A-2243FC325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393" y="1548275"/>
            <a:ext cx="5505450" cy="2552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BC4499-9E19-4823-836B-8246BD4679DE}"/>
              </a:ext>
            </a:extLst>
          </p:cNvPr>
          <p:cNvSpPr txBox="1"/>
          <p:nvPr/>
        </p:nvSpPr>
        <p:spPr>
          <a:xfrm>
            <a:off x="10818421" y="1216434"/>
            <a:ext cx="696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child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22424E-EC98-4DBE-8B18-0505B8469DA4}"/>
              </a:ext>
            </a:extLst>
          </p:cNvPr>
          <p:cNvSpPr txBox="1"/>
          <p:nvPr/>
        </p:nvSpPr>
        <p:spPr>
          <a:xfrm>
            <a:off x="10379035" y="6224125"/>
            <a:ext cx="1135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parent</a:t>
            </a:r>
          </a:p>
        </p:txBody>
      </p:sp>
    </p:spTree>
    <p:extLst>
      <p:ext uri="{BB962C8B-B14F-4D97-AF65-F5344CB8AC3E}">
        <p14:creationId xmlns:p14="http://schemas.microsoft.com/office/powerpoint/2010/main" val="361362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E5CDC-4055-7683-9AAF-69F645415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Angular?</a:t>
            </a:r>
          </a:p>
        </p:txBody>
      </p:sp>
      <p:pic>
        <p:nvPicPr>
          <p:cNvPr id="4" name="Picture 2" descr="Spring Boot + Angular 9 CRUD Example Tutorial">
            <a:extLst>
              <a:ext uri="{FF2B5EF4-FFF2-40B4-BE49-F238E27FC236}">
                <a16:creationId xmlns:a16="http://schemas.microsoft.com/office/drawing/2014/main" id="{4C8EA6F9-847D-C32F-CF63-BD4164A20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32" y="1930401"/>
            <a:ext cx="6146731" cy="3399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The MVC Architecture in Angular. AngularJS is a leading framework for… | by  Eugeniu Cozac | Medium">
            <a:extLst>
              <a:ext uri="{FF2B5EF4-FFF2-40B4-BE49-F238E27FC236}">
                <a16:creationId xmlns:a16="http://schemas.microsoft.com/office/drawing/2014/main" id="{1CDCC4BF-CFDD-E819-18E2-83696BAC8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526" y="2356107"/>
            <a:ext cx="5408474" cy="2934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989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62C0E-838D-4C90-A1F8-C246F9F11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219200"/>
          </a:xfrm>
        </p:spPr>
        <p:txBody>
          <a:bodyPr>
            <a:normAutofit/>
          </a:bodyPr>
          <a:lstStyle/>
          <a:p>
            <a:r>
              <a:rPr lang="en-US" dirty="0"/>
              <a:t>Component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87CEA-C1FD-48EC-BCD6-88B6E3289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Child send data to parent</a:t>
            </a:r>
          </a:p>
          <a:p>
            <a:pPr lvl="1"/>
            <a:r>
              <a:rPr lang="en-US" dirty="0"/>
              <a:t>Use </a:t>
            </a:r>
            <a:r>
              <a:rPr lang="en-US" b="1" dirty="0">
                <a:solidFill>
                  <a:srgbClr val="FF0000"/>
                </a:solidFill>
              </a:rPr>
              <a:t>@Output()  = </a:t>
            </a:r>
            <a:r>
              <a:rPr lang="en-US" b="1" dirty="0" err="1">
                <a:solidFill>
                  <a:srgbClr val="FF0000"/>
                </a:solidFill>
              </a:rPr>
              <a:t>EventEmitter</a:t>
            </a:r>
            <a:r>
              <a:rPr lang="en-US" b="1" dirty="0">
                <a:solidFill>
                  <a:srgbClr val="FF0000"/>
                </a:solidFill>
              </a:rPr>
              <a:t> </a:t>
            </a:r>
          </a:p>
          <a:p>
            <a:pPr marL="457200" lvl="1" indent="0">
              <a:buNone/>
            </a:pPr>
            <a:r>
              <a:rPr lang="en-US" dirty="0"/>
              <a:t>     inside child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9B0C4B-5B54-44E6-831B-8D71240EC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7118" y="186857"/>
            <a:ext cx="4941318" cy="32838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623316-74B0-4D6B-AF26-90CA3902A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7557" y="3636637"/>
            <a:ext cx="6397109" cy="31141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E5F567-2753-4EA1-A62B-EB7479E4AE08}"/>
              </a:ext>
            </a:extLst>
          </p:cNvPr>
          <p:cNvSpPr txBox="1"/>
          <p:nvPr/>
        </p:nvSpPr>
        <p:spPr>
          <a:xfrm>
            <a:off x="11424062" y="1034534"/>
            <a:ext cx="696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child</a:t>
            </a:r>
          </a:p>
        </p:txBody>
      </p:sp>
    </p:spTree>
    <p:extLst>
      <p:ext uri="{BB962C8B-B14F-4D97-AF65-F5344CB8AC3E}">
        <p14:creationId xmlns:p14="http://schemas.microsoft.com/office/powerpoint/2010/main" val="642754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62C0E-838D-4C90-A1F8-C246F9F11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219200"/>
          </a:xfrm>
        </p:spPr>
        <p:txBody>
          <a:bodyPr>
            <a:normAutofit/>
          </a:bodyPr>
          <a:lstStyle/>
          <a:p>
            <a:r>
              <a:rPr lang="en-US" dirty="0"/>
              <a:t>Component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87CEA-C1FD-48EC-BCD6-88B6E3289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US" dirty="0"/>
              <a:t>Parent’s </a:t>
            </a:r>
            <a:r>
              <a:rPr lang="en-US" u="sng" dirty="0"/>
              <a:t>template</a:t>
            </a:r>
            <a:r>
              <a:rPr lang="en-US" dirty="0"/>
              <a:t> access child’s properties/methods</a:t>
            </a:r>
          </a:p>
          <a:p>
            <a:pPr lvl="1"/>
            <a:r>
              <a:rPr lang="en-US" dirty="0"/>
              <a:t>Assign </a:t>
            </a:r>
            <a:r>
              <a:rPr lang="en-US" b="1" dirty="0">
                <a:solidFill>
                  <a:srgbClr val="FF0000"/>
                </a:solidFill>
              </a:rPr>
              <a:t>local variable </a:t>
            </a:r>
            <a:r>
              <a:rPr lang="en-US" dirty="0"/>
              <a:t>to child anchor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1DD8C4-F2F1-405E-858C-0210379A4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724276"/>
            <a:ext cx="5114925" cy="2609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5F6E5F-C83A-40CB-860B-ADC7982AA9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8827" y="2107127"/>
            <a:ext cx="5753100" cy="42481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4C57BE3-A5AB-4E4B-BEEA-BEDF272ED5CD}"/>
              </a:ext>
            </a:extLst>
          </p:cNvPr>
          <p:cNvSpPr txBox="1"/>
          <p:nvPr/>
        </p:nvSpPr>
        <p:spPr>
          <a:xfrm>
            <a:off x="11255682" y="1737795"/>
            <a:ext cx="696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child</a:t>
            </a:r>
          </a:p>
        </p:txBody>
      </p:sp>
    </p:spTree>
    <p:extLst>
      <p:ext uri="{BB962C8B-B14F-4D97-AF65-F5344CB8AC3E}">
        <p14:creationId xmlns:p14="http://schemas.microsoft.com/office/powerpoint/2010/main" val="23491223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62C0E-838D-4C90-A1F8-C246F9F11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219200"/>
          </a:xfrm>
        </p:spPr>
        <p:txBody>
          <a:bodyPr>
            <a:normAutofit/>
          </a:bodyPr>
          <a:lstStyle/>
          <a:p>
            <a:r>
              <a:rPr lang="en-US" dirty="0"/>
              <a:t>Component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87CEA-C1FD-48EC-BCD6-88B6E3289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US" dirty="0"/>
              <a:t>Parent’s </a:t>
            </a:r>
            <a:r>
              <a:rPr lang="en-US" u="sng" dirty="0"/>
              <a:t>component</a:t>
            </a:r>
            <a:r>
              <a:rPr lang="en-US" dirty="0"/>
              <a:t> access child’s properties/methods</a:t>
            </a:r>
          </a:p>
          <a:p>
            <a:pPr lvl="1"/>
            <a:r>
              <a:rPr lang="en-US" dirty="0"/>
              <a:t>Via </a:t>
            </a:r>
            <a:r>
              <a:rPr lang="en-US" b="1" dirty="0">
                <a:solidFill>
                  <a:srgbClr val="FF0000"/>
                </a:solidFill>
              </a:rPr>
              <a:t>@ViewChild() </a:t>
            </a:r>
            <a:r>
              <a:rPr lang="en-US" dirty="0"/>
              <a:t>inside parent component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5F6E5F-C83A-40CB-860B-ADC7982AA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18340"/>
            <a:ext cx="5753100" cy="42481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720338-DF71-4DD6-AA9F-CEBD7174ACB3}"/>
              </a:ext>
            </a:extLst>
          </p:cNvPr>
          <p:cNvSpPr txBox="1"/>
          <p:nvPr/>
        </p:nvSpPr>
        <p:spPr>
          <a:xfrm>
            <a:off x="10984676" y="2049008"/>
            <a:ext cx="696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child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F1697E-FC3C-466A-9303-BD9730EB87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508" y="2325450"/>
            <a:ext cx="5356679" cy="434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147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62C0E-838D-4C90-A1F8-C246F9F11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219200"/>
          </a:xfrm>
        </p:spPr>
        <p:txBody>
          <a:bodyPr>
            <a:normAutofit/>
          </a:bodyPr>
          <a:lstStyle/>
          <a:p>
            <a:r>
              <a:rPr lang="en-US" dirty="0"/>
              <a:t>Component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87CEA-C1FD-48EC-BCD6-88B6E3289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US" dirty="0"/>
              <a:t>Parent and Child components call talk to </a:t>
            </a:r>
            <a:r>
              <a:rPr lang="en-US" u="sng" dirty="0"/>
              <a:t>each other (bi-directional)</a:t>
            </a:r>
          </a:p>
          <a:p>
            <a:pPr lvl="1"/>
            <a:r>
              <a:rPr lang="en-US" dirty="0"/>
              <a:t>Via </a:t>
            </a:r>
            <a:r>
              <a:rPr lang="en-US" b="1" dirty="0">
                <a:solidFill>
                  <a:srgbClr val="FF0000"/>
                </a:solidFill>
              </a:rPr>
              <a:t>Service (Subscription and Observable) </a:t>
            </a:r>
            <a:r>
              <a:rPr lang="en-US" dirty="0"/>
              <a:t>inside parent component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EA7015-E0E8-4B14-8D8F-EEEE6C237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617" y="2585728"/>
            <a:ext cx="9134475" cy="37528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512931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29D95-9AFC-4AE1-8ED1-DBAA5B71D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746EE-2E81-4729-B243-A90F3FE2C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18" y="1443826"/>
            <a:ext cx="5293686" cy="1560632"/>
          </a:xfrm>
        </p:spPr>
        <p:txBody>
          <a:bodyPr>
            <a:normAutofit/>
          </a:bodyPr>
          <a:lstStyle/>
          <a:p>
            <a:r>
              <a:rPr lang="en-US" sz="1000" dirty="0" err="1"/>
              <a:t>Main.ts</a:t>
            </a:r>
            <a:r>
              <a:rPr lang="en-US" sz="1000" dirty="0"/>
              <a:t> – </a:t>
            </a:r>
            <a:r>
              <a:rPr lang="en-US" sz="1000" dirty="0" err="1"/>
              <a:t>app.module.ts</a:t>
            </a:r>
            <a:r>
              <a:rPr lang="en-US" sz="1000" dirty="0"/>
              <a:t> – </a:t>
            </a:r>
            <a:r>
              <a:rPr lang="en-US" sz="1000" dirty="0" err="1"/>
              <a:t>app.component.ts</a:t>
            </a:r>
            <a:r>
              <a:rPr lang="en-US" sz="1000" dirty="0"/>
              <a:t> – class </a:t>
            </a:r>
            <a:r>
              <a:rPr lang="en-US" sz="1000" dirty="0" err="1"/>
              <a:t>AppComponent</a:t>
            </a:r>
            <a:endParaRPr lang="en-US" sz="1000" dirty="0"/>
          </a:p>
          <a:p>
            <a:r>
              <a:rPr lang="en-US" sz="1000" dirty="0"/>
              <a:t>Index.html – app.component.html – other sub </a:t>
            </a:r>
            <a:r>
              <a:rPr lang="en-US" sz="1000" dirty="0" err="1"/>
              <a:t>htmls</a:t>
            </a:r>
            <a:endParaRPr lang="en-US" sz="1000" dirty="0"/>
          </a:p>
          <a:p>
            <a:r>
              <a:rPr lang="en-US" sz="1000" dirty="0" err="1"/>
              <a:t>AppComponent</a:t>
            </a:r>
            <a:r>
              <a:rPr lang="en-US" sz="1000" dirty="0"/>
              <a:t> (</a:t>
            </a:r>
            <a:r>
              <a:rPr lang="en-US" sz="1000" dirty="0" err="1"/>
              <a:t>app.component.ts</a:t>
            </a:r>
            <a:r>
              <a:rPr lang="en-US" sz="1000" dirty="0"/>
              <a:t>, app.component.html, app.component.css)</a:t>
            </a:r>
          </a:p>
          <a:p>
            <a:r>
              <a:rPr lang="en-US" sz="1000" dirty="0"/>
              <a:t>App-</a:t>
            </a:r>
            <a:r>
              <a:rPr lang="en-US" sz="1000" dirty="0" err="1"/>
              <a:t>routing.module.ts</a:t>
            </a:r>
            <a:endParaRPr lang="en-US" sz="1000" dirty="0"/>
          </a:p>
          <a:p>
            <a:r>
              <a:rPr lang="en-US" sz="1000" dirty="0" err="1"/>
              <a:t>Angular.json</a:t>
            </a:r>
            <a:r>
              <a:rPr lang="en-US" sz="1000" dirty="0"/>
              <a:t>, </a:t>
            </a:r>
            <a:r>
              <a:rPr lang="en-US" sz="1000" dirty="0" err="1"/>
              <a:t>package.json</a:t>
            </a:r>
            <a:r>
              <a:rPr lang="en-US" sz="1000" dirty="0"/>
              <a:t>, </a:t>
            </a:r>
            <a:r>
              <a:rPr lang="en-US" sz="1000" dirty="0" err="1"/>
              <a:t>tsconfig.json</a:t>
            </a:r>
            <a:endParaRPr lang="en-US" sz="1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57AE60-BA02-4ADF-AC84-25D8364E5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6195" y="500227"/>
            <a:ext cx="2476466" cy="61283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14E491-E1CB-4F2B-86AF-6D0FB2A8A6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8171" y="500227"/>
            <a:ext cx="2022624" cy="15346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4B14A0-5C28-4D3F-A4B1-BBE82AB608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527" y="3666971"/>
            <a:ext cx="5014698" cy="20204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BC8ABCF-B111-451C-9F2A-8065DB8F24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7669" y="2949568"/>
            <a:ext cx="1913903" cy="22481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2A94C5-0692-4907-AA55-A586367D7B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57669" y="5233632"/>
            <a:ext cx="2611794" cy="14019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BBB010-1615-4709-8062-5E9EF70F48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57669" y="2070787"/>
            <a:ext cx="2611794" cy="84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196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DE65B-AB22-8B30-642B-AADD87885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Structure - MVC</a:t>
            </a:r>
          </a:p>
        </p:txBody>
      </p:sp>
      <p:pic>
        <p:nvPicPr>
          <p:cNvPr id="4" name="Picture 6" descr="Understanding MVC-Services for Frontend: Angular - DEV Community">
            <a:extLst>
              <a:ext uri="{FF2B5EF4-FFF2-40B4-BE49-F238E27FC236}">
                <a16:creationId xmlns:a16="http://schemas.microsoft.com/office/drawing/2014/main" id="{842C76CA-9CC6-5C24-1288-24D97F6DD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21" y="1407150"/>
            <a:ext cx="2623518" cy="4645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Angular Unraveled: A Swift Guide to Rapid Understanding | by Mohamed El  Hedi Hamdi | Jul, 2023 | Medium">
            <a:extLst>
              <a:ext uri="{FF2B5EF4-FFF2-40B4-BE49-F238E27FC236}">
                <a16:creationId xmlns:a16="http://schemas.microsoft.com/office/drawing/2014/main" id="{743690DE-5FE1-2DD7-8C3B-D847F1067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633" y="1661140"/>
            <a:ext cx="8389613" cy="413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926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AA69-A1A0-189F-CC98-DD204F338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46BD848-9C70-7AFB-FCF9-5EFDD1DBEF0B}"/>
              </a:ext>
            </a:extLst>
          </p:cNvPr>
          <p:cNvSpPr/>
          <p:nvPr/>
        </p:nvSpPr>
        <p:spPr>
          <a:xfrm>
            <a:off x="316250" y="1870548"/>
            <a:ext cx="3718467" cy="31622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US" dirty="0"/>
              <a:t>Create a new Component</a:t>
            </a:r>
          </a:p>
          <a:p>
            <a:pPr marL="342900" indent="-342900" algn="ctr">
              <a:buAutoNum type="arabicPeriod"/>
            </a:pPr>
            <a:r>
              <a:rPr lang="en-US" dirty="0"/>
              <a:t>@Component</a:t>
            </a:r>
          </a:p>
          <a:p>
            <a:pPr marL="342900" indent="-342900" algn="ctr">
              <a:buAutoNum type="arabicPeriod"/>
            </a:pPr>
            <a:r>
              <a:rPr lang="en-US" dirty="0"/>
              <a:t>Selector/Template/Style</a:t>
            </a:r>
          </a:p>
          <a:p>
            <a:pPr marL="342900" indent="-342900" algn="ctr">
              <a:buAutoNum type="arabicPeriod"/>
            </a:pPr>
            <a:endParaRPr lang="en-US" dirty="0"/>
          </a:p>
          <a:p>
            <a:pPr marL="342900" indent="-342900" algn="ctr">
              <a:buAutoNum type="arabicPeriod"/>
            </a:pPr>
            <a:r>
              <a:rPr lang="en-US" dirty="0"/>
              <a:t>String interpolation</a:t>
            </a:r>
          </a:p>
          <a:p>
            <a:pPr marL="342900" indent="-342900" algn="ctr">
              <a:buAutoNum type="arabicPeriod"/>
            </a:pPr>
            <a:r>
              <a:rPr lang="en-US" dirty="0"/>
              <a:t>Data binding – (property vs events vs 2 way)</a:t>
            </a:r>
          </a:p>
          <a:p>
            <a:pPr marL="342900" indent="-342900" algn="ctr">
              <a:buAutoNum type="arabicPeriod"/>
            </a:pPr>
            <a:r>
              <a:rPr lang="en-US" dirty="0" err="1"/>
              <a:t>ngModel</a:t>
            </a:r>
            <a:endParaRPr lang="en-US" dirty="0"/>
          </a:p>
          <a:p>
            <a:pPr marL="342900" indent="-342900" algn="ctr">
              <a:buAutoNum type="arabicPeriod"/>
            </a:pPr>
            <a:endParaRPr lang="en-US" dirty="0"/>
          </a:p>
          <a:p>
            <a:pPr marL="342900" indent="-342900" algn="ctr">
              <a:buAutoNum type="arabicPeriod"/>
            </a:pPr>
            <a:endParaRPr lang="en-US" dirty="0"/>
          </a:p>
          <a:p>
            <a:pPr marL="342900" indent="-342900" algn="ctr">
              <a:buAutoNum type="arabicPeriod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B83881-9157-2BC0-537A-82DBEBD0C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519" y="1483642"/>
            <a:ext cx="6455695" cy="354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489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AB1BA-C537-4DA5-A8A0-8ED4FA716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</a:t>
            </a:r>
            <a:r>
              <a:rPr lang="en-US" dirty="0" err="1"/>
              <a:t>ngFor</a:t>
            </a:r>
            <a:r>
              <a:rPr lang="en-US" dirty="0"/>
              <a:t>, *</a:t>
            </a:r>
            <a:r>
              <a:rPr lang="en-US" dirty="0" err="1"/>
              <a:t>ngIf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35F85-FB04-4B2A-B941-A0EABD297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2080"/>
            <a:ext cx="8596668" cy="1823582"/>
          </a:xfrm>
        </p:spPr>
        <p:txBody>
          <a:bodyPr/>
          <a:lstStyle/>
          <a:p>
            <a:r>
              <a:rPr lang="en-US" dirty="0"/>
              <a:t>{{}} interprets data from component class to template</a:t>
            </a:r>
          </a:p>
          <a:p>
            <a:r>
              <a:rPr lang="en-US" dirty="0"/>
              <a:t>*</a:t>
            </a:r>
            <a:r>
              <a:rPr lang="en-US" dirty="0" err="1"/>
              <a:t>ngFor</a:t>
            </a:r>
            <a:r>
              <a:rPr lang="en-US" dirty="0"/>
              <a:t> – directive for iteration (let item of items)</a:t>
            </a:r>
          </a:p>
          <a:p>
            <a:r>
              <a:rPr lang="en-US" dirty="0"/>
              <a:t>*</a:t>
            </a:r>
            <a:r>
              <a:rPr lang="en-US" dirty="0" err="1"/>
              <a:t>ngIf</a:t>
            </a:r>
            <a:r>
              <a:rPr lang="en-US" dirty="0"/>
              <a:t> – directive for condition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53BAEB-D074-43F3-97CD-BCCBE2A67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625662"/>
            <a:ext cx="3409950" cy="2019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BE1549-1508-4444-B9DC-ADD8D8EC2D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9947" y="3147695"/>
            <a:ext cx="5324681" cy="249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985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532A1-EFB7-4BAD-9987-F958BB8A3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Two-Way binding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094901-D433-4CA7-B486-8A8994407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151" y="400949"/>
            <a:ext cx="4978775" cy="30589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26CAD3-828D-48D8-AD8B-AD42FD6EA6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5261" y="4121827"/>
            <a:ext cx="3680154" cy="26396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CDF7DF-AD49-4204-A917-09B68BEDB7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8151" y="4121827"/>
            <a:ext cx="2819400" cy="2638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FD7D26-F7AB-436B-ADE0-4D1FC0DF02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598" y="1806640"/>
            <a:ext cx="5036054" cy="34558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99CB04-A6AC-4E67-9CFE-2EF385AB7DB4}"/>
              </a:ext>
            </a:extLst>
          </p:cNvPr>
          <p:cNvSpPr txBox="1"/>
          <p:nvPr/>
        </p:nvSpPr>
        <p:spPr>
          <a:xfrm>
            <a:off x="5491837" y="113511"/>
            <a:ext cx="1697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App.component.html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80C131-8E2A-4369-9038-E0008EA088CD}"/>
              </a:ext>
            </a:extLst>
          </p:cNvPr>
          <p:cNvSpPr txBox="1"/>
          <p:nvPr/>
        </p:nvSpPr>
        <p:spPr>
          <a:xfrm>
            <a:off x="5491837" y="3827879"/>
            <a:ext cx="1697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App.component.ts</a:t>
            </a: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3994E5-2FBE-4BAD-B4D4-ABF43BD17558}"/>
              </a:ext>
            </a:extLst>
          </p:cNvPr>
          <p:cNvSpPr txBox="1"/>
          <p:nvPr/>
        </p:nvSpPr>
        <p:spPr>
          <a:xfrm>
            <a:off x="8425261" y="3809078"/>
            <a:ext cx="1697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Sizer.component.ts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66500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BA601-6C9B-40B5-A4AB-F0351B0AC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0965"/>
          </a:xfrm>
        </p:spPr>
        <p:txBody>
          <a:bodyPr/>
          <a:lstStyle/>
          <a:p>
            <a:r>
              <a:rPr lang="en-US" dirty="0"/>
              <a:t>User input event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79860B-CD8F-4BE6-BE4F-07122DB5BA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8283" y="3647455"/>
            <a:ext cx="5114925" cy="1790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9D20A21-03A9-455F-8F4A-8CF48CF77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619871"/>
            <a:ext cx="507682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252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CC7AF-8A32-41CD-8B31-652AD444E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E921D-F573-4A42-A2B2-D2D0D8170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148" y="2339411"/>
            <a:ext cx="3298318" cy="3880773"/>
          </a:xfrm>
        </p:spPr>
        <p:txBody>
          <a:bodyPr/>
          <a:lstStyle/>
          <a:p>
            <a:r>
              <a:rPr lang="en-US" b="1" dirty="0"/>
              <a:t>Structure Directive </a:t>
            </a:r>
            <a:r>
              <a:rPr lang="en-US" dirty="0"/>
              <a:t>change the structure of view (like </a:t>
            </a:r>
            <a:r>
              <a:rPr lang="en-US" dirty="0" err="1"/>
              <a:t>NgFor</a:t>
            </a:r>
            <a:r>
              <a:rPr lang="en-US" dirty="0"/>
              <a:t> and </a:t>
            </a:r>
            <a:r>
              <a:rPr lang="en-US" dirty="0" err="1"/>
              <a:t>NgIf</a:t>
            </a:r>
            <a:r>
              <a:rPr lang="en-US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14DD21-FEFF-45D2-B497-C29D3E501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6778" y="2365669"/>
            <a:ext cx="5334000" cy="3209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B80FF2-897D-4C7E-A3BE-0A56FB6CC0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6778" y="5701070"/>
            <a:ext cx="4895850" cy="10382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8745A8-5869-44A4-8A57-3B91B9F8A9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6778" y="299807"/>
            <a:ext cx="5122619" cy="19403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4" descr="Angular 10 Directives -The Complete Guide .🙂 | by J.prasad | Medium">
            <a:extLst>
              <a:ext uri="{FF2B5EF4-FFF2-40B4-BE49-F238E27FC236}">
                <a16:creationId xmlns:a16="http://schemas.microsoft.com/office/drawing/2014/main" id="{0EC55DD3-A857-D873-B3D3-FFA6314B3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86" y="3839908"/>
            <a:ext cx="4895850" cy="2563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67791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6478</TotalTime>
  <Words>661</Words>
  <Application>Microsoft Office PowerPoint</Application>
  <PresentationFormat>Widescreen</PresentationFormat>
  <Paragraphs>127</Paragraphs>
  <Slides>23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Trebuchet MS</vt:lpstr>
      <vt:lpstr>Wingdings 3</vt:lpstr>
      <vt:lpstr>Facet</vt:lpstr>
      <vt:lpstr>Angular Basics</vt:lpstr>
      <vt:lpstr>Where is Angular?</vt:lpstr>
      <vt:lpstr>Code Structure</vt:lpstr>
      <vt:lpstr>Code Structure - MVC</vt:lpstr>
      <vt:lpstr>Components</vt:lpstr>
      <vt:lpstr>*ngFor, *ngIf</vt:lpstr>
      <vt:lpstr>Two-Way binding</vt:lpstr>
      <vt:lpstr>User input event</vt:lpstr>
      <vt:lpstr>Directives</vt:lpstr>
      <vt:lpstr>Directives</vt:lpstr>
      <vt:lpstr>Pipe</vt:lpstr>
      <vt:lpstr>Pipes</vt:lpstr>
      <vt:lpstr>Forms</vt:lpstr>
      <vt:lpstr>Component LifeCycle</vt:lpstr>
      <vt:lpstr>Dependency Injection</vt:lpstr>
      <vt:lpstr>Dependency Injection - Injectable</vt:lpstr>
      <vt:lpstr>Dependency Injection – Constructor, Setter based</vt:lpstr>
      <vt:lpstr>Dependency Injection – Interface Injection</vt:lpstr>
      <vt:lpstr>Component Communication</vt:lpstr>
      <vt:lpstr>Component Communication</vt:lpstr>
      <vt:lpstr>Component Communication</vt:lpstr>
      <vt:lpstr>Component Communication</vt:lpstr>
      <vt:lpstr>Component Communication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Basics</dc:title>
  <dc:creator>Andy BHT</dc:creator>
  <cp:lastModifiedBy>andy chen</cp:lastModifiedBy>
  <cp:revision>30</cp:revision>
  <dcterms:created xsi:type="dcterms:W3CDTF">2020-08-10T14:37:17Z</dcterms:created>
  <dcterms:modified xsi:type="dcterms:W3CDTF">2023-11-15T20:10:23Z</dcterms:modified>
</cp:coreProperties>
</file>