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550-2209-44E0-AB7F-F30044C1803F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B250-3B34-48C5-9A3C-E80A7BEC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550-2209-44E0-AB7F-F30044C1803F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B250-3B34-48C5-9A3C-E80A7BEC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0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550-2209-44E0-AB7F-F30044C1803F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B250-3B34-48C5-9A3C-E80A7BEC1F6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6745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550-2209-44E0-AB7F-F30044C1803F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B250-3B34-48C5-9A3C-E80A7BEC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60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550-2209-44E0-AB7F-F30044C1803F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B250-3B34-48C5-9A3C-E80A7BEC1F6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8485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550-2209-44E0-AB7F-F30044C1803F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B250-3B34-48C5-9A3C-E80A7BEC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82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550-2209-44E0-AB7F-F30044C1803F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B250-3B34-48C5-9A3C-E80A7BEC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45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550-2209-44E0-AB7F-F30044C1803F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B250-3B34-48C5-9A3C-E80A7BEC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550-2209-44E0-AB7F-F30044C1803F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B250-3B34-48C5-9A3C-E80A7BEC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4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550-2209-44E0-AB7F-F30044C1803F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B250-3B34-48C5-9A3C-E80A7BEC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0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550-2209-44E0-AB7F-F30044C1803F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B250-3B34-48C5-9A3C-E80A7BEC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5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550-2209-44E0-AB7F-F30044C1803F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B250-3B34-48C5-9A3C-E80A7BEC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6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550-2209-44E0-AB7F-F30044C1803F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B250-3B34-48C5-9A3C-E80A7BEC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8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550-2209-44E0-AB7F-F30044C1803F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B250-3B34-48C5-9A3C-E80A7BEC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4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550-2209-44E0-AB7F-F30044C1803F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B250-3B34-48C5-9A3C-E80A7BEC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1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B250-3B34-48C5-9A3C-E80A7BEC1F6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550-2209-44E0-AB7F-F30044C1803F}" type="datetimeFigureOut">
              <a:rPr lang="en-US" smtClean="0"/>
              <a:t>7/11/2020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6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5550-2209-44E0-AB7F-F30044C1803F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C7B250-3B34-48C5-9A3C-E80A7BEC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2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ngular.io/api/router/RouterL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1B1C-3BB7-40BF-9960-A3262DF72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Routing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39287-312F-4B38-ADF2-A11F50408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0DAD-C839-4846-B018-62170F9B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4647"/>
          </a:xfrm>
        </p:spPr>
        <p:txBody>
          <a:bodyPr/>
          <a:lstStyle/>
          <a:p>
            <a:r>
              <a:rPr lang="en-US" dirty="0"/>
              <a:t>Basic Routing: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A326C-AC08-49D5-B68A-5CA9047A6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9889"/>
            <a:ext cx="8596668" cy="3880773"/>
          </a:xfrm>
        </p:spPr>
        <p:txBody>
          <a:bodyPr/>
          <a:lstStyle/>
          <a:p>
            <a:r>
              <a:rPr lang="en-US" dirty="0"/>
              <a:t>Import Routing module into main module </a:t>
            </a:r>
          </a:p>
          <a:p>
            <a:r>
              <a:rPr lang="en-US" dirty="0"/>
              <a:t>Define constant route array</a:t>
            </a:r>
          </a:p>
          <a:p>
            <a:r>
              <a:rPr lang="en-US" dirty="0"/>
              <a:t>Routing order: find first match</a:t>
            </a:r>
          </a:p>
          <a:p>
            <a:r>
              <a:rPr lang="en-US" dirty="0" err="1"/>
              <a:t>RedirectTo</a:t>
            </a:r>
            <a:endParaRPr lang="en-US" dirty="0"/>
          </a:p>
          <a:p>
            <a:r>
              <a:rPr lang="en-US" dirty="0"/>
              <a:t>In HTML: &lt;a </a:t>
            </a:r>
            <a:r>
              <a:rPr lang="en-US" dirty="0" err="1">
                <a:hlinkClick r:id="rId2"/>
              </a:rPr>
              <a:t>routerLink</a:t>
            </a:r>
            <a:r>
              <a:rPr lang="en-US" dirty="0"/>
              <a:t>="/first-component“&gt;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5EBF1-C0AD-4B05-8C87-22F572107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255"/>
            <a:ext cx="4609932" cy="4004587"/>
          </a:xfrm>
          <a:prstGeom prst="rect">
            <a:avLst/>
          </a:prstGeo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F71569B4-3CB0-430A-893E-74A68B84B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14187"/>
            <a:ext cx="5448705" cy="181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0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233C-25DD-4383-B582-6F34A648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3847"/>
          </a:xfrm>
        </p:spPr>
        <p:txBody>
          <a:bodyPr/>
          <a:lstStyle/>
          <a:p>
            <a:r>
              <a:rPr lang="en-US" dirty="0"/>
              <a:t>Basic Routing: Variables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CA198D1-4424-43DC-A284-48A88C037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4176768" cy="3880773"/>
          </a:xfrm>
        </p:spPr>
        <p:txBody>
          <a:bodyPr/>
          <a:lstStyle/>
          <a:p>
            <a:r>
              <a:rPr lang="en-US" dirty="0"/>
              <a:t>Path Variable -- :id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DAB826-3F37-424C-9774-21098FD14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80" y="2049251"/>
            <a:ext cx="4518256" cy="8265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E1D246-A759-442B-8A23-1596CC6F1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80" y="3256248"/>
            <a:ext cx="4564222" cy="5477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80F96D-ED4B-4E25-9C52-3BCAD4C2E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79" y="4141712"/>
            <a:ext cx="4518257" cy="1788312"/>
          </a:xfrm>
          <a:prstGeom prst="rect">
            <a:avLst/>
          </a:prstGeom>
        </p:spPr>
      </p:pic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BDC696BA-BD59-4457-A2EB-362F0EEA04E9}"/>
              </a:ext>
            </a:extLst>
          </p:cNvPr>
          <p:cNvSpPr txBox="1">
            <a:spLocks/>
          </p:cNvSpPr>
          <p:nvPr/>
        </p:nvSpPr>
        <p:spPr>
          <a:xfrm>
            <a:off x="6096000" y="1488613"/>
            <a:ext cx="451825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Query Parameter - </a:t>
            </a:r>
            <a:r>
              <a:rPr lang="en-US" dirty="0" err="1"/>
              <a:t>NavigationExtras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B077F50-2863-4C32-A083-D7EB60F9D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440" y="2049251"/>
            <a:ext cx="5613680" cy="175470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5599345-D558-43A2-A19C-DF29EC5C3D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8440" y="3946305"/>
            <a:ext cx="5613680" cy="68044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567B092-40A0-4DEA-AF0A-397DA72B8B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8440" y="4798889"/>
            <a:ext cx="5613680" cy="114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8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DFDB-FE0B-4572-9047-8DD9BE26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Routing: Nested &amp; relative routing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3FD58-5B20-4F22-8F9B-39FA76F9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98860"/>
            <a:ext cx="4731823" cy="49784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DD35A5-BBB4-4CF0-AF16-5790630BB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062" y="1498860"/>
            <a:ext cx="5029099" cy="496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1BC8-D59C-4B8D-A50C-63CD80E4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8115"/>
          </a:xfrm>
        </p:spPr>
        <p:txBody>
          <a:bodyPr/>
          <a:lstStyle/>
          <a:p>
            <a:r>
              <a:rPr lang="en-US" dirty="0"/>
              <a:t>Routing: Feature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8C4F-CB97-4E3A-B709-564443EF3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81" y="2367627"/>
            <a:ext cx="8596668" cy="3880773"/>
          </a:xfrm>
        </p:spPr>
        <p:txBody>
          <a:bodyPr/>
          <a:lstStyle/>
          <a:p>
            <a:r>
              <a:rPr lang="en-US" dirty="0"/>
              <a:t>1. define feature module</a:t>
            </a:r>
          </a:p>
          <a:p>
            <a:r>
              <a:rPr lang="en-US" dirty="0"/>
              <a:t>2. import to main module</a:t>
            </a:r>
          </a:p>
          <a:p>
            <a:r>
              <a:rPr lang="en-US" dirty="0"/>
              <a:t>3. define feature routing</a:t>
            </a:r>
          </a:p>
          <a:p>
            <a:r>
              <a:rPr lang="en-US" dirty="0"/>
              <a:t>* order of feature modules matter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4C00F-3E96-410C-BC57-9B93500D3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551" y="1387105"/>
            <a:ext cx="3668303" cy="313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3E3B96-9F8B-43E4-87A0-CDC7DAAAE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551" y="1726497"/>
            <a:ext cx="2540971" cy="2472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7B1FBB-F676-4AE1-AD62-938D7605F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551" y="4246939"/>
            <a:ext cx="4375255" cy="1926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849B7C-8E84-4B16-A3F6-5EB1691DE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7814" y="1496138"/>
            <a:ext cx="2934211" cy="467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7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1BC8-D59C-4B8D-A50C-63CD80E4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8115"/>
          </a:xfrm>
        </p:spPr>
        <p:txBody>
          <a:bodyPr>
            <a:normAutofit fontScale="90000"/>
          </a:bodyPr>
          <a:lstStyle/>
          <a:p>
            <a:r>
              <a:rPr lang="en-US" dirty="0"/>
              <a:t>Routing: </a:t>
            </a:r>
            <a:br>
              <a:rPr lang="en-US" dirty="0"/>
            </a:br>
            <a:r>
              <a:rPr lang="en-US" dirty="0"/>
              <a:t>Lazy Loading Feature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8C4F-CB97-4E3A-B709-564443EF3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35" y="1738991"/>
            <a:ext cx="8596668" cy="3880773"/>
          </a:xfrm>
        </p:spPr>
        <p:txBody>
          <a:bodyPr/>
          <a:lstStyle/>
          <a:p>
            <a:r>
              <a:rPr lang="en-US" dirty="0"/>
              <a:t>1. define feature module</a:t>
            </a:r>
          </a:p>
          <a:p>
            <a:r>
              <a:rPr lang="en-US" i="1" strike="sngStrike" dirty="0"/>
              <a:t>2. import to main module</a:t>
            </a:r>
          </a:p>
          <a:p>
            <a:r>
              <a:rPr lang="en-US" dirty="0"/>
              <a:t>2. Use “</a:t>
            </a:r>
            <a:r>
              <a:rPr lang="en-US" dirty="0" err="1"/>
              <a:t>loadChildren</a:t>
            </a:r>
            <a:r>
              <a:rPr lang="en-US" dirty="0"/>
              <a:t>” in main routing</a:t>
            </a:r>
          </a:p>
          <a:p>
            <a:r>
              <a:rPr lang="en-US" dirty="0"/>
              <a:t>3. define feature routing</a:t>
            </a:r>
          </a:p>
          <a:p>
            <a:r>
              <a:rPr lang="en-US" dirty="0"/>
              <a:t>* order of feature modules matter</a:t>
            </a:r>
          </a:p>
          <a:p>
            <a:r>
              <a:rPr lang="en-US" dirty="0"/>
              <a:t>* </a:t>
            </a:r>
            <a:r>
              <a:rPr lang="en-US" dirty="0" err="1"/>
              <a:t>forRoot</a:t>
            </a:r>
            <a:r>
              <a:rPr lang="en-US" dirty="0"/>
              <a:t>() vs </a:t>
            </a:r>
            <a:r>
              <a:rPr lang="en-US" dirty="0" err="1"/>
              <a:t>forChild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9FC98-539F-4E2F-B851-78BC14D05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211" y="4371524"/>
            <a:ext cx="4627426" cy="2243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267215-6855-44B6-B4B3-7C1C41492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947" y="34267"/>
            <a:ext cx="3950126" cy="31881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075876-1988-433B-B1C0-CB088CD1A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947" y="3303651"/>
            <a:ext cx="3950125" cy="352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3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1BC8-D59C-4B8D-A50C-63CD80E4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8115"/>
          </a:xfrm>
        </p:spPr>
        <p:txBody>
          <a:bodyPr>
            <a:normAutofit/>
          </a:bodyPr>
          <a:lstStyle/>
          <a:p>
            <a:r>
              <a:rPr lang="en-US" dirty="0"/>
              <a:t>Routing: Pre-Loading Feature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8C4F-CB97-4E3A-B709-564443EF3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9067"/>
            <a:ext cx="8596668" cy="3880773"/>
          </a:xfrm>
        </p:spPr>
        <p:txBody>
          <a:bodyPr/>
          <a:lstStyle/>
          <a:p>
            <a:r>
              <a:rPr lang="en-US" dirty="0"/>
              <a:t>1. define feature module</a:t>
            </a:r>
          </a:p>
          <a:p>
            <a:r>
              <a:rPr lang="en-US" dirty="0"/>
              <a:t>2. data: {preload: true}</a:t>
            </a:r>
          </a:p>
          <a:p>
            <a:r>
              <a:rPr lang="en-US" dirty="0"/>
              <a:t>3. customize preloading strategy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50194-920A-4CDC-A177-F366CD643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72" y="2788990"/>
            <a:ext cx="4838249" cy="34594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207C0D-D724-4CCA-9923-C44F2D170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073" y="2788990"/>
            <a:ext cx="6546693" cy="345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8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FA52-50E0-4599-9DC7-6109AB2A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8D022-A125-4689-89D5-025C7114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95" y="1488613"/>
            <a:ext cx="10954195" cy="3880773"/>
          </a:xfrm>
        </p:spPr>
        <p:txBody>
          <a:bodyPr/>
          <a:lstStyle/>
          <a:p>
            <a:r>
              <a:rPr lang="en-US" dirty="0"/>
              <a:t>Some modules can only be visited/loaded if user is logged in</a:t>
            </a:r>
          </a:p>
          <a:p>
            <a:r>
              <a:rPr lang="en-US" dirty="0" err="1"/>
              <a:t>canActivate</a:t>
            </a:r>
            <a:r>
              <a:rPr lang="en-US" dirty="0"/>
              <a:t>(for routes);   </a:t>
            </a:r>
            <a:r>
              <a:rPr lang="en-US" dirty="0" err="1"/>
              <a:t>canActivateChild</a:t>
            </a:r>
            <a:r>
              <a:rPr lang="en-US" dirty="0"/>
              <a:t>(for child routes);   </a:t>
            </a:r>
            <a:r>
              <a:rPr lang="en-US" dirty="0" err="1"/>
              <a:t>canLoad</a:t>
            </a:r>
            <a:r>
              <a:rPr lang="en-US" dirty="0"/>
              <a:t>(for module)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57338-C587-4ED6-9C50-FA03D8DE5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107" y="2476073"/>
            <a:ext cx="6044008" cy="3748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4E0783-6E2C-4B88-A0D5-CA1C59AA8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" y="2476073"/>
            <a:ext cx="5447665" cy="371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052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178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Angular Routing</vt:lpstr>
      <vt:lpstr>Basic Routing: routes</vt:lpstr>
      <vt:lpstr>Basic Routing: Variables</vt:lpstr>
      <vt:lpstr>Basic Routing: Nested &amp; relative routing</vt:lpstr>
      <vt:lpstr>Routing: Feature module</vt:lpstr>
      <vt:lpstr>Routing:  Lazy Loading Feature Module</vt:lpstr>
      <vt:lpstr>Routing: Pre-Loading Feature Module</vt:lpstr>
      <vt:lpstr>Routing: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Routing</dc:title>
  <dc:creator>andy chen</dc:creator>
  <cp:lastModifiedBy>andy chen</cp:lastModifiedBy>
  <cp:revision>10</cp:revision>
  <dcterms:created xsi:type="dcterms:W3CDTF">2020-07-11T23:45:44Z</dcterms:created>
  <dcterms:modified xsi:type="dcterms:W3CDTF">2020-07-12T14:33:10Z</dcterms:modified>
</cp:coreProperties>
</file>