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A8B7-EAD4-455E-9C43-56BBC2DC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F41A-E550-4633-9334-52816DE3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396A-4C7C-4027-BF23-27F963A3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1F2F-C34A-4E3F-AD83-DC39F3D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254-DB41-48A8-93BB-B74ED770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6A4-9AA6-4A45-858D-A0035F3F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42EF8-8D69-4DB4-B129-796246CC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71AA-21E9-469F-8F6C-6B6C9EF4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5B93-032A-4938-83FE-B18D1EEA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8190-F136-4D17-A48D-0E1DA6C4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94ADE-3069-4FC5-A140-98A6D092C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FEDE-0256-40EE-907B-8C11603D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86F5-CD45-47B3-BCF7-CE862EA7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1BD9-DB00-4365-A2F7-F51F61D9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23E4-E4B4-4419-8D67-3F4C27E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1811-4A3E-4AB8-9793-1C7B31B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755A-1E84-46F6-852A-7548C3C3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821C-2A1E-41B8-8207-8EA620BA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09DF-D7DA-4A2C-9CB8-01D2B97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4EFC-273C-44B9-B2BF-D07829D6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5CBB-5750-4B54-8D44-B9F686AF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2348-B9F5-4A6B-990A-3AE6FE34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DD54-7E15-4919-94F3-4DBAE90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81DD-F8E4-4F56-A9F5-35BEBE4C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6654-B801-45FE-BA4F-5A609A7B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F3F0-7106-4530-9A25-21CEC173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3091-F2B8-4940-9362-D7861B4DD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2ECE7-4B70-45A5-A6F1-6B60D6CC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38CB-1D0B-466B-86C0-743775E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E164-06CC-4310-AA62-6774458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740F-D66F-42C1-B08D-6EB36ED2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E228-0DBF-4404-A696-A2630DE7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5A31-BC9D-4C56-A273-5B8257FD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D5BD-C98A-405D-A238-1BB0D595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B446-359C-4D4D-9A0C-1A03C063B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685A0-7E77-4765-8C84-1CD0F3D29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80A9-5892-445D-BFD6-D6495B44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4425-F767-4CE5-A0C1-26FAA8C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80826-E144-4FC6-8AA0-18D7E8D6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4D1A-5545-4B33-918E-0A1B3988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9D0F9-657F-4EAC-B0FB-05F1CF4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E81A-3E06-48B6-AD69-239C07F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3001-518F-44E5-A109-597C97CB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4BA-89B3-4566-B8B5-6CE9AF8D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2AE6D-1EF7-42D6-A82E-5724D40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049EC-5F9F-4341-83AA-DEAD7EB5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5BC-9CAB-413C-B236-A9C68DFD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9ED3-AF4B-41C2-A85B-C3D9ABBE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186A6-B16C-438A-B4E4-068F1575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E1E1-AE42-4273-B785-E48FC19D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FD0A5-AACA-4342-9466-AC710A11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DFB23-80EC-4C06-8281-E9B8D29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9DF6-80CA-444C-B587-C376D8D5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BDC78-2945-4AFE-9A17-DAFC50064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D05AB-6D62-4C62-8E5B-525D04B6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ABD9-71BB-4291-9876-174B397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FC74-0947-46C4-B953-DD2ED34E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3352-C65C-4303-A2FF-E9DD5B4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FF53D-3917-4BB8-A2A3-BC8DEE12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642B-4058-4999-841F-44F02D09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76FD-6FBC-4044-9018-70E7FABF4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8A34-DFE0-42F5-90C6-75475BEF251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7268-F07F-4175-AF3E-E2D37B57D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2A3D-2C6A-4AC8-B00C-45373B71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DB76-B15B-4331-BA7E-F40EC100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C63C-E745-44B3-84C6-5061F5A38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sdfasf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EB006-5682-4C11-82BA-695BF869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F46E-555F-4592-93D1-2C961DFA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4E62-3891-4C5B-BD4C-9FB8E04B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6D728-E82A-485D-AF15-01960843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dddd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485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sdfasf</vt:lpstr>
      <vt:lpstr>PowerPoint Presentation</vt:lpstr>
      <vt:lpstr>dddd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sdfasf</dc:title>
  <dc:creator>Alan Chen</dc:creator>
  <cp:lastModifiedBy>Alan Chen</cp:lastModifiedBy>
  <cp:revision>1</cp:revision>
  <dcterms:created xsi:type="dcterms:W3CDTF">2020-05-08T18:14:44Z</dcterms:created>
  <dcterms:modified xsi:type="dcterms:W3CDTF">2020-05-08T18:14:59Z</dcterms:modified>
</cp:coreProperties>
</file>