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3" r:id="rId1"/>
    <p:sldMasterId id="2147483694" r:id="rId2"/>
  </p:sldMasterIdLst>
  <p:notesMasterIdLst>
    <p:notesMasterId r:id="rId1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9144000" cy="5143500" type="screen16x9"/>
  <p:notesSz cx="6858000" cy="9144000"/>
  <p:embeddedFontLst>
    <p:embeddedFont>
      <p:font typeface="Fira Sans Condensed Medium" panose="020B0603050000020004" pitchFamily="34" charset="0"/>
      <p:regular r:id="rId18"/>
      <p:bold r:id="rId19"/>
      <p:italic r:id="rId20"/>
      <p:boldItalic r:id="rId21"/>
    </p:embeddedFont>
    <p:embeddedFont>
      <p:font typeface="Fira Sans Extra Condensed Medium" panose="020B0604020202020204" charset="0"/>
      <p:regular r:id="rId22"/>
      <p:bold r:id="rId23"/>
      <p:italic r:id="rId24"/>
      <p:boldItalic r:id="rId25"/>
    </p:embeddedFont>
    <p:embeddedFont>
      <p:font typeface="Georgia" panose="02040502050405020303" pitchFamily="18" charset="0"/>
      <p:regular r:id="rId26"/>
      <p:bold r:id="rId27"/>
      <p:italic r:id="rId28"/>
      <p:boldItalic r:id="rId29"/>
    </p:embeddedFont>
    <p:embeddedFont>
      <p:font typeface="Impact" panose="020B0806030902050204" pitchFamily="34" charset="0"/>
      <p:regular r:id="rId30"/>
    </p:embeddedFont>
    <p:embeddedFont>
      <p:font typeface="Roboto Slab" panose="020B0604020202020204"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09F2197-5458-4B7E-ABA1-8585E9EA1B3A}">
  <a:tblStyle styleId="{F09F2197-5458-4B7E-ABA1-8585E9EA1B3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7C00C12-3B75-40FE-BB70-8AEBD8CCC488}"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131" autoAdjust="0"/>
  </p:normalViewPr>
  <p:slideViewPr>
    <p:cSldViewPr snapToGrid="0">
      <p:cViewPr varScale="1">
        <p:scale>
          <a:sx n="87" d="100"/>
          <a:sy n="87" d="100"/>
        </p:scale>
        <p:origin x="1330"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1.xml"/><Relationship Id="rId21" Type="http://schemas.openxmlformats.org/officeDocument/2006/relationships/font" Target="fonts/font4.fntdata"/><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7.fntdata"/><Relationship Id="rId32" Type="http://schemas.openxmlformats.org/officeDocument/2006/relationships/font" Target="fonts/font15.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115cc621bc0_4_3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115cc621bc0_4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15caaaa45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15caaaa45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a:t>Nehal</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115a270544b_0_3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115a270544b_0_3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a:t>Nehal/ Juliana</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CA" sz="1400">
                <a:solidFill>
                  <a:schemeClr val="dk1"/>
                </a:solidFill>
                <a:latin typeface="Roboto Slab"/>
                <a:ea typeface="Roboto Slab"/>
                <a:cs typeface="Roboto Slab"/>
                <a:sym typeface="Roboto Slab"/>
              </a:rPr>
              <a:t>Business Insights: Important factors affecting Claims, How likely is the claim Fraudulent?</a:t>
            </a:r>
            <a:endParaRPr sz="1400">
              <a:solidFill>
                <a:schemeClr val="dk1"/>
              </a:solidFill>
              <a:latin typeface="Roboto Slab"/>
              <a:ea typeface="Roboto Slab"/>
              <a:cs typeface="Roboto Slab"/>
              <a:sym typeface="Roboto Slab"/>
            </a:endParaRPr>
          </a:p>
          <a:p>
            <a:pPr marL="0" lvl="0" indent="0" algn="l" rtl="0">
              <a:spcBef>
                <a:spcPts val="0"/>
              </a:spcBef>
              <a:spcAft>
                <a:spcPts val="0"/>
              </a:spcAft>
              <a:buClr>
                <a:schemeClr val="dk1"/>
              </a:buClr>
              <a:buSzPts val="1100"/>
              <a:buFont typeface="Arial"/>
              <a:buNone/>
            </a:pPr>
            <a:r>
              <a:rPr lang="en-CA" sz="1400">
                <a:solidFill>
                  <a:schemeClr val="dk1"/>
                </a:solidFill>
                <a:latin typeface="Roboto Slab"/>
                <a:ea typeface="Roboto Slab"/>
                <a:cs typeface="Roboto Slab"/>
                <a:sym typeface="Roboto Slab"/>
              </a:rPr>
              <a:t>Threats to Validity:  Limited Data</a:t>
            </a:r>
            <a:endParaRPr sz="1400">
              <a:solidFill>
                <a:schemeClr val="dk1"/>
              </a:solidFill>
              <a:latin typeface="Roboto Slab"/>
              <a:ea typeface="Roboto Slab"/>
              <a:cs typeface="Roboto Slab"/>
              <a:sym typeface="Roboto Slab"/>
            </a:endParaRPr>
          </a:p>
          <a:p>
            <a:pPr marL="0" lvl="0" indent="0" algn="l" rtl="0">
              <a:spcBef>
                <a:spcPts val="0"/>
              </a:spcBef>
              <a:spcAft>
                <a:spcPts val="0"/>
              </a:spcAft>
              <a:buClr>
                <a:schemeClr val="dk1"/>
              </a:buClr>
              <a:buSzPts val="1100"/>
              <a:buFont typeface="Arial"/>
              <a:buNone/>
            </a:pPr>
            <a:r>
              <a:rPr lang="en-CA" sz="1400">
                <a:solidFill>
                  <a:schemeClr val="dk1"/>
                </a:solidFill>
                <a:latin typeface="Roboto Slab"/>
                <a:ea typeface="Roboto Slab"/>
                <a:cs typeface="Roboto Slab"/>
                <a:sym typeface="Roboto Slab"/>
              </a:rPr>
              <a:t>Next Steps:  </a:t>
            </a:r>
            <a:endParaRPr sz="1400">
              <a:solidFill>
                <a:schemeClr val="dk1"/>
              </a:solidFill>
              <a:latin typeface="Roboto Slab"/>
              <a:ea typeface="Roboto Slab"/>
              <a:cs typeface="Roboto Slab"/>
              <a:sym typeface="Roboto Slab"/>
            </a:endParaRPr>
          </a:p>
          <a:p>
            <a:pPr marL="457200" lvl="0" indent="-317500" algn="l" rtl="0">
              <a:spcBef>
                <a:spcPts val="0"/>
              </a:spcBef>
              <a:spcAft>
                <a:spcPts val="0"/>
              </a:spcAft>
              <a:buClr>
                <a:schemeClr val="dk1"/>
              </a:buClr>
              <a:buSzPts val="1400"/>
              <a:buFont typeface="Roboto Slab"/>
              <a:buChar char="-"/>
            </a:pPr>
            <a:r>
              <a:rPr lang="en-CA" sz="1400">
                <a:solidFill>
                  <a:schemeClr val="dk1"/>
                </a:solidFill>
                <a:latin typeface="Roboto Slab"/>
                <a:ea typeface="Roboto Slab"/>
                <a:cs typeface="Roboto Slab"/>
                <a:sym typeface="Roboto Slab"/>
              </a:rPr>
              <a:t>SVM based Anomaly detection - Semi-Supervised Learning</a:t>
            </a:r>
            <a:endParaRPr sz="1400">
              <a:solidFill>
                <a:schemeClr val="dk1"/>
              </a:solidFill>
              <a:latin typeface="Roboto Slab"/>
              <a:ea typeface="Roboto Slab"/>
              <a:cs typeface="Roboto Slab"/>
              <a:sym typeface="Roboto Slab"/>
            </a:endParaRPr>
          </a:p>
          <a:p>
            <a:pPr marL="457200" lvl="0" indent="-317500" algn="l" rtl="0">
              <a:spcBef>
                <a:spcPts val="0"/>
              </a:spcBef>
              <a:spcAft>
                <a:spcPts val="0"/>
              </a:spcAft>
              <a:buClr>
                <a:schemeClr val="dk1"/>
              </a:buClr>
              <a:buSzPts val="1400"/>
              <a:buFont typeface="Roboto Slab"/>
              <a:buChar char="-"/>
            </a:pPr>
            <a:r>
              <a:rPr lang="en-CA" sz="1400">
                <a:solidFill>
                  <a:schemeClr val="dk1"/>
                </a:solidFill>
                <a:latin typeface="Roboto Slab"/>
                <a:ea typeface="Roboto Slab"/>
                <a:cs typeface="Roboto Slab"/>
                <a:sym typeface="Roboto Slab"/>
              </a:rPr>
              <a:t>Incorporate more demographics data, prior customer profile like Risk profile.</a:t>
            </a:r>
            <a:endParaRPr sz="1400">
              <a:solidFill>
                <a:schemeClr val="dk1"/>
              </a:solidFill>
              <a:latin typeface="Roboto Slab"/>
              <a:ea typeface="Roboto Slab"/>
              <a:cs typeface="Roboto Slab"/>
              <a:sym typeface="Roboto Slab"/>
            </a:endParaRPr>
          </a:p>
          <a:p>
            <a:pPr marL="0" lvl="0" indent="0" algn="l" rtl="0">
              <a:spcBef>
                <a:spcPts val="0"/>
              </a:spcBef>
              <a:spcAft>
                <a:spcPts val="0"/>
              </a:spcAft>
              <a:buClr>
                <a:schemeClr val="dk1"/>
              </a:buClr>
              <a:buSzPts val="1100"/>
              <a:buFont typeface="Arial"/>
              <a:buNone/>
            </a:pPr>
            <a:endParaRPr sz="1400">
              <a:solidFill>
                <a:schemeClr val="dk1"/>
              </a:solidFill>
              <a:latin typeface="Roboto Slab"/>
              <a:ea typeface="Roboto Slab"/>
              <a:cs typeface="Roboto Slab"/>
              <a:sym typeface="Roboto Slab"/>
            </a:endParaRP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115a270544b_0_45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115a270544b_0_45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115cc621bc0_5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115cc621bc0_5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115ca0d0fd2_3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115ca0d0fd2_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115a270544b_0_1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115a270544b_0_1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CA">
                <a:solidFill>
                  <a:schemeClr val="dk1"/>
                </a:solidFill>
              </a:rPr>
              <a:t>Christina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115a270544b_0_29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115a270544b_0_29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en-CA">
                <a:solidFill>
                  <a:schemeClr val="dk1"/>
                </a:solidFill>
              </a:rPr>
              <a:t>Christina</a:t>
            </a:r>
            <a:endParaRPr>
              <a:solidFill>
                <a:schemeClr val="dk1"/>
              </a:solidFill>
            </a:endParaRPr>
          </a:p>
          <a:p>
            <a:pPr marL="457200" lvl="0" indent="-304800" algn="l" rtl="0">
              <a:spcBef>
                <a:spcPts val="0"/>
              </a:spcBef>
              <a:spcAft>
                <a:spcPts val="0"/>
              </a:spcAft>
              <a:buClr>
                <a:srgbClr val="073763"/>
              </a:buClr>
              <a:buSzPts val="1200"/>
              <a:buFont typeface="Roboto Slab"/>
              <a:buChar char="●"/>
            </a:pPr>
            <a:r>
              <a:rPr lang="en-CA" sz="1200">
                <a:solidFill>
                  <a:srgbClr val="073763"/>
                </a:solidFill>
                <a:latin typeface="Roboto Slab"/>
                <a:ea typeface="Roboto Slab"/>
                <a:cs typeface="Roboto Slab"/>
                <a:sym typeface="Roboto Slab"/>
              </a:rPr>
              <a:t>Price hardening cycle - Competition is fierce with online-focused discount insurer entering the market</a:t>
            </a:r>
            <a:endParaRPr sz="1200">
              <a:solidFill>
                <a:srgbClr val="073763"/>
              </a:solidFill>
              <a:latin typeface="Roboto Slab"/>
              <a:ea typeface="Roboto Slab"/>
              <a:cs typeface="Roboto Slab"/>
              <a:sym typeface="Roboto Slab"/>
            </a:endParaRPr>
          </a:p>
          <a:p>
            <a:pPr marL="457200" lvl="0" indent="-304800" algn="l" rtl="0">
              <a:spcBef>
                <a:spcPts val="0"/>
              </a:spcBef>
              <a:spcAft>
                <a:spcPts val="0"/>
              </a:spcAft>
              <a:buClr>
                <a:srgbClr val="073763"/>
              </a:buClr>
              <a:buSzPts val="1200"/>
              <a:buFont typeface="Roboto Slab"/>
              <a:buChar char="●"/>
            </a:pPr>
            <a:r>
              <a:rPr lang="en-CA" sz="1200">
                <a:solidFill>
                  <a:srgbClr val="073763"/>
                </a:solidFill>
                <a:latin typeface="Roboto Slab"/>
                <a:ea typeface="Roboto Slab"/>
                <a:cs typeface="Roboto Slab"/>
                <a:sym typeface="Roboto Slab"/>
              </a:rPr>
              <a:t>Industry revenue declined 5.0% in 2020 as a result of lower investment income and consumer confidence as pandemic hits</a:t>
            </a:r>
            <a:endParaRPr sz="1200">
              <a:solidFill>
                <a:srgbClr val="073763"/>
              </a:solidFill>
              <a:latin typeface="Roboto Slab"/>
              <a:ea typeface="Roboto Slab"/>
              <a:cs typeface="Roboto Slab"/>
              <a:sym typeface="Roboto Slab"/>
            </a:endParaRPr>
          </a:p>
          <a:p>
            <a:pPr marL="457200" lvl="0" indent="-304800" algn="l" rtl="0">
              <a:spcBef>
                <a:spcPts val="0"/>
              </a:spcBef>
              <a:spcAft>
                <a:spcPts val="0"/>
              </a:spcAft>
              <a:buClr>
                <a:srgbClr val="073763"/>
              </a:buClr>
              <a:buSzPts val="1200"/>
              <a:buFont typeface="Roboto Slab"/>
              <a:buChar char="●"/>
            </a:pPr>
            <a:r>
              <a:rPr lang="en-CA" sz="1200">
                <a:solidFill>
                  <a:srgbClr val="073763"/>
                </a:solidFill>
                <a:latin typeface="Roboto Slab"/>
                <a:ea typeface="Roboto Slab"/>
                <a:cs typeface="Roboto Slab"/>
                <a:sym typeface="Roboto Slab"/>
              </a:rPr>
              <a:t>According to the latest available information from comScore, 37.0% of consumers are likely to purchase auto insurance online in the future</a:t>
            </a:r>
            <a:endParaRPr sz="1200">
              <a:solidFill>
                <a:srgbClr val="073763"/>
              </a:solidFill>
              <a:latin typeface="Roboto Slab"/>
              <a:ea typeface="Roboto Slab"/>
              <a:cs typeface="Roboto Slab"/>
              <a:sym typeface="Roboto Slab"/>
            </a:endParaRPr>
          </a:p>
          <a:p>
            <a:pPr marL="457200" lvl="0" indent="-304800" algn="l" rtl="0">
              <a:spcBef>
                <a:spcPts val="0"/>
              </a:spcBef>
              <a:spcAft>
                <a:spcPts val="0"/>
              </a:spcAft>
              <a:buClr>
                <a:srgbClr val="073763"/>
              </a:buClr>
              <a:buSzPts val="1200"/>
              <a:buFont typeface="Roboto Slab"/>
              <a:buChar char="●"/>
            </a:pPr>
            <a:r>
              <a:rPr lang="en-CA" sz="1200">
                <a:solidFill>
                  <a:srgbClr val="073763"/>
                </a:solidFill>
                <a:latin typeface="Roboto Slab"/>
                <a:ea typeface="Roboto Slab"/>
                <a:cs typeface="Roboto Slab"/>
                <a:sym typeface="Roboto Slab"/>
              </a:rPr>
              <a:t>Fraud detection becomes increasingly crucial for an online-focused strategy shift</a:t>
            </a:r>
            <a:endParaRPr sz="1200">
              <a:solidFill>
                <a:srgbClr val="073763"/>
              </a:solidFill>
              <a:latin typeface="Roboto Slab"/>
              <a:ea typeface="Roboto Slab"/>
              <a:cs typeface="Roboto Slab"/>
              <a:sym typeface="Roboto Slab"/>
            </a:endParaRPr>
          </a:p>
          <a:p>
            <a:pPr marL="914400" lvl="1" indent="-304800" algn="l" rtl="0">
              <a:spcBef>
                <a:spcPts val="0"/>
              </a:spcBef>
              <a:spcAft>
                <a:spcPts val="0"/>
              </a:spcAft>
              <a:buClr>
                <a:srgbClr val="073763"/>
              </a:buClr>
              <a:buSzPts val="1200"/>
              <a:buFont typeface="Roboto Slab"/>
              <a:buChar char="○"/>
            </a:pPr>
            <a:r>
              <a:rPr lang="en-CA" sz="1200">
                <a:solidFill>
                  <a:srgbClr val="073763"/>
                </a:solidFill>
                <a:latin typeface="Roboto Slab"/>
                <a:ea typeface="Roboto Slab"/>
                <a:cs typeface="Roboto Slab"/>
                <a:sym typeface="Roboto Slab"/>
              </a:rPr>
              <a:t>People just file claims online by taking pictures of defective parts</a:t>
            </a:r>
            <a:endParaRPr sz="1200">
              <a:solidFill>
                <a:srgbClr val="073763"/>
              </a:solidFill>
              <a:latin typeface="Roboto Slab"/>
              <a:ea typeface="Roboto Slab"/>
              <a:cs typeface="Roboto Slab"/>
              <a:sym typeface="Roboto Slab"/>
            </a:endParaRPr>
          </a:p>
          <a:p>
            <a:pPr marL="914400" lvl="1" indent="-304800" algn="l" rtl="0">
              <a:spcBef>
                <a:spcPts val="0"/>
              </a:spcBef>
              <a:spcAft>
                <a:spcPts val="0"/>
              </a:spcAft>
              <a:buClr>
                <a:srgbClr val="073763"/>
              </a:buClr>
              <a:buSzPts val="1200"/>
              <a:buFont typeface="Roboto Slab"/>
              <a:buChar char="○"/>
            </a:pPr>
            <a:r>
              <a:rPr lang="en-CA" sz="1200">
                <a:solidFill>
                  <a:srgbClr val="073763"/>
                </a:solidFill>
                <a:latin typeface="Roboto Slab"/>
                <a:ea typeface="Roboto Slab"/>
                <a:cs typeface="Roboto Slab"/>
                <a:sym typeface="Roboto Slab"/>
              </a:rPr>
              <a:t>Payments can then be made based on the pictures</a:t>
            </a:r>
            <a:endParaRPr sz="1200">
              <a:solidFill>
                <a:srgbClr val="073763"/>
              </a:solidFill>
              <a:latin typeface="Roboto Slab"/>
              <a:ea typeface="Roboto Slab"/>
              <a:cs typeface="Roboto Slab"/>
              <a:sym typeface="Roboto Slab"/>
            </a:endParaRPr>
          </a:p>
          <a:p>
            <a:pPr marL="914400" lvl="1" indent="-304800" algn="l" rtl="0">
              <a:spcBef>
                <a:spcPts val="0"/>
              </a:spcBef>
              <a:spcAft>
                <a:spcPts val="0"/>
              </a:spcAft>
              <a:buClr>
                <a:srgbClr val="073763"/>
              </a:buClr>
              <a:buSzPts val="1200"/>
              <a:buFont typeface="Roboto Slab"/>
              <a:buChar char="○"/>
            </a:pPr>
            <a:r>
              <a:rPr lang="en-CA" sz="1200">
                <a:solidFill>
                  <a:srgbClr val="073763"/>
                </a:solidFill>
                <a:latin typeface="Roboto Slab"/>
                <a:ea typeface="Roboto Slab"/>
                <a:cs typeface="Roboto Slab"/>
                <a:sym typeface="Roboto Slab"/>
              </a:rPr>
              <a:t>Vulnerable to staged accidents</a:t>
            </a:r>
            <a:endParaRPr sz="1200">
              <a:solidFill>
                <a:srgbClr val="073763"/>
              </a:solidFill>
              <a:latin typeface="Roboto Slab"/>
              <a:ea typeface="Roboto Slab"/>
              <a:cs typeface="Roboto Slab"/>
              <a:sym typeface="Roboto Slab"/>
            </a:endParaRPr>
          </a:p>
          <a:p>
            <a:pPr marL="457200" lvl="0" indent="-304800" algn="l" rtl="0">
              <a:spcBef>
                <a:spcPts val="0"/>
              </a:spcBef>
              <a:spcAft>
                <a:spcPts val="0"/>
              </a:spcAft>
              <a:buClr>
                <a:srgbClr val="073763"/>
              </a:buClr>
              <a:buSzPts val="1200"/>
              <a:buFont typeface="Roboto Slab"/>
              <a:buChar char="●"/>
            </a:pPr>
            <a:r>
              <a:rPr lang="en-CA" sz="1200">
                <a:solidFill>
                  <a:srgbClr val="073763"/>
                </a:solidFill>
                <a:latin typeface="Roboto Slab"/>
                <a:ea typeface="Roboto Slab"/>
                <a:cs typeface="Roboto Slab"/>
                <a:sym typeface="Roboto Slab"/>
              </a:rPr>
              <a:t>Auto insurers lose at least $29 billion a year</a:t>
            </a:r>
            <a:endParaRPr sz="1200">
              <a:solidFill>
                <a:srgbClr val="073763"/>
              </a:solidFill>
              <a:latin typeface="Roboto Slab"/>
              <a:ea typeface="Roboto Slab"/>
              <a:cs typeface="Roboto Slab"/>
              <a:sym typeface="Roboto Slab"/>
            </a:endParaRPr>
          </a:p>
          <a:p>
            <a:pPr marL="457200" lvl="0" indent="-304800" algn="l" rtl="0">
              <a:spcBef>
                <a:spcPts val="0"/>
              </a:spcBef>
              <a:spcAft>
                <a:spcPts val="0"/>
              </a:spcAft>
              <a:buClr>
                <a:srgbClr val="073763"/>
              </a:buClr>
              <a:buSzPts val="1200"/>
              <a:buFont typeface="Roboto Slab"/>
              <a:buChar char="●"/>
            </a:pPr>
            <a:r>
              <a:rPr lang="en-CA" sz="1200">
                <a:solidFill>
                  <a:srgbClr val="073763"/>
                </a:solidFill>
                <a:latin typeface="Roboto Slab"/>
                <a:ea typeface="Roboto Slab"/>
                <a:cs typeface="Roboto Slab"/>
                <a:sym typeface="Roboto Slab"/>
              </a:rPr>
              <a:t>2 use cases </a:t>
            </a:r>
            <a:endParaRPr sz="1200">
              <a:solidFill>
                <a:srgbClr val="073763"/>
              </a:solidFill>
              <a:latin typeface="Roboto Slab"/>
              <a:ea typeface="Roboto Slab"/>
              <a:cs typeface="Roboto Slab"/>
              <a:sym typeface="Roboto Slab"/>
            </a:endParaRPr>
          </a:p>
          <a:p>
            <a:pPr marL="914400" lvl="1" indent="-304800" algn="l" rtl="0">
              <a:spcBef>
                <a:spcPts val="0"/>
              </a:spcBef>
              <a:spcAft>
                <a:spcPts val="0"/>
              </a:spcAft>
              <a:buClr>
                <a:srgbClr val="073763"/>
              </a:buClr>
              <a:buSzPts val="1200"/>
              <a:buFont typeface="Roboto Slab"/>
              <a:buChar char="○"/>
            </a:pPr>
            <a:r>
              <a:rPr lang="en-CA" sz="1200">
                <a:solidFill>
                  <a:srgbClr val="073763"/>
                </a:solidFill>
                <a:latin typeface="Roboto Slab"/>
                <a:ea typeface="Roboto Slab"/>
                <a:cs typeface="Roboto Slab"/>
                <a:sym typeface="Roboto Slab"/>
              </a:rPr>
              <a:t>Predict how likely is a claim fraudulent through a classification model</a:t>
            </a:r>
            <a:endParaRPr sz="1200">
              <a:solidFill>
                <a:srgbClr val="073763"/>
              </a:solidFill>
              <a:latin typeface="Roboto Slab"/>
              <a:ea typeface="Roboto Slab"/>
              <a:cs typeface="Roboto Slab"/>
              <a:sym typeface="Roboto Slab"/>
            </a:endParaRPr>
          </a:p>
          <a:p>
            <a:pPr marL="914400" lvl="1" indent="-304800" algn="l" rtl="0">
              <a:spcBef>
                <a:spcPts val="0"/>
              </a:spcBef>
              <a:spcAft>
                <a:spcPts val="0"/>
              </a:spcAft>
              <a:buClr>
                <a:srgbClr val="073763"/>
              </a:buClr>
              <a:buSzPts val="1200"/>
              <a:buFont typeface="Roboto Slab"/>
              <a:buChar char="○"/>
            </a:pPr>
            <a:r>
              <a:rPr lang="en-CA" sz="1200">
                <a:solidFill>
                  <a:srgbClr val="073763"/>
                </a:solidFill>
                <a:latin typeface="Roboto Slab"/>
                <a:ea typeface="Roboto Slab"/>
                <a:cs typeface="Roboto Slab"/>
                <a:sym typeface="Roboto Slab"/>
              </a:rPr>
              <a:t>Identify factors that can be used to determine fraudulent records from causal analysis</a:t>
            </a:r>
            <a:endParaRPr sz="1200">
              <a:solidFill>
                <a:srgbClr val="073763"/>
              </a:solidFill>
              <a:latin typeface="Roboto Slab"/>
              <a:ea typeface="Roboto Slab"/>
              <a:cs typeface="Roboto Slab"/>
              <a:sym typeface="Roboto Slab"/>
            </a:endParaRPr>
          </a:p>
          <a:p>
            <a:pPr marL="457200" lvl="0" indent="-304800" algn="l" rtl="0">
              <a:spcBef>
                <a:spcPts val="0"/>
              </a:spcBef>
              <a:spcAft>
                <a:spcPts val="0"/>
              </a:spcAft>
              <a:buClr>
                <a:srgbClr val="073763"/>
              </a:buClr>
              <a:buSzPts val="1200"/>
              <a:buFont typeface="Roboto Slab"/>
              <a:buChar char="●"/>
            </a:pPr>
            <a:r>
              <a:rPr lang="en-CA" sz="1200">
                <a:solidFill>
                  <a:srgbClr val="073763"/>
                </a:solidFill>
                <a:latin typeface="Roboto Slab"/>
                <a:ea typeface="Roboto Slab"/>
                <a:cs typeface="Roboto Slab"/>
                <a:sym typeface="Roboto Slab"/>
              </a:rPr>
              <a:t>Recall is our primary metric because we are interested in detecting as many abnormal records as possible considering the downside of not detecting one is a lot higher than otherwise</a:t>
            </a:r>
            <a:endParaRPr sz="1200">
              <a:solidFill>
                <a:srgbClr val="073763"/>
              </a:solidFill>
              <a:latin typeface="Roboto Slab"/>
              <a:ea typeface="Roboto Slab"/>
              <a:cs typeface="Roboto Slab"/>
              <a:sym typeface="Roboto Slab"/>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15a270544b_0_3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15a270544b_0_3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a:t>Nancy</a:t>
            </a:r>
            <a:endParaRPr/>
          </a:p>
          <a:p>
            <a:pPr marL="0" lvl="0" indent="0" algn="l" rtl="0">
              <a:spcBef>
                <a:spcPts val="0"/>
              </a:spcBef>
              <a:spcAft>
                <a:spcPts val="0"/>
              </a:spcAft>
              <a:buNone/>
            </a:pPr>
            <a:r>
              <a:rPr lang="en-CA">
                <a:solidFill>
                  <a:schemeClr val="dk1"/>
                </a:solidFill>
                <a:highlight>
                  <a:srgbClr val="FFFFFF"/>
                </a:highlight>
              </a:rPr>
              <a:t>Traditionally businesses relied on rules alone to block fraudulent claims. This causes problems: </a:t>
            </a:r>
            <a:br>
              <a:rPr lang="en-CA">
                <a:solidFill>
                  <a:schemeClr val="dk1"/>
                </a:solidFill>
                <a:highlight>
                  <a:srgbClr val="FFFFFF"/>
                </a:highlight>
              </a:rPr>
            </a:br>
            <a:r>
              <a:rPr lang="en-CA">
                <a:solidFill>
                  <a:schemeClr val="dk1"/>
                </a:solidFill>
                <a:highlight>
                  <a:srgbClr val="FFFFFF"/>
                </a:highlight>
              </a:rPr>
              <a:t>-  lots of rules tends to result in a high number of false positives - meaning you’re likely to block a lot of genuine customers.</a:t>
            </a:r>
            <a:endParaRPr>
              <a:solidFill>
                <a:schemeClr val="dk1"/>
              </a:solidFill>
              <a:highlight>
                <a:srgbClr val="FFFFFF"/>
              </a:highlight>
            </a:endParaRPr>
          </a:p>
          <a:p>
            <a:pPr marL="0" lvl="0" indent="0" algn="l" rtl="0">
              <a:spcBef>
                <a:spcPts val="0"/>
              </a:spcBef>
              <a:spcAft>
                <a:spcPts val="0"/>
              </a:spcAft>
              <a:buNone/>
            </a:pPr>
            <a:r>
              <a:rPr lang="en-CA">
                <a:solidFill>
                  <a:schemeClr val="dk1"/>
                </a:solidFill>
                <a:highlight>
                  <a:srgbClr val="FFFFFF"/>
                </a:highlight>
              </a:rPr>
              <a:t>-  Fixed outcomes are risky since the thresholds can change over time.so they aren’t robust.</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0" lvl="0" indent="0" algn="l" rtl="0">
              <a:spcBef>
                <a:spcPts val="0"/>
              </a:spcBef>
              <a:spcAft>
                <a:spcPts val="0"/>
              </a:spcAft>
              <a:buNone/>
            </a:pPr>
            <a:r>
              <a:rPr lang="en-CA">
                <a:solidFill>
                  <a:srgbClr val="313B3F"/>
                </a:solidFill>
                <a:highlight>
                  <a:srgbClr val="FFFFFF"/>
                </a:highlight>
              </a:rPr>
              <a:t>And hence our logical assumption is that a classification tool will help in the company’s decision making process. since this is where Machine learning models shine when you don’t know the exact signals that indicate fraudulent activity, but model identify the signals itself. </a:t>
            </a:r>
            <a:endParaRPr>
              <a:solidFill>
                <a:srgbClr val="313B3F"/>
              </a:solidFill>
              <a:highlight>
                <a:srgbClr val="FFFFFF"/>
              </a:highlight>
            </a:endParaRPr>
          </a:p>
          <a:p>
            <a:pPr marL="0" lvl="0" indent="0" algn="l" rtl="0">
              <a:spcBef>
                <a:spcPts val="0"/>
              </a:spcBef>
              <a:spcAft>
                <a:spcPts val="0"/>
              </a:spcAft>
              <a:buClr>
                <a:schemeClr val="dk1"/>
              </a:buClr>
              <a:buSzPts val="1100"/>
              <a:buFont typeface="Arial"/>
              <a:buNone/>
            </a:pPr>
            <a:endParaRPr>
              <a:solidFill>
                <a:srgbClr val="313B3F"/>
              </a:solidFill>
              <a:highlight>
                <a:srgbClr val="FFFFFF"/>
              </a:highlight>
            </a:endParaRPr>
          </a:p>
          <a:p>
            <a:pPr marL="0" lvl="0" indent="0" algn="l" rtl="0">
              <a:spcBef>
                <a:spcPts val="0"/>
              </a:spcBef>
              <a:spcAft>
                <a:spcPts val="0"/>
              </a:spcAft>
              <a:buNone/>
            </a:pPr>
            <a:r>
              <a:rPr lang="en-CA"/>
              <a:t>So we assume our null hypothesis to be the status quo: under ideal circumstances.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115cc621bc0_2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115cc621bc0_2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CA">
                <a:solidFill>
                  <a:schemeClr val="dk1"/>
                </a:solidFill>
              </a:rPr>
              <a:t>Gayatri</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CA">
                <a:solidFill>
                  <a:schemeClr val="dk1"/>
                </a:solidFill>
              </a:rPr>
              <a:t>Data acquisition - </a:t>
            </a:r>
            <a:r>
              <a:rPr lang="en-CA" sz="1050">
                <a:solidFill>
                  <a:srgbClr val="555555"/>
                </a:solidFill>
                <a:highlight>
                  <a:srgbClr val="FFFFFF"/>
                </a:highlight>
              </a:rPr>
              <a:t>This vehicle dataset has been taken from Kaggle. This dataset contains vehicle attributes - , model, accident details,  policy details - policy type, tenure etc. The target is to detect if a claim application is fraudulent or not - FraudFound_P</a:t>
            </a:r>
            <a:endParaRPr sz="1150">
              <a:solidFill>
                <a:srgbClr val="555555"/>
              </a:solidFill>
              <a:highlight>
                <a:srgbClr val="FFFFFF"/>
              </a:highlight>
            </a:endParaRPr>
          </a:p>
          <a:p>
            <a:pPr marL="0" lvl="0" indent="0" algn="l" rtl="0">
              <a:spcBef>
                <a:spcPts val="0"/>
              </a:spcBef>
              <a:spcAft>
                <a:spcPts val="0"/>
              </a:spcAft>
              <a:buClr>
                <a:schemeClr val="dk1"/>
              </a:buClr>
              <a:buSzPts val="1100"/>
              <a:buFont typeface="Arial"/>
              <a:buNone/>
            </a:pPr>
            <a:r>
              <a:rPr lang="en-CA">
                <a:solidFill>
                  <a:schemeClr val="dk1"/>
                </a:solidFill>
              </a:rPr>
              <a:t>Data exploration - We see how various features are related to each other, their effect on target variables. Distribution, Patterns,trends,outliers, effect of missing values, proportion, correlation </a:t>
            </a:r>
            <a:endParaRPr>
              <a:solidFill>
                <a:schemeClr val="dk1"/>
              </a:solidFill>
            </a:endParaRPr>
          </a:p>
          <a:p>
            <a:pPr marL="0" lvl="0" indent="0" algn="l" rtl="0">
              <a:spcBef>
                <a:spcPts val="0"/>
              </a:spcBef>
              <a:spcAft>
                <a:spcPts val="0"/>
              </a:spcAft>
              <a:buClr>
                <a:schemeClr val="dk1"/>
              </a:buClr>
              <a:buSzPts val="1100"/>
              <a:buFont typeface="Arial"/>
              <a:buNone/>
            </a:pPr>
            <a:r>
              <a:rPr lang="en-CA">
                <a:solidFill>
                  <a:schemeClr val="dk1"/>
                </a:solidFill>
              </a:rPr>
              <a:t>Resampling -</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CA">
                <a:solidFill>
                  <a:schemeClr val="dk1"/>
                </a:solidFill>
              </a:rPr>
              <a:t>Data imbalanced ( around 6% where are target variable =1)- resampling </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CA">
                <a:solidFill>
                  <a:schemeClr val="dk1"/>
                </a:solidFill>
              </a:rPr>
              <a:t>Results are effective when we combine over sampling + under sampling </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CA">
                <a:solidFill>
                  <a:schemeClr val="dk1"/>
                </a:solidFill>
              </a:rPr>
              <a:t>smote(oversampling the minority class) </a:t>
            </a:r>
            <a:r>
              <a:rPr lang="en-CA" sz="1150">
                <a:solidFill>
                  <a:srgbClr val="555555"/>
                </a:solidFill>
                <a:highlight>
                  <a:srgbClr val="FFFFFF"/>
                </a:highlight>
              </a:rPr>
              <a:t>SMOTE works by selecting examples that are close in the feature space, drawing a line between the examples in the feature space and drawing a new sample as a point along that line.</a:t>
            </a:r>
            <a:r>
              <a:rPr lang="en-CA">
                <a:solidFill>
                  <a:schemeClr val="dk1"/>
                </a:solidFill>
              </a:rPr>
              <a:t>+enn (Edited Nearest Neighbours, or ENN, rule. This rule involves using k=3 nearest neighbours to locate those examples in a dataset that are misclassified and that are then removed. It can be applied to all classes or just those examples in the majority class). Next ,we apply standard machine learning classification algorithms that can be fit successfully on the transformed datasets.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115a270544b_0_3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115a270544b_0_3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Aishwarya</a:t>
            </a:r>
            <a:endParaRPr dirty="0"/>
          </a:p>
          <a:p>
            <a:pPr marL="0" lvl="0" indent="0" algn="l" rtl="0">
              <a:spcBef>
                <a:spcPts val="0"/>
              </a:spcBef>
              <a:spcAft>
                <a:spcPts val="0"/>
              </a:spcAft>
              <a:buNone/>
            </a:pPr>
            <a:r>
              <a:rPr lang="en-CA" b="1" dirty="0"/>
              <a:t>Models</a:t>
            </a:r>
            <a:endParaRPr b="1" dirty="0"/>
          </a:p>
          <a:p>
            <a:pPr marL="0" lvl="0" indent="0" algn="l" rtl="0">
              <a:spcBef>
                <a:spcPts val="0"/>
              </a:spcBef>
              <a:spcAft>
                <a:spcPts val="0"/>
              </a:spcAft>
              <a:buNone/>
            </a:pPr>
            <a:r>
              <a:rPr lang="en-CA" dirty="0"/>
              <a:t>Models chosen mainly are tree based model as they inherently prevent overfitting and </a:t>
            </a:r>
            <a:r>
              <a:rPr lang="en-CA" dirty="0" err="1"/>
              <a:t>dont</a:t>
            </a:r>
            <a:r>
              <a:rPr lang="en-CA" dirty="0"/>
              <a:t> require feature selection explicitly. </a:t>
            </a:r>
            <a:endParaRPr dirty="0"/>
          </a:p>
          <a:p>
            <a:pPr marL="0" lvl="0" indent="0" algn="l" rtl="0">
              <a:spcBef>
                <a:spcPts val="0"/>
              </a:spcBef>
              <a:spcAft>
                <a:spcPts val="0"/>
              </a:spcAft>
              <a:buNone/>
            </a:pPr>
            <a:r>
              <a:rPr lang="en-CA" dirty="0"/>
              <a:t>A] Random Forest</a:t>
            </a:r>
            <a:endParaRPr dirty="0"/>
          </a:p>
          <a:p>
            <a:pPr marL="457200" lvl="0" indent="-266700" algn="l" rtl="0">
              <a:spcBef>
                <a:spcPts val="0"/>
              </a:spcBef>
              <a:spcAft>
                <a:spcPts val="0"/>
              </a:spcAft>
              <a:buSzPts val="600"/>
              <a:buChar char="-"/>
            </a:pPr>
            <a:r>
              <a:rPr lang="en-CA" dirty="0">
                <a:solidFill>
                  <a:srgbClr val="292929"/>
                </a:solidFill>
                <a:highlight>
                  <a:srgbClr val="FFFFFF"/>
                </a:highlight>
              </a:rPr>
              <a:t>Random Forests implicitly perform feature selection and generate uncorrelated decision trees.</a:t>
            </a:r>
            <a:endParaRPr dirty="0">
              <a:solidFill>
                <a:srgbClr val="292929"/>
              </a:solidFill>
              <a:highlight>
                <a:srgbClr val="FFFFFF"/>
              </a:highlight>
            </a:endParaRPr>
          </a:p>
          <a:p>
            <a:pPr marL="457200" lvl="0" indent="-298450" algn="l" rtl="0">
              <a:spcBef>
                <a:spcPts val="0"/>
              </a:spcBef>
              <a:spcAft>
                <a:spcPts val="0"/>
              </a:spcAft>
              <a:buClr>
                <a:srgbClr val="292929"/>
              </a:buClr>
              <a:buSzPts val="1100"/>
              <a:buChar char="-"/>
            </a:pPr>
            <a:r>
              <a:rPr lang="en-CA" dirty="0">
                <a:solidFill>
                  <a:srgbClr val="292929"/>
                </a:solidFill>
                <a:highlight>
                  <a:srgbClr val="FFFFFF"/>
                </a:highlight>
              </a:rPr>
              <a:t>Not influenced by outliers</a:t>
            </a:r>
            <a:endParaRPr dirty="0">
              <a:solidFill>
                <a:srgbClr val="292929"/>
              </a:solidFill>
              <a:highlight>
                <a:srgbClr val="FFFFFF"/>
              </a:highlight>
            </a:endParaRPr>
          </a:p>
          <a:p>
            <a:pPr marL="457200" lvl="0" indent="-266700" algn="l" rtl="0">
              <a:spcBef>
                <a:spcPts val="0"/>
              </a:spcBef>
              <a:spcAft>
                <a:spcPts val="0"/>
              </a:spcAft>
              <a:buClr>
                <a:srgbClr val="292929"/>
              </a:buClr>
              <a:buSzPts val="600"/>
              <a:buChar char="-"/>
            </a:pPr>
            <a:r>
              <a:rPr lang="en-CA" dirty="0">
                <a:solidFill>
                  <a:srgbClr val="292929"/>
                </a:solidFill>
                <a:highlight>
                  <a:srgbClr val="FFFFFF"/>
                </a:highlight>
              </a:rPr>
              <a:t>balance the bias-variance trade-off well.</a:t>
            </a:r>
            <a:endParaRPr dirty="0">
              <a:solidFill>
                <a:srgbClr val="292929"/>
              </a:solidFill>
              <a:highlight>
                <a:srgbClr val="FFFFFF"/>
              </a:highlight>
            </a:endParaRPr>
          </a:p>
          <a:p>
            <a:pPr marL="0" lvl="0" indent="0" algn="l" rtl="0">
              <a:spcBef>
                <a:spcPts val="0"/>
              </a:spcBef>
              <a:spcAft>
                <a:spcPts val="0"/>
              </a:spcAft>
              <a:buNone/>
            </a:pPr>
            <a:r>
              <a:rPr lang="en-CA" dirty="0">
                <a:solidFill>
                  <a:srgbClr val="292929"/>
                </a:solidFill>
                <a:highlight>
                  <a:srgbClr val="FFFFFF"/>
                </a:highlight>
              </a:rPr>
              <a:t>B] </a:t>
            </a:r>
            <a:r>
              <a:rPr lang="en-CA" dirty="0" err="1">
                <a:solidFill>
                  <a:srgbClr val="292929"/>
                </a:solidFill>
                <a:highlight>
                  <a:srgbClr val="FFFFFF"/>
                </a:highlight>
              </a:rPr>
              <a:t>XGBoost</a:t>
            </a:r>
            <a:endParaRPr dirty="0">
              <a:solidFill>
                <a:srgbClr val="292929"/>
              </a:solidFill>
              <a:highlight>
                <a:srgbClr val="FFFFFF"/>
              </a:highlight>
            </a:endParaRPr>
          </a:p>
          <a:p>
            <a:pPr marL="457200" lvl="0" indent="-254000" algn="l" rtl="0">
              <a:spcBef>
                <a:spcPts val="600"/>
              </a:spcBef>
              <a:spcAft>
                <a:spcPts val="0"/>
              </a:spcAft>
              <a:buClr>
                <a:srgbClr val="292929"/>
              </a:buClr>
              <a:buSzPts val="400"/>
              <a:buChar char="-"/>
            </a:pPr>
            <a:r>
              <a:rPr lang="en-CA" dirty="0">
                <a:solidFill>
                  <a:schemeClr val="dk1"/>
                </a:solidFill>
              </a:rPr>
              <a:t>Misclassified observations from each model are up-weighed</a:t>
            </a:r>
            <a:endParaRPr sz="400" dirty="0">
              <a:solidFill>
                <a:srgbClr val="292929"/>
              </a:solidFill>
              <a:highlight>
                <a:srgbClr val="FFFFFF"/>
              </a:highlight>
            </a:endParaRPr>
          </a:p>
          <a:p>
            <a:pPr marL="457200" lvl="0" indent="-273050" algn="l" rtl="0">
              <a:spcBef>
                <a:spcPts val="0"/>
              </a:spcBef>
              <a:spcAft>
                <a:spcPts val="0"/>
              </a:spcAft>
              <a:buClr>
                <a:srgbClr val="292929"/>
              </a:buClr>
              <a:buSzPts val="700"/>
              <a:buChar char="-"/>
            </a:pPr>
            <a:r>
              <a:rPr lang="en-CA" dirty="0">
                <a:solidFill>
                  <a:srgbClr val="292929"/>
                </a:solidFill>
                <a:highlight>
                  <a:srgbClr val="FFFFFF"/>
                </a:highlight>
              </a:rPr>
              <a:t>lightning speed</a:t>
            </a:r>
            <a:endParaRPr dirty="0">
              <a:solidFill>
                <a:srgbClr val="292929"/>
              </a:solidFill>
              <a:highlight>
                <a:srgbClr val="FFFFFF"/>
              </a:highlight>
            </a:endParaRPr>
          </a:p>
          <a:p>
            <a:pPr marL="457200" lvl="0" indent="-273050" algn="l" rtl="0">
              <a:spcBef>
                <a:spcPts val="0"/>
              </a:spcBef>
              <a:spcAft>
                <a:spcPts val="0"/>
              </a:spcAft>
              <a:buClr>
                <a:srgbClr val="292929"/>
              </a:buClr>
              <a:buSzPts val="700"/>
              <a:buChar char="-"/>
            </a:pPr>
            <a:r>
              <a:rPr lang="en-CA" dirty="0">
                <a:solidFill>
                  <a:srgbClr val="292929"/>
                </a:solidFill>
                <a:highlight>
                  <a:srgbClr val="FFFFFF"/>
                </a:highlight>
              </a:rPr>
              <a:t>high accuracies</a:t>
            </a:r>
            <a:endParaRPr sz="700" dirty="0">
              <a:solidFill>
                <a:srgbClr val="292929"/>
              </a:solidFill>
              <a:highlight>
                <a:srgbClr val="FFFFFF"/>
              </a:highlight>
            </a:endParaRPr>
          </a:p>
          <a:p>
            <a:pPr marL="0" lvl="0" indent="0" algn="l" rtl="0">
              <a:spcBef>
                <a:spcPts val="0"/>
              </a:spcBef>
              <a:spcAft>
                <a:spcPts val="0"/>
              </a:spcAft>
              <a:buNone/>
            </a:pPr>
            <a:r>
              <a:rPr lang="en-CA" dirty="0">
                <a:solidFill>
                  <a:srgbClr val="292929"/>
                </a:solidFill>
                <a:highlight>
                  <a:srgbClr val="FFFFFF"/>
                </a:highlight>
              </a:rPr>
              <a:t>C] </a:t>
            </a:r>
            <a:r>
              <a:rPr lang="en-CA" dirty="0" err="1">
                <a:solidFill>
                  <a:srgbClr val="292929"/>
                </a:solidFill>
                <a:highlight>
                  <a:srgbClr val="FFFFFF"/>
                </a:highlight>
              </a:rPr>
              <a:t>Adaboost</a:t>
            </a:r>
            <a:endParaRPr dirty="0">
              <a:solidFill>
                <a:srgbClr val="292929"/>
              </a:solidFill>
              <a:highlight>
                <a:srgbClr val="FFFFFF"/>
              </a:highlight>
            </a:endParaRPr>
          </a:p>
          <a:p>
            <a:pPr marL="457200" lvl="0" indent="-298450" algn="l" rtl="0">
              <a:spcBef>
                <a:spcPts val="0"/>
              </a:spcBef>
              <a:spcAft>
                <a:spcPts val="0"/>
              </a:spcAft>
              <a:buClr>
                <a:srgbClr val="292929"/>
              </a:buClr>
              <a:buSzPts val="1100"/>
              <a:buChar char="-"/>
            </a:pPr>
            <a:r>
              <a:rPr lang="en-CA" sz="1000" dirty="0">
                <a:solidFill>
                  <a:srgbClr val="292929"/>
                </a:solidFill>
                <a:highlight>
                  <a:srgbClr val="FFFFFF"/>
                </a:highlight>
              </a:rPr>
              <a:t> </a:t>
            </a:r>
            <a:r>
              <a:rPr lang="en-CA" dirty="0">
                <a:solidFill>
                  <a:srgbClr val="292929"/>
                </a:solidFill>
                <a:highlight>
                  <a:srgbClr val="FFFFFF"/>
                </a:highlight>
              </a:rPr>
              <a:t>robust to overfitting in low noise datasets </a:t>
            </a:r>
            <a:endParaRPr dirty="0">
              <a:solidFill>
                <a:srgbClr val="292929"/>
              </a:solidFill>
              <a:highlight>
                <a:srgbClr val="FFFFFF"/>
              </a:highlight>
            </a:endParaRPr>
          </a:p>
          <a:p>
            <a:pPr marL="0" lvl="0" indent="0" algn="l" rtl="0">
              <a:spcBef>
                <a:spcPts val="0"/>
              </a:spcBef>
              <a:spcAft>
                <a:spcPts val="0"/>
              </a:spcAft>
              <a:buNone/>
            </a:pPr>
            <a:r>
              <a:rPr lang="en-CA" dirty="0">
                <a:solidFill>
                  <a:srgbClr val="292929"/>
                </a:solidFill>
                <a:highlight>
                  <a:srgbClr val="FFFFFF"/>
                </a:highlight>
              </a:rPr>
              <a:t>D] </a:t>
            </a:r>
            <a:r>
              <a:rPr lang="en-CA" dirty="0" err="1">
                <a:solidFill>
                  <a:srgbClr val="292929"/>
                </a:solidFill>
                <a:highlight>
                  <a:srgbClr val="FFFFFF"/>
                </a:highlight>
              </a:rPr>
              <a:t>GaussianNB</a:t>
            </a:r>
            <a:endParaRPr dirty="0">
              <a:solidFill>
                <a:srgbClr val="292929"/>
              </a:solidFill>
              <a:highlight>
                <a:srgbClr val="FFFFFF"/>
              </a:highlight>
            </a:endParaRPr>
          </a:p>
          <a:p>
            <a:pPr marL="457200" lvl="0" indent="-273050" algn="l" rtl="0">
              <a:spcBef>
                <a:spcPts val="0"/>
              </a:spcBef>
              <a:spcAft>
                <a:spcPts val="0"/>
              </a:spcAft>
              <a:buClr>
                <a:srgbClr val="292929"/>
              </a:buClr>
              <a:buSzPts val="700"/>
              <a:buChar char="-"/>
            </a:pPr>
            <a:r>
              <a:rPr lang="en-CA" dirty="0">
                <a:solidFill>
                  <a:srgbClr val="292929"/>
                </a:solidFill>
                <a:highlight>
                  <a:srgbClr val="FFFFFF"/>
                </a:highlight>
              </a:rPr>
              <a:t>a conditional probabilistic classification model that considers each of the features in the dataset to contribute independently to the probability of the class of the tumor regardless of any possible correlation between the above-mentioned associations.</a:t>
            </a:r>
            <a:endParaRPr dirty="0">
              <a:solidFill>
                <a:srgbClr val="292929"/>
              </a:solidFill>
              <a:highlight>
                <a:srgbClr val="FFFFFF"/>
              </a:highlight>
            </a:endParaRPr>
          </a:p>
          <a:p>
            <a:pPr marL="0" lvl="0" indent="0" algn="l" rtl="0">
              <a:spcBef>
                <a:spcPts val="0"/>
              </a:spcBef>
              <a:spcAft>
                <a:spcPts val="0"/>
              </a:spcAft>
              <a:buNone/>
            </a:pPr>
            <a:r>
              <a:rPr lang="en-CA" dirty="0">
                <a:solidFill>
                  <a:srgbClr val="292929"/>
                </a:solidFill>
                <a:highlight>
                  <a:srgbClr val="FFFFFF"/>
                </a:highlight>
              </a:rPr>
              <a:t>E] KNN</a:t>
            </a:r>
            <a:endParaRPr dirty="0">
              <a:solidFill>
                <a:srgbClr val="292929"/>
              </a:solidFill>
              <a:highlight>
                <a:srgbClr val="FFFFFF"/>
              </a:highlight>
            </a:endParaRPr>
          </a:p>
          <a:p>
            <a:pPr marL="457200" lvl="0" indent="-298450" algn="l" rtl="0">
              <a:spcBef>
                <a:spcPts val="0"/>
              </a:spcBef>
              <a:spcAft>
                <a:spcPts val="0"/>
              </a:spcAft>
              <a:buClr>
                <a:srgbClr val="292929"/>
              </a:buClr>
              <a:buSzPts val="1100"/>
              <a:buChar char="-"/>
            </a:pPr>
            <a:r>
              <a:rPr lang="en-CA" sz="1150" dirty="0">
                <a:solidFill>
                  <a:srgbClr val="232629"/>
                </a:solidFill>
                <a:highlight>
                  <a:srgbClr val="FFFFFF"/>
                </a:highlight>
              </a:rPr>
              <a:t>determines neighborhoods based on distance metric.</a:t>
            </a:r>
            <a:endParaRPr sz="1150" dirty="0">
              <a:solidFill>
                <a:srgbClr val="232629"/>
              </a:solidFill>
              <a:highlight>
                <a:srgbClr val="FFFFFF"/>
              </a:highlight>
            </a:endParaRPr>
          </a:p>
          <a:p>
            <a:pPr marL="457200" lvl="0" indent="-301625" algn="l" rtl="0">
              <a:spcBef>
                <a:spcPts val="0"/>
              </a:spcBef>
              <a:spcAft>
                <a:spcPts val="0"/>
              </a:spcAft>
              <a:buClr>
                <a:srgbClr val="232629"/>
              </a:buClr>
              <a:buSzPts val="1150"/>
              <a:buChar char="-"/>
            </a:pPr>
            <a:r>
              <a:rPr lang="en-CA" sz="1200" dirty="0">
                <a:solidFill>
                  <a:srgbClr val="202124"/>
                </a:solidFill>
                <a:highlight>
                  <a:srgbClr val="FFFFFF"/>
                </a:highlight>
              </a:rPr>
              <a:t>Quick calculation time</a:t>
            </a:r>
            <a:endParaRPr sz="1200" dirty="0">
              <a:solidFill>
                <a:srgbClr val="202124"/>
              </a:solidFill>
              <a:highlight>
                <a:srgbClr val="FFFFFF"/>
              </a:highlight>
            </a:endParaRPr>
          </a:p>
          <a:p>
            <a:pPr marL="457200" lvl="0" indent="-279400" algn="l" rtl="0">
              <a:spcBef>
                <a:spcPts val="0"/>
              </a:spcBef>
              <a:spcAft>
                <a:spcPts val="0"/>
              </a:spcAft>
              <a:buClr>
                <a:srgbClr val="202124"/>
              </a:buClr>
              <a:buSzPts val="800"/>
              <a:buChar char="-"/>
            </a:pPr>
            <a:r>
              <a:rPr lang="en-CA" dirty="0">
                <a:solidFill>
                  <a:srgbClr val="292929"/>
                </a:solidFill>
                <a:highlight>
                  <a:srgbClr val="FFFFFF"/>
                </a:highlight>
              </a:rPr>
              <a:t>Allows it to immediately adapt to new training data</a:t>
            </a:r>
            <a:endParaRPr sz="800" dirty="0">
              <a:solidFill>
                <a:srgbClr val="202124"/>
              </a:solidFill>
              <a:highlight>
                <a:srgbClr val="FFFFFF"/>
              </a:highlight>
            </a:endParaRPr>
          </a:p>
          <a:p>
            <a:pPr marL="0" lvl="0" indent="0" algn="l" rtl="0">
              <a:spcBef>
                <a:spcPts val="0"/>
              </a:spcBef>
              <a:spcAft>
                <a:spcPts val="0"/>
              </a:spcAft>
              <a:buNone/>
            </a:pPr>
            <a:endParaRPr dirty="0"/>
          </a:p>
          <a:p>
            <a:pPr marL="0" lvl="0" indent="0" algn="l" rtl="0">
              <a:spcBef>
                <a:spcPts val="0"/>
              </a:spcBef>
              <a:spcAft>
                <a:spcPts val="0"/>
              </a:spcAft>
              <a:buNone/>
            </a:pPr>
            <a:r>
              <a:rPr lang="en-CA" b="1" dirty="0"/>
              <a:t>Performance metrics</a:t>
            </a:r>
            <a:endParaRPr b="1" dirty="0"/>
          </a:p>
          <a:p>
            <a:pPr marL="457200" lvl="0" indent="-298450" algn="l" rtl="0">
              <a:spcBef>
                <a:spcPts val="0"/>
              </a:spcBef>
              <a:spcAft>
                <a:spcPts val="0"/>
              </a:spcAft>
              <a:buSzPts val="1100"/>
              <a:buChar char="-"/>
            </a:pPr>
            <a:r>
              <a:rPr lang="en-CA" dirty="0"/>
              <a:t>Chosen recall as our performance metric</a:t>
            </a:r>
            <a:endParaRPr dirty="0"/>
          </a:p>
          <a:p>
            <a:pPr marL="457200" lvl="0" indent="-298450" algn="l" rtl="0">
              <a:spcBef>
                <a:spcPts val="0"/>
              </a:spcBef>
              <a:spcAft>
                <a:spcPts val="0"/>
              </a:spcAft>
              <a:buSzPts val="1100"/>
              <a:buChar char="-"/>
            </a:pPr>
            <a:r>
              <a:rPr lang="en-CA" dirty="0"/>
              <a:t>Preference given to Recall over Precision as focus is on false negatives over false positives</a:t>
            </a:r>
            <a:endParaRPr dirty="0"/>
          </a:p>
          <a:p>
            <a:pPr marL="457200" lvl="0" indent="-298450" algn="l" rtl="0">
              <a:spcBef>
                <a:spcPts val="0"/>
              </a:spcBef>
              <a:spcAft>
                <a:spcPts val="0"/>
              </a:spcAft>
              <a:buSzPts val="1100"/>
              <a:buChar char="-"/>
            </a:pPr>
            <a:r>
              <a:rPr lang="en-CA" dirty="0"/>
              <a:t>False negative: Claim is fraudulent but the model </a:t>
            </a:r>
            <a:r>
              <a:rPr lang="en-CA" dirty="0" err="1"/>
              <a:t>didnt</a:t>
            </a:r>
            <a:r>
              <a:rPr lang="en-CA" dirty="0"/>
              <a:t> predict it to be</a:t>
            </a:r>
            <a:endParaRPr dirty="0"/>
          </a:p>
          <a:p>
            <a:pPr marL="457200" lvl="0" indent="-298450" algn="l" rtl="0">
              <a:spcBef>
                <a:spcPts val="0"/>
              </a:spcBef>
              <a:spcAft>
                <a:spcPts val="0"/>
              </a:spcAft>
              <a:buSzPts val="1100"/>
              <a:buChar char="-"/>
            </a:pPr>
            <a:r>
              <a:rPr lang="en-CA" dirty="0"/>
              <a:t>False Positive: Claim is not fraudulent but model predicted it to be</a:t>
            </a:r>
            <a:endParaRPr dirty="0"/>
          </a:p>
          <a:p>
            <a:pPr marL="457200" lvl="0" indent="-298450" algn="l" rtl="0">
              <a:spcBef>
                <a:spcPts val="0"/>
              </a:spcBef>
              <a:spcAft>
                <a:spcPts val="0"/>
              </a:spcAft>
              <a:buSzPts val="1100"/>
              <a:buChar char="-"/>
            </a:pPr>
            <a:r>
              <a:rPr lang="en-CA" dirty="0"/>
              <a:t>Company is likely to incur more loses because of false negatives than false positives</a:t>
            </a:r>
            <a:endParaRPr dirty="0"/>
          </a:p>
          <a:p>
            <a:pPr marL="0" lvl="0" indent="0" algn="ctr" rtl="0">
              <a:spcBef>
                <a:spcPts val="0"/>
              </a:spcBef>
              <a:spcAft>
                <a:spcPts val="0"/>
              </a:spcAft>
              <a:buClr>
                <a:schemeClr val="dk1"/>
              </a:buClr>
              <a:buSzPts val="1100"/>
              <a:buFont typeface="Arial"/>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115a270544b_0_32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115a270544b_0_3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a:solidFill>
                  <a:schemeClr val="dk1"/>
                </a:solidFill>
              </a:rPr>
              <a:t>Juliana</a:t>
            </a:r>
            <a:endParaRPr>
              <a:solidFill>
                <a:schemeClr val="dk1"/>
              </a:solidFill>
            </a:endParaRPr>
          </a:p>
          <a:p>
            <a:pPr marL="0" lvl="0" indent="0" algn="l" rtl="0">
              <a:spcBef>
                <a:spcPts val="0"/>
              </a:spcBef>
              <a:spcAft>
                <a:spcPts val="0"/>
              </a:spcAft>
              <a:buNone/>
            </a:pPr>
            <a:r>
              <a:rPr lang="en-CA">
                <a:solidFill>
                  <a:schemeClr val="dk1"/>
                </a:solidFill>
              </a:rPr>
              <a:t>To measure the performance of our best model, we are looking at several evaluation metrics here.</a:t>
            </a:r>
            <a:endParaRPr>
              <a:solidFill>
                <a:schemeClr val="dk1"/>
              </a:solidFill>
            </a:endParaRPr>
          </a:p>
          <a:p>
            <a:pPr marL="0" lvl="0" indent="0" algn="l" rtl="0">
              <a:spcBef>
                <a:spcPts val="0"/>
              </a:spcBef>
              <a:spcAft>
                <a:spcPts val="0"/>
              </a:spcAft>
              <a:buClr>
                <a:schemeClr val="dk1"/>
              </a:buClr>
              <a:buSzPts val="1100"/>
              <a:buFont typeface="Arial"/>
              <a:buNone/>
            </a:pPr>
            <a:r>
              <a:rPr lang="en-CA">
                <a:solidFill>
                  <a:schemeClr val="dk1"/>
                </a:solidFill>
              </a:rPr>
              <a:t>We prioritized recall matrix over precision and f1score. And as we can see from the confusion matrix, our data contains 2240 observations, among the 131 number of fraud cases we have, the model successfully identify 122, which is a 93% of accuracy here.  </a:t>
            </a:r>
            <a:endParaRPr>
              <a:solidFill>
                <a:schemeClr val="dk1"/>
              </a:solidFill>
            </a:endParaRPr>
          </a:p>
          <a:p>
            <a:pPr marL="0" lvl="0" indent="0" algn="l" rtl="0">
              <a:spcBef>
                <a:spcPts val="0"/>
              </a:spcBef>
              <a:spcAft>
                <a:spcPts val="0"/>
              </a:spcAft>
              <a:buClr>
                <a:schemeClr val="dk1"/>
              </a:buClr>
              <a:buSzPts val="1100"/>
              <a:buFont typeface="Arial"/>
              <a:buNone/>
            </a:pPr>
            <a:r>
              <a:rPr lang="en-CA">
                <a:solidFill>
                  <a:schemeClr val="dk1"/>
                </a:solidFill>
              </a:rPr>
              <a:t>By looking at the ROC curve, we see a AUC of 0.8, which means that there is a 80% chance that our model will be able to distinguish between non-fraud class and fraudulent class.  </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r>
              <a:rPr lang="en-CA"/>
              <a:t>Xinyi</a:t>
            </a:r>
            <a:endParaRPr/>
          </a:p>
          <a:p>
            <a:pPr marL="0" lvl="0" indent="0" algn="l" rtl="0">
              <a:spcBef>
                <a:spcPts val="0"/>
              </a:spcBef>
              <a:spcAft>
                <a:spcPts val="0"/>
              </a:spcAft>
              <a:buNone/>
            </a:pPr>
            <a:r>
              <a:rPr lang="en-CA"/>
              <a:t>From the combination of feature importance and shap value plots, we can see how some features affect the target variable</a:t>
            </a:r>
            <a:endParaRPr/>
          </a:p>
          <a:p>
            <a:pPr marL="0" lvl="0" indent="0" algn="l" rtl="0">
              <a:spcBef>
                <a:spcPts val="0"/>
              </a:spcBef>
              <a:spcAft>
                <a:spcPts val="0"/>
              </a:spcAft>
              <a:buNone/>
            </a:pPr>
            <a:r>
              <a:rPr lang="en-CA"/>
              <a:t>BasePolicy and Fault are the two most important features contributing to the output most. As for BasePolicy, certain coverage type, like </a:t>
            </a:r>
            <a:r>
              <a:rPr lang="en-CA">
                <a:solidFill>
                  <a:schemeClr val="dk1"/>
                </a:solidFill>
              </a:rPr>
              <a:t>Liability </a:t>
            </a:r>
            <a:r>
              <a:rPr lang="en-CA"/>
              <a:t>has negative influence on the output, it’s less likely to find fraud in this category. As for Fault, if Third Party is deemed at fault, it will have negative influence on the output. It makes sense because PolicyHolders are less motivated by the fact that they are not at fault to claim fraud insurance. </a:t>
            </a:r>
            <a:endParaRPr/>
          </a:p>
          <a:p>
            <a:pPr marL="0" lvl="0" indent="0" algn="l" rtl="0">
              <a:spcBef>
                <a:spcPts val="0"/>
              </a:spcBef>
              <a:spcAft>
                <a:spcPts val="0"/>
              </a:spcAft>
              <a:buNone/>
            </a:pPr>
            <a:endParaRPr/>
          </a:p>
          <a:p>
            <a:pPr marL="0" lvl="0" indent="0" algn="l" rtl="0">
              <a:spcBef>
                <a:spcPts val="0"/>
              </a:spcBef>
              <a:spcAft>
                <a:spcPts val="0"/>
              </a:spcAft>
              <a:buNone/>
            </a:pPr>
            <a:r>
              <a:rPr lang="en-CA"/>
              <a:t>Next, we will see the analysis results of causal inference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115cc621bc0_1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115cc621bc0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a:solidFill>
                  <a:schemeClr val="dk1"/>
                </a:solidFill>
              </a:rPr>
              <a:t>Juliana</a:t>
            </a:r>
            <a:endParaRPr>
              <a:solidFill>
                <a:schemeClr val="dk1"/>
              </a:solidFill>
            </a:endParaRPr>
          </a:p>
          <a:p>
            <a:pPr marL="0" lvl="0" indent="0" algn="l" rtl="0">
              <a:spcBef>
                <a:spcPts val="0"/>
              </a:spcBef>
              <a:spcAft>
                <a:spcPts val="0"/>
              </a:spcAft>
              <a:buNone/>
            </a:pPr>
            <a:r>
              <a:rPr lang="en-CA">
                <a:solidFill>
                  <a:schemeClr val="dk1"/>
                </a:solidFill>
              </a:rPr>
              <a:t>To measure the performance of our best model, we are looking at several evaluation metrics here.</a:t>
            </a:r>
            <a:endParaRPr>
              <a:solidFill>
                <a:schemeClr val="dk1"/>
              </a:solidFill>
            </a:endParaRPr>
          </a:p>
          <a:p>
            <a:pPr marL="0" lvl="0" indent="0" algn="l" rtl="0">
              <a:spcBef>
                <a:spcPts val="0"/>
              </a:spcBef>
              <a:spcAft>
                <a:spcPts val="0"/>
              </a:spcAft>
              <a:buNone/>
            </a:pPr>
            <a:r>
              <a:rPr lang="en-CA">
                <a:solidFill>
                  <a:schemeClr val="dk1"/>
                </a:solidFill>
              </a:rPr>
              <a:t>And as we can see from the confusion matrix, our test dataset contains 2240 observations, among the 131 number of fraud cases presented here, the model successfully identify 122, which is a 93% of accuracy here.  </a:t>
            </a:r>
            <a:endParaRPr>
              <a:solidFill>
                <a:schemeClr val="dk1"/>
              </a:solidFill>
            </a:endParaRPr>
          </a:p>
          <a:p>
            <a:pPr marL="0" lvl="0" indent="0" algn="l" rtl="0">
              <a:spcBef>
                <a:spcPts val="0"/>
              </a:spcBef>
              <a:spcAft>
                <a:spcPts val="0"/>
              </a:spcAft>
              <a:buNone/>
            </a:pPr>
            <a:r>
              <a:rPr lang="en-CA">
                <a:solidFill>
                  <a:schemeClr val="dk1"/>
                </a:solidFill>
              </a:rPr>
              <a:t>By looking at the ROC curve, we see a AUC of 0.8, which means that there is a 80% chance that our model will be able to distinguish between non-fraud class and fraudulent class.  </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r>
              <a:rPr lang="en-CA"/>
              <a:t>Xinyi</a:t>
            </a:r>
            <a:endParaRPr/>
          </a:p>
          <a:p>
            <a:pPr marL="0" lvl="0" indent="0" algn="l" rtl="0">
              <a:spcBef>
                <a:spcPts val="0"/>
              </a:spcBef>
              <a:spcAft>
                <a:spcPts val="0"/>
              </a:spcAft>
              <a:buNone/>
            </a:pPr>
            <a:r>
              <a:rPr lang="en-CA"/>
              <a:t>From the combination of feature importance and shap value plots, we can see how some features affect the target variable</a:t>
            </a:r>
            <a:endParaRPr/>
          </a:p>
          <a:p>
            <a:pPr marL="0" lvl="0" indent="0" algn="l" rtl="0">
              <a:spcBef>
                <a:spcPts val="0"/>
              </a:spcBef>
              <a:spcAft>
                <a:spcPts val="0"/>
              </a:spcAft>
              <a:buNone/>
            </a:pPr>
            <a:r>
              <a:rPr lang="en-CA"/>
              <a:t>BasePolicy and Fault are the two most important features contributing to the output most. As for BasePolicy, certain coverage type, like </a:t>
            </a:r>
            <a:r>
              <a:rPr lang="en-CA">
                <a:solidFill>
                  <a:schemeClr val="dk1"/>
                </a:solidFill>
              </a:rPr>
              <a:t>Liability </a:t>
            </a:r>
            <a:r>
              <a:rPr lang="en-CA"/>
              <a:t>has negative influence on the output, it’s less likely to find fraud in this category. As for Fault, if Third Party is deemed at fault, it will have negative influence on the output. It makes sense because PolicyHolders are less motivated by the fact that they are not at fault to claim fraud insurance. </a:t>
            </a:r>
            <a:endParaRPr/>
          </a:p>
          <a:p>
            <a:pPr marL="0" lvl="0" indent="0" algn="l" rtl="0">
              <a:spcBef>
                <a:spcPts val="0"/>
              </a:spcBef>
              <a:spcAft>
                <a:spcPts val="0"/>
              </a:spcAft>
              <a:buNone/>
            </a:pPr>
            <a:endParaRPr/>
          </a:p>
          <a:p>
            <a:pPr marL="0" lvl="0" indent="0" algn="l" rtl="0">
              <a:spcBef>
                <a:spcPts val="0"/>
              </a:spcBef>
              <a:spcAft>
                <a:spcPts val="0"/>
              </a:spcAft>
              <a:buNone/>
            </a:pPr>
            <a:r>
              <a:rPr lang="en-CA"/>
              <a:t>Next, we will see the analysis results of causal inference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115cc621bc0_3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115cc621bc0_3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a:t>Xinyi</a:t>
            </a:r>
            <a:endParaRPr/>
          </a:p>
          <a:p>
            <a:pPr marL="0" lvl="0" indent="0" algn="l" rtl="0">
              <a:spcBef>
                <a:spcPts val="0"/>
              </a:spcBef>
              <a:spcAft>
                <a:spcPts val="0"/>
              </a:spcAft>
              <a:buNone/>
            </a:pPr>
            <a:r>
              <a:rPr lang="en-CA"/>
              <a:t>From the combination of feature importance and shap value plots, we can see how some features affect the target variable based on our best model</a:t>
            </a:r>
            <a:endParaRPr/>
          </a:p>
          <a:p>
            <a:pPr marL="0" lvl="0" indent="0" algn="l" rtl="0">
              <a:spcBef>
                <a:spcPts val="0"/>
              </a:spcBef>
              <a:spcAft>
                <a:spcPts val="0"/>
              </a:spcAft>
              <a:buNone/>
            </a:pPr>
            <a:r>
              <a:rPr lang="en-CA"/>
              <a:t>BasePolicy and Fault are the two most important features contributing to the output most. As for BasePolicy, certain coverage type, like </a:t>
            </a:r>
            <a:r>
              <a:rPr lang="en-CA">
                <a:solidFill>
                  <a:schemeClr val="dk1"/>
                </a:solidFill>
              </a:rPr>
              <a:t>Liability </a:t>
            </a:r>
            <a:r>
              <a:rPr lang="en-CA"/>
              <a:t>has negative influence on the output, it’s less likely to find fraud in this category. As for Fault, if Third Party is deemed at fault, it will have negative influence on the output. It makes sense because PolicyHolders are less motivated by the fact that they are not at fault to claim fraud insurance. </a:t>
            </a:r>
            <a:endParaRPr/>
          </a:p>
          <a:p>
            <a:pPr marL="0" lvl="0" indent="0" algn="l" rtl="0">
              <a:spcBef>
                <a:spcPts val="0"/>
              </a:spcBef>
              <a:spcAft>
                <a:spcPts val="0"/>
              </a:spcAft>
              <a:buNone/>
            </a:pPr>
            <a:endParaRPr/>
          </a:p>
          <a:p>
            <a:pPr marL="0" lvl="0" indent="0" algn="l" rtl="0">
              <a:spcBef>
                <a:spcPts val="0"/>
              </a:spcBef>
              <a:spcAft>
                <a:spcPts val="0"/>
              </a:spcAft>
              <a:buNone/>
            </a:pPr>
            <a:r>
              <a:rPr lang="en-CA"/>
              <a:t>Next, we will see the analysis results of causal inference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2.xml"/><Relationship Id="rId4" Type="http://schemas.openxmlformats.org/officeDocument/2006/relationships/hyperlink" Target="https://www.freepik.com/"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1">
  <p:cSld name="TITLE_1">
    <p:spTree>
      <p:nvGrpSpPr>
        <p:cNvPr id="1" name="Shape 50"/>
        <p:cNvGrpSpPr/>
        <p:nvPr/>
      </p:nvGrpSpPr>
      <p:grpSpPr>
        <a:xfrm>
          <a:off x="0" y="0"/>
          <a:ext cx="0" cy="0"/>
          <a:chOff x="0" y="0"/>
          <a:chExt cx="0" cy="0"/>
        </a:xfrm>
      </p:grpSpPr>
      <p:sp>
        <p:nvSpPr>
          <p:cNvPr id="51" name="Google Shape;51;p13"/>
          <p:cNvSpPr/>
          <p:nvPr/>
        </p:nvSpPr>
        <p:spPr>
          <a:xfrm flipH="1">
            <a:off x="475" y="-14675"/>
            <a:ext cx="9144000" cy="5158200"/>
          </a:xfrm>
          <a:prstGeom prst="rect">
            <a:avLst/>
          </a:pr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3"/>
          <p:cNvSpPr/>
          <p:nvPr/>
        </p:nvSpPr>
        <p:spPr>
          <a:xfrm>
            <a:off x="1183800" y="0"/>
            <a:ext cx="7960500" cy="41445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3"/>
          <p:cNvSpPr/>
          <p:nvPr/>
        </p:nvSpPr>
        <p:spPr>
          <a:xfrm>
            <a:off x="0" y="1899474"/>
            <a:ext cx="1575000" cy="3244200"/>
          </a:xfrm>
          <a:prstGeom prst="rect">
            <a:avLst/>
          </a:prstGeom>
          <a:solidFill>
            <a:srgbClr val="00C3B1">
              <a:alpha val="5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
        <p:nvSpPr>
          <p:cNvPr id="54" name="Google Shape;54;p13"/>
          <p:cNvSpPr txBox="1">
            <a:spLocks noGrp="1"/>
          </p:cNvSpPr>
          <p:nvPr>
            <p:ph type="ctrTitle"/>
          </p:nvPr>
        </p:nvSpPr>
        <p:spPr>
          <a:xfrm>
            <a:off x="4697175" y="1320225"/>
            <a:ext cx="3616800" cy="16575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rgbClr val="FFFFFF"/>
              </a:buClr>
              <a:buSzPts val="6000"/>
              <a:buNone/>
              <a:defRPr sz="6000">
                <a:solidFill>
                  <a:schemeClr val="lt1"/>
                </a:solidFill>
              </a:defRPr>
            </a:lvl1pPr>
            <a:lvl2pPr lvl="1" rtl="0">
              <a:spcBef>
                <a:spcPts val="0"/>
              </a:spcBef>
              <a:spcAft>
                <a:spcPts val="0"/>
              </a:spcAft>
              <a:buClr>
                <a:srgbClr val="434343"/>
              </a:buClr>
              <a:buSzPts val="5200"/>
              <a:buNone/>
              <a:defRPr sz="5200">
                <a:solidFill>
                  <a:srgbClr val="434343"/>
                </a:solidFill>
              </a:defRPr>
            </a:lvl2pPr>
            <a:lvl3pPr lvl="2" rtl="0">
              <a:spcBef>
                <a:spcPts val="0"/>
              </a:spcBef>
              <a:spcAft>
                <a:spcPts val="0"/>
              </a:spcAft>
              <a:buClr>
                <a:srgbClr val="434343"/>
              </a:buClr>
              <a:buSzPts val="5200"/>
              <a:buNone/>
              <a:defRPr sz="5200">
                <a:solidFill>
                  <a:srgbClr val="434343"/>
                </a:solidFill>
              </a:defRPr>
            </a:lvl3pPr>
            <a:lvl4pPr lvl="3" rtl="0">
              <a:spcBef>
                <a:spcPts val="0"/>
              </a:spcBef>
              <a:spcAft>
                <a:spcPts val="0"/>
              </a:spcAft>
              <a:buClr>
                <a:srgbClr val="434343"/>
              </a:buClr>
              <a:buSzPts val="5200"/>
              <a:buNone/>
              <a:defRPr sz="5200">
                <a:solidFill>
                  <a:srgbClr val="434343"/>
                </a:solidFill>
              </a:defRPr>
            </a:lvl4pPr>
            <a:lvl5pPr lvl="4" rtl="0">
              <a:spcBef>
                <a:spcPts val="0"/>
              </a:spcBef>
              <a:spcAft>
                <a:spcPts val="0"/>
              </a:spcAft>
              <a:buClr>
                <a:srgbClr val="434343"/>
              </a:buClr>
              <a:buSzPts val="5200"/>
              <a:buNone/>
              <a:defRPr sz="5200">
                <a:solidFill>
                  <a:srgbClr val="434343"/>
                </a:solidFill>
              </a:defRPr>
            </a:lvl5pPr>
            <a:lvl6pPr lvl="5" rtl="0">
              <a:spcBef>
                <a:spcPts val="0"/>
              </a:spcBef>
              <a:spcAft>
                <a:spcPts val="0"/>
              </a:spcAft>
              <a:buClr>
                <a:srgbClr val="434343"/>
              </a:buClr>
              <a:buSzPts val="5200"/>
              <a:buNone/>
              <a:defRPr sz="5200">
                <a:solidFill>
                  <a:srgbClr val="434343"/>
                </a:solidFill>
              </a:defRPr>
            </a:lvl6pPr>
            <a:lvl7pPr lvl="6" rtl="0">
              <a:spcBef>
                <a:spcPts val="0"/>
              </a:spcBef>
              <a:spcAft>
                <a:spcPts val="0"/>
              </a:spcAft>
              <a:buClr>
                <a:srgbClr val="434343"/>
              </a:buClr>
              <a:buSzPts val="5200"/>
              <a:buNone/>
              <a:defRPr sz="5200">
                <a:solidFill>
                  <a:srgbClr val="434343"/>
                </a:solidFill>
              </a:defRPr>
            </a:lvl7pPr>
            <a:lvl8pPr lvl="7" rtl="0">
              <a:spcBef>
                <a:spcPts val="0"/>
              </a:spcBef>
              <a:spcAft>
                <a:spcPts val="0"/>
              </a:spcAft>
              <a:buClr>
                <a:srgbClr val="434343"/>
              </a:buClr>
              <a:buSzPts val="5200"/>
              <a:buNone/>
              <a:defRPr sz="5200">
                <a:solidFill>
                  <a:srgbClr val="434343"/>
                </a:solidFill>
              </a:defRPr>
            </a:lvl8pPr>
            <a:lvl9pPr lvl="8" rtl="0">
              <a:spcBef>
                <a:spcPts val="0"/>
              </a:spcBef>
              <a:spcAft>
                <a:spcPts val="0"/>
              </a:spcAft>
              <a:buClr>
                <a:srgbClr val="434343"/>
              </a:buClr>
              <a:buSzPts val="5200"/>
              <a:buNone/>
              <a:defRPr sz="5200">
                <a:solidFill>
                  <a:srgbClr val="434343"/>
                </a:solidFill>
              </a:defRPr>
            </a:lvl9pPr>
          </a:lstStyle>
          <a:p>
            <a:endParaRPr/>
          </a:p>
        </p:txBody>
      </p:sp>
      <p:sp>
        <p:nvSpPr>
          <p:cNvPr id="55" name="Google Shape;55;p13"/>
          <p:cNvSpPr txBox="1">
            <a:spLocks noGrp="1"/>
          </p:cNvSpPr>
          <p:nvPr>
            <p:ph type="subTitle" idx="1"/>
          </p:nvPr>
        </p:nvSpPr>
        <p:spPr>
          <a:xfrm>
            <a:off x="6304925" y="3139200"/>
            <a:ext cx="2009100" cy="555600"/>
          </a:xfrm>
          <a:prstGeom prst="rect">
            <a:avLst/>
          </a:prstGeom>
        </p:spPr>
        <p:txBody>
          <a:bodyPr spcFirstLastPara="1" wrap="square" lIns="91425" tIns="91425" rIns="91425" bIns="91425" anchor="ctr" anchorCtr="0">
            <a:normAutofit/>
          </a:bodyPr>
          <a:lstStyle>
            <a:lvl1pPr lvl="0" algn="r" rtl="0">
              <a:lnSpc>
                <a:spcPct val="100000"/>
              </a:lnSpc>
              <a:spcBef>
                <a:spcPts val="0"/>
              </a:spcBef>
              <a:spcAft>
                <a:spcPts val="0"/>
              </a:spcAft>
              <a:buClr>
                <a:srgbClr val="FFFFFF"/>
              </a:buClr>
              <a:buSzPts val="1800"/>
              <a:buNone/>
              <a:defRPr sz="1400">
                <a:solidFill>
                  <a:schemeClr val="lt1"/>
                </a:solidFill>
                <a:latin typeface="Roboto Slab"/>
                <a:ea typeface="Roboto Slab"/>
                <a:cs typeface="Roboto Slab"/>
                <a:sym typeface="Roboto Slab"/>
              </a:defRPr>
            </a:lvl1pPr>
            <a:lvl2pPr lvl="1" algn="r" rtl="0">
              <a:lnSpc>
                <a:spcPct val="100000"/>
              </a:lnSpc>
              <a:spcBef>
                <a:spcPts val="0"/>
              </a:spcBef>
              <a:spcAft>
                <a:spcPts val="0"/>
              </a:spcAft>
              <a:buClr>
                <a:srgbClr val="434343"/>
              </a:buClr>
              <a:buSzPts val="2800"/>
              <a:buNone/>
              <a:defRPr sz="2800">
                <a:solidFill>
                  <a:srgbClr val="434343"/>
                </a:solidFill>
              </a:defRPr>
            </a:lvl2pPr>
            <a:lvl3pPr lvl="2" algn="r" rtl="0">
              <a:lnSpc>
                <a:spcPct val="100000"/>
              </a:lnSpc>
              <a:spcBef>
                <a:spcPts val="0"/>
              </a:spcBef>
              <a:spcAft>
                <a:spcPts val="0"/>
              </a:spcAft>
              <a:buClr>
                <a:srgbClr val="434343"/>
              </a:buClr>
              <a:buSzPts val="2800"/>
              <a:buNone/>
              <a:defRPr sz="2800">
                <a:solidFill>
                  <a:srgbClr val="434343"/>
                </a:solidFill>
              </a:defRPr>
            </a:lvl3pPr>
            <a:lvl4pPr lvl="3" algn="r" rtl="0">
              <a:lnSpc>
                <a:spcPct val="100000"/>
              </a:lnSpc>
              <a:spcBef>
                <a:spcPts val="0"/>
              </a:spcBef>
              <a:spcAft>
                <a:spcPts val="0"/>
              </a:spcAft>
              <a:buClr>
                <a:srgbClr val="434343"/>
              </a:buClr>
              <a:buSzPts val="2800"/>
              <a:buNone/>
              <a:defRPr sz="2800">
                <a:solidFill>
                  <a:srgbClr val="434343"/>
                </a:solidFill>
              </a:defRPr>
            </a:lvl4pPr>
            <a:lvl5pPr lvl="4" algn="r" rtl="0">
              <a:lnSpc>
                <a:spcPct val="100000"/>
              </a:lnSpc>
              <a:spcBef>
                <a:spcPts val="0"/>
              </a:spcBef>
              <a:spcAft>
                <a:spcPts val="0"/>
              </a:spcAft>
              <a:buClr>
                <a:srgbClr val="434343"/>
              </a:buClr>
              <a:buSzPts val="2800"/>
              <a:buNone/>
              <a:defRPr sz="2800">
                <a:solidFill>
                  <a:srgbClr val="434343"/>
                </a:solidFill>
              </a:defRPr>
            </a:lvl5pPr>
            <a:lvl6pPr lvl="5" algn="r" rtl="0">
              <a:lnSpc>
                <a:spcPct val="100000"/>
              </a:lnSpc>
              <a:spcBef>
                <a:spcPts val="0"/>
              </a:spcBef>
              <a:spcAft>
                <a:spcPts val="0"/>
              </a:spcAft>
              <a:buClr>
                <a:srgbClr val="434343"/>
              </a:buClr>
              <a:buSzPts val="2800"/>
              <a:buNone/>
              <a:defRPr sz="2800">
                <a:solidFill>
                  <a:srgbClr val="434343"/>
                </a:solidFill>
              </a:defRPr>
            </a:lvl6pPr>
            <a:lvl7pPr lvl="6" algn="r" rtl="0">
              <a:lnSpc>
                <a:spcPct val="100000"/>
              </a:lnSpc>
              <a:spcBef>
                <a:spcPts val="0"/>
              </a:spcBef>
              <a:spcAft>
                <a:spcPts val="0"/>
              </a:spcAft>
              <a:buClr>
                <a:srgbClr val="434343"/>
              </a:buClr>
              <a:buSzPts val="2800"/>
              <a:buNone/>
              <a:defRPr sz="2800">
                <a:solidFill>
                  <a:srgbClr val="434343"/>
                </a:solidFill>
              </a:defRPr>
            </a:lvl7pPr>
            <a:lvl8pPr lvl="7" algn="r" rtl="0">
              <a:lnSpc>
                <a:spcPct val="100000"/>
              </a:lnSpc>
              <a:spcBef>
                <a:spcPts val="0"/>
              </a:spcBef>
              <a:spcAft>
                <a:spcPts val="0"/>
              </a:spcAft>
              <a:buClr>
                <a:srgbClr val="434343"/>
              </a:buClr>
              <a:buSzPts val="2800"/>
              <a:buNone/>
              <a:defRPr sz="2800">
                <a:solidFill>
                  <a:srgbClr val="434343"/>
                </a:solidFill>
              </a:defRPr>
            </a:lvl8pPr>
            <a:lvl9pPr lvl="8" algn="r" rtl="0">
              <a:lnSpc>
                <a:spcPct val="100000"/>
              </a:lnSpc>
              <a:spcBef>
                <a:spcPts val="0"/>
              </a:spcBef>
              <a:spcAft>
                <a:spcPts val="0"/>
              </a:spcAft>
              <a:buClr>
                <a:srgbClr val="434343"/>
              </a:buClr>
              <a:buSzPts val="2800"/>
              <a:buNone/>
              <a:defRPr sz="2800">
                <a:solidFill>
                  <a:srgbClr val="434343"/>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9"/>
        <p:cNvGrpSpPr/>
        <p:nvPr/>
      </p:nvGrpSpPr>
      <p:grpSpPr>
        <a:xfrm>
          <a:off x="0" y="0"/>
          <a:ext cx="0" cy="0"/>
          <a:chOff x="0" y="0"/>
          <a:chExt cx="0" cy="0"/>
        </a:xfrm>
      </p:grpSpPr>
      <p:sp>
        <p:nvSpPr>
          <p:cNvPr id="60" name="Google Shape;60;p15"/>
          <p:cNvSpPr/>
          <p:nvPr/>
        </p:nvSpPr>
        <p:spPr>
          <a:xfrm flipH="1">
            <a:off x="475" y="-14675"/>
            <a:ext cx="9144000" cy="5158200"/>
          </a:xfrm>
          <a:prstGeom prst="rect">
            <a:avLst/>
          </a:pr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1183800" y="0"/>
            <a:ext cx="7960500" cy="41445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0" y="1899474"/>
            <a:ext cx="1575000" cy="3244200"/>
          </a:xfrm>
          <a:prstGeom prst="rect">
            <a:avLst/>
          </a:prstGeom>
          <a:solidFill>
            <a:srgbClr val="00C3B1">
              <a:alpha val="5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
        <p:nvSpPr>
          <p:cNvPr id="63" name="Google Shape;63;p15"/>
          <p:cNvSpPr txBox="1">
            <a:spLocks noGrp="1"/>
          </p:cNvSpPr>
          <p:nvPr>
            <p:ph type="ctrTitle"/>
          </p:nvPr>
        </p:nvSpPr>
        <p:spPr>
          <a:xfrm>
            <a:off x="4697175" y="1320225"/>
            <a:ext cx="3616800" cy="1657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FFFFF"/>
              </a:buClr>
              <a:buSzPts val="6000"/>
              <a:buNone/>
              <a:defRPr sz="6000">
                <a:solidFill>
                  <a:schemeClr val="lt1"/>
                </a:solidFill>
              </a:defRPr>
            </a:lvl1pPr>
            <a:lvl2pPr lvl="1" rtl="0">
              <a:spcBef>
                <a:spcPts val="0"/>
              </a:spcBef>
              <a:spcAft>
                <a:spcPts val="0"/>
              </a:spcAft>
              <a:buClr>
                <a:srgbClr val="434343"/>
              </a:buClr>
              <a:buSzPts val="5200"/>
              <a:buNone/>
              <a:defRPr sz="5200">
                <a:solidFill>
                  <a:srgbClr val="434343"/>
                </a:solidFill>
              </a:defRPr>
            </a:lvl2pPr>
            <a:lvl3pPr lvl="2" rtl="0">
              <a:spcBef>
                <a:spcPts val="0"/>
              </a:spcBef>
              <a:spcAft>
                <a:spcPts val="0"/>
              </a:spcAft>
              <a:buClr>
                <a:srgbClr val="434343"/>
              </a:buClr>
              <a:buSzPts val="5200"/>
              <a:buNone/>
              <a:defRPr sz="5200">
                <a:solidFill>
                  <a:srgbClr val="434343"/>
                </a:solidFill>
              </a:defRPr>
            </a:lvl3pPr>
            <a:lvl4pPr lvl="3" rtl="0">
              <a:spcBef>
                <a:spcPts val="0"/>
              </a:spcBef>
              <a:spcAft>
                <a:spcPts val="0"/>
              </a:spcAft>
              <a:buClr>
                <a:srgbClr val="434343"/>
              </a:buClr>
              <a:buSzPts val="5200"/>
              <a:buNone/>
              <a:defRPr sz="5200">
                <a:solidFill>
                  <a:srgbClr val="434343"/>
                </a:solidFill>
              </a:defRPr>
            </a:lvl4pPr>
            <a:lvl5pPr lvl="4" rtl="0">
              <a:spcBef>
                <a:spcPts val="0"/>
              </a:spcBef>
              <a:spcAft>
                <a:spcPts val="0"/>
              </a:spcAft>
              <a:buClr>
                <a:srgbClr val="434343"/>
              </a:buClr>
              <a:buSzPts val="5200"/>
              <a:buNone/>
              <a:defRPr sz="5200">
                <a:solidFill>
                  <a:srgbClr val="434343"/>
                </a:solidFill>
              </a:defRPr>
            </a:lvl5pPr>
            <a:lvl6pPr lvl="5" rtl="0">
              <a:spcBef>
                <a:spcPts val="0"/>
              </a:spcBef>
              <a:spcAft>
                <a:spcPts val="0"/>
              </a:spcAft>
              <a:buClr>
                <a:srgbClr val="434343"/>
              </a:buClr>
              <a:buSzPts val="5200"/>
              <a:buNone/>
              <a:defRPr sz="5200">
                <a:solidFill>
                  <a:srgbClr val="434343"/>
                </a:solidFill>
              </a:defRPr>
            </a:lvl6pPr>
            <a:lvl7pPr lvl="6" rtl="0">
              <a:spcBef>
                <a:spcPts val="0"/>
              </a:spcBef>
              <a:spcAft>
                <a:spcPts val="0"/>
              </a:spcAft>
              <a:buClr>
                <a:srgbClr val="434343"/>
              </a:buClr>
              <a:buSzPts val="5200"/>
              <a:buNone/>
              <a:defRPr sz="5200">
                <a:solidFill>
                  <a:srgbClr val="434343"/>
                </a:solidFill>
              </a:defRPr>
            </a:lvl7pPr>
            <a:lvl8pPr lvl="7" rtl="0">
              <a:spcBef>
                <a:spcPts val="0"/>
              </a:spcBef>
              <a:spcAft>
                <a:spcPts val="0"/>
              </a:spcAft>
              <a:buClr>
                <a:srgbClr val="434343"/>
              </a:buClr>
              <a:buSzPts val="5200"/>
              <a:buNone/>
              <a:defRPr sz="5200">
                <a:solidFill>
                  <a:srgbClr val="434343"/>
                </a:solidFill>
              </a:defRPr>
            </a:lvl8pPr>
            <a:lvl9pPr lvl="8" rtl="0">
              <a:spcBef>
                <a:spcPts val="0"/>
              </a:spcBef>
              <a:spcAft>
                <a:spcPts val="0"/>
              </a:spcAft>
              <a:buClr>
                <a:srgbClr val="434343"/>
              </a:buClr>
              <a:buSzPts val="5200"/>
              <a:buNone/>
              <a:defRPr sz="5200">
                <a:solidFill>
                  <a:srgbClr val="434343"/>
                </a:solidFill>
              </a:defRPr>
            </a:lvl9pPr>
          </a:lstStyle>
          <a:p>
            <a:endParaRPr/>
          </a:p>
        </p:txBody>
      </p:sp>
      <p:sp>
        <p:nvSpPr>
          <p:cNvPr id="64" name="Google Shape;64;p15"/>
          <p:cNvSpPr txBox="1">
            <a:spLocks noGrp="1"/>
          </p:cNvSpPr>
          <p:nvPr>
            <p:ph type="subTitle" idx="1"/>
          </p:nvPr>
        </p:nvSpPr>
        <p:spPr>
          <a:xfrm>
            <a:off x="6304925" y="3139200"/>
            <a:ext cx="2009100" cy="555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rgbClr val="FFFFFF"/>
              </a:buClr>
              <a:buSzPts val="1400"/>
              <a:buNone/>
              <a:defRPr sz="1400">
                <a:solidFill>
                  <a:schemeClr val="lt1"/>
                </a:solidFill>
                <a:latin typeface="Roboto Slab"/>
                <a:ea typeface="Roboto Slab"/>
                <a:cs typeface="Roboto Slab"/>
                <a:sym typeface="Roboto Slab"/>
              </a:defRPr>
            </a:lvl1pPr>
            <a:lvl2pPr lvl="1" algn="r" rtl="0">
              <a:lnSpc>
                <a:spcPct val="100000"/>
              </a:lnSpc>
              <a:spcBef>
                <a:spcPts val="0"/>
              </a:spcBef>
              <a:spcAft>
                <a:spcPts val="0"/>
              </a:spcAft>
              <a:buClr>
                <a:srgbClr val="434343"/>
              </a:buClr>
              <a:buSzPts val="2800"/>
              <a:buNone/>
              <a:defRPr sz="2800">
                <a:solidFill>
                  <a:srgbClr val="434343"/>
                </a:solidFill>
              </a:defRPr>
            </a:lvl2pPr>
            <a:lvl3pPr lvl="2" algn="r" rtl="0">
              <a:lnSpc>
                <a:spcPct val="100000"/>
              </a:lnSpc>
              <a:spcBef>
                <a:spcPts val="0"/>
              </a:spcBef>
              <a:spcAft>
                <a:spcPts val="0"/>
              </a:spcAft>
              <a:buClr>
                <a:srgbClr val="434343"/>
              </a:buClr>
              <a:buSzPts val="2800"/>
              <a:buNone/>
              <a:defRPr sz="2800">
                <a:solidFill>
                  <a:srgbClr val="434343"/>
                </a:solidFill>
              </a:defRPr>
            </a:lvl3pPr>
            <a:lvl4pPr lvl="3" algn="r" rtl="0">
              <a:lnSpc>
                <a:spcPct val="100000"/>
              </a:lnSpc>
              <a:spcBef>
                <a:spcPts val="0"/>
              </a:spcBef>
              <a:spcAft>
                <a:spcPts val="0"/>
              </a:spcAft>
              <a:buClr>
                <a:srgbClr val="434343"/>
              </a:buClr>
              <a:buSzPts val="2800"/>
              <a:buNone/>
              <a:defRPr sz="2800">
                <a:solidFill>
                  <a:srgbClr val="434343"/>
                </a:solidFill>
              </a:defRPr>
            </a:lvl4pPr>
            <a:lvl5pPr lvl="4" algn="r" rtl="0">
              <a:lnSpc>
                <a:spcPct val="100000"/>
              </a:lnSpc>
              <a:spcBef>
                <a:spcPts val="0"/>
              </a:spcBef>
              <a:spcAft>
                <a:spcPts val="0"/>
              </a:spcAft>
              <a:buClr>
                <a:srgbClr val="434343"/>
              </a:buClr>
              <a:buSzPts val="2800"/>
              <a:buNone/>
              <a:defRPr sz="2800">
                <a:solidFill>
                  <a:srgbClr val="434343"/>
                </a:solidFill>
              </a:defRPr>
            </a:lvl5pPr>
            <a:lvl6pPr lvl="5" algn="r" rtl="0">
              <a:lnSpc>
                <a:spcPct val="100000"/>
              </a:lnSpc>
              <a:spcBef>
                <a:spcPts val="0"/>
              </a:spcBef>
              <a:spcAft>
                <a:spcPts val="0"/>
              </a:spcAft>
              <a:buClr>
                <a:srgbClr val="434343"/>
              </a:buClr>
              <a:buSzPts val="2800"/>
              <a:buNone/>
              <a:defRPr sz="2800">
                <a:solidFill>
                  <a:srgbClr val="434343"/>
                </a:solidFill>
              </a:defRPr>
            </a:lvl6pPr>
            <a:lvl7pPr lvl="6" algn="r" rtl="0">
              <a:lnSpc>
                <a:spcPct val="100000"/>
              </a:lnSpc>
              <a:spcBef>
                <a:spcPts val="0"/>
              </a:spcBef>
              <a:spcAft>
                <a:spcPts val="0"/>
              </a:spcAft>
              <a:buClr>
                <a:srgbClr val="434343"/>
              </a:buClr>
              <a:buSzPts val="2800"/>
              <a:buNone/>
              <a:defRPr sz="2800">
                <a:solidFill>
                  <a:srgbClr val="434343"/>
                </a:solidFill>
              </a:defRPr>
            </a:lvl7pPr>
            <a:lvl8pPr lvl="7" algn="r" rtl="0">
              <a:lnSpc>
                <a:spcPct val="100000"/>
              </a:lnSpc>
              <a:spcBef>
                <a:spcPts val="0"/>
              </a:spcBef>
              <a:spcAft>
                <a:spcPts val="0"/>
              </a:spcAft>
              <a:buClr>
                <a:srgbClr val="434343"/>
              </a:buClr>
              <a:buSzPts val="2800"/>
              <a:buNone/>
              <a:defRPr sz="2800">
                <a:solidFill>
                  <a:srgbClr val="434343"/>
                </a:solidFill>
              </a:defRPr>
            </a:lvl8pPr>
            <a:lvl9pPr lvl="8" algn="r" rtl="0">
              <a:lnSpc>
                <a:spcPct val="100000"/>
              </a:lnSpc>
              <a:spcBef>
                <a:spcPts val="0"/>
              </a:spcBef>
              <a:spcAft>
                <a:spcPts val="0"/>
              </a:spcAft>
              <a:buClr>
                <a:srgbClr val="434343"/>
              </a:buClr>
              <a:buSzPts val="2800"/>
              <a:buNone/>
              <a:defRPr sz="2800">
                <a:solidFill>
                  <a:srgbClr val="434343"/>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5"/>
        <p:cNvGrpSpPr/>
        <p:nvPr/>
      </p:nvGrpSpPr>
      <p:grpSpPr>
        <a:xfrm>
          <a:off x="0" y="0"/>
          <a:ext cx="0" cy="0"/>
          <a:chOff x="0" y="0"/>
          <a:chExt cx="0" cy="0"/>
        </a:xfrm>
      </p:grpSpPr>
      <p:sp>
        <p:nvSpPr>
          <p:cNvPr id="66" name="Google Shape;66;p16"/>
          <p:cNvSpPr/>
          <p:nvPr/>
        </p:nvSpPr>
        <p:spPr>
          <a:xfrm>
            <a:off x="0" y="-7350"/>
            <a:ext cx="9144000" cy="5158200"/>
          </a:xfrm>
          <a:prstGeom prst="rect">
            <a:avLst/>
          </a:pr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6"/>
          <p:cNvSpPr/>
          <p:nvPr/>
        </p:nvSpPr>
        <p:spPr>
          <a:xfrm flipH="1">
            <a:off x="175" y="0"/>
            <a:ext cx="7960500" cy="41445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6"/>
          <p:cNvSpPr/>
          <p:nvPr/>
        </p:nvSpPr>
        <p:spPr>
          <a:xfrm flipH="1">
            <a:off x="7569475" y="1915675"/>
            <a:ext cx="1575000" cy="3228000"/>
          </a:xfrm>
          <a:prstGeom prst="rect">
            <a:avLst/>
          </a:prstGeom>
          <a:solidFill>
            <a:srgbClr val="00C3B1">
              <a:alpha val="5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
        <p:nvSpPr>
          <p:cNvPr id="69" name="Google Shape;69;p16"/>
          <p:cNvSpPr txBox="1">
            <a:spLocks noGrp="1"/>
          </p:cNvSpPr>
          <p:nvPr>
            <p:ph type="ctrTitle"/>
          </p:nvPr>
        </p:nvSpPr>
        <p:spPr>
          <a:xfrm flipH="1">
            <a:off x="3038225" y="1435700"/>
            <a:ext cx="2755800" cy="1921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600"/>
              <a:buNone/>
              <a:defRPr sz="3600">
                <a:solidFill>
                  <a:schemeClr val="lt1"/>
                </a:solidFill>
              </a:defRPr>
            </a:lvl1pPr>
            <a:lvl2pPr lvl="1" algn="r" rtl="0">
              <a:spcBef>
                <a:spcPts val="0"/>
              </a:spcBef>
              <a:spcAft>
                <a:spcPts val="0"/>
              </a:spcAft>
              <a:buClr>
                <a:schemeClr val="lt1"/>
              </a:buClr>
              <a:buSzPts val="6500"/>
              <a:buNone/>
              <a:defRPr sz="6500">
                <a:solidFill>
                  <a:schemeClr val="lt1"/>
                </a:solidFill>
              </a:defRPr>
            </a:lvl2pPr>
            <a:lvl3pPr lvl="2" algn="r" rtl="0">
              <a:spcBef>
                <a:spcPts val="0"/>
              </a:spcBef>
              <a:spcAft>
                <a:spcPts val="0"/>
              </a:spcAft>
              <a:buClr>
                <a:schemeClr val="lt1"/>
              </a:buClr>
              <a:buSzPts val="6500"/>
              <a:buNone/>
              <a:defRPr sz="6500">
                <a:solidFill>
                  <a:schemeClr val="lt1"/>
                </a:solidFill>
              </a:defRPr>
            </a:lvl3pPr>
            <a:lvl4pPr lvl="3" algn="r" rtl="0">
              <a:spcBef>
                <a:spcPts val="0"/>
              </a:spcBef>
              <a:spcAft>
                <a:spcPts val="0"/>
              </a:spcAft>
              <a:buClr>
                <a:schemeClr val="lt1"/>
              </a:buClr>
              <a:buSzPts val="6500"/>
              <a:buNone/>
              <a:defRPr sz="6500">
                <a:solidFill>
                  <a:schemeClr val="lt1"/>
                </a:solidFill>
              </a:defRPr>
            </a:lvl4pPr>
            <a:lvl5pPr lvl="4" algn="r" rtl="0">
              <a:spcBef>
                <a:spcPts val="0"/>
              </a:spcBef>
              <a:spcAft>
                <a:spcPts val="0"/>
              </a:spcAft>
              <a:buClr>
                <a:schemeClr val="lt1"/>
              </a:buClr>
              <a:buSzPts val="6500"/>
              <a:buNone/>
              <a:defRPr sz="6500">
                <a:solidFill>
                  <a:schemeClr val="lt1"/>
                </a:solidFill>
              </a:defRPr>
            </a:lvl5pPr>
            <a:lvl6pPr lvl="5" algn="r" rtl="0">
              <a:spcBef>
                <a:spcPts val="0"/>
              </a:spcBef>
              <a:spcAft>
                <a:spcPts val="0"/>
              </a:spcAft>
              <a:buClr>
                <a:schemeClr val="lt1"/>
              </a:buClr>
              <a:buSzPts val="6500"/>
              <a:buNone/>
              <a:defRPr sz="6500">
                <a:solidFill>
                  <a:schemeClr val="lt1"/>
                </a:solidFill>
              </a:defRPr>
            </a:lvl6pPr>
            <a:lvl7pPr lvl="6" algn="r" rtl="0">
              <a:spcBef>
                <a:spcPts val="0"/>
              </a:spcBef>
              <a:spcAft>
                <a:spcPts val="0"/>
              </a:spcAft>
              <a:buClr>
                <a:schemeClr val="lt1"/>
              </a:buClr>
              <a:buSzPts val="6500"/>
              <a:buNone/>
              <a:defRPr sz="6500">
                <a:solidFill>
                  <a:schemeClr val="lt1"/>
                </a:solidFill>
              </a:defRPr>
            </a:lvl7pPr>
            <a:lvl8pPr lvl="7" algn="r" rtl="0">
              <a:spcBef>
                <a:spcPts val="0"/>
              </a:spcBef>
              <a:spcAft>
                <a:spcPts val="0"/>
              </a:spcAft>
              <a:buClr>
                <a:schemeClr val="lt1"/>
              </a:buClr>
              <a:buSzPts val="6500"/>
              <a:buNone/>
              <a:defRPr sz="6500">
                <a:solidFill>
                  <a:schemeClr val="lt1"/>
                </a:solidFill>
              </a:defRPr>
            </a:lvl8pPr>
            <a:lvl9pPr lvl="8" algn="r" rtl="0">
              <a:spcBef>
                <a:spcPts val="0"/>
              </a:spcBef>
              <a:spcAft>
                <a:spcPts val="0"/>
              </a:spcAft>
              <a:buClr>
                <a:schemeClr val="lt1"/>
              </a:buClr>
              <a:buSzPts val="6500"/>
              <a:buNone/>
              <a:defRPr sz="6500">
                <a:solidFill>
                  <a:schemeClr val="lt1"/>
                </a:solidFill>
              </a:defRPr>
            </a:lvl9pPr>
          </a:lstStyle>
          <a:p>
            <a:endParaRPr/>
          </a:p>
        </p:txBody>
      </p:sp>
      <p:sp>
        <p:nvSpPr>
          <p:cNvPr id="70" name="Google Shape;70;p16"/>
          <p:cNvSpPr txBox="1">
            <a:spLocks noGrp="1"/>
          </p:cNvSpPr>
          <p:nvPr>
            <p:ph type="title" idx="2" hasCustomPrompt="1"/>
          </p:nvPr>
        </p:nvSpPr>
        <p:spPr>
          <a:xfrm flipH="1">
            <a:off x="6075979" y="2332900"/>
            <a:ext cx="2979300" cy="7545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9600"/>
              <a:buNone/>
              <a:defRPr sz="9600">
                <a:solidFill>
                  <a:schemeClr val="lt1"/>
                </a:solidFill>
              </a:defRPr>
            </a:lvl1pPr>
            <a:lvl2pPr lvl="1" rtl="0">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cxnSp>
        <p:nvCxnSpPr>
          <p:cNvPr id="71" name="Google Shape;71;p16"/>
          <p:cNvCxnSpPr/>
          <p:nvPr/>
        </p:nvCxnSpPr>
        <p:spPr>
          <a:xfrm>
            <a:off x="5954850" y="0"/>
            <a:ext cx="0" cy="3162000"/>
          </a:xfrm>
          <a:prstGeom prst="straightConnector1">
            <a:avLst/>
          </a:prstGeom>
          <a:noFill/>
          <a:ln w="28575" cap="flat" cmpd="sng">
            <a:solidFill>
              <a:schemeClr val="lt1"/>
            </a:solidFill>
            <a:prstDash val="solid"/>
            <a:round/>
            <a:headEnd type="none" w="med" len="med"/>
            <a:tailEnd type="none" w="med" len="me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2"/>
        <p:cNvGrpSpPr/>
        <p:nvPr/>
      </p:nvGrpSpPr>
      <p:grpSpPr>
        <a:xfrm>
          <a:off x="0" y="0"/>
          <a:ext cx="0" cy="0"/>
          <a:chOff x="0" y="0"/>
          <a:chExt cx="0" cy="0"/>
        </a:xfrm>
      </p:grpSpPr>
      <p:sp>
        <p:nvSpPr>
          <p:cNvPr id="73" name="Google Shape;73;p17"/>
          <p:cNvSpPr/>
          <p:nvPr/>
        </p:nvSpPr>
        <p:spPr>
          <a:xfrm rot="5400000">
            <a:off x="6331050" y="-1696500"/>
            <a:ext cx="272700" cy="3913200"/>
          </a:xfrm>
          <a:prstGeom prst="rect">
            <a:avLst/>
          </a:prstGeom>
          <a:solidFill>
            <a:srgbClr val="00C3B1">
              <a:alpha val="5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
        <p:nvSpPr>
          <p:cNvPr id="74" name="Google Shape;74;p17"/>
          <p:cNvSpPr/>
          <p:nvPr/>
        </p:nvSpPr>
        <p:spPr>
          <a:xfrm rot="-5400000">
            <a:off x="2704200" y="-2704200"/>
            <a:ext cx="272700" cy="56811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
        <p:nvSpPr>
          <p:cNvPr id="75" name="Google Shape;75;p17"/>
          <p:cNvSpPr/>
          <p:nvPr/>
        </p:nvSpPr>
        <p:spPr>
          <a:xfrm rot="5400000">
            <a:off x="5126250" y="1125725"/>
            <a:ext cx="384900" cy="76506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
        <p:nvSpPr>
          <p:cNvPr id="76" name="Google Shape;76;p17"/>
          <p:cNvSpPr/>
          <p:nvPr/>
        </p:nvSpPr>
        <p:spPr>
          <a:xfrm flipH="1">
            <a:off x="8965500" y="945650"/>
            <a:ext cx="178500" cy="2226600"/>
          </a:xfrm>
          <a:prstGeom prst="rect">
            <a:avLst/>
          </a:prstGeom>
          <a:solidFill>
            <a:srgbClr val="00C3B1">
              <a:alpha val="5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
        <p:nvSpPr>
          <p:cNvPr id="77" name="Google Shape;77;p17"/>
          <p:cNvSpPr txBox="1">
            <a:spLocks noGrp="1"/>
          </p:cNvSpPr>
          <p:nvPr>
            <p:ph type="ctrTitle"/>
          </p:nvPr>
        </p:nvSpPr>
        <p:spPr>
          <a:xfrm>
            <a:off x="720000" y="540000"/>
            <a:ext cx="7704000" cy="4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78" name="Google Shape;78;p17"/>
          <p:cNvSpPr txBox="1">
            <a:spLocks noGrp="1"/>
          </p:cNvSpPr>
          <p:nvPr>
            <p:ph type="body" idx="1"/>
          </p:nvPr>
        </p:nvSpPr>
        <p:spPr>
          <a:xfrm>
            <a:off x="720000" y="1022075"/>
            <a:ext cx="7704000" cy="3581400"/>
          </a:xfrm>
          <a:prstGeom prst="rect">
            <a:avLst/>
          </a:prstGeom>
        </p:spPr>
        <p:txBody>
          <a:bodyPr spcFirstLastPara="1" wrap="square" lIns="91425" tIns="91425" rIns="91425" bIns="91425" anchor="t" anchorCtr="0">
            <a:noAutofit/>
          </a:bodyPr>
          <a:lstStyle>
            <a:lvl1pPr marL="457200" lvl="0" indent="-323850" rtl="0">
              <a:spcBef>
                <a:spcPts val="0"/>
              </a:spcBef>
              <a:spcAft>
                <a:spcPts val="0"/>
              </a:spcAft>
              <a:buClr>
                <a:schemeClr val="accent2"/>
              </a:buClr>
              <a:buSzPts val="1500"/>
              <a:buFont typeface="Roboto Slab"/>
              <a:buAutoNum type="arabicPeriod"/>
              <a:defRPr sz="1200">
                <a:solidFill>
                  <a:srgbClr val="073763"/>
                </a:solidFill>
                <a:latin typeface="Roboto Slab"/>
                <a:ea typeface="Roboto Slab"/>
                <a:cs typeface="Roboto Slab"/>
                <a:sym typeface="Roboto Slab"/>
              </a:defRPr>
            </a:lvl1pPr>
            <a:lvl2pPr marL="914400" lvl="1" indent="-317500" rtl="0">
              <a:spcBef>
                <a:spcPts val="0"/>
              </a:spcBef>
              <a:spcAft>
                <a:spcPts val="0"/>
              </a:spcAft>
              <a:buClr>
                <a:schemeClr val="accent2"/>
              </a:buClr>
              <a:buSzPts val="1400"/>
              <a:buFont typeface="Roboto Slab"/>
              <a:buAutoNum type="alphaLcPeriod"/>
              <a:defRPr>
                <a:solidFill>
                  <a:srgbClr val="073763"/>
                </a:solidFill>
              </a:defRPr>
            </a:lvl2pPr>
            <a:lvl3pPr marL="1371600" lvl="2" indent="-317500" rtl="0">
              <a:spcBef>
                <a:spcPts val="0"/>
              </a:spcBef>
              <a:spcAft>
                <a:spcPts val="0"/>
              </a:spcAft>
              <a:buClr>
                <a:schemeClr val="accent2"/>
              </a:buClr>
              <a:buSzPts val="1400"/>
              <a:buFont typeface="Roboto Slab"/>
              <a:buAutoNum type="romanLcPeriod"/>
              <a:defRPr>
                <a:solidFill>
                  <a:srgbClr val="073763"/>
                </a:solidFill>
              </a:defRPr>
            </a:lvl3pPr>
            <a:lvl4pPr marL="1828800" lvl="3" indent="-317500" rtl="0">
              <a:spcBef>
                <a:spcPts val="0"/>
              </a:spcBef>
              <a:spcAft>
                <a:spcPts val="0"/>
              </a:spcAft>
              <a:buClr>
                <a:schemeClr val="accent2"/>
              </a:buClr>
              <a:buSzPts val="1400"/>
              <a:buFont typeface="Roboto Slab"/>
              <a:buAutoNum type="arabicPeriod"/>
              <a:defRPr>
                <a:solidFill>
                  <a:srgbClr val="073763"/>
                </a:solidFill>
              </a:defRPr>
            </a:lvl4pPr>
            <a:lvl5pPr marL="2286000" lvl="4" indent="-317500" rtl="0">
              <a:spcBef>
                <a:spcPts val="0"/>
              </a:spcBef>
              <a:spcAft>
                <a:spcPts val="0"/>
              </a:spcAft>
              <a:buClr>
                <a:schemeClr val="accent2"/>
              </a:buClr>
              <a:buSzPts val="1400"/>
              <a:buFont typeface="Roboto Slab"/>
              <a:buAutoNum type="alphaLcPeriod"/>
              <a:defRPr>
                <a:solidFill>
                  <a:srgbClr val="073763"/>
                </a:solidFill>
              </a:defRPr>
            </a:lvl5pPr>
            <a:lvl6pPr marL="2743200" lvl="5" indent="-317500" rtl="0">
              <a:spcBef>
                <a:spcPts val="0"/>
              </a:spcBef>
              <a:spcAft>
                <a:spcPts val="0"/>
              </a:spcAft>
              <a:buClr>
                <a:schemeClr val="accent2"/>
              </a:buClr>
              <a:buSzPts val="1400"/>
              <a:buFont typeface="Roboto Slab"/>
              <a:buAutoNum type="romanLcPeriod"/>
              <a:defRPr>
                <a:solidFill>
                  <a:srgbClr val="073763"/>
                </a:solidFill>
              </a:defRPr>
            </a:lvl6pPr>
            <a:lvl7pPr marL="3200400" lvl="6" indent="-317500" rtl="0">
              <a:spcBef>
                <a:spcPts val="0"/>
              </a:spcBef>
              <a:spcAft>
                <a:spcPts val="0"/>
              </a:spcAft>
              <a:buClr>
                <a:schemeClr val="accent2"/>
              </a:buClr>
              <a:buSzPts val="1400"/>
              <a:buFont typeface="Roboto Slab"/>
              <a:buAutoNum type="arabicPeriod"/>
              <a:defRPr>
                <a:solidFill>
                  <a:srgbClr val="073763"/>
                </a:solidFill>
              </a:defRPr>
            </a:lvl7pPr>
            <a:lvl8pPr marL="3657600" lvl="7" indent="-317500" rtl="0">
              <a:spcBef>
                <a:spcPts val="0"/>
              </a:spcBef>
              <a:spcAft>
                <a:spcPts val="0"/>
              </a:spcAft>
              <a:buClr>
                <a:schemeClr val="accent2"/>
              </a:buClr>
              <a:buSzPts val="1400"/>
              <a:buFont typeface="Roboto Slab"/>
              <a:buAutoNum type="alphaLcPeriod"/>
              <a:defRPr>
                <a:solidFill>
                  <a:srgbClr val="073763"/>
                </a:solidFill>
              </a:defRPr>
            </a:lvl8pPr>
            <a:lvl9pPr marL="4114800" lvl="8" indent="-317500" rtl="0">
              <a:spcBef>
                <a:spcPts val="0"/>
              </a:spcBef>
              <a:spcAft>
                <a:spcPts val="0"/>
              </a:spcAft>
              <a:buClr>
                <a:schemeClr val="accent2"/>
              </a:buClr>
              <a:buSzPts val="1400"/>
              <a:buFont typeface="Roboto Slab"/>
              <a:buAutoNum type="romanLcPeriod"/>
              <a:defRPr>
                <a:solidFill>
                  <a:srgbClr val="073763"/>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9"/>
        <p:cNvGrpSpPr/>
        <p:nvPr/>
      </p:nvGrpSpPr>
      <p:grpSpPr>
        <a:xfrm>
          <a:off x="0" y="0"/>
          <a:ext cx="0" cy="0"/>
          <a:chOff x="0" y="0"/>
          <a:chExt cx="0" cy="0"/>
        </a:xfrm>
      </p:grpSpPr>
      <p:sp>
        <p:nvSpPr>
          <p:cNvPr id="80" name="Google Shape;80;p18"/>
          <p:cNvSpPr/>
          <p:nvPr/>
        </p:nvSpPr>
        <p:spPr>
          <a:xfrm>
            <a:off x="4560425" y="-7025"/>
            <a:ext cx="4587300" cy="5157600"/>
          </a:xfrm>
          <a:prstGeom prst="rect">
            <a:avLst/>
          </a:prstGeom>
          <a:solidFill>
            <a:srgbClr val="00C3B1">
              <a:alpha val="5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8"/>
          <p:cNvSpPr/>
          <p:nvPr/>
        </p:nvSpPr>
        <p:spPr>
          <a:xfrm>
            <a:off x="-7500" y="-7025"/>
            <a:ext cx="4567800" cy="51576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8"/>
          <p:cNvSpPr/>
          <p:nvPr/>
        </p:nvSpPr>
        <p:spPr>
          <a:xfrm rot="5400000">
            <a:off x="4545472" y="2860425"/>
            <a:ext cx="453900" cy="392700"/>
          </a:xfrm>
          <a:prstGeom prst="triangle">
            <a:avLst>
              <a:gd name="adj" fmla="val 5000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8"/>
          <p:cNvSpPr txBox="1">
            <a:spLocks noGrp="1"/>
          </p:cNvSpPr>
          <p:nvPr>
            <p:ph type="ctrTitle"/>
          </p:nvPr>
        </p:nvSpPr>
        <p:spPr>
          <a:xfrm>
            <a:off x="1026250" y="1164063"/>
            <a:ext cx="2500200" cy="94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4800"/>
              <a:buNone/>
              <a:defRPr sz="4800">
                <a:solidFill>
                  <a:schemeClr val="lt1"/>
                </a:solidFill>
              </a:defRPr>
            </a:lvl1pPr>
            <a:lvl2pPr lvl="1" algn="r" rtl="0">
              <a:spcBef>
                <a:spcPts val="0"/>
              </a:spcBef>
              <a:spcAft>
                <a:spcPts val="0"/>
              </a:spcAft>
              <a:buClr>
                <a:schemeClr val="lt1"/>
              </a:buClr>
              <a:buSzPts val="4800"/>
              <a:buNone/>
              <a:defRPr sz="4800">
                <a:solidFill>
                  <a:schemeClr val="lt1"/>
                </a:solidFill>
              </a:defRPr>
            </a:lvl2pPr>
            <a:lvl3pPr lvl="2" algn="r" rtl="0">
              <a:spcBef>
                <a:spcPts val="0"/>
              </a:spcBef>
              <a:spcAft>
                <a:spcPts val="0"/>
              </a:spcAft>
              <a:buClr>
                <a:schemeClr val="lt1"/>
              </a:buClr>
              <a:buSzPts val="4800"/>
              <a:buNone/>
              <a:defRPr sz="4800">
                <a:solidFill>
                  <a:schemeClr val="lt1"/>
                </a:solidFill>
              </a:defRPr>
            </a:lvl3pPr>
            <a:lvl4pPr lvl="3" algn="r" rtl="0">
              <a:spcBef>
                <a:spcPts val="0"/>
              </a:spcBef>
              <a:spcAft>
                <a:spcPts val="0"/>
              </a:spcAft>
              <a:buClr>
                <a:schemeClr val="lt1"/>
              </a:buClr>
              <a:buSzPts val="4800"/>
              <a:buNone/>
              <a:defRPr sz="4800">
                <a:solidFill>
                  <a:schemeClr val="lt1"/>
                </a:solidFill>
              </a:defRPr>
            </a:lvl4pPr>
            <a:lvl5pPr lvl="4" algn="r" rtl="0">
              <a:spcBef>
                <a:spcPts val="0"/>
              </a:spcBef>
              <a:spcAft>
                <a:spcPts val="0"/>
              </a:spcAft>
              <a:buClr>
                <a:schemeClr val="lt1"/>
              </a:buClr>
              <a:buSzPts val="4800"/>
              <a:buNone/>
              <a:defRPr sz="4800">
                <a:solidFill>
                  <a:schemeClr val="lt1"/>
                </a:solidFill>
              </a:defRPr>
            </a:lvl5pPr>
            <a:lvl6pPr lvl="5" algn="r" rtl="0">
              <a:spcBef>
                <a:spcPts val="0"/>
              </a:spcBef>
              <a:spcAft>
                <a:spcPts val="0"/>
              </a:spcAft>
              <a:buClr>
                <a:schemeClr val="lt1"/>
              </a:buClr>
              <a:buSzPts val="4800"/>
              <a:buNone/>
              <a:defRPr sz="4800">
                <a:solidFill>
                  <a:schemeClr val="lt1"/>
                </a:solidFill>
              </a:defRPr>
            </a:lvl6pPr>
            <a:lvl7pPr lvl="6" algn="r" rtl="0">
              <a:spcBef>
                <a:spcPts val="0"/>
              </a:spcBef>
              <a:spcAft>
                <a:spcPts val="0"/>
              </a:spcAft>
              <a:buClr>
                <a:schemeClr val="lt1"/>
              </a:buClr>
              <a:buSzPts val="4800"/>
              <a:buNone/>
              <a:defRPr sz="4800">
                <a:solidFill>
                  <a:schemeClr val="lt1"/>
                </a:solidFill>
              </a:defRPr>
            </a:lvl7pPr>
            <a:lvl8pPr lvl="7" algn="r" rtl="0">
              <a:spcBef>
                <a:spcPts val="0"/>
              </a:spcBef>
              <a:spcAft>
                <a:spcPts val="0"/>
              </a:spcAft>
              <a:buClr>
                <a:schemeClr val="lt1"/>
              </a:buClr>
              <a:buSzPts val="4800"/>
              <a:buNone/>
              <a:defRPr sz="4800">
                <a:solidFill>
                  <a:schemeClr val="lt1"/>
                </a:solidFill>
              </a:defRPr>
            </a:lvl8pPr>
            <a:lvl9pPr lvl="8" algn="r" rtl="0">
              <a:spcBef>
                <a:spcPts val="0"/>
              </a:spcBef>
              <a:spcAft>
                <a:spcPts val="0"/>
              </a:spcAft>
              <a:buClr>
                <a:schemeClr val="lt1"/>
              </a:buClr>
              <a:buSzPts val="4800"/>
              <a:buNone/>
              <a:defRPr sz="4800">
                <a:solidFill>
                  <a:schemeClr val="lt1"/>
                </a:solidFill>
              </a:defRPr>
            </a:lvl9pPr>
          </a:lstStyle>
          <a:p>
            <a:endParaRPr/>
          </a:p>
        </p:txBody>
      </p:sp>
      <p:sp>
        <p:nvSpPr>
          <p:cNvPr id="84" name="Google Shape;84;p18"/>
          <p:cNvSpPr txBox="1">
            <a:spLocks noGrp="1"/>
          </p:cNvSpPr>
          <p:nvPr>
            <p:ph type="ctrTitle" idx="2"/>
          </p:nvPr>
        </p:nvSpPr>
        <p:spPr>
          <a:xfrm>
            <a:off x="5603975" y="1164063"/>
            <a:ext cx="2500200" cy="94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4800"/>
              <a:buNone/>
              <a:defRPr sz="4800">
                <a:solidFill>
                  <a:schemeClr val="lt1"/>
                </a:solidFill>
              </a:defRPr>
            </a:lvl1pPr>
            <a:lvl2pPr lvl="1" algn="r" rtl="0">
              <a:spcBef>
                <a:spcPts val="0"/>
              </a:spcBef>
              <a:spcAft>
                <a:spcPts val="0"/>
              </a:spcAft>
              <a:buClr>
                <a:schemeClr val="lt1"/>
              </a:buClr>
              <a:buSzPts val="4800"/>
              <a:buNone/>
              <a:defRPr sz="4800">
                <a:solidFill>
                  <a:schemeClr val="lt1"/>
                </a:solidFill>
              </a:defRPr>
            </a:lvl2pPr>
            <a:lvl3pPr lvl="2" algn="r" rtl="0">
              <a:spcBef>
                <a:spcPts val="0"/>
              </a:spcBef>
              <a:spcAft>
                <a:spcPts val="0"/>
              </a:spcAft>
              <a:buClr>
                <a:schemeClr val="lt1"/>
              </a:buClr>
              <a:buSzPts val="4800"/>
              <a:buNone/>
              <a:defRPr sz="4800">
                <a:solidFill>
                  <a:schemeClr val="lt1"/>
                </a:solidFill>
              </a:defRPr>
            </a:lvl3pPr>
            <a:lvl4pPr lvl="3" algn="r" rtl="0">
              <a:spcBef>
                <a:spcPts val="0"/>
              </a:spcBef>
              <a:spcAft>
                <a:spcPts val="0"/>
              </a:spcAft>
              <a:buClr>
                <a:schemeClr val="lt1"/>
              </a:buClr>
              <a:buSzPts val="4800"/>
              <a:buNone/>
              <a:defRPr sz="4800">
                <a:solidFill>
                  <a:schemeClr val="lt1"/>
                </a:solidFill>
              </a:defRPr>
            </a:lvl4pPr>
            <a:lvl5pPr lvl="4" algn="r" rtl="0">
              <a:spcBef>
                <a:spcPts val="0"/>
              </a:spcBef>
              <a:spcAft>
                <a:spcPts val="0"/>
              </a:spcAft>
              <a:buClr>
                <a:schemeClr val="lt1"/>
              </a:buClr>
              <a:buSzPts val="4800"/>
              <a:buNone/>
              <a:defRPr sz="4800">
                <a:solidFill>
                  <a:schemeClr val="lt1"/>
                </a:solidFill>
              </a:defRPr>
            </a:lvl5pPr>
            <a:lvl6pPr lvl="5" algn="r" rtl="0">
              <a:spcBef>
                <a:spcPts val="0"/>
              </a:spcBef>
              <a:spcAft>
                <a:spcPts val="0"/>
              </a:spcAft>
              <a:buClr>
                <a:schemeClr val="lt1"/>
              </a:buClr>
              <a:buSzPts val="4800"/>
              <a:buNone/>
              <a:defRPr sz="4800">
                <a:solidFill>
                  <a:schemeClr val="lt1"/>
                </a:solidFill>
              </a:defRPr>
            </a:lvl6pPr>
            <a:lvl7pPr lvl="6" algn="r" rtl="0">
              <a:spcBef>
                <a:spcPts val="0"/>
              </a:spcBef>
              <a:spcAft>
                <a:spcPts val="0"/>
              </a:spcAft>
              <a:buClr>
                <a:schemeClr val="lt1"/>
              </a:buClr>
              <a:buSzPts val="4800"/>
              <a:buNone/>
              <a:defRPr sz="4800">
                <a:solidFill>
                  <a:schemeClr val="lt1"/>
                </a:solidFill>
              </a:defRPr>
            </a:lvl7pPr>
            <a:lvl8pPr lvl="7" algn="r" rtl="0">
              <a:spcBef>
                <a:spcPts val="0"/>
              </a:spcBef>
              <a:spcAft>
                <a:spcPts val="0"/>
              </a:spcAft>
              <a:buClr>
                <a:schemeClr val="lt1"/>
              </a:buClr>
              <a:buSzPts val="4800"/>
              <a:buNone/>
              <a:defRPr sz="4800">
                <a:solidFill>
                  <a:schemeClr val="lt1"/>
                </a:solidFill>
              </a:defRPr>
            </a:lvl8pPr>
            <a:lvl9pPr lvl="8" algn="r" rtl="0">
              <a:spcBef>
                <a:spcPts val="0"/>
              </a:spcBef>
              <a:spcAft>
                <a:spcPts val="0"/>
              </a:spcAft>
              <a:buClr>
                <a:schemeClr val="lt1"/>
              </a:buClr>
              <a:buSzPts val="4800"/>
              <a:buNone/>
              <a:defRPr sz="4800">
                <a:solidFill>
                  <a:schemeClr val="lt1"/>
                </a:solidFill>
              </a:defRPr>
            </a:lvl9pPr>
          </a:lstStyle>
          <a:p>
            <a:endParaRPr/>
          </a:p>
        </p:txBody>
      </p:sp>
      <p:sp>
        <p:nvSpPr>
          <p:cNvPr id="85" name="Google Shape;85;p18"/>
          <p:cNvSpPr txBox="1">
            <a:spLocks noGrp="1"/>
          </p:cNvSpPr>
          <p:nvPr>
            <p:ph type="subTitle" idx="1"/>
          </p:nvPr>
        </p:nvSpPr>
        <p:spPr>
          <a:xfrm>
            <a:off x="876850" y="2413498"/>
            <a:ext cx="2797200" cy="13542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1000"/>
              <a:buNone/>
              <a:defRPr>
                <a:solidFill>
                  <a:schemeClr val="lt1"/>
                </a:solidFill>
                <a:latin typeface="Roboto Slab"/>
                <a:ea typeface="Roboto Slab"/>
                <a:cs typeface="Roboto Slab"/>
                <a:sym typeface="Roboto Slab"/>
              </a:defRPr>
            </a:lvl1pPr>
            <a:lvl2pPr lvl="1" algn="ctr" rtl="0">
              <a:lnSpc>
                <a:spcPct val="100000"/>
              </a:lnSpc>
              <a:spcBef>
                <a:spcPts val="0"/>
              </a:spcBef>
              <a:spcAft>
                <a:spcPts val="0"/>
              </a:spcAft>
              <a:buClr>
                <a:schemeClr val="lt1"/>
              </a:buClr>
              <a:buSzPts val="1000"/>
              <a:buNone/>
              <a:defRPr sz="1000">
                <a:solidFill>
                  <a:schemeClr val="lt1"/>
                </a:solidFill>
              </a:defRPr>
            </a:lvl2pPr>
            <a:lvl3pPr lvl="2" algn="ctr" rtl="0">
              <a:lnSpc>
                <a:spcPct val="100000"/>
              </a:lnSpc>
              <a:spcBef>
                <a:spcPts val="0"/>
              </a:spcBef>
              <a:spcAft>
                <a:spcPts val="0"/>
              </a:spcAft>
              <a:buClr>
                <a:schemeClr val="lt1"/>
              </a:buClr>
              <a:buSzPts val="1000"/>
              <a:buNone/>
              <a:defRPr sz="1000">
                <a:solidFill>
                  <a:schemeClr val="lt1"/>
                </a:solidFill>
              </a:defRPr>
            </a:lvl3pPr>
            <a:lvl4pPr lvl="3" algn="ctr" rtl="0">
              <a:lnSpc>
                <a:spcPct val="100000"/>
              </a:lnSpc>
              <a:spcBef>
                <a:spcPts val="0"/>
              </a:spcBef>
              <a:spcAft>
                <a:spcPts val="0"/>
              </a:spcAft>
              <a:buClr>
                <a:schemeClr val="lt1"/>
              </a:buClr>
              <a:buSzPts val="1000"/>
              <a:buNone/>
              <a:defRPr sz="1000">
                <a:solidFill>
                  <a:schemeClr val="lt1"/>
                </a:solidFill>
              </a:defRPr>
            </a:lvl4pPr>
            <a:lvl5pPr lvl="4" algn="ctr" rtl="0">
              <a:lnSpc>
                <a:spcPct val="100000"/>
              </a:lnSpc>
              <a:spcBef>
                <a:spcPts val="0"/>
              </a:spcBef>
              <a:spcAft>
                <a:spcPts val="0"/>
              </a:spcAft>
              <a:buClr>
                <a:schemeClr val="lt1"/>
              </a:buClr>
              <a:buSzPts val="1000"/>
              <a:buNone/>
              <a:defRPr sz="1000">
                <a:solidFill>
                  <a:schemeClr val="lt1"/>
                </a:solidFill>
              </a:defRPr>
            </a:lvl5pPr>
            <a:lvl6pPr lvl="5" algn="ctr" rtl="0">
              <a:lnSpc>
                <a:spcPct val="100000"/>
              </a:lnSpc>
              <a:spcBef>
                <a:spcPts val="0"/>
              </a:spcBef>
              <a:spcAft>
                <a:spcPts val="0"/>
              </a:spcAft>
              <a:buClr>
                <a:schemeClr val="lt1"/>
              </a:buClr>
              <a:buSzPts val="1000"/>
              <a:buNone/>
              <a:defRPr sz="1000">
                <a:solidFill>
                  <a:schemeClr val="lt1"/>
                </a:solidFill>
              </a:defRPr>
            </a:lvl6pPr>
            <a:lvl7pPr lvl="6" algn="ctr" rtl="0">
              <a:lnSpc>
                <a:spcPct val="100000"/>
              </a:lnSpc>
              <a:spcBef>
                <a:spcPts val="0"/>
              </a:spcBef>
              <a:spcAft>
                <a:spcPts val="0"/>
              </a:spcAft>
              <a:buClr>
                <a:schemeClr val="lt1"/>
              </a:buClr>
              <a:buSzPts val="1000"/>
              <a:buNone/>
              <a:defRPr sz="1000">
                <a:solidFill>
                  <a:schemeClr val="lt1"/>
                </a:solidFill>
              </a:defRPr>
            </a:lvl7pPr>
            <a:lvl8pPr lvl="7" algn="ctr" rtl="0">
              <a:lnSpc>
                <a:spcPct val="100000"/>
              </a:lnSpc>
              <a:spcBef>
                <a:spcPts val="0"/>
              </a:spcBef>
              <a:spcAft>
                <a:spcPts val="0"/>
              </a:spcAft>
              <a:buClr>
                <a:schemeClr val="lt1"/>
              </a:buClr>
              <a:buSzPts val="1000"/>
              <a:buNone/>
              <a:defRPr sz="1000">
                <a:solidFill>
                  <a:schemeClr val="lt1"/>
                </a:solidFill>
              </a:defRPr>
            </a:lvl8pPr>
            <a:lvl9pPr lvl="8" algn="ctr" rtl="0">
              <a:lnSpc>
                <a:spcPct val="100000"/>
              </a:lnSpc>
              <a:spcBef>
                <a:spcPts val="0"/>
              </a:spcBef>
              <a:spcAft>
                <a:spcPts val="0"/>
              </a:spcAft>
              <a:buClr>
                <a:schemeClr val="lt1"/>
              </a:buClr>
              <a:buSzPts val="1000"/>
              <a:buNone/>
              <a:defRPr sz="1000">
                <a:solidFill>
                  <a:schemeClr val="lt1"/>
                </a:solidFill>
              </a:defRPr>
            </a:lvl9pPr>
          </a:lstStyle>
          <a:p>
            <a:endParaRPr/>
          </a:p>
        </p:txBody>
      </p:sp>
      <p:sp>
        <p:nvSpPr>
          <p:cNvPr id="86" name="Google Shape;86;p18"/>
          <p:cNvSpPr txBox="1">
            <a:spLocks noGrp="1"/>
          </p:cNvSpPr>
          <p:nvPr>
            <p:ph type="subTitle" idx="3"/>
          </p:nvPr>
        </p:nvSpPr>
        <p:spPr>
          <a:xfrm>
            <a:off x="5448850" y="2413504"/>
            <a:ext cx="2797200" cy="13542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1000"/>
              <a:buNone/>
              <a:defRPr>
                <a:solidFill>
                  <a:schemeClr val="lt1"/>
                </a:solidFill>
                <a:latin typeface="Roboto Slab"/>
                <a:ea typeface="Roboto Slab"/>
                <a:cs typeface="Roboto Slab"/>
                <a:sym typeface="Roboto Slab"/>
              </a:defRPr>
            </a:lvl1pPr>
            <a:lvl2pPr lvl="1" algn="ctr" rtl="0">
              <a:lnSpc>
                <a:spcPct val="100000"/>
              </a:lnSpc>
              <a:spcBef>
                <a:spcPts val="0"/>
              </a:spcBef>
              <a:spcAft>
                <a:spcPts val="0"/>
              </a:spcAft>
              <a:buClr>
                <a:schemeClr val="lt1"/>
              </a:buClr>
              <a:buSzPts val="1000"/>
              <a:buNone/>
              <a:defRPr sz="1000">
                <a:solidFill>
                  <a:schemeClr val="lt1"/>
                </a:solidFill>
              </a:defRPr>
            </a:lvl2pPr>
            <a:lvl3pPr lvl="2" algn="ctr" rtl="0">
              <a:lnSpc>
                <a:spcPct val="100000"/>
              </a:lnSpc>
              <a:spcBef>
                <a:spcPts val="0"/>
              </a:spcBef>
              <a:spcAft>
                <a:spcPts val="0"/>
              </a:spcAft>
              <a:buClr>
                <a:schemeClr val="lt1"/>
              </a:buClr>
              <a:buSzPts val="1000"/>
              <a:buNone/>
              <a:defRPr sz="1000">
                <a:solidFill>
                  <a:schemeClr val="lt1"/>
                </a:solidFill>
              </a:defRPr>
            </a:lvl3pPr>
            <a:lvl4pPr lvl="3" algn="ctr" rtl="0">
              <a:lnSpc>
                <a:spcPct val="100000"/>
              </a:lnSpc>
              <a:spcBef>
                <a:spcPts val="0"/>
              </a:spcBef>
              <a:spcAft>
                <a:spcPts val="0"/>
              </a:spcAft>
              <a:buClr>
                <a:schemeClr val="lt1"/>
              </a:buClr>
              <a:buSzPts val="1000"/>
              <a:buNone/>
              <a:defRPr sz="1000">
                <a:solidFill>
                  <a:schemeClr val="lt1"/>
                </a:solidFill>
              </a:defRPr>
            </a:lvl4pPr>
            <a:lvl5pPr lvl="4" algn="ctr" rtl="0">
              <a:lnSpc>
                <a:spcPct val="100000"/>
              </a:lnSpc>
              <a:spcBef>
                <a:spcPts val="0"/>
              </a:spcBef>
              <a:spcAft>
                <a:spcPts val="0"/>
              </a:spcAft>
              <a:buClr>
                <a:schemeClr val="lt1"/>
              </a:buClr>
              <a:buSzPts val="1000"/>
              <a:buNone/>
              <a:defRPr sz="1000">
                <a:solidFill>
                  <a:schemeClr val="lt1"/>
                </a:solidFill>
              </a:defRPr>
            </a:lvl5pPr>
            <a:lvl6pPr lvl="5" algn="ctr" rtl="0">
              <a:lnSpc>
                <a:spcPct val="100000"/>
              </a:lnSpc>
              <a:spcBef>
                <a:spcPts val="0"/>
              </a:spcBef>
              <a:spcAft>
                <a:spcPts val="0"/>
              </a:spcAft>
              <a:buClr>
                <a:schemeClr val="lt1"/>
              </a:buClr>
              <a:buSzPts val="1000"/>
              <a:buNone/>
              <a:defRPr sz="1000">
                <a:solidFill>
                  <a:schemeClr val="lt1"/>
                </a:solidFill>
              </a:defRPr>
            </a:lvl6pPr>
            <a:lvl7pPr lvl="6" algn="ctr" rtl="0">
              <a:lnSpc>
                <a:spcPct val="100000"/>
              </a:lnSpc>
              <a:spcBef>
                <a:spcPts val="0"/>
              </a:spcBef>
              <a:spcAft>
                <a:spcPts val="0"/>
              </a:spcAft>
              <a:buClr>
                <a:schemeClr val="lt1"/>
              </a:buClr>
              <a:buSzPts val="1000"/>
              <a:buNone/>
              <a:defRPr sz="1000">
                <a:solidFill>
                  <a:schemeClr val="lt1"/>
                </a:solidFill>
              </a:defRPr>
            </a:lvl7pPr>
            <a:lvl8pPr lvl="7" algn="ctr" rtl="0">
              <a:lnSpc>
                <a:spcPct val="100000"/>
              </a:lnSpc>
              <a:spcBef>
                <a:spcPts val="0"/>
              </a:spcBef>
              <a:spcAft>
                <a:spcPts val="0"/>
              </a:spcAft>
              <a:buClr>
                <a:schemeClr val="lt1"/>
              </a:buClr>
              <a:buSzPts val="1000"/>
              <a:buNone/>
              <a:defRPr sz="1000">
                <a:solidFill>
                  <a:schemeClr val="lt1"/>
                </a:solidFill>
              </a:defRPr>
            </a:lvl8pPr>
            <a:lvl9pPr lvl="8" algn="ctr" rtl="0">
              <a:lnSpc>
                <a:spcPct val="100000"/>
              </a:lnSpc>
              <a:spcBef>
                <a:spcPts val="0"/>
              </a:spcBef>
              <a:spcAft>
                <a:spcPts val="0"/>
              </a:spcAft>
              <a:buClr>
                <a:schemeClr val="lt1"/>
              </a:buClr>
              <a:buSzPts val="1000"/>
              <a:buNone/>
              <a:defRPr sz="1000">
                <a:solidFill>
                  <a:schemeClr val="lt1"/>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7"/>
        <p:cNvGrpSpPr/>
        <p:nvPr/>
      </p:nvGrpSpPr>
      <p:grpSpPr>
        <a:xfrm>
          <a:off x="0" y="0"/>
          <a:ext cx="0" cy="0"/>
          <a:chOff x="0" y="0"/>
          <a:chExt cx="0" cy="0"/>
        </a:xfrm>
      </p:grpSpPr>
      <p:sp>
        <p:nvSpPr>
          <p:cNvPr id="88" name="Google Shape;88;p19"/>
          <p:cNvSpPr txBox="1">
            <a:spLocks noGrp="1"/>
          </p:cNvSpPr>
          <p:nvPr>
            <p:ph type="ctrTitle"/>
          </p:nvPr>
        </p:nvSpPr>
        <p:spPr>
          <a:xfrm>
            <a:off x="720000" y="540000"/>
            <a:ext cx="7704000" cy="4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89" name="Google Shape;89;p19"/>
          <p:cNvSpPr/>
          <p:nvPr/>
        </p:nvSpPr>
        <p:spPr>
          <a:xfrm>
            <a:off x="8729025" y="1230300"/>
            <a:ext cx="272700" cy="3913200"/>
          </a:xfrm>
          <a:prstGeom prst="rect">
            <a:avLst/>
          </a:prstGeom>
          <a:solidFill>
            <a:srgbClr val="00C3B1">
              <a:alpha val="5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
        <p:nvSpPr>
          <p:cNvPr id="90" name="Google Shape;90;p19"/>
          <p:cNvSpPr/>
          <p:nvPr/>
        </p:nvSpPr>
        <p:spPr>
          <a:xfrm>
            <a:off x="8871300" y="0"/>
            <a:ext cx="272700" cy="51435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1"/>
        <p:cNvGrpSpPr/>
        <p:nvPr/>
      </p:nvGrpSpPr>
      <p:grpSpPr>
        <a:xfrm>
          <a:off x="0" y="0"/>
          <a:ext cx="0" cy="0"/>
          <a:chOff x="0" y="0"/>
          <a:chExt cx="0" cy="0"/>
        </a:xfrm>
      </p:grpSpPr>
      <p:sp>
        <p:nvSpPr>
          <p:cNvPr id="92" name="Google Shape;92;p20"/>
          <p:cNvSpPr/>
          <p:nvPr/>
        </p:nvSpPr>
        <p:spPr>
          <a:xfrm rot="828" flipH="1">
            <a:off x="4162800" y="4979536"/>
            <a:ext cx="4981200" cy="164100"/>
          </a:xfrm>
          <a:prstGeom prst="rect">
            <a:avLst/>
          </a:prstGeom>
          <a:solidFill>
            <a:srgbClr val="00C3B1">
              <a:alpha val="5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
        <p:nvSpPr>
          <p:cNvPr id="93" name="Google Shape;93;p20"/>
          <p:cNvSpPr/>
          <p:nvPr/>
        </p:nvSpPr>
        <p:spPr>
          <a:xfrm flipH="1">
            <a:off x="0" y="0"/>
            <a:ext cx="325200" cy="46473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
        <p:nvSpPr>
          <p:cNvPr id="94" name="Google Shape;94;p20"/>
          <p:cNvSpPr/>
          <p:nvPr/>
        </p:nvSpPr>
        <p:spPr>
          <a:xfrm rot="984" flipH="1">
            <a:off x="7638900" y="4897324"/>
            <a:ext cx="1047900" cy="1641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
        <p:nvSpPr>
          <p:cNvPr id="95" name="Google Shape;95;p20"/>
          <p:cNvSpPr/>
          <p:nvPr/>
        </p:nvSpPr>
        <p:spPr>
          <a:xfrm rot="-5398897" flipH="1">
            <a:off x="8513700" y="2409300"/>
            <a:ext cx="935400" cy="324900"/>
          </a:xfrm>
          <a:prstGeom prst="rect">
            <a:avLst/>
          </a:prstGeom>
          <a:solidFill>
            <a:srgbClr val="00C3B1">
              <a:alpha val="5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
        <p:nvSpPr>
          <p:cNvPr id="96" name="Google Shape;96;p20"/>
          <p:cNvSpPr txBox="1">
            <a:spLocks noGrp="1"/>
          </p:cNvSpPr>
          <p:nvPr>
            <p:ph type="ctrTitle"/>
          </p:nvPr>
        </p:nvSpPr>
        <p:spPr>
          <a:xfrm>
            <a:off x="720000" y="540000"/>
            <a:ext cx="7704000" cy="4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97" name="Google Shape;97;p20"/>
          <p:cNvSpPr txBox="1">
            <a:spLocks noGrp="1"/>
          </p:cNvSpPr>
          <p:nvPr>
            <p:ph type="body" idx="1"/>
          </p:nvPr>
        </p:nvSpPr>
        <p:spPr>
          <a:xfrm>
            <a:off x="763738" y="1530875"/>
            <a:ext cx="3852600" cy="2555100"/>
          </a:xfrm>
          <a:prstGeom prst="rect">
            <a:avLst/>
          </a:prstGeom>
        </p:spPr>
        <p:txBody>
          <a:bodyPr spcFirstLastPara="1" wrap="square" lIns="91425" tIns="91425" rIns="91425" bIns="91425" anchor="t" anchorCtr="0">
            <a:noAutofit/>
          </a:bodyPr>
          <a:lstStyle>
            <a:lvl1pPr marL="457200" lvl="0" indent="-323850" rtl="0">
              <a:spcBef>
                <a:spcPts val="0"/>
              </a:spcBef>
              <a:spcAft>
                <a:spcPts val="0"/>
              </a:spcAft>
              <a:buClr>
                <a:schemeClr val="accent2"/>
              </a:buClr>
              <a:buSzPts val="1500"/>
              <a:buFont typeface="Roboto Slab"/>
              <a:buChar char="●"/>
              <a:defRPr>
                <a:solidFill>
                  <a:srgbClr val="073763"/>
                </a:solidFill>
                <a:latin typeface="Roboto Slab"/>
                <a:ea typeface="Roboto Slab"/>
                <a:cs typeface="Roboto Slab"/>
                <a:sym typeface="Roboto Slab"/>
              </a:defRPr>
            </a:lvl1pPr>
            <a:lvl2pPr marL="914400" lvl="1" indent="-317500" rtl="0">
              <a:spcBef>
                <a:spcPts val="0"/>
              </a:spcBef>
              <a:spcAft>
                <a:spcPts val="0"/>
              </a:spcAft>
              <a:buClr>
                <a:schemeClr val="accent2"/>
              </a:buClr>
              <a:buSzPts val="1400"/>
              <a:buFont typeface="Roboto Slab"/>
              <a:buChar char="○"/>
              <a:defRPr>
                <a:solidFill>
                  <a:srgbClr val="073763"/>
                </a:solidFill>
              </a:defRPr>
            </a:lvl2pPr>
            <a:lvl3pPr marL="1371600" lvl="2" indent="-317500" rtl="0">
              <a:spcBef>
                <a:spcPts val="0"/>
              </a:spcBef>
              <a:spcAft>
                <a:spcPts val="0"/>
              </a:spcAft>
              <a:buClr>
                <a:schemeClr val="accent2"/>
              </a:buClr>
              <a:buSzPts val="1400"/>
              <a:buFont typeface="Roboto Slab"/>
              <a:buChar char="■"/>
              <a:defRPr>
                <a:solidFill>
                  <a:srgbClr val="073763"/>
                </a:solidFill>
              </a:defRPr>
            </a:lvl3pPr>
            <a:lvl4pPr marL="1828800" lvl="3" indent="-317500" rtl="0">
              <a:spcBef>
                <a:spcPts val="0"/>
              </a:spcBef>
              <a:spcAft>
                <a:spcPts val="0"/>
              </a:spcAft>
              <a:buClr>
                <a:schemeClr val="accent2"/>
              </a:buClr>
              <a:buSzPts val="1400"/>
              <a:buFont typeface="Roboto Slab"/>
              <a:buChar char="●"/>
              <a:defRPr>
                <a:solidFill>
                  <a:srgbClr val="073763"/>
                </a:solidFill>
              </a:defRPr>
            </a:lvl4pPr>
            <a:lvl5pPr marL="2286000" lvl="4" indent="-317500" rtl="0">
              <a:spcBef>
                <a:spcPts val="0"/>
              </a:spcBef>
              <a:spcAft>
                <a:spcPts val="0"/>
              </a:spcAft>
              <a:buClr>
                <a:schemeClr val="accent2"/>
              </a:buClr>
              <a:buSzPts val="1400"/>
              <a:buFont typeface="Roboto Slab"/>
              <a:buChar char="○"/>
              <a:defRPr>
                <a:solidFill>
                  <a:srgbClr val="073763"/>
                </a:solidFill>
              </a:defRPr>
            </a:lvl5pPr>
            <a:lvl6pPr marL="2743200" lvl="5" indent="-317500" rtl="0">
              <a:spcBef>
                <a:spcPts val="0"/>
              </a:spcBef>
              <a:spcAft>
                <a:spcPts val="0"/>
              </a:spcAft>
              <a:buClr>
                <a:schemeClr val="accent2"/>
              </a:buClr>
              <a:buSzPts val="1400"/>
              <a:buFont typeface="Roboto Slab"/>
              <a:buChar char="■"/>
              <a:defRPr>
                <a:solidFill>
                  <a:srgbClr val="073763"/>
                </a:solidFill>
              </a:defRPr>
            </a:lvl6pPr>
            <a:lvl7pPr marL="3200400" lvl="6" indent="-317500" rtl="0">
              <a:spcBef>
                <a:spcPts val="0"/>
              </a:spcBef>
              <a:spcAft>
                <a:spcPts val="0"/>
              </a:spcAft>
              <a:buClr>
                <a:schemeClr val="accent2"/>
              </a:buClr>
              <a:buSzPts val="1400"/>
              <a:buFont typeface="Roboto Slab"/>
              <a:buChar char="●"/>
              <a:defRPr>
                <a:solidFill>
                  <a:srgbClr val="073763"/>
                </a:solidFill>
              </a:defRPr>
            </a:lvl7pPr>
            <a:lvl8pPr marL="3657600" lvl="7" indent="-317500" rtl="0">
              <a:spcBef>
                <a:spcPts val="0"/>
              </a:spcBef>
              <a:spcAft>
                <a:spcPts val="0"/>
              </a:spcAft>
              <a:buClr>
                <a:schemeClr val="accent2"/>
              </a:buClr>
              <a:buSzPts val="1400"/>
              <a:buFont typeface="Roboto Slab"/>
              <a:buChar char="○"/>
              <a:defRPr>
                <a:solidFill>
                  <a:srgbClr val="073763"/>
                </a:solidFill>
              </a:defRPr>
            </a:lvl8pPr>
            <a:lvl9pPr marL="4114800" lvl="8" indent="-317500" rtl="0">
              <a:spcBef>
                <a:spcPts val="0"/>
              </a:spcBef>
              <a:spcAft>
                <a:spcPts val="0"/>
              </a:spcAft>
              <a:buClr>
                <a:schemeClr val="accent2"/>
              </a:buClr>
              <a:buSzPts val="1400"/>
              <a:buFont typeface="Roboto Slab"/>
              <a:buChar char="■"/>
              <a:defRPr>
                <a:solidFill>
                  <a:srgbClr val="073763"/>
                </a:solidFil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8"/>
        <p:cNvGrpSpPr/>
        <p:nvPr/>
      </p:nvGrpSpPr>
      <p:grpSpPr>
        <a:xfrm>
          <a:off x="0" y="0"/>
          <a:ext cx="0" cy="0"/>
          <a:chOff x="0" y="0"/>
          <a:chExt cx="0" cy="0"/>
        </a:xfrm>
      </p:grpSpPr>
      <p:sp>
        <p:nvSpPr>
          <p:cNvPr id="99" name="Google Shape;99;p21"/>
          <p:cNvSpPr/>
          <p:nvPr/>
        </p:nvSpPr>
        <p:spPr>
          <a:xfrm>
            <a:off x="773800" y="2322625"/>
            <a:ext cx="144300" cy="9081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1"/>
          <p:cNvSpPr/>
          <p:nvPr/>
        </p:nvSpPr>
        <p:spPr>
          <a:xfrm>
            <a:off x="542400" y="0"/>
            <a:ext cx="144300" cy="28209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1"/>
          <p:cNvSpPr/>
          <p:nvPr/>
        </p:nvSpPr>
        <p:spPr>
          <a:xfrm>
            <a:off x="8028375" y="411475"/>
            <a:ext cx="144300" cy="17232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1"/>
          <p:cNvSpPr/>
          <p:nvPr/>
        </p:nvSpPr>
        <p:spPr>
          <a:xfrm>
            <a:off x="8613000" y="3420300"/>
            <a:ext cx="531000" cy="1723200"/>
          </a:xfrm>
          <a:prstGeom prst="rect">
            <a:avLst/>
          </a:prstGeom>
          <a:solidFill>
            <a:srgbClr val="00C3B1">
              <a:alpha val="5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1"/>
          <p:cNvSpPr txBox="1">
            <a:spLocks noGrp="1"/>
          </p:cNvSpPr>
          <p:nvPr>
            <p:ph type="title"/>
          </p:nvPr>
        </p:nvSpPr>
        <p:spPr>
          <a:xfrm>
            <a:off x="2484150" y="1366425"/>
            <a:ext cx="4175700" cy="2350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7200">
                <a:solidFill>
                  <a:schemeClr val="l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04" name="Google Shape;104;p21"/>
          <p:cNvSpPr/>
          <p:nvPr/>
        </p:nvSpPr>
        <p:spPr>
          <a:xfrm rot="-5398897" flipH="1">
            <a:off x="-395550" y="2499750"/>
            <a:ext cx="935400" cy="144000"/>
          </a:xfrm>
          <a:prstGeom prst="rect">
            <a:avLst/>
          </a:prstGeom>
          <a:solidFill>
            <a:srgbClr val="00C3B1">
              <a:alpha val="5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
        <p:nvSpPr>
          <p:cNvPr id="105" name="Google Shape;105;p21"/>
          <p:cNvSpPr/>
          <p:nvPr/>
        </p:nvSpPr>
        <p:spPr>
          <a:xfrm rot="5400000">
            <a:off x="8213250" y="-41450"/>
            <a:ext cx="138300" cy="17232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1"/>
          <p:cNvSpPr/>
          <p:nvPr/>
        </p:nvSpPr>
        <p:spPr>
          <a:xfrm rot="670" flipH="1">
            <a:off x="-150" y="4979146"/>
            <a:ext cx="1538400" cy="164100"/>
          </a:xfrm>
          <a:prstGeom prst="rect">
            <a:avLst/>
          </a:prstGeom>
          <a:solidFill>
            <a:srgbClr val="00C3B1">
              <a:alpha val="5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7"/>
        <p:cNvGrpSpPr/>
        <p:nvPr/>
      </p:nvGrpSpPr>
      <p:grpSpPr>
        <a:xfrm>
          <a:off x="0" y="0"/>
          <a:ext cx="0" cy="0"/>
          <a:chOff x="0" y="0"/>
          <a:chExt cx="0" cy="0"/>
        </a:xfrm>
      </p:grpSpPr>
      <p:sp>
        <p:nvSpPr>
          <p:cNvPr id="108" name="Google Shape;108;p22"/>
          <p:cNvSpPr/>
          <p:nvPr/>
        </p:nvSpPr>
        <p:spPr>
          <a:xfrm>
            <a:off x="0" y="-7350"/>
            <a:ext cx="9144000" cy="5158200"/>
          </a:xfrm>
          <a:prstGeom prst="rect">
            <a:avLst/>
          </a:pr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2"/>
          <p:cNvSpPr/>
          <p:nvPr/>
        </p:nvSpPr>
        <p:spPr>
          <a:xfrm flipH="1">
            <a:off x="300" y="-7350"/>
            <a:ext cx="3201900" cy="1547700"/>
          </a:xfrm>
          <a:prstGeom prst="rect">
            <a:avLst/>
          </a:prstGeom>
          <a:solidFill>
            <a:srgbClr val="00C3B1">
              <a:alpha val="5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2"/>
          <p:cNvSpPr/>
          <p:nvPr/>
        </p:nvSpPr>
        <p:spPr>
          <a:xfrm flipH="1">
            <a:off x="2582575" y="900600"/>
            <a:ext cx="6561900" cy="42429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
        <p:nvSpPr>
          <p:cNvPr id="111" name="Google Shape;111;p22"/>
          <p:cNvSpPr txBox="1">
            <a:spLocks noGrp="1"/>
          </p:cNvSpPr>
          <p:nvPr>
            <p:ph type="ctrTitle"/>
          </p:nvPr>
        </p:nvSpPr>
        <p:spPr>
          <a:xfrm flipH="1">
            <a:off x="2627825" y="2540550"/>
            <a:ext cx="3166200" cy="1921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lt1"/>
              </a:buClr>
              <a:buSzPts val="3600"/>
              <a:buNone/>
              <a:defRPr sz="3600">
                <a:solidFill>
                  <a:schemeClr val="lt1"/>
                </a:solidFill>
              </a:defRPr>
            </a:lvl1pPr>
            <a:lvl2pPr lvl="1" algn="r" rtl="0">
              <a:spcBef>
                <a:spcPts val="0"/>
              </a:spcBef>
              <a:spcAft>
                <a:spcPts val="0"/>
              </a:spcAft>
              <a:buClr>
                <a:schemeClr val="lt1"/>
              </a:buClr>
              <a:buSzPts val="6500"/>
              <a:buNone/>
              <a:defRPr sz="6500">
                <a:solidFill>
                  <a:schemeClr val="lt1"/>
                </a:solidFill>
              </a:defRPr>
            </a:lvl2pPr>
            <a:lvl3pPr lvl="2" algn="r" rtl="0">
              <a:spcBef>
                <a:spcPts val="0"/>
              </a:spcBef>
              <a:spcAft>
                <a:spcPts val="0"/>
              </a:spcAft>
              <a:buClr>
                <a:schemeClr val="lt1"/>
              </a:buClr>
              <a:buSzPts val="6500"/>
              <a:buNone/>
              <a:defRPr sz="6500">
                <a:solidFill>
                  <a:schemeClr val="lt1"/>
                </a:solidFill>
              </a:defRPr>
            </a:lvl3pPr>
            <a:lvl4pPr lvl="3" algn="r" rtl="0">
              <a:spcBef>
                <a:spcPts val="0"/>
              </a:spcBef>
              <a:spcAft>
                <a:spcPts val="0"/>
              </a:spcAft>
              <a:buClr>
                <a:schemeClr val="lt1"/>
              </a:buClr>
              <a:buSzPts val="6500"/>
              <a:buNone/>
              <a:defRPr sz="6500">
                <a:solidFill>
                  <a:schemeClr val="lt1"/>
                </a:solidFill>
              </a:defRPr>
            </a:lvl4pPr>
            <a:lvl5pPr lvl="4" algn="r" rtl="0">
              <a:spcBef>
                <a:spcPts val="0"/>
              </a:spcBef>
              <a:spcAft>
                <a:spcPts val="0"/>
              </a:spcAft>
              <a:buClr>
                <a:schemeClr val="lt1"/>
              </a:buClr>
              <a:buSzPts val="6500"/>
              <a:buNone/>
              <a:defRPr sz="6500">
                <a:solidFill>
                  <a:schemeClr val="lt1"/>
                </a:solidFill>
              </a:defRPr>
            </a:lvl5pPr>
            <a:lvl6pPr lvl="5" algn="r" rtl="0">
              <a:spcBef>
                <a:spcPts val="0"/>
              </a:spcBef>
              <a:spcAft>
                <a:spcPts val="0"/>
              </a:spcAft>
              <a:buClr>
                <a:schemeClr val="lt1"/>
              </a:buClr>
              <a:buSzPts val="6500"/>
              <a:buNone/>
              <a:defRPr sz="6500">
                <a:solidFill>
                  <a:schemeClr val="lt1"/>
                </a:solidFill>
              </a:defRPr>
            </a:lvl6pPr>
            <a:lvl7pPr lvl="6" algn="r" rtl="0">
              <a:spcBef>
                <a:spcPts val="0"/>
              </a:spcBef>
              <a:spcAft>
                <a:spcPts val="0"/>
              </a:spcAft>
              <a:buClr>
                <a:schemeClr val="lt1"/>
              </a:buClr>
              <a:buSzPts val="6500"/>
              <a:buNone/>
              <a:defRPr sz="6500">
                <a:solidFill>
                  <a:schemeClr val="lt1"/>
                </a:solidFill>
              </a:defRPr>
            </a:lvl7pPr>
            <a:lvl8pPr lvl="7" algn="r" rtl="0">
              <a:spcBef>
                <a:spcPts val="0"/>
              </a:spcBef>
              <a:spcAft>
                <a:spcPts val="0"/>
              </a:spcAft>
              <a:buClr>
                <a:schemeClr val="lt1"/>
              </a:buClr>
              <a:buSzPts val="6500"/>
              <a:buNone/>
              <a:defRPr sz="6500">
                <a:solidFill>
                  <a:schemeClr val="lt1"/>
                </a:solidFill>
              </a:defRPr>
            </a:lvl8pPr>
            <a:lvl9pPr lvl="8" algn="r" rtl="0">
              <a:spcBef>
                <a:spcPts val="0"/>
              </a:spcBef>
              <a:spcAft>
                <a:spcPts val="0"/>
              </a:spcAft>
              <a:buClr>
                <a:schemeClr val="lt1"/>
              </a:buClr>
              <a:buSzPts val="6500"/>
              <a:buNone/>
              <a:defRPr sz="6500">
                <a:solidFill>
                  <a:schemeClr val="lt1"/>
                </a:solidFill>
              </a:defRPr>
            </a:lvl9pPr>
          </a:lstStyle>
          <a:p>
            <a:endParaRPr/>
          </a:p>
        </p:txBody>
      </p:sp>
      <p:sp>
        <p:nvSpPr>
          <p:cNvPr id="112" name="Google Shape;112;p22"/>
          <p:cNvSpPr txBox="1">
            <a:spLocks noGrp="1"/>
          </p:cNvSpPr>
          <p:nvPr>
            <p:ph type="title" idx="2" hasCustomPrompt="1"/>
          </p:nvPr>
        </p:nvSpPr>
        <p:spPr>
          <a:xfrm flipH="1">
            <a:off x="6075775" y="2359022"/>
            <a:ext cx="2628600" cy="2276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9600"/>
              <a:buNone/>
              <a:defRPr sz="9600">
                <a:solidFill>
                  <a:schemeClr val="lt1"/>
                </a:solidFill>
              </a:defRPr>
            </a:lvl1pPr>
            <a:lvl2pPr lvl="1" rtl="0">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cxnSp>
        <p:nvCxnSpPr>
          <p:cNvPr id="113" name="Google Shape;113;p22"/>
          <p:cNvCxnSpPr/>
          <p:nvPr/>
        </p:nvCxnSpPr>
        <p:spPr>
          <a:xfrm>
            <a:off x="5954850" y="-10625"/>
            <a:ext cx="0" cy="4277400"/>
          </a:xfrm>
          <a:prstGeom prst="straightConnector1">
            <a:avLst/>
          </a:prstGeom>
          <a:noFill/>
          <a:ln w="28575" cap="flat" cmpd="sng">
            <a:solidFill>
              <a:schemeClr val="lt1"/>
            </a:solidFill>
            <a:prstDash val="solid"/>
            <a:round/>
            <a:headEnd type="none" w="med" len="med"/>
            <a:tailEnd type="none" w="med" len="med"/>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4"/>
        <p:cNvGrpSpPr/>
        <p:nvPr/>
      </p:nvGrpSpPr>
      <p:grpSpPr>
        <a:xfrm>
          <a:off x="0" y="0"/>
          <a:ext cx="0" cy="0"/>
          <a:chOff x="0" y="0"/>
          <a:chExt cx="0" cy="0"/>
        </a:xfrm>
      </p:grpSpPr>
      <p:sp>
        <p:nvSpPr>
          <p:cNvPr id="115" name="Google Shape;115;p23"/>
          <p:cNvSpPr txBox="1">
            <a:spLocks noGrp="1"/>
          </p:cNvSpPr>
          <p:nvPr>
            <p:ph type="body" idx="1"/>
          </p:nvPr>
        </p:nvSpPr>
        <p:spPr>
          <a:xfrm>
            <a:off x="2688600" y="550689"/>
            <a:ext cx="3766800" cy="1154400"/>
          </a:xfrm>
          <a:prstGeom prst="rect">
            <a:avLst/>
          </a:prstGeom>
        </p:spPr>
        <p:txBody>
          <a:bodyPr spcFirstLastPara="1" wrap="square" lIns="91425" tIns="91425" rIns="91425" bIns="91425" anchor="ctr" anchorCtr="0">
            <a:noAutofit/>
          </a:bodyPr>
          <a:lstStyle>
            <a:lvl1pPr marL="457200" lvl="0" indent="-317500" algn="ctr" rtl="0">
              <a:lnSpc>
                <a:spcPct val="100000"/>
              </a:lnSpc>
              <a:spcBef>
                <a:spcPts val="0"/>
              </a:spcBef>
              <a:spcAft>
                <a:spcPts val="0"/>
              </a:spcAft>
              <a:buSzPts val="1400"/>
              <a:buChar char="●"/>
              <a:defRPr sz="3200">
                <a:latin typeface="Fira Sans Extra Condensed Medium"/>
                <a:ea typeface="Fira Sans Extra Condensed Medium"/>
                <a:cs typeface="Fira Sans Extra Condensed Medium"/>
                <a:sym typeface="Fira Sans Extra Condensed Medium"/>
              </a:defRPr>
            </a:lvl1pPr>
            <a:lvl2pPr marL="914400" lvl="1" indent="-317500" algn="ctr" rtl="0">
              <a:lnSpc>
                <a:spcPct val="100000"/>
              </a:lnSpc>
              <a:spcBef>
                <a:spcPts val="0"/>
              </a:spcBef>
              <a:spcAft>
                <a:spcPts val="0"/>
              </a:spcAft>
              <a:buSzPts val="1400"/>
              <a:buChar char="○"/>
              <a:defRPr sz="3200">
                <a:latin typeface="Fira Sans Extra Condensed Medium"/>
                <a:ea typeface="Fira Sans Extra Condensed Medium"/>
                <a:cs typeface="Fira Sans Extra Condensed Medium"/>
                <a:sym typeface="Fira Sans Extra Condensed Medium"/>
              </a:defRPr>
            </a:lvl2pPr>
            <a:lvl3pPr marL="1371600" lvl="2" indent="-317500" algn="ctr" rtl="0">
              <a:lnSpc>
                <a:spcPct val="100000"/>
              </a:lnSpc>
              <a:spcBef>
                <a:spcPts val="0"/>
              </a:spcBef>
              <a:spcAft>
                <a:spcPts val="0"/>
              </a:spcAft>
              <a:buSzPts val="1400"/>
              <a:buChar char="■"/>
              <a:defRPr sz="3200">
                <a:latin typeface="Fira Sans Extra Condensed Medium"/>
                <a:ea typeface="Fira Sans Extra Condensed Medium"/>
                <a:cs typeface="Fira Sans Extra Condensed Medium"/>
                <a:sym typeface="Fira Sans Extra Condensed Medium"/>
              </a:defRPr>
            </a:lvl3pPr>
            <a:lvl4pPr marL="1828800" lvl="3" indent="-317500" algn="ctr" rtl="0">
              <a:lnSpc>
                <a:spcPct val="100000"/>
              </a:lnSpc>
              <a:spcBef>
                <a:spcPts val="0"/>
              </a:spcBef>
              <a:spcAft>
                <a:spcPts val="0"/>
              </a:spcAft>
              <a:buSzPts val="1400"/>
              <a:buChar char="●"/>
              <a:defRPr sz="3200">
                <a:latin typeface="Fira Sans Extra Condensed Medium"/>
                <a:ea typeface="Fira Sans Extra Condensed Medium"/>
                <a:cs typeface="Fira Sans Extra Condensed Medium"/>
                <a:sym typeface="Fira Sans Extra Condensed Medium"/>
              </a:defRPr>
            </a:lvl4pPr>
            <a:lvl5pPr marL="2286000" lvl="4" indent="-317500" algn="ctr" rtl="0">
              <a:lnSpc>
                <a:spcPct val="100000"/>
              </a:lnSpc>
              <a:spcBef>
                <a:spcPts val="0"/>
              </a:spcBef>
              <a:spcAft>
                <a:spcPts val="0"/>
              </a:spcAft>
              <a:buSzPts val="1400"/>
              <a:buChar char="○"/>
              <a:defRPr sz="3200">
                <a:latin typeface="Fira Sans Extra Condensed Medium"/>
                <a:ea typeface="Fira Sans Extra Condensed Medium"/>
                <a:cs typeface="Fira Sans Extra Condensed Medium"/>
                <a:sym typeface="Fira Sans Extra Condensed Medium"/>
              </a:defRPr>
            </a:lvl5pPr>
            <a:lvl6pPr marL="2743200" lvl="5" indent="-317500" algn="ctr" rtl="0">
              <a:lnSpc>
                <a:spcPct val="100000"/>
              </a:lnSpc>
              <a:spcBef>
                <a:spcPts val="0"/>
              </a:spcBef>
              <a:spcAft>
                <a:spcPts val="0"/>
              </a:spcAft>
              <a:buSzPts val="1400"/>
              <a:buChar char="■"/>
              <a:defRPr sz="3200">
                <a:latin typeface="Fira Sans Extra Condensed Medium"/>
                <a:ea typeface="Fira Sans Extra Condensed Medium"/>
                <a:cs typeface="Fira Sans Extra Condensed Medium"/>
                <a:sym typeface="Fira Sans Extra Condensed Medium"/>
              </a:defRPr>
            </a:lvl6pPr>
            <a:lvl7pPr marL="3200400" lvl="6" indent="-317500" algn="ctr" rtl="0">
              <a:lnSpc>
                <a:spcPct val="100000"/>
              </a:lnSpc>
              <a:spcBef>
                <a:spcPts val="0"/>
              </a:spcBef>
              <a:spcAft>
                <a:spcPts val="0"/>
              </a:spcAft>
              <a:buSzPts val="1400"/>
              <a:buChar char="●"/>
              <a:defRPr sz="3200">
                <a:latin typeface="Fira Sans Extra Condensed Medium"/>
                <a:ea typeface="Fira Sans Extra Condensed Medium"/>
                <a:cs typeface="Fira Sans Extra Condensed Medium"/>
                <a:sym typeface="Fira Sans Extra Condensed Medium"/>
              </a:defRPr>
            </a:lvl7pPr>
            <a:lvl8pPr marL="3657600" lvl="7" indent="-317500" algn="ctr" rtl="0">
              <a:lnSpc>
                <a:spcPct val="100000"/>
              </a:lnSpc>
              <a:spcBef>
                <a:spcPts val="0"/>
              </a:spcBef>
              <a:spcAft>
                <a:spcPts val="0"/>
              </a:spcAft>
              <a:buSzPts val="1400"/>
              <a:buChar char="○"/>
              <a:defRPr sz="3200">
                <a:latin typeface="Fira Sans Extra Condensed Medium"/>
                <a:ea typeface="Fira Sans Extra Condensed Medium"/>
                <a:cs typeface="Fira Sans Extra Condensed Medium"/>
                <a:sym typeface="Fira Sans Extra Condensed Medium"/>
              </a:defRPr>
            </a:lvl8pPr>
            <a:lvl9pPr marL="4114800" lvl="8" indent="-317500" algn="ctr" rtl="0">
              <a:lnSpc>
                <a:spcPct val="100000"/>
              </a:lnSpc>
              <a:spcBef>
                <a:spcPts val="0"/>
              </a:spcBef>
              <a:spcAft>
                <a:spcPts val="0"/>
              </a:spcAft>
              <a:buSzPts val="1400"/>
              <a:buChar char="■"/>
              <a:defRPr sz="3200">
                <a:latin typeface="Fira Sans Extra Condensed Medium"/>
                <a:ea typeface="Fira Sans Extra Condensed Medium"/>
                <a:cs typeface="Fira Sans Extra Condensed Medium"/>
                <a:sym typeface="Fira Sans Extra Condensed Medium"/>
              </a:defRPr>
            </a:lvl9pPr>
          </a:lstStyle>
          <a:p>
            <a:endParaRPr/>
          </a:p>
        </p:txBody>
      </p:sp>
      <p:sp>
        <p:nvSpPr>
          <p:cNvPr id="116" name="Google Shape;116;p23"/>
          <p:cNvSpPr/>
          <p:nvPr/>
        </p:nvSpPr>
        <p:spPr>
          <a:xfrm>
            <a:off x="0" y="3420300"/>
            <a:ext cx="140700" cy="1723200"/>
          </a:xfrm>
          <a:prstGeom prst="rect">
            <a:avLst/>
          </a:prstGeom>
          <a:solidFill>
            <a:srgbClr val="00C3B1">
              <a:alpha val="5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3"/>
          <p:cNvSpPr/>
          <p:nvPr/>
        </p:nvSpPr>
        <p:spPr>
          <a:xfrm>
            <a:off x="7249500" y="4573650"/>
            <a:ext cx="1894500" cy="310800"/>
          </a:xfrm>
          <a:prstGeom prst="rect">
            <a:avLst/>
          </a:prstGeom>
          <a:solidFill>
            <a:srgbClr val="00C3B1">
              <a:alpha val="5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3"/>
          <p:cNvSpPr/>
          <p:nvPr/>
        </p:nvSpPr>
        <p:spPr>
          <a:xfrm rot="5400000">
            <a:off x="8304150" y="4295575"/>
            <a:ext cx="765300" cy="1077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3"/>
          <p:cNvSpPr/>
          <p:nvPr/>
        </p:nvSpPr>
        <p:spPr>
          <a:xfrm rot="5400000">
            <a:off x="366925" y="384100"/>
            <a:ext cx="138300" cy="8721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0"/>
        <p:cNvGrpSpPr/>
        <p:nvPr/>
      </p:nvGrpSpPr>
      <p:grpSpPr>
        <a:xfrm>
          <a:off x="0" y="0"/>
          <a:ext cx="0" cy="0"/>
          <a:chOff x="0" y="0"/>
          <a:chExt cx="0" cy="0"/>
        </a:xfrm>
      </p:grpSpPr>
      <p:sp>
        <p:nvSpPr>
          <p:cNvPr id="121" name="Google Shape;121;p24"/>
          <p:cNvSpPr/>
          <p:nvPr/>
        </p:nvSpPr>
        <p:spPr>
          <a:xfrm>
            <a:off x="0" y="4573650"/>
            <a:ext cx="3990000" cy="310800"/>
          </a:xfrm>
          <a:prstGeom prst="rect">
            <a:avLst/>
          </a:prstGeom>
          <a:solidFill>
            <a:srgbClr val="00C3B1">
              <a:alpha val="5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4"/>
          <p:cNvSpPr/>
          <p:nvPr/>
        </p:nvSpPr>
        <p:spPr>
          <a:xfrm rot="10800000">
            <a:off x="2207575" y="411400"/>
            <a:ext cx="6937200" cy="1077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4"/>
          <p:cNvSpPr/>
          <p:nvPr/>
        </p:nvSpPr>
        <p:spPr>
          <a:xfrm rot="10800000">
            <a:off x="6895050" y="465250"/>
            <a:ext cx="1785900" cy="294600"/>
          </a:xfrm>
          <a:prstGeom prst="rect">
            <a:avLst/>
          </a:prstGeom>
          <a:solidFill>
            <a:schemeClr val="accent6">
              <a:alpha val="534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4"/>
          <p:cNvSpPr/>
          <p:nvPr/>
        </p:nvSpPr>
        <p:spPr>
          <a:xfrm rot="10800000">
            <a:off x="5808150" y="3897725"/>
            <a:ext cx="2872800" cy="1383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4"/>
          <p:cNvSpPr txBox="1">
            <a:spLocks noGrp="1"/>
          </p:cNvSpPr>
          <p:nvPr>
            <p:ph type="title" hasCustomPrompt="1"/>
          </p:nvPr>
        </p:nvSpPr>
        <p:spPr>
          <a:xfrm>
            <a:off x="4419275" y="1373263"/>
            <a:ext cx="3942600" cy="1690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2000"/>
              <a:buNone/>
              <a:defRPr sz="1200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26" name="Google Shape;126;p24"/>
          <p:cNvSpPr txBox="1">
            <a:spLocks noGrp="1"/>
          </p:cNvSpPr>
          <p:nvPr>
            <p:ph type="body" idx="1"/>
          </p:nvPr>
        </p:nvSpPr>
        <p:spPr>
          <a:xfrm>
            <a:off x="5938614" y="3191388"/>
            <a:ext cx="2377200" cy="578700"/>
          </a:xfrm>
          <a:prstGeom prst="rect">
            <a:avLst/>
          </a:prstGeom>
        </p:spPr>
        <p:txBody>
          <a:bodyPr spcFirstLastPara="1" wrap="square" lIns="91425" tIns="91425" rIns="91425" bIns="91425" anchor="ctr" anchorCtr="0">
            <a:noAutofit/>
          </a:bodyPr>
          <a:lstStyle>
            <a:lvl1pPr marL="457200" lvl="0" indent="-317500" algn="r" rtl="0">
              <a:spcBef>
                <a:spcPts val="0"/>
              </a:spcBef>
              <a:spcAft>
                <a:spcPts val="0"/>
              </a:spcAft>
              <a:buSzPts val="1400"/>
              <a:buChar char="●"/>
              <a:defRPr>
                <a:solidFill>
                  <a:schemeClr val="accent2"/>
                </a:solidFill>
                <a:latin typeface="Roboto Slab"/>
                <a:ea typeface="Roboto Slab"/>
                <a:cs typeface="Roboto Slab"/>
                <a:sym typeface="Roboto Slab"/>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7"/>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28"/>
        <p:cNvGrpSpPr/>
        <p:nvPr/>
      </p:nvGrpSpPr>
      <p:grpSpPr>
        <a:xfrm>
          <a:off x="0" y="0"/>
          <a:ext cx="0" cy="0"/>
          <a:chOff x="0" y="0"/>
          <a:chExt cx="0" cy="0"/>
        </a:xfrm>
      </p:grpSpPr>
      <p:sp>
        <p:nvSpPr>
          <p:cNvPr id="129" name="Google Shape;129;p26"/>
          <p:cNvSpPr/>
          <p:nvPr/>
        </p:nvSpPr>
        <p:spPr>
          <a:xfrm>
            <a:off x="-150" y="1276200"/>
            <a:ext cx="9144000" cy="38667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8275"/>
              </a:solidFill>
            </a:endParaRPr>
          </a:p>
        </p:txBody>
      </p:sp>
      <p:cxnSp>
        <p:nvCxnSpPr>
          <p:cNvPr id="130" name="Google Shape;130;p26"/>
          <p:cNvCxnSpPr/>
          <p:nvPr/>
        </p:nvCxnSpPr>
        <p:spPr>
          <a:xfrm rot="10800000">
            <a:off x="1654675" y="1693225"/>
            <a:ext cx="0" cy="3450600"/>
          </a:xfrm>
          <a:prstGeom prst="straightConnector1">
            <a:avLst/>
          </a:prstGeom>
          <a:noFill/>
          <a:ln w="28575" cap="flat" cmpd="sng">
            <a:solidFill>
              <a:schemeClr val="lt1"/>
            </a:solidFill>
            <a:prstDash val="solid"/>
            <a:round/>
            <a:headEnd type="none" w="med" len="med"/>
            <a:tailEnd type="none" w="med" len="med"/>
          </a:ln>
        </p:spPr>
      </p:cxnSp>
      <p:cxnSp>
        <p:nvCxnSpPr>
          <p:cNvPr id="131" name="Google Shape;131;p26"/>
          <p:cNvCxnSpPr/>
          <p:nvPr/>
        </p:nvCxnSpPr>
        <p:spPr>
          <a:xfrm rot="10800000">
            <a:off x="3968125" y="1693225"/>
            <a:ext cx="0" cy="3450600"/>
          </a:xfrm>
          <a:prstGeom prst="straightConnector1">
            <a:avLst/>
          </a:prstGeom>
          <a:noFill/>
          <a:ln w="28575" cap="flat" cmpd="sng">
            <a:solidFill>
              <a:schemeClr val="lt1"/>
            </a:solidFill>
            <a:prstDash val="solid"/>
            <a:round/>
            <a:headEnd type="none" w="med" len="med"/>
            <a:tailEnd type="none" w="med" len="med"/>
          </a:ln>
        </p:spPr>
      </p:cxnSp>
      <p:cxnSp>
        <p:nvCxnSpPr>
          <p:cNvPr id="132" name="Google Shape;132;p26"/>
          <p:cNvCxnSpPr/>
          <p:nvPr/>
        </p:nvCxnSpPr>
        <p:spPr>
          <a:xfrm rot="10800000">
            <a:off x="6258550" y="1693225"/>
            <a:ext cx="0" cy="3450600"/>
          </a:xfrm>
          <a:prstGeom prst="straightConnector1">
            <a:avLst/>
          </a:prstGeom>
          <a:noFill/>
          <a:ln w="28575" cap="flat" cmpd="sng">
            <a:solidFill>
              <a:schemeClr val="lt1"/>
            </a:solidFill>
            <a:prstDash val="solid"/>
            <a:round/>
            <a:headEnd type="none" w="med" len="med"/>
            <a:tailEnd type="none" w="med" len="med"/>
          </a:ln>
        </p:spPr>
      </p:cxnSp>
      <p:sp>
        <p:nvSpPr>
          <p:cNvPr id="133" name="Google Shape;133;p26"/>
          <p:cNvSpPr txBox="1">
            <a:spLocks noGrp="1"/>
          </p:cNvSpPr>
          <p:nvPr>
            <p:ph type="ctrTitle"/>
          </p:nvPr>
        </p:nvSpPr>
        <p:spPr>
          <a:xfrm>
            <a:off x="1716225" y="2084233"/>
            <a:ext cx="2056500" cy="313500"/>
          </a:xfrm>
          <a:prstGeom prst="rect">
            <a:avLst/>
          </a:prstGeom>
        </p:spPr>
        <p:txBody>
          <a:bodyPr spcFirstLastPara="1" wrap="square" lIns="91425" tIns="91425" rIns="91425" bIns="91425" anchor="ctr" anchorCtr="0">
            <a:noAutofit/>
          </a:bodyPr>
          <a:lstStyle>
            <a:lvl1pPr lvl="0" algn="l" rtl="0">
              <a:spcBef>
                <a:spcPts val="0"/>
              </a:spcBef>
              <a:spcAft>
                <a:spcPts val="0"/>
              </a:spcAft>
              <a:buClr>
                <a:srgbClr val="FFFFFF"/>
              </a:buClr>
              <a:buSzPts val="1200"/>
              <a:buNone/>
              <a:defRPr sz="2000">
                <a:solidFill>
                  <a:schemeClr val="lt1"/>
                </a:solidFill>
              </a:defRPr>
            </a:lvl1pPr>
            <a:lvl2pPr lvl="1" rtl="0">
              <a:spcBef>
                <a:spcPts val="0"/>
              </a:spcBef>
              <a:spcAft>
                <a:spcPts val="0"/>
              </a:spcAft>
              <a:buClr>
                <a:schemeClr val="lt1"/>
              </a:buClr>
              <a:buSzPts val="1200"/>
              <a:buNone/>
              <a:defRPr sz="1200">
                <a:solidFill>
                  <a:schemeClr val="lt1"/>
                </a:solidFill>
              </a:defRPr>
            </a:lvl2pPr>
            <a:lvl3pPr lvl="2" rtl="0">
              <a:spcBef>
                <a:spcPts val="0"/>
              </a:spcBef>
              <a:spcAft>
                <a:spcPts val="0"/>
              </a:spcAft>
              <a:buClr>
                <a:schemeClr val="lt1"/>
              </a:buClr>
              <a:buSzPts val="1200"/>
              <a:buNone/>
              <a:defRPr sz="1200">
                <a:solidFill>
                  <a:schemeClr val="lt1"/>
                </a:solidFill>
              </a:defRPr>
            </a:lvl3pPr>
            <a:lvl4pPr lvl="3" rtl="0">
              <a:spcBef>
                <a:spcPts val="0"/>
              </a:spcBef>
              <a:spcAft>
                <a:spcPts val="0"/>
              </a:spcAft>
              <a:buClr>
                <a:schemeClr val="lt1"/>
              </a:buClr>
              <a:buSzPts val="1200"/>
              <a:buNone/>
              <a:defRPr sz="1200">
                <a:solidFill>
                  <a:schemeClr val="lt1"/>
                </a:solidFill>
              </a:defRPr>
            </a:lvl4pPr>
            <a:lvl5pPr lvl="4" rtl="0">
              <a:spcBef>
                <a:spcPts val="0"/>
              </a:spcBef>
              <a:spcAft>
                <a:spcPts val="0"/>
              </a:spcAft>
              <a:buClr>
                <a:schemeClr val="lt1"/>
              </a:buClr>
              <a:buSzPts val="1200"/>
              <a:buNone/>
              <a:defRPr sz="1200">
                <a:solidFill>
                  <a:schemeClr val="lt1"/>
                </a:solidFill>
              </a:defRPr>
            </a:lvl5pPr>
            <a:lvl6pPr lvl="5" rtl="0">
              <a:spcBef>
                <a:spcPts val="0"/>
              </a:spcBef>
              <a:spcAft>
                <a:spcPts val="0"/>
              </a:spcAft>
              <a:buClr>
                <a:schemeClr val="lt1"/>
              </a:buClr>
              <a:buSzPts val="1200"/>
              <a:buNone/>
              <a:defRPr sz="1200">
                <a:solidFill>
                  <a:schemeClr val="lt1"/>
                </a:solidFill>
              </a:defRPr>
            </a:lvl6pPr>
            <a:lvl7pPr lvl="6" rtl="0">
              <a:spcBef>
                <a:spcPts val="0"/>
              </a:spcBef>
              <a:spcAft>
                <a:spcPts val="0"/>
              </a:spcAft>
              <a:buClr>
                <a:schemeClr val="lt1"/>
              </a:buClr>
              <a:buSzPts val="1200"/>
              <a:buNone/>
              <a:defRPr sz="1200">
                <a:solidFill>
                  <a:schemeClr val="lt1"/>
                </a:solidFill>
              </a:defRPr>
            </a:lvl7pPr>
            <a:lvl8pPr lvl="7" rtl="0">
              <a:spcBef>
                <a:spcPts val="0"/>
              </a:spcBef>
              <a:spcAft>
                <a:spcPts val="0"/>
              </a:spcAft>
              <a:buClr>
                <a:schemeClr val="lt1"/>
              </a:buClr>
              <a:buSzPts val="1200"/>
              <a:buNone/>
              <a:defRPr sz="1200">
                <a:solidFill>
                  <a:schemeClr val="lt1"/>
                </a:solidFill>
              </a:defRPr>
            </a:lvl8pPr>
            <a:lvl9pPr lvl="8" rtl="0">
              <a:spcBef>
                <a:spcPts val="0"/>
              </a:spcBef>
              <a:spcAft>
                <a:spcPts val="0"/>
              </a:spcAft>
              <a:buClr>
                <a:schemeClr val="lt1"/>
              </a:buClr>
              <a:buSzPts val="1200"/>
              <a:buNone/>
              <a:defRPr sz="1200">
                <a:solidFill>
                  <a:schemeClr val="lt1"/>
                </a:solidFill>
              </a:defRPr>
            </a:lvl9pPr>
          </a:lstStyle>
          <a:p>
            <a:endParaRPr/>
          </a:p>
        </p:txBody>
      </p:sp>
      <p:sp>
        <p:nvSpPr>
          <p:cNvPr id="134" name="Google Shape;134;p26"/>
          <p:cNvSpPr txBox="1">
            <a:spLocks noGrp="1"/>
          </p:cNvSpPr>
          <p:nvPr>
            <p:ph type="subTitle" idx="1"/>
          </p:nvPr>
        </p:nvSpPr>
        <p:spPr>
          <a:xfrm>
            <a:off x="1724559" y="2471500"/>
            <a:ext cx="2056500" cy="463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1000"/>
              <a:buNone/>
              <a:defRPr>
                <a:solidFill>
                  <a:schemeClr val="lt1"/>
                </a:solidFill>
                <a:latin typeface="Roboto Slab"/>
                <a:ea typeface="Roboto Slab"/>
                <a:cs typeface="Roboto Slab"/>
                <a:sym typeface="Roboto Slab"/>
              </a:defRPr>
            </a:lvl1pPr>
            <a:lvl2pPr lvl="1" rtl="0">
              <a:lnSpc>
                <a:spcPct val="100000"/>
              </a:lnSpc>
              <a:spcBef>
                <a:spcPts val="0"/>
              </a:spcBef>
              <a:spcAft>
                <a:spcPts val="0"/>
              </a:spcAft>
              <a:buClr>
                <a:schemeClr val="lt1"/>
              </a:buClr>
              <a:buSzPts val="1000"/>
              <a:buNone/>
              <a:defRPr sz="1000">
                <a:solidFill>
                  <a:schemeClr val="lt1"/>
                </a:solidFill>
              </a:defRPr>
            </a:lvl2pPr>
            <a:lvl3pPr lvl="2" rtl="0">
              <a:lnSpc>
                <a:spcPct val="100000"/>
              </a:lnSpc>
              <a:spcBef>
                <a:spcPts val="0"/>
              </a:spcBef>
              <a:spcAft>
                <a:spcPts val="0"/>
              </a:spcAft>
              <a:buClr>
                <a:schemeClr val="lt1"/>
              </a:buClr>
              <a:buSzPts val="1000"/>
              <a:buNone/>
              <a:defRPr sz="1000">
                <a:solidFill>
                  <a:schemeClr val="lt1"/>
                </a:solidFill>
              </a:defRPr>
            </a:lvl3pPr>
            <a:lvl4pPr lvl="3" rtl="0">
              <a:lnSpc>
                <a:spcPct val="100000"/>
              </a:lnSpc>
              <a:spcBef>
                <a:spcPts val="0"/>
              </a:spcBef>
              <a:spcAft>
                <a:spcPts val="0"/>
              </a:spcAft>
              <a:buClr>
                <a:schemeClr val="lt1"/>
              </a:buClr>
              <a:buSzPts val="1000"/>
              <a:buNone/>
              <a:defRPr sz="1000">
                <a:solidFill>
                  <a:schemeClr val="lt1"/>
                </a:solidFill>
              </a:defRPr>
            </a:lvl4pPr>
            <a:lvl5pPr lvl="4" rtl="0">
              <a:lnSpc>
                <a:spcPct val="100000"/>
              </a:lnSpc>
              <a:spcBef>
                <a:spcPts val="0"/>
              </a:spcBef>
              <a:spcAft>
                <a:spcPts val="0"/>
              </a:spcAft>
              <a:buClr>
                <a:schemeClr val="lt1"/>
              </a:buClr>
              <a:buSzPts val="1000"/>
              <a:buNone/>
              <a:defRPr sz="1000">
                <a:solidFill>
                  <a:schemeClr val="lt1"/>
                </a:solidFill>
              </a:defRPr>
            </a:lvl5pPr>
            <a:lvl6pPr lvl="5" rtl="0">
              <a:lnSpc>
                <a:spcPct val="100000"/>
              </a:lnSpc>
              <a:spcBef>
                <a:spcPts val="0"/>
              </a:spcBef>
              <a:spcAft>
                <a:spcPts val="0"/>
              </a:spcAft>
              <a:buClr>
                <a:schemeClr val="lt1"/>
              </a:buClr>
              <a:buSzPts val="1000"/>
              <a:buNone/>
              <a:defRPr sz="1000">
                <a:solidFill>
                  <a:schemeClr val="lt1"/>
                </a:solidFill>
              </a:defRPr>
            </a:lvl6pPr>
            <a:lvl7pPr lvl="6" rtl="0">
              <a:lnSpc>
                <a:spcPct val="100000"/>
              </a:lnSpc>
              <a:spcBef>
                <a:spcPts val="0"/>
              </a:spcBef>
              <a:spcAft>
                <a:spcPts val="0"/>
              </a:spcAft>
              <a:buClr>
                <a:schemeClr val="lt1"/>
              </a:buClr>
              <a:buSzPts val="1000"/>
              <a:buNone/>
              <a:defRPr sz="1000">
                <a:solidFill>
                  <a:schemeClr val="lt1"/>
                </a:solidFill>
              </a:defRPr>
            </a:lvl7pPr>
            <a:lvl8pPr lvl="7" rtl="0">
              <a:lnSpc>
                <a:spcPct val="100000"/>
              </a:lnSpc>
              <a:spcBef>
                <a:spcPts val="0"/>
              </a:spcBef>
              <a:spcAft>
                <a:spcPts val="0"/>
              </a:spcAft>
              <a:buClr>
                <a:schemeClr val="lt1"/>
              </a:buClr>
              <a:buSzPts val="1000"/>
              <a:buNone/>
              <a:defRPr sz="1000">
                <a:solidFill>
                  <a:schemeClr val="lt1"/>
                </a:solidFill>
              </a:defRPr>
            </a:lvl8pPr>
            <a:lvl9pPr lvl="8" rtl="0">
              <a:lnSpc>
                <a:spcPct val="100000"/>
              </a:lnSpc>
              <a:spcBef>
                <a:spcPts val="0"/>
              </a:spcBef>
              <a:spcAft>
                <a:spcPts val="0"/>
              </a:spcAft>
              <a:buClr>
                <a:schemeClr val="lt1"/>
              </a:buClr>
              <a:buSzPts val="1000"/>
              <a:buNone/>
              <a:defRPr sz="1000">
                <a:solidFill>
                  <a:schemeClr val="lt1"/>
                </a:solidFill>
              </a:defRPr>
            </a:lvl9pPr>
          </a:lstStyle>
          <a:p>
            <a:endParaRPr/>
          </a:p>
        </p:txBody>
      </p:sp>
      <p:sp>
        <p:nvSpPr>
          <p:cNvPr id="135" name="Google Shape;135;p26"/>
          <p:cNvSpPr txBox="1">
            <a:spLocks noGrp="1"/>
          </p:cNvSpPr>
          <p:nvPr>
            <p:ph type="ctrTitle" idx="2"/>
          </p:nvPr>
        </p:nvSpPr>
        <p:spPr>
          <a:xfrm>
            <a:off x="4034436" y="2083866"/>
            <a:ext cx="2056500" cy="313500"/>
          </a:xfrm>
          <a:prstGeom prst="rect">
            <a:avLst/>
          </a:prstGeom>
        </p:spPr>
        <p:txBody>
          <a:bodyPr spcFirstLastPara="1" wrap="square" lIns="91425" tIns="91425" rIns="91425" bIns="91425" anchor="ctr" anchorCtr="0">
            <a:noAutofit/>
          </a:bodyPr>
          <a:lstStyle>
            <a:lvl1pPr lvl="0" algn="l" rtl="0">
              <a:spcBef>
                <a:spcPts val="0"/>
              </a:spcBef>
              <a:spcAft>
                <a:spcPts val="0"/>
              </a:spcAft>
              <a:buClr>
                <a:srgbClr val="FFFFFF"/>
              </a:buClr>
              <a:buSzPts val="1200"/>
              <a:buNone/>
              <a:defRPr sz="2000">
                <a:solidFill>
                  <a:schemeClr val="lt1"/>
                </a:solidFill>
              </a:defRPr>
            </a:lvl1pPr>
            <a:lvl2pPr lvl="1" rtl="0">
              <a:spcBef>
                <a:spcPts val="0"/>
              </a:spcBef>
              <a:spcAft>
                <a:spcPts val="0"/>
              </a:spcAft>
              <a:buClr>
                <a:schemeClr val="lt1"/>
              </a:buClr>
              <a:buSzPts val="1200"/>
              <a:buNone/>
              <a:defRPr sz="1200">
                <a:solidFill>
                  <a:schemeClr val="lt1"/>
                </a:solidFill>
              </a:defRPr>
            </a:lvl2pPr>
            <a:lvl3pPr lvl="2" rtl="0">
              <a:spcBef>
                <a:spcPts val="0"/>
              </a:spcBef>
              <a:spcAft>
                <a:spcPts val="0"/>
              </a:spcAft>
              <a:buClr>
                <a:schemeClr val="lt1"/>
              </a:buClr>
              <a:buSzPts val="1200"/>
              <a:buNone/>
              <a:defRPr sz="1200">
                <a:solidFill>
                  <a:schemeClr val="lt1"/>
                </a:solidFill>
              </a:defRPr>
            </a:lvl3pPr>
            <a:lvl4pPr lvl="3" rtl="0">
              <a:spcBef>
                <a:spcPts val="0"/>
              </a:spcBef>
              <a:spcAft>
                <a:spcPts val="0"/>
              </a:spcAft>
              <a:buClr>
                <a:schemeClr val="lt1"/>
              </a:buClr>
              <a:buSzPts val="1200"/>
              <a:buNone/>
              <a:defRPr sz="1200">
                <a:solidFill>
                  <a:schemeClr val="lt1"/>
                </a:solidFill>
              </a:defRPr>
            </a:lvl4pPr>
            <a:lvl5pPr lvl="4" rtl="0">
              <a:spcBef>
                <a:spcPts val="0"/>
              </a:spcBef>
              <a:spcAft>
                <a:spcPts val="0"/>
              </a:spcAft>
              <a:buClr>
                <a:schemeClr val="lt1"/>
              </a:buClr>
              <a:buSzPts val="1200"/>
              <a:buNone/>
              <a:defRPr sz="1200">
                <a:solidFill>
                  <a:schemeClr val="lt1"/>
                </a:solidFill>
              </a:defRPr>
            </a:lvl5pPr>
            <a:lvl6pPr lvl="5" rtl="0">
              <a:spcBef>
                <a:spcPts val="0"/>
              </a:spcBef>
              <a:spcAft>
                <a:spcPts val="0"/>
              </a:spcAft>
              <a:buClr>
                <a:schemeClr val="lt1"/>
              </a:buClr>
              <a:buSzPts val="1200"/>
              <a:buNone/>
              <a:defRPr sz="1200">
                <a:solidFill>
                  <a:schemeClr val="lt1"/>
                </a:solidFill>
              </a:defRPr>
            </a:lvl6pPr>
            <a:lvl7pPr lvl="6" rtl="0">
              <a:spcBef>
                <a:spcPts val="0"/>
              </a:spcBef>
              <a:spcAft>
                <a:spcPts val="0"/>
              </a:spcAft>
              <a:buClr>
                <a:schemeClr val="lt1"/>
              </a:buClr>
              <a:buSzPts val="1200"/>
              <a:buNone/>
              <a:defRPr sz="1200">
                <a:solidFill>
                  <a:schemeClr val="lt1"/>
                </a:solidFill>
              </a:defRPr>
            </a:lvl7pPr>
            <a:lvl8pPr lvl="7" rtl="0">
              <a:spcBef>
                <a:spcPts val="0"/>
              </a:spcBef>
              <a:spcAft>
                <a:spcPts val="0"/>
              </a:spcAft>
              <a:buClr>
                <a:schemeClr val="lt1"/>
              </a:buClr>
              <a:buSzPts val="1200"/>
              <a:buNone/>
              <a:defRPr sz="1200">
                <a:solidFill>
                  <a:schemeClr val="lt1"/>
                </a:solidFill>
              </a:defRPr>
            </a:lvl8pPr>
            <a:lvl9pPr lvl="8" rtl="0">
              <a:spcBef>
                <a:spcPts val="0"/>
              </a:spcBef>
              <a:spcAft>
                <a:spcPts val="0"/>
              </a:spcAft>
              <a:buClr>
                <a:schemeClr val="lt1"/>
              </a:buClr>
              <a:buSzPts val="1200"/>
              <a:buNone/>
              <a:defRPr sz="1200">
                <a:solidFill>
                  <a:schemeClr val="lt1"/>
                </a:solidFill>
              </a:defRPr>
            </a:lvl9pPr>
          </a:lstStyle>
          <a:p>
            <a:endParaRPr/>
          </a:p>
        </p:txBody>
      </p:sp>
      <p:sp>
        <p:nvSpPr>
          <p:cNvPr id="136" name="Google Shape;136;p26"/>
          <p:cNvSpPr txBox="1">
            <a:spLocks noGrp="1"/>
          </p:cNvSpPr>
          <p:nvPr>
            <p:ph type="subTitle" idx="3"/>
          </p:nvPr>
        </p:nvSpPr>
        <p:spPr>
          <a:xfrm>
            <a:off x="4038008" y="2471392"/>
            <a:ext cx="2056500" cy="463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1000"/>
              <a:buNone/>
              <a:defRPr>
                <a:solidFill>
                  <a:schemeClr val="lt1"/>
                </a:solidFill>
                <a:latin typeface="Roboto Slab"/>
                <a:ea typeface="Roboto Slab"/>
                <a:cs typeface="Roboto Slab"/>
                <a:sym typeface="Roboto Slab"/>
              </a:defRPr>
            </a:lvl1pPr>
            <a:lvl2pPr lvl="1" rtl="0">
              <a:lnSpc>
                <a:spcPct val="100000"/>
              </a:lnSpc>
              <a:spcBef>
                <a:spcPts val="0"/>
              </a:spcBef>
              <a:spcAft>
                <a:spcPts val="0"/>
              </a:spcAft>
              <a:buClr>
                <a:schemeClr val="lt1"/>
              </a:buClr>
              <a:buSzPts val="1000"/>
              <a:buNone/>
              <a:defRPr sz="1000">
                <a:solidFill>
                  <a:schemeClr val="lt1"/>
                </a:solidFill>
              </a:defRPr>
            </a:lvl2pPr>
            <a:lvl3pPr lvl="2" rtl="0">
              <a:lnSpc>
                <a:spcPct val="100000"/>
              </a:lnSpc>
              <a:spcBef>
                <a:spcPts val="0"/>
              </a:spcBef>
              <a:spcAft>
                <a:spcPts val="0"/>
              </a:spcAft>
              <a:buClr>
                <a:schemeClr val="lt1"/>
              </a:buClr>
              <a:buSzPts val="1000"/>
              <a:buNone/>
              <a:defRPr sz="1000">
                <a:solidFill>
                  <a:schemeClr val="lt1"/>
                </a:solidFill>
              </a:defRPr>
            </a:lvl3pPr>
            <a:lvl4pPr lvl="3" rtl="0">
              <a:lnSpc>
                <a:spcPct val="100000"/>
              </a:lnSpc>
              <a:spcBef>
                <a:spcPts val="0"/>
              </a:spcBef>
              <a:spcAft>
                <a:spcPts val="0"/>
              </a:spcAft>
              <a:buClr>
                <a:schemeClr val="lt1"/>
              </a:buClr>
              <a:buSzPts val="1000"/>
              <a:buNone/>
              <a:defRPr sz="1000">
                <a:solidFill>
                  <a:schemeClr val="lt1"/>
                </a:solidFill>
              </a:defRPr>
            </a:lvl4pPr>
            <a:lvl5pPr lvl="4" rtl="0">
              <a:lnSpc>
                <a:spcPct val="100000"/>
              </a:lnSpc>
              <a:spcBef>
                <a:spcPts val="0"/>
              </a:spcBef>
              <a:spcAft>
                <a:spcPts val="0"/>
              </a:spcAft>
              <a:buClr>
                <a:schemeClr val="lt1"/>
              </a:buClr>
              <a:buSzPts val="1000"/>
              <a:buNone/>
              <a:defRPr sz="1000">
                <a:solidFill>
                  <a:schemeClr val="lt1"/>
                </a:solidFill>
              </a:defRPr>
            </a:lvl5pPr>
            <a:lvl6pPr lvl="5" rtl="0">
              <a:lnSpc>
                <a:spcPct val="100000"/>
              </a:lnSpc>
              <a:spcBef>
                <a:spcPts val="0"/>
              </a:spcBef>
              <a:spcAft>
                <a:spcPts val="0"/>
              </a:spcAft>
              <a:buClr>
                <a:schemeClr val="lt1"/>
              </a:buClr>
              <a:buSzPts val="1000"/>
              <a:buNone/>
              <a:defRPr sz="1000">
                <a:solidFill>
                  <a:schemeClr val="lt1"/>
                </a:solidFill>
              </a:defRPr>
            </a:lvl6pPr>
            <a:lvl7pPr lvl="6" rtl="0">
              <a:lnSpc>
                <a:spcPct val="100000"/>
              </a:lnSpc>
              <a:spcBef>
                <a:spcPts val="0"/>
              </a:spcBef>
              <a:spcAft>
                <a:spcPts val="0"/>
              </a:spcAft>
              <a:buClr>
                <a:schemeClr val="lt1"/>
              </a:buClr>
              <a:buSzPts val="1000"/>
              <a:buNone/>
              <a:defRPr sz="1000">
                <a:solidFill>
                  <a:schemeClr val="lt1"/>
                </a:solidFill>
              </a:defRPr>
            </a:lvl7pPr>
            <a:lvl8pPr lvl="7" rtl="0">
              <a:lnSpc>
                <a:spcPct val="100000"/>
              </a:lnSpc>
              <a:spcBef>
                <a:spcPts val="0"/>
              </a:spcBef>
              <a:spcAft>
                <a:spcPts val="0"/>
              </a:spcAft>
              <a:buClr>
                <a:schemeClr val="lt1"/>
              </a:buClr>
              <a:buSzPts val="1000"/>
              <a:buNone/>
              <a:defRPr sz="1000">
                <a:solidFill>
                  <a:schemeClr val="lt1"/>
                </a:solidFill>
              </a:defRPr>
            </a:lvl8pPr>
            <a:lvl9pPr lvl="8" rtl="0">
              <a:lnSpc>
                <a:spcPct val="100000"/>
              </a:lnSpc>
              <a:spcBef>
                <a:spcPts val="0"/>
              </a:spcBef>
              <a:spcAft>
                <a:spcPts val="0"/>
              </a:spcAft>
              <a:buClr>
                <a:schemeClr val="lt1"/>
              </a:buClr>
              <a:buSzPts val="1000"/>
              <a:buNone/>
              <a:defRPr sz="1000">
                <a:solidFill>
                  <a:schemeClr val="lt1"/>
                </a:solidFill>
              </a:defRPr>
            </a:lvl9pPr>
          </a:lstStyle>
          <a:p>
            <a:endParaRPr/>
          </a:p>
        </p:txBody>
      </p:sp>
      <p:sp>
        <p:nvSpPr>
          <p:cNvPr id="137" name="Google Shape;137;p26"/>
          <p:cNvSpPr txBox="1">
            <a:spLocks noGrp="1"/>
          </p:cNvSpPr>
          <p:nvPr>
            <p:ph type="title" idx="4" hasCustomPrompt="1"/>
          </p:nvPr>
        </p:nvSpPr>
        <p:spPr>
          <a:xfrm>
            <a:off x="4017175" y="1505875"/>
            <a:ext cx="866100" cy="4680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
        <p:nvSpPr>
          <p:cNvPr id="138" name="Google Shape;138;p26"/>
          <p:cNvSpPr txBox="1">
            <a:spLocks noGrp="1"/>
          </p:cNvSpPr>
          <p:nvPr>
            <p:ph type="ctrTitle" idx="5"/>
          </p:nvPr>
        </p:nvSpPr>
        <p:spPr>
          <a:xfrm>
            <a:off x="6324667" y="2083890"/>
            <a:ext cx="2056500" cy="313500"/>
          </a:xfrm>
          <a:prstGeom prst="rect">
            <a:avLst/>
          </a:prstGeom>
        </p:spPr>
        <p:txBody>
          <a:bodyPr spcFirstLastPara="1" wrap="square" lIns="91425" tIns="91425" rIns="91425" bIns="91425" anchor="ctr" anchorCtr="0">
            <a:noAutofit/>
          </a:bodyPr>
          <a:lstStyle>
            <a:lvl1pPr lvl="0" algn="l" rtl="0">
              <a:spcBef>
                <a:spcPts val="0"/>
              </a:spcBef>
              <a:spcAft>
                <a:spcPts val="0"/>
              </a:spcAft>
              <a:buClr>
                <a:srgbClr val="FFFFFF"/>
              </a:buClr>
              <a:buSzPts val="1200"/>
              <a:buNone/>
              <a:defRPr sz="2000">
                <a:solidFill>
                  <a:schemeClr val="lt1"/>
                </a:solidFill>
              </a:defRPr>
            </a:lvl1pPr>
            <a:lvl2pPr lvl="1" rtl="0">
              <a:spcBef>
                <a:spcPts val="0"/>
              </a:spcBef>
              <a:spcAft>
                <a:spcPts val="0"/>
              </a:spcAft>
              <a:buClr>
                <a:schemeClr val="lt1"/>
              </a:buClr>
              <a:buSzPts val="1200"/>
              <a:buNone/>
              <a:defRPr sz="1200">
                <a:solidFill>
                  <a:schemeClr val="lt1"/>
                </a:solidFill>
              </a:defRPr>
            </a:lvl2pPr>
            <a:lvl3pPr lvl="2" rtl="0">
              <a:spcBef>
                <a:spcPts val="0"/>
              </a:spcBef>
              <a:spcAft>
                <a:spcPts val="0"/>
              </a:spcAft>
              <a:buClr>
                <a:schemeClr val="lt1"/>
              </a:buClr>
              <a:buSzPts val="1200"/>
              <a:buNone/>
              <a:defRPr sz="1200">
                <a:solidFill>
                  <a:schemeClr val="lt1"/>
                </a:solidFill>
              </a:defRPr>
            </a:lvl3pPr>
            <a:lvl4pPr lvl="3" rtl="0">
              <a:spcBef>
                <a:spcPts val="0"/>
              </a:spcBef>
              <a:spcAft>
                <a:spcPts val="0"/>
              </a:spcAft>
              <a:buClr>
                <a:schemeClr val="lt1"/>
              </a:buClr>
              <a:buSzPts val="1200"/>
              <a:buNone/>
              <a:defRPr sz="1200">
                <a:solidFill>
                  <a:schemeClr val="lt1"/>
                </a:solidFill>
              </a:defRPr>
            </a:lvl4pPr>
            <a:lvl5pPr lvl="4" rtl="0">
              <a:spcBef>
                <a:spcPts val="0"/>
              </a:spcBef>
              <a:spcAft>
                <a:spcPts val="0"/>
              </a:spcAft>
              <a:buClr>
                <a:schemeClr val="lt1"/>
              </a:buClr>
              <a:buSzPts val="1200"/>
              <a:buNone/>
              <a:defRPr sz="1200">
                <a:solidFill>
                  <a:schemeClr val="lt1"/>
                </a:solidFill>
              </a:defRPr>
            </a:lvl5pPr>
            <a:lvl6pPr lvl="5" rtl="0">
              <a:spcBef>
                <a:spcPts val="0"/>
              </a:spcBef>
              <a:spcAft>
                <a:spcPts val="0"/>
              </a:spcAft>
              <a:buClr>
                <a:schemeClr val="lt1"/>
              </a:buClr>
              <a:buSzPts val="1200"/>
              <a:buNone/>
              <a:defRPr sz="1200">
                <a:solidFill>
                  <a:schemeClr val="lt1"/>
                </a:solidFill>
              </a:defRPr>
            </a:lvl6pPr>
            <a:lvl7pPr lvl="6" rtl="0">
              <a:spcBef>
                <a:spcPts val="0"/>
              </a:spcBef>
              <a:spcAft>
                <a:spcPts val="0"/>
              </a:spcAft>
              <a:buClr>
                <a:schemeClr val="lt1"/>
              </a:buClr>
              <a:buSzPts val="1200"/>
              <a:buNone/>
              <a:defRPr sz="1200">
                <a:solidFill>
                  <a:schemeClr val="lt1"/>
                </a:solidFill>
              </a:defRPr>
            </a:lvl7pPr>
            <a:lvl8pPr lvl="7" rtl="0">
              <a:spcBef>
                <a:spcPts val="0"/>
              </a:spcBef>
              <a:spcAft>
                <a:spcPts val="0"/>
              </a:spcAft>
              <a:buClr>
                <a:schemeClr val="lt1"/>
              </a:buClr>
              <a:buSzPts val="1200"/>
              <a:buNone/>
              <a:defRPr sz="1200">
                <a:solidFill>
                  <a:schemeClr val="lt1"/>
                </a:solidFill>
              </a:defRPr>
            </a:lvl8pPr>
            <a:lvl9pPr lvl="8" rtl="0">
              <a:spcBef>
                <a:spcPts val="0"/>
              </a:spcBef>
              <a:spcAft>
                <a:spcPts val="0"/>
              </a:spcAft>
              <a:buClr>
                <a:schemeClr val="lt1"/>
              </a:buClr>
              <a:buSzPts val="1200"/>
              <a:buNone/>
              <a:defRPr sz="1200">
                <a:solidFill>
                  <a:schemeClr val="lt1"/>
                </a:solidFill>
              </a:defRPr>
            </a:lvl9pPr>
          </a:lstStyle>
          <a:p>
            <a:endParaRPr/>
          </a:p>
        </p:txBody>
      </p:sp>
      <p:sp>
        <p:nvSpPr>
          <p:cNvPr id="139" name="Google Shape;139;p26"/>
          <p:cNvSpPr txBox="1">
            <a:spLocks noGrp="1"/>
          </p:cNvSpPr>
          <p:nvPr>
            <p:ph type="subTitle" idx="6"/>
          </p:nvPr>
        </p:nvSpPr>
        <p:spPr>
          <a:xfrm>
            <a:off x="6328239" y="2471417"/>
            <a:ext cx="2056500" cy="463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1000"/>
              <a:buNone/>
              <a:defRPr>
                <a:solidFill>
                  <a:schemeClr val="lt1"/>
                </a:solidFill>
                <a:latin typeface="Roboto Slab"/>
                <a:ea typeface="Roboto Slab"/>
                <a:cs typeface="Roboto Slab"/>
                <a:sym typeface="Roboto Slab"/>
              </a:defRPr>
            </a:lvl1pPr>
            <a:lvl2pPr lvl="1" rtl="0">
              <a:lnSpc>
                <a:spcPct val="100000"/>
              </a:lnSpc>
              <a:spcBef>
                <a:spcPts val="0"/>
              </a:spcBef>
              <a:spcAft>
                <a:spcPts val="0"/>
              </a:spcAft>
              <a:buClr>
                <a:schemeClr val="lt1"/>
              </a:buClr>
              <a:buSzPts val="1000"/>
              <a:buNone/>
              <a:defRPr sz="1000">
                <a:solidFill>
                  <a:schemeClr val="lt1"/>
                </a:solidFill>
              </a:defRPr>
            </a:lvl2pPr>
            <a:lvl3pPr lvl="2" rtl="0">
              <a:lnSpc>
                <a:spcPct val="100000"/>
              </a:lnSpc>
              <a:spcBef>
                <a:spcPts val="0"/>
              </a:spcBef>
              <a:spcAft>
                <a:spcPts val="0"/>
              </a:spcAft>
              <a:buClr>
                <a:schemeClr val="lt1"/>
              </a:buClr>
              <a:buSzPts val="1000"/>
              <a:buNone/>
              <a:defRPr sz="1000">
                <a:solidFill>
                  <a:schemeClr val="lt1"/>
                </a:solidFill>
              </a:defRPr>
            </a:lvl3pPr>
            <a:lvl4pPr lvl="3" rtl="0">
              <a:lnSpc>
                <a:spcPct val="100000"/>
              </a:lnSpc>
              <a:spcBef>
                <a:spcPts val="0"/>
              </a:spcBef>
              <a:spcAft>
                <a:spcPts val="0"/>
              </a:spcAft>
              <a:buClr>
                <a:schemeClr val="lt1"/>
              </a:buClr>
              <a:buSzPts val="1000"/>
              <a:buNone/>
              <a:defRPr sz="1000">
                <a:solidFill>
                  <a:schemeClr val="lt1"/>
                </a:solidFill>
              </a:defRPr>
            </a:lvl4pPr>
            <a:lvl5pPr lvl="4" rtl="0">
              <a:lnSpc>
                <a:spcPct val="100000"/>
              </a:lnSpc>
              <a:spcBef>
                <a:spcPts val="0"/>
              </a:spcBef>
              <a:spcAft>
                <a:spcPts val="0"/>
              </a:spcAft>
              <a:buClr>
                <a:schemeClr val="lt1"/>
              </a:buClr>
              <a:buSzPts val="1000"/>
              <a:buNone/>
              <a:defRPr sz="1000">
                <a:solidFill>
                  <a:schemeClr val="lt1"/>
                </a:solidFill>
              </a:defRPr>
            </a:lvl5pPr>
            <a:lvl6pPr lvl="5" rtl="0">
              <a:lnSpc>
                <a:spcPct val="100000"/>
              </a:lnSpc>
              <a:spcBef>
                <a:spcPts val="0"/>
              </a:spcBef>
              <a:spcAft>
                <a:spcPts val="0"/>
              </a:spcAft>
              <a:buClr>
                <a:schemeClr val="lt1"/>
              </a:buClr>
              <a:buSzPts val="1000"/>
              <a:buNone/>
              <a:defRPr sz="1000">
                <a:solidFill>
                  <a:schemeClr val="lt1"/>
                </a:solidFill>
              </a:defRPr>
            </a:lvl6pPr>
            <a:lvl7pPr lvl="6" rtl="0">
              <a:lnSpc>
                <a:spcPct val="100000"/>
              </a:lnSpc>
              <a:spcBef>
                <a:spcPts val="0"/>
              </a:spcBef>
              <a:spcAft>
                <a:spcPts val="0"/>
              </a:spcAft>
              <a:buClr>
                <a:schemeClr val="lt1"/>
              </a:buClr>
              <a:buSzPts val="1000"/>
              <a:buNone/>
              <a:defRPr sz="1000">
                <a:solidFill>
                  <a:schemeClr val="lt1"/>
                </a:solidFill>
              </a:defRPr>
            </a:lvl7pPr>
            <a:lvl8pPr lvl="7" rtl="0">
              <a:lnSpc>
                <a:spcPct val="100000"/>
              </a:lnSpc>
              <a:spcBef>
                <a:spcPts val="0"/>
              </a:spcBef>
              <a:spcAft>
                <a:spcPts val="0"/>
              </a:spcAft>
              <a:buClr>
                <a:schemeClr val="lt1"/>
              </a:buClr>
              <a:buSzPts val="1000"/>
              <a:buNone/>
              <a:defRPr sz="1000">
                <a:solidFill>
                  <a:schemeClr val="lt1"/>
                </a:solidFill>
              </a:defRPr>
            </a:lvl8pPr>
            <a:lvl9pPr lvl="8" rtl="0">
              <a:lnSpc>
                <a:spcPct val="100000"/>
              </a:lnSpc>
              <a:spcBef>
                <a:spcPts val="0"/>
              </a:spcBef>
              <a:spcAft>
                <a:spcPts val="0"/>
              </a:spcAft>
              <a:buClr>
                <a:schemeClr val="lt1"/>
              </a:buClr>
              <a:buSzPts val="1000"/>
              <a:buNone/>
              <a:defRPr sz="1000">
                <a:solidFill>
                  <a:schemeClr val="lt1"/>
                </a:solidFill>
              </a:defRPr>
            </a:lvl9pPr>
          </a:lstStyle>
          <a:p>
            <a:endParaRPr/>
          </a:p>
        </p:txBody>
      </p:sp>
      <p:sp>
        <p:nvSpPr>
          <p:cNvPr id="140" name="Google Shape;140;p26"/>
          <p:cNvSpPr txBox="1">
            <a:spLocks noGrp="1"/>
          </p:cNvSpPr>
          <p:nvPr>
            <p:ph type="title" idx="7" hasCustomPrompt="1"/>
          </p:nvPr>
        </p:nvSpPr>
        <p:spPr>
          <a:xfrm>
            <a:off x="6307400" y="1505875"/>
            <a:ext cx="866100" cy="4680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
        <p:nvSpPr>
          <p:cNvPr id="141" name="Google Shape;141;p26"/>
          <p:cNvSpPr txBox="1">
            <a:spLocks noGrp="1"/>
          </p:cNvSpPr>
          <p:nvPr>
            <p:ph type="title" idx="8" hasCustomPrompt="1"/>
          </p:nvPr>
        </p:nvSpPr>
        <p:spPr>
          <a:xfrm>
            <a:off x="1703725" y="1505875"/>
            <a:ext cx="866100" cy="4680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
        <p:nvSpPr>
          <p:cNvPr id="142" name="Google Shape;142;p26"/>
          <p:cNvSpPr txBox="1">
            <a:spLocks noGrp="1"/>
          </p:cNvSpPr>
          <p:nvPr>
            <p:ph type="ctrTitle" idx="9"/>
          </p:nvPr>
        </p:nvSpPr>
        <p:spPr>
          <a:xfrm>
            <a:off x="720000" y="540000"/>
            <a:ext cx="7704000" cy="4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143" name="Google Shape;143;p26"/>
          <p:cNvSpPr txBox="1">
            <a:spLocks noGrp="1"/>
          </p:cNvSpPr>
          <p:nvPr>
            <p:ph type="ctrTitle" idx="13"/>
          </p:nvPr>
        </p:nvSpPr>
        <p:spPr>
          <a:xfrm>
            <a:off x="1720988" y="3752933"/>
            <a:ext cx="2056500" cy="313500"/>
          </a:xfrm>
          <a:prstGeom prst="rect">
            <a:avLst/>
          </a:prstGeom>
        </p:spPr>
        <p:txBody>
          <a:bodyPr spcFirstLastPara="1" wrap="square" lIns="91425" tIns="91425" rIns="91425" bIns="91425" anchor="ctr" anchorCtr="0">
            <a:noAutofit/>
          </a:bodyPr>
          <a:lstStyle>
            <a:lvl1pPr lvl="0" algn="l" rtl="0">
              <a:spcBef>
                <a:spcPts val="0"/>
              </a:spcBef>
              <a:spcAft>
                <a:spcPts val="0"/>
              </a:spcAft>
              <a:buClr>
                <a:srgbClr val="FFFFFF"/>
              </a:buClr>
              <a:buSzPts val="1200"/>
              <a:buNone/>
              <a:defRPr sz="2000">
                <a:solidFill>
                  <a:schemeClr val="lt1"/>
                </a:solidFill>
              </a:defRPr>
            </a:lvl1pPr>
            <a:lvl2pPr lvl="1" rtl="0">
              <a:spcBef>
                <a:spcPts val="0"/>
              </a:spcBef>
              <a:spcAft>
                <a:spcPts val="0"/>
              </a:spcAft>
              <a:buClr>
                <a:schemeClr val="lt1"/>
              </a:buClr>
              <a:buSzPts val="1200"/>
              <a:buNone/>
              <a:defRPr sz="1200">
                <a:solidFill>
                  <a:schemeClr val="lt1"/>
                </a:solidFill>
              </a:defRPr>
            </a:lvl2pPr>
            <a:lvl3pPr lvl="2" rtl="0">
              <a:spcBef>
                <a:spcPts val="0"/>
              </a:spcBef>
              <a:spcAft>
                <a:spcPts val="0"/>
              </a:spcAft>
              <a:buClr>
                <a:schemeClr val="lt1"/>
              </a:buClr>
              <a:buSzPts val="1200"/>
              <a:buNone/>
              <a:defRPr sz="1200">
                <a:solidFill>
                  <a:schemeClr val="lt1"/>
                </a:solidFill>
              </a:defRPr>
            </a:lvl3pPr>
            <a:lvl4pPr lvl="3" rtl="0">
              <a:spcBef>
                <a:spcPts val="0"/>
              </a:spcBef>
              <a:spcAft>
                <a:spcPts val="0"/>
              </a:spcAft>
              <a:buClr>
                <a:schemeClr val="lt1"/>
              </a:buClr>
              <a:buSzPts val="1200"/>
              <a:buNone/>
              <a:defRPr sz="1200">
                <a:solidFill>
                  <a:schemeClr val="lt1"/>
                </a:solidFill>
              </a:defRPr>
            </a:lvl4pPr>
            <a:lvl5pPr lvl="4" rtl="0">
              <a:spcBef>
                <a:spcPts val="0"/>
              </a:spcBef>
              <a:spcAft>
                <a:spcPts val="0"/>
              </a:spcAft>
              <a:buClr>
                <a:schemeClr val="lt1"/>
              </a:buClr>
              <a:buSzPts val="1200"/>
              <a:buNone/>
              <a:defRPr sz="1200">
                <a:solidFill>
                  <a:schemeClr val="lt1"/>
                </a:solidFill>
              </a:defRPr>
            </a:lvl5pPr>
            <a:lvl6pPr lvl="5" rtl="0">
              <a:spcBef>
                <a:spcPts val="0"/>
              </a:spcBef>
              <a:spcAft>
                <a:spcPts val="0"/>
              </a:spcAft>
              <a:buClr>
                <a:schemeClr val="lt1"/>
              </a:buClr>
              <a:buSzPts val="1200"/>
              <a:buNone/>
              <a:defRPr sz="1200">
                <a:solidFill>
                  <a:schemeClr val="lt1"/>
                </a:solidFill>
              </a:defRPr>
            </a:lvl6pPr>
            <a:lvl7pPr lvl="6" rtl="0">
              <a:spcBef>
                <a:spcPts val="0"/>
              </a:spcBef>
              <a:spcAft>
                <a:spcPts val="0"/>
              </a:spcAft>
              <a:buClr>
                <a:schemeClr val="lt1"/>
              </a:buClr>
              <a:buSzPts val="1200"/>
              <a:buNone/>
              <a:defRPr sz="1200">
                <a:solidFill>
                  <a:schemeClr val="lt1"/>
                </a:solidFill>
              </a:defRPr>
            </a:lvl7pPr>
            <a:lvl8pPr lvl="7" rtl="0">
              <a:spcBef>
                <a:spcPts val="0"/>
              </a:spcBef>
              <a:spcAft>
                <a:spcPts val="0"/>
              </a:spcAft>
              <a:buClr>
                <a:schemeClr val="lt1"/>
              </a:buClr>
              <a:buSzPts val="1200"/>
              <a:buNone/>
              <a:defRPr sz="1200">
                <a:solidFill>
                  <a:schemeClr val="lt1"/>
                </a:solidFill>
              </a:defRPr>
            </a:lvl8pPr>
            <a:lvl9pPr lvl="8" rtl="0">
              <a:spcBef>
                <a:spcPts val="0"/>
              </a:spcBef>
              <a:spcAft>
                <a:spcPts val="0"/>
              </a:spcAft>
              <a:buClr>
                <a:schemeClr val="lt1"/>
              </a:buClr>
              <a:buSzPts val="1200"/>
              <a:buNone/>
              <a:defRPr sz="1200">
                <a:solidFill>
                  <a:schemeClr val="lt1"/>
                </a:solidFill>
              </a:defRPr>
            </a:lvl9pPr>
          </a:lstStyle>
          <a:p>
            <a:endParaRPr/>
          </a:p>
        </p:txBody>
      </p:sp>
      <p:sp>
        <p:nvSpPr>
          <p:cNvPr id="144" name="Google Shape;144;p26"/>
          <p:cNvSpPr txBox="1">
            <a:spLocks noGrp="1"/>
          </p:cNvSpPr>
          <p:nvPr>
            <p:ph type="subTitle" idx="14"/>
          </p:nvPr>
        </p:nvSpPr>
        <p:spPr>
          <a:xfrm>
            <a:off x="1724559" y="4140200"/>
            <a:ext cx="2056500" cy="463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1000"/>
              <a:buNone/>
              <a:defRPr>
                <a:solidFill>
                  <a:schemeClr val="lt1"/>
                </a:solidFill>
                <a:latin typeface="Roboto Slab"/>
                <a:ea typeface="Roboto Slab"/>
                <a:cs typeface="Roboto Slab"/>
                <a:sym typeface="Roboto Slab"/>
              </a:defRPr>
            </a:lvl1pPr>
            <a:lvl2pPr lvl="1" rtl="0">
              <a:lnSpc>
                <a:spcPct val="100000"/>
              </a:lnSpc>
              <a:spcBef>
                <a:spcPts val="0"/>
              </a:spcBef>
              <a:spcAft>
                <a:spcPts val="0"/>
              </a:spcAft>
              <a:buClr>
                <a:schemeClr val="lt1"/>
              </a:buClr>
              <a:buSzPts val="1000"/>
              <a:buNone/>
              <a:defRPr sz="1000">
                <a:solidFill>
                  <a:schemeClr val="lt1"/>
                </a:solidFill>
              </a:defRPr>
            </a:lvl2pPr>
            <a:lvl3pPr lvl="2" rtl="0">
              <a:lnSpc>
                <a:spcPct val="100000"/>
              </a:lnSpc>
              <a:spcBef>
                <a:spcPts val="0"/>
              </a:spcBef>
              <a:spcAft>
                <a:spcPts val="0"/>
              </a:spcAft>
              <a:buClr>
                <a:schemeClr val="lt1"/>
              </a:buClr>
              <a:buSzPts val="1000"/>
              <a:buNone/>
              <a:defRPr sz="1000">
                <a:solidFill>
                  <a:schemeClr val="lt1"/>
                </a:solidFill>
              </a:defRPr>
            </a:lvl3pPr>
            <a:lvl4pPr lvl="3" rtl="0">
              <a:lnSpc>
                <a:spcPct val="100000"/>
              </a:lnSpc>
              <a:spcBef>
                <a:spcPts val="0"/>
              </a:spcBef>
              <a:spcAft>
                <a:spcPts val="0"/>
              </a:spcAft>
              <a:buClr>
                <a:schemeClr val="lt1"/>
              </a:buClr>
              <a:buSzPts val="1000"/>
              <a:buNone/>
              <a:defRPr sz="1000">
                <a:solidFill>
                  <a:schemeClr val="lt1"/>
                </a:solidFill>
              </a:defRPr>
            </a:lvl4pPr>
            <a:lvl5pPr lvl="4" rtl="0">
              <a:lnSpc>
                <a:spcPct val="100000"/>
              </a:lnSpc>
              <a:spcBef>
                <a:spcPts val="0"/>
              </a:spcBef>
              <a:spcAft>
                <a:spcPts val="0"/>
              </a:spcAft>
              <a:buClr>
                <a:schemeClr val="lt1"/>
              </a:buClr>
              <a:buSzPts val="1000"/>
              <a:buNone/>
              <a:defRPr sz="1000">
                <a:solidFill>
                  <a:schemeClr val="lt1"/>
                </a:solidFill>
              </a:defRPr>
            </a:lvl5pPr>
            <a:lvl6pPr lvl="5" rtl="0">
              <a:lnSpc>
                <a:spcPct val="100000"/>
              </a:lnSpc>
              <a:spcBef>
                <a:spcPts val="0"/>
              </a:spcBef>
              <a:spcAft>
                <a:spcPts val="0"/>
              </a:spcAft>
              <a:buClr>
                <a:schemeClr val="lt1"/>
              </a:buClr>
              <a:buSzPts val="1000"/>
              <a:buNone/>
              <a:defRPr sz="1000">
                <a:solidFill>
                  <a:schemeClr val="lt1"/>
                </a:solidFill>
              </a:defRPr>
            </a:lvl6pPr>
            <a:lvl7pPr lvl="6" rtl="0">
              <a:lnSpc>
                <a:spcPct val="100000"/>
              </a:lnSpc>
              <a:spcBef>
                <a:spcPts val="0"/>
              </a:spcBef>
              <a:spcAft>
                <a:spcPts val="0"/>
              </a:spcAft>
              <a:buClr>
                <a:schemeClr val="lt1"/>
              </a:buClr>
              <a:buSzPts val="1000"/>
              <a:buNone/>
              <a:defRPr sz="1000">
                <a:solidFill>
                  <a:schemeClr val="lt1"/>
                </a:solidFill>
              </a:defRPr>
            </a:lvl7pPr>
            <a:lvl8pPr lvl="7" rtl="0">
              <a:lnSpc>
                <a:spcPct val="100000"/>
              </a:lnSpc>
              <a:spcBef>
                <a:spcPts val="0"/>
              </a:spcBef>
              <a:spcAft>
                <a:spcPts val="0"/>
              </a:spcAft>
              <a:buClr>
                <a:schemeClr val="lt1"/>
              </a:buClr>
              <a:buSzPts val="1000"/>
              <a:buNone/>
              <a:defRPr sz="1000">
                <a:solidFill>
                  <a:schemeClr val="lt1"/>
                </a:solidFill>
              </a:defRPr>
            </a:lvl8pPr>
            <a:lvl9pPr lvl="8" rtl="0">
              <a:lnSpc>
                <a:spcPct val="100000"/>
              </a:lnSpc>
              <a:spcBef>
                <a:spcPts val="0"/>
              </a:spcBef>
              <a:spcAft>
                <a:spcPts val="0"/>
              </a:spcAft>
              <a:buClr>
                <a:schemeClr val="lt1"/>
              </a:buClr>
              <a:buSzPts val="1000"/>
              <a:buNone/>
              <a:defRPr sz="1000">
                <a:solidFill>
                  <a:schemeClr val="lt1"/>
                </a:solidFill>
              </a:defRPr>
            </a:lvl9pPr>
          </a:lstStyle>
          <a:p>
            <a:endParaRPr/>
          </a:p>
        </p:txBody>
      </p:sp>
      <p:sp>
        <p:nvSpPr>
          <p:cNvPr id="145" name="Google Shape;145;p26"/>
          <p:cNvSpPr txBox="1">
            <a:spLocks noGrp="1"/>
          </p:cNvSpPr>
          <p:nvPr>
            <p:ph type="ctrTitle" idx="15"/>
          </p:nvPr>
        </p:nvSpPr>
        <p:spPr>
          <a:xfrm>
            <a:off x="4035627" y="3752566"/>
            <a:ext cx="2056500" cy="313500"/>
          </a:xfrm>
          <a:prstGeom prst="rect">
            <a:avLst/>
          </a:prstGeom>
        </p:spPr>
        <p:txBody>
          <a:bodyPr spcFirstLastPara="1" wrap="square" lIns="91425" tIns="91425" rIns="91425" bIns="91425" anchor="ctr" anchorCtr="0">
            <a:noAutofit/>
          </a:bodyPr>
          <a:lstStyle>
            <a:lvl1pPr lvl="0" algn="l" rtl="0">
              <a:spcBef>
                <a:spcPts val="0"/>
              </a:spcBef>
              <a:spcAft>
                <a:spcPts val="0"/>
              </a:spcAft>
              <a:buClr>
                <a:srgbClr val="FFFFFF"/>
              </a:buClr>
              <a:buSzPts val="1200"/>
              <a:buNone/>
              <a:defRPr sz="2000">
                <a:solidFill>
                  <a:schemeClr val="lt1"/>
                </a:solidFill>
              </a:defRPr>
            </a:lvl1pPr>
            <a:lvl2pPr lvl="1" rtl="0">
              <a:spcBef>
                <a:spcPts val="0"/>
              </a:spcBef>
              <a:spcAft>
                <a:spcPts val="0"/>
              </a:spcAft>
              <a:buClr>
                <a:schemeClr val="lt1"/>
              </a:buClr>
              <a:buSzPts val="1200"/>
              <a:buNone/>
              <a:defRPr sz="1200">
                <a:solidFill>
                  <a:schemeClr val="lt1"/>
                </a:solidFill>
              </a:defRPr>
            </a:lvl2pPr>
            <a:lvl3pPr lvl="2" rtl="0">
              <a:spcBef>
                <a:spcPts val="0"/>
              </a:spcBef>
              <a:spcAft>
                <a:spcPts val="0"/>
              </a:spcAft>
              <a:buClr>
                <a:schemeClr val="lt1"/>
              </a:buClr>
              <a:buSzPts val="1200"/>
              <a:buNone/>
              <a:defRPr sz="1200">
                <a:solidFill>
                  <a:schemeClr val="lt1"/>
                </a:solidFill>
              </a:defRPr>
            </a:lvl3pPr>
            <a:lvl4pPr lvl="3" rtl="0">
              <a:spcBef>
                <a:spcPts val="0"/>
              </a:spcBef>
              <a:spcAft>
                <a:spcPts val="0"/>
              </a:spcAft>
              <a:buClr>
                <a:schemeClr val="lt1"/>
              </a:buClr>
              <a:buSzPts val="1200"/>
              <a:buNone/>
              <a:defRPr sz="1200">
                <a:solidFill>
                  <a:schemeClr val="lt1"/>
                </a:solidFill>
              </a:defRPr>
            </a:lvl4pPr>
            <a:lvl5pPr lvl="4" rtl="0">
              <a:spcBef>
                <a:spcPts val="0"/>
              </a:spcBef>
              <a:spcAft>
                <a:spcPts val="0"/>
              </a:spcAft>
              <a:buClr>
                <a:schemeClr val="lt1"/>
              </a:buClr>
              <a:buSzPts val="1200"/>
              <a:buNone/>
              <a:defRPr sz="1200">
                <a:solidFill>
                  <a:schemeClr val="lt1"/>
                </a:solidFill>
              </a:defRPr>
            </a:lvl5pPr>
            <a:lvl6pPr lvl="5" rtl="0">
              <a:spcBef>
                <a:spcPts val="0"/>
              </a:spcBef>
              <a:spcAft>
                <a:spcPts val="0"/>
              </a:spcAft>
              <a:buClr>
                <a:schemeClr val="lt1"/>
              </a:buClr>
              <a:buSzPts val="1200"/>
              <a:buNone/>
              <a:defRPr sz="1200">
                <a:solidFill>
                  <a:schemeClr val="lt1"/>
                </a:solidFill>
              </a:defRPr>
            </a:lvl6pPr>
            <a:lvl7pPr lvl="6" rtl="0">
              <a:spcBef>
                <a:spcPts val="0"/>
              </a:spcBef>
              <a:spcAft>
                <a:spcPts val="0"/>
              </a:spcAft>
              <a:buClr>
                <a:schemeClr val="lt1"/>
              </a:buClr>
              <a:buSzPts val="1200"/>
              <a:buNone/>
              <a:defRPr sz="1200">
                <a:solidFill>
                  <a:schemeClr val="lt1"/>
                </a:solidFill>
              </a:defRPr>
            </a:lvl7pPr>
            <a:lvl8pPr lvl="7" rtl="0">
              <a:spcBef>
                <a:spcPts val="0"/>
              </a:spcBef>
              <a:spcAft>
                <a:spcPts val="0"/>
              </a:spcAft>
              <a:buClr>
                <a:schemeClr val="lt1"/>
              </a:buClr>
              <a:buSzPts val="1200"/>
              <a:buNone/>
              <a:defRPr sz="1200">
                <a:solidFill>
                  <a:schemeClr val="lt1"/>
                </a:solidFill>
              </a:defRPr>
            </a:lvl8pPr>
            <a:lvl9pPr lvl="8" rtl="0">
              <a:spcBef>
                <a:spcPts val="0"/>
              </a:spcBef>
              <a:spcAft>
                <a:spcPts val="0"/>
              </a:spcAft>
              <a:buClr>
                <a:schemeClr val="lt1"/>
              </a:buClr>
              <a:buSzPts val="1200"/>
              <a:buNone/>
              <a:defRPr sz="1200">
                <a:solidFill>
                  <a:schemeClr val="lt1"/>
                </a:solidFill>
              </a:defRPr>
            </a:lvl9pPr>
          </a:lstStyle>
          <a:p>
            <a:endParaRPr/>
          </a:p>
        </p:txBody>
      </p:sp>
      <p:sp>
        <p:nvSpPr>
          <p:cNvPr id="146" name="Google Shape;146;p26"/>
          <p:cNvSpPr txBox="1">
            <a:spLocks noGrp="1"/>
          </p:cNvSpPr>
          <p:nvPr>
            <p:ph type="subTitle" idx="16"/>
          </p:nvPr>
        </p:nvSpPr>
        <p:spPr>
          <a:xfrm>
            <a:off x="4038008" y="4140092"/>
            <a:ext cx="2056500" cy="463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1000"/>
              <a:buNone/>
              <a:defRPr>
                <a:solidFill>
                  <a:schemeClr val="lt1"/>
                </a:solidFill>
                <a:latin typeface="Roboto Slab"/>
                <a:ea typeface="Roboto Slab"/>
                <a:cs typeface="Roboto Slab"/>
                <a:sym typeface="Roboto Slab"/>
              </a:defRPr>
            </a:lvl1pPr>
            <a:lvl2pPr lvl="1" rtl="0">
              <a:lnSpc>
                <a:spcPct val="100000"/>
              </a:lnSpc>
              <a:spcBef>
                <a:spcPts val="0"/>
              </a:spcBef>
              <a:spcAft>
                <a:spcPts val="0"/>
              </a:spcAft>
              <a:buClr>
                <a:schemeClr val="lt1"/>
              </a:buClr>
              <a:buSzPts val="1000"/>
              <a:buNone/>
              <a:defRPr sz="1000">
                <a:solidFill>
                  <a:schemeClr val="lt1"/>
                </a:solidFill>
              </a:defRPr>
            </a:lvl2pPr>
            <a:lvl3pPr lvl="2" rtl="0">
              <a:lnSpc>
                <a:spcPct val="100000"/>
              </a:lnSpc>
              <a:spcBef>
                <a:spcPts val="0"/>
              </a:spcBef>
              <a:spcAft>
                <a:spcPts val="0"/>
              </a:spcAft>
              <a:buClr>
                <a:schemeClr val="lt1"/>
              </a:buClr>
              <a:buSzPts val="1000"/>
              <a:buNone/>
              <a:defRPr sz="1000">
                <a:solidFill>
                  <a:schemeClr val="lt1"/>
                </a:solidFill>
              </a:defRPr>
            </a:lvl3pPr>
            <a:lvl4pPr lvl="3" rtl="0">
              <a:lnSpc>
                <a:spcPct val="100000"/>
              </a:lnSpc>
              <a:spcBef>
                <a:spcPts val="0"/>
              </a:spcBef>
              <a:spcAft>
                <a:spcPts val="0"/>
              </a:spcAft>
              <a:buClr>
                <a:schemeClr val="lt1"/>
              </a:buClr>
              <a:buSzPts val="1000"/>
              <a:buNone/>
              <a:defRPr sz="1000">
                <a:solidFill>
                  <a:schemeClr val="lt1"/>
                </a:solidFill>
              </a:defRPr>
            </a:lvl4pPr>
            <a:lvl5pPr lvl="4" rtl="0">
              <a:lnSpc>
                <a:spcPct val="100000"/>
              </a:lnSpc>
              <a:spcBef>
                <a:spcPts val="0"/>
              </a:spcBef>
              <a:spcAft>
                <a:spcPts val="0"/>
              </a:spcAft>
              <a:buClr>
                <a:schemeClr val="lt1"/>
              </a:buClr>
              <a:buSzPts val="1000"/>
              <a:buNone/>
              <a:defRPr sz="1000">
                <a:solidFill>
                  <a:schemeClr val="lt1"/>
                </a:solidFill>
              </a:defRPr>
            </a:lvl5pPr>
            <a:lvl6pPr lvl="5" rtl="0">
              <a:lnSpc>
                <a:spcPct val="100000"/>
              </a:lnSpc>
              <a:spcBef>
                <a:spcPts val="0"/>
              </a:spcBef>
              <a:spcAft>
                <a:spcPts val="0"/>
              </a:spcAft>
              <a:buClr>
                <a:schemeClr val="lt1"/>
              </a:buClr>
              <a:buSzPts val="1000"/>
              <a:buNone/>
              <a:defRPr sz="1000">
                <a:solidFill>
                  <a:schemeClr val="lt1"/>
                </a:solidFill>
              </a:defRPr>
            </a:lvl6pPr>
            <a:lvl7pPr lvl="6" rtl="0">
              <a:lnSpc>
                <a:spcPct val="100000"/>
              </a:lnSpc>
              <a:spcBef>
                <a:spcPts val="0"/>
              </a:spcBef>
              <a:spcAft>
                <a:spcPts val="0"/>
              </a:spcAft>
              <a:buClr>
                <a:schemeClr val="lt1"/>
              </a:buClr>
              <a:buSzPts val="1000"/>
              <a:buNone/>
              <a:defRPr sz="1000">
                <a:solidFill>
                  <a:schemeClr val="lt1"/>
                </a:solidFill>
              </a:defRPr>
            </a:lvl7pPr>
            <a:lvl8pPr lvl="7" rtl="0">
              <a:lnSpc>
                <a:spcPct val="100000"/>
              </a:lnSpc>
              <a:spcBef>
                <a:spcPts val="0"/>
              </a:spcBef>
              <a:spcAft>
                <a:spcPts val="0"/>
              </a:spcAft>
              <a:buClr>
                <a:schemeClr val="lt1"/>
              </a:buClr>
              <a:buSzPts val="1000"/>
              <a:buNone/>
              <a:defRPr sz="1000">
                <a:solidFill>
                  <a:schemeClr val="lt1"/>
                </a:solidFill>
              </a:defRPr>
            </a:lvl8pPr>
            <a:lvl9pPr lvl="8" rtl="0">
              <a:lnSpc>
                <a:spcPct val="100000"/>
              </a:lnSpc>
              <a:spcBef>
                <a:spcPts val="0"/>
              </a:spcBef>
              <a:spcAft>
                <a:spcPts val="0"/>
              </a:spcAft>
              <a:buClr>
                <a:schemeClr val="lt1"/>
              </a:buClr>
              <a:buSzPts val="1000"/>
              <a:buNone/>
              <a:defRPr sz="1000">
                <a:solidFill>
                  <a:schemeClr val="lt1"/>
                </a:solidFill>
              </a:defRPr>
            </a:lvl9pPr>
          </a:lstStyle>
          <a:p>
            <a:endParaRPr/>
          </a:p>
        </p:txBody>
      </p:sp>
      <p:sp>
        <p:nvSpPr>
          <p:cNvPr id="147" name="Google Shape;147;p26"/>
          <p:cNvSpPr txBox="1">
            <a:spLocks noGrp="1"/>
          </p:cNvSpPr>
          <p:nvPr>
            <p:ph type="title" idx="17" hasCustomPrompt="1"/>
          </p:nvPr>
        </p:nvSpPr>
        <p:spPr>
          <a:xfrm>
            <a:off x="4017175" y="3174575"/>
            <a:ext cx="866100" cy="4680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
        <p:nvSpPr>
          <p:cNvPr id="148" name="Google Shape;148;p26"/>
          <p:cNvSpPr txBox="1">
            <a:spLocks noGrp="1"/>
          </p:cNvSpPr>
          <p:nvPr>
            <p:ph type="ctrTitle" idx="18"/>
          </p:nvPr>
        </p:nvSpPr>
        <p:spPr>
          <a:xfrm>
            <a:off x="6319905" y="3752590"/>
            <a:ext cx="2056500" cy="313500"/>
          </a:xfrm>
          <a:prstGeom prst="rect">
            <a:avLst/>
          </a:prstGeom>
        </p:spPr>
        <p:txBody>
          <a:bodyPr spcFirstLastPara="1" wrap="square" lIns="91425" tIns="91425" rIns="91425" bIns="91425" anchor="ctr" anchorCtr="0">
            <a:noAutofit/>
          </a:bodyPr>
          <a:lstStyle>
            <a:lvl1pPr lvl="0" algn="l" rtl="0">
              <a:spcBef>
                <a:spcPts val="0"/>
              </a:spcBef>
              <a:spcAft>
                <a:spcPts val="0"/>
              </a:spcAft>
              <a:buClr>
                <a:srgbClr val="FFFFFF"/>
              </a:buClr>
              <a:buSzPts val="1200"/>
              <a:buNone/>
              <a:defRPr sz="2000">
                <a:solidFill>
                  <a:schemeClr val="lt1"/>
                </a:solidFill>
              </a:defRPr>
            </a:lvl1pPr>
            <a:lvl2pPr lvl="1" rtl="0">
              <a:spcBef>
                <a:spcPts val="0"/>
              </a:spcBef>
              <a:spcAft>
                <a:spcPts val="0"/>
              </a:spcAft>
              <a:buClr>
                <a:schemeClr val="lt1"/>
              </a:buClr>
              <a:buSzPts val="1200"/>
              <a:buNone/>
              <a:defRPr sz="1200">
                <a:solidFill>
                  <a:schemeClr val="lt1"/>
                </a:solidFill>
              </a:defRPr>
            </a:lvl2pPr>
            <a:lvl3pPr lvl="2" rtl="0">
              <a:spcBef>
                <a:spcPts val="0"/>
              </a:spcBef>
              <a:spcAft>
                <a:spcPts val="0"/>
              </a:spcAft>
              <a:buClr>
                <a:schemeClr val="lt1"/>
              </a:buClr>
              <a:buSzPts val="1200"/>
              <a:buNone/>
              <a:defRPr sz="1200">
                <a:solidFill>
                  <a:schemeClr val="lt1"/>
                </a:solidFill>
              </a:defRPr>
            </a:lvl3pPr>
            <a:lvl4pPr lvl="3" rtl="0">
              <a:spcBef>
                <a:spcPts val="0"/>
              </a:spcBef>
              <a:spcAft>
                <a:spcPts val="0"/>
              </a:spcAft>
              <a:buClr>
                <a:schemeClr val="lt1"/>
              </a:buClr>
              <a:buSzPts val="1200"/>
              <a:buNone/>
              <a:defRPr sz="1200">
                <a:solidFill>
                  <a:schemeClr val="lt1"/>
                </a:solidFill>
              </a:defRPr>
            </a:lvl4pPr>
            <a:lvl5pPr lvl="4" rtl="0">
              <a:spcBef>
                <a:spcPts val="0"/>
              </a:spcBef>
              <a:spcAft>
                <a:spcPts val="0"/>
              </a:spcAft>
              <a:buClr>
                <a:schemeClr val="lt1"/>
              </a:buClr>
              <a:buSzPts val="1200"/>
              <a:buNone/>
              <a:defRPr sz="1200">
                <a:solidFill>
                  <a:schemeClr val="lt1"/>
                </a:solidFill>
              </a:defRPr>
            </a:lvl5pPr>
            <a:lvl6pPr lvl="5" rtl="0">
              <a:spcBef>
                <a:spcPts val="0"/>
              </a:spcBef>
              <a:spcAft>
                <a:spcPts val="0"/>
              </a:spcAft>
              <a:buClr>
                <a:schemeClr val="lt1"/>
              </a:buClr>
              <a:buSzPts val="1200"/>
              <a:buNone/>
              <a:defRPr sz="1200">
                <a:solidFill>
                  <a:schemeClr val="lt1"/>
                </a:solidFill>
              </a:defRPr>
            </a:lvl6pPr>
            <a:lvl7pPr lvl="6" rtl="0">
              <a:spcBef>
                <a:spcPts val="0"/>
              </a:spcBef>
              <a:spcAft>
                <a:spcPts val="0"/>
              </a:spcAft>
              <a:buClr>
                <a:schemeClr val="lt1"/>
              </a:buClr>
              <a:buSzPts val="1200"/>
              <a:buNone/>
              <a:defRPr sz="1200">
                <a:solidFill>
                  <a:schemeClr val="lt1"/>
                </a:solidFill>
              </a:defRPr>
            </a:lvl7pPr>
            <a:lvl8pPr lvl="7" rtl="0">
              <a:spcBef>
                <a:spcPts val="0"/>
              </a:spcBef>
              <a:spcAft>
                <a:spcPts val="0"/>
              </a:spcAft>
              <a:buClr>
                <a:schemeClr val="lt1"/>
              </a:buClr>
              <a:buSzPts val="1200"/>
              <a:buNone/>
              <a:defRPr sz="1200">
                <a:solidFill>
                  <a:schemeClr val="lt1"/>
                </a:solidFill>
              </a:defRPr>
            </a:lvl8pPr>
            <a:lvl9pPr lvl="8" rtl="0">
              <a:spcBef>
                <a:spcPts val="0"/>
              </a:spcBef>
              <a:spcAft>
                <a:spcPts val="0"/>
              </a:spcAft>
              <a:buClr>
                <a:schemeClr val="lt1"/>
              </a:buClr>
              <a:buSzPts val="1200"/>
              <a:buNone/>
              <a:defRPr sz="1200">
                <a:solidFill>
                  <a:schemeClr val="lt1"/>
                </a:solidFill>
              </a:defRPr>
            </a:lvl9pPr>
          </a:lstStyle>
          <a:p>
            <a:endParaRPr/>
          </a:p>
        </p:txBody>
      </p:sp>
      <p:sp>
        <p:nvSpPr>
          <p:cNvPr id="149" name="Google Shape;149;p26"/>
          <p:cNvSpPr txBox="1">
            <a:spLocks noGrp="1"/>
          </p:cNvSpPr>
          <p:nvPr>
            <p:ph type="subTitle" idx="19"/>
          </p:nvPr>
        </p:nvSpPr>
        <p:spPr>
          <a:xfrm>
            <a:off x="6328239" y="4140117"/>
            <a:ext cx="2056500" cy="463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1000"/>
              <a:buNone/>
              <a:defRPr>
                <a:solidFill>
                  <a:schemeClr val="lt1"/>
                </a:solidFill>
                <a:latin typeface="Roboto Slab"/>
                <a:ea typeface="Roboto Slab"/>
                <a:cs typeface="Roboto Slab"/>
                <a:sym typeface="Roboto Slab"/>
              </a:defRPr>
            </a:lvl1pPr>
            <a:lvl2pPr lvl="1" rtl="0">
              <a:lnSpc>
                <a:spcPct val="100000"/>
              </a:lnSpc>
              <a:spcBef>
                <a:spcPts val="0"/>
              </a:spcBef>
              <a:spcAft>
                <a:spcPts val="0"/>
              </a:spcAft>
              <a:buClr>
                <a:schemeClr val="lt1"/>
              </a:buClr>
              <a:buSzPts val="1000"/>
              <a:buNone/>
              <a:defRPr sz="1000">
                <a:solidFill>
                  <a:schemeClr val="lt1"/>
                </a:solidFill>
              </a:defRPr>
            </a:lvl2pPr>
            <a:lvl3pPr lvl="2" rtl="0">
              <a:lnSpc>
                <a:spcPct val="100000"/>
              </a:lnSpc>
              <a:spcBef>
                <a:spcPts val="0"/>
              </a:spcBef>
              <a:spcAft>
                <a:spcPts val="0"/>
              </a:spcAft>
              <a:buClr>
                <a:schemeClr val="lt1"/>
              </a:buClr>
              <a:buSzPts val="1000"/>
              <a:buNone/>
              <a:defRPr sz="1000">
                <a:solidFill>
                  <a:schemeClr val="lt1"/>
                </a:solidFill>
              </a:defRPr>
            </a:lvl3pPr>
            <a:lvl4pPr lvl="3" rtl="0">
              <a:lnSpc>
                <a:spcPct val="100000"/>
              </a:lnSpc>
              <a:spcBef>
                <a:spcPts val="0"/>
              </a:spcBef>
              <a:spcAft>
                <a:spcPts val="0"/>
              </a:spcAft>
              <a:buClr>
                <a:schemeClr val="lt1"/>
              </a:buClr>
              <a:buSzPts val="1000"/>
              <a:buNone/>
              <a:defRPr sz="1000">
                <a:solidFill>
                  <a:schemeClr val="lt1"/>
                </a:solidFill>
              </a:defRPr>
            </a:lvl4pPr>
            <a:lvl5pPr lvl="4" rtl="0">
              <a:lnSpc>
                <a:spcPct val="100000"/>
              </a:lnSpc>
              <a:spcBef>
                <a:spcPts val="0"/>
              </a:spcBef>
              <a:spcAft>
                <a:spcPts val="0"/>
              </a:spcAft>
              <a:buClr>
                <a:schemeClr val="lt1"/>
              </a:buClr>
              <a:buSzPts val="1000"/>
              <a:buNone/>
              <a:defRPr sz="1000">
                <a:solidFill>
                  <a:schemeClr val="lt1"/>
                </a:solidFill>
              </a:defRPr>
            </a:lvl5pPr>
            <a:lvl6pPr lvl="5" rtl="0">
              <a:lnSpc>
                <a:spcPct val="100000"/>
              </a:lnSpc>
              <a:spcBef>
                <a:spcPts val="0"/>
              </a:spcBef>
              <a:spcAft>
                <a:spcPts val="0"/>
              </a:spcAft>
              <a:buClr>
                <a:schemeClr val="lt1"/>
              </a:buClr>
              <a:buSzPts val="1000"/>
              <a:buNone/>
              <a:defRPr sz="1000">
                <a:solidFill>
                  <a:schemeClr val="lt1"/>
                </a:solidFill>
              </a:defRPr>
            </a:lvl6pPr>
            <a:lvl7pPr lvl="6" rtl="0">
              <a:lnSpc>
                <a:spcPct val="100000"/>
              </a:lnSpc>
              <a:spcBef>
                <a:spcPts val="0"/>
              </a:spcBef>
              <a:spcAft>
                <a:spcPts val="0"/>
              </a:spcAft>
              <a:buClr>
                <a:schemeClr val="lt1"/>
              </a:buClr>
              <a:buSzPts val="1000"/>
              <a:buNone/>
              <a:defRPr sz="1000">
                <a:solidFill>
                  <a:schemeClr val="lt1"/>
                </a:solidFill>
              </a:defRPr>
            </a:lvl7pPr>
            <a:lvl8pPr lvl="7" rtl="0">
              <a:lnSpc>
                <a:spcPct val="100000"/>
              </a:lnSpc>
              <a:spcBef>
                <a:spcPts val="0"/>
              </a:spcBef>
              <a:spcAft>
                <a:spcPts val="0"/>
              </a:spcAft>
              <a:buClr>
                <a:schemeClr val="lt1"/>
              </a:buClr>
              <a:buSzPts val="1000"/>
              <a:buNone/>
              <a:defRPr sz="1000">
                <a:solidFill>
                  <a:schemeClr val="lt1"/>
                </a:solidFill>
              </a:defRPr>
            </a:lvl8pPr>
            <a:lvl9pPr lvl="8" rtl="0">
              <a:lnSpc>
                <a:spcPct val="100000"/>
              </a:lnSpc>
              <a:spcBef>
                <a:spcPts val="0"/>
              </a:spcBef>
              <a:spcAft>
                <a:spcPts val="0"/>
              </a:spcAft>
              <a:buClr>
                <a:schemeClr val="lt1"/>
              </a:buClr>
              <a:buSzPts val="1000"/>
              <a:buNone/>
              <a:defRPr sz="1000">
                <a:solidFill>
                  <a:schemeClr val="lt1"/>
                </a:solidFill>
              </a:defRPr>
            </a:lvl9pPr>
          </a:lstStyle>
          <a:p>
            <a:endParaRPr/>
          </a:p>
        </p:txBody>
      </p:sp>
      <p:sp>
        <p:nvSpPr>
          <p:cNvPr id="150" name="Google Shape;150;p26"/>
          <p:cNvSpPr txBox="1">
            <a:spLocks noGrp="1"/>
          </p:cNvSpPr>
          <p:nvPr>
            <p:ph type="title" idx="20" hasCustomPrompt="1"/>
          </p:nvPr>
        </p:nvSpPr>
        <p:spPr>
          <a:xfrm>
            <a:off x="6307400" y="3174575"/>
            <a:ext cx="866100" cy="4680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
        <p:nvSpPr>
          <p:cNvPr id="151" name="Google Shape;151;p26"/>
          <p:cNvSpPr txBox="1">
            <a:spLocks noGrp="1"/>
          </p:cNvSpPr>
          <p:nvPr>
            <p:ph type="title" idx="21" hasCustomPrompt="1"/>
          </p:nvPr>
        </p:nvSpPr>
        <p:spPr>
          <a:xfrm>
            <a:off x="1703725" y="3174575"/>
            <a:ext cx="866100" cy="4680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152"/>
        <p:cNvGrpSpPr/>
        <p:nvPr/>
      </p:nvGrpSpPr>
      <p:grpSpPr>
        <a:xfrm>
          <a:off x="0" y="0"/>
          <a:ext cx="0" cy="0"/>
          <a:chOff x="0" y="0"/>
          <a:chExt cx="0" cy="0"/>
        </a:xfrm>
      </p:grpSpPr>
      <p:sp>
        <p:nvSpPr>
          <p:cNvPr id="153" name="Google Shape;153;p27"/>
          <p:cNvSpPr/>
          <p:nvPr/>
        </p:nvSpPr>
        <p:spPr>
          <a:xfrm>
            <a:off x="0" y="-14675"/>
            <a:ext cx="9144000" cy="5158200"/>
          </a:xfrm>
          <a:prstGeom prst="rect">
            <a:avLst/>
          </a:pr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7"/>
          <p:cNvSpPr/>
          <p:nvPr/>
        </p:nvSpPr>
        <p:spPr>
          <a:xfrm>
            <a:off x="0" y="978325"/>
            <a:ext cx="9144000" cy="31722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8275"/>
              </a:solidFill>
            </a:endParaRPr>
          </a:p>
        </p:txBody>
      </p:sp>
      <p:sp>
        <p:nvSpPr>
          <p:cNvPr id="155" name="Google Shape;155;p27"/>
          <p:cNvSpPr txBox="1">
            <a:spLocks noGrp="1"/>
          </p:cNvSpPr>
          <p:nvPr>
            <p:ph type="title"/>
          </p:nvPr>
        </p:nvSpPr>
        <p:spPr>
          <a:xfrm>
            <a:off x="1676549" y="2123400"/>
            <a:ext cx="2847000" cy="8967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2800"/>
              <a:buNone/>
              <a:defRPr>
                <a:solidFill>
                  <a:schemeClr val="lt1"/>
                </a:solidFill>
              </a:defRPr>
            </a:lvl1pPr>
            <a:lvl2pPr lvl="1" algn="r" rtl="0">
              <a:spcBef>
                <a:spcPts val="0"/>
              </a:spcBef>
              <a:spcAft>
                <a:spcPts val="0"/>
              </a:spcAft>
              <a:buClr>
                <a:schemeClr val="lt1"/>
              </a:buClr>
              <a:buSzPts val="2800"/>
              <a:buNone/>
              <a:defRPr>
                <a:solidFill>
                  <a:schemeClr val="lt1"/>
                </a:solidFill>
              </a:defRPr>
            </a:lvl2pPr>
            <a:lvl3pPr lvl="2" algn="r" rtl="0">
              <a:spcBef>
                <a:spcPts val="0"/>
              </a:spcBef>
              <a:spcAft>
                <a:spcPts val="0"/>
              </a:spcAft>
              <a:buClr>
                <a:schemeClr val="lt1"/>
              </a:buClr>
              <a:buSzPts val="2800"/>
              <a:buNone/>
              <a:defRPr>
                <a:solidFill>
                  <a:schemeClr val="lt1"/>
                </a:solidFill>
              </a:defRPr>
            </a:lvl3pPr>
            <a:lvl4pPr lvl="3" algn="r" rtl="0">
              <a:spcBef>
                <a:spcPts val="0"/>
              </a:spcBef>
              <a:spcAft>
                <a:spcPts val="0"/>
              </a:spcAft>
              <a:buClr>
                <a:schemeClr val="lt1"/>
              </a:buClr>
              <a:buSzPts val="2800"/>
              <a:buNone/>
              <a:defRPr>
                <a:solidFill>
                  <a:schemeClr val="lt1"/>
                </a:solidFill>
              </a:defRPr>
            </a:lvl4pPr>
            <a:lvl5pPr lvl="4" algn="r" rtl="0">
              <a:spcBef>
                <a:spcPts val="0"/>
              </a:spcBef>
              <a:spcAft>
                <a:spcPts val="0"/>
              </a:spcAft>
              <a:buClr>
                <a:schemeClr val="lt1"/>
              </a:buClr>
              <a:buSzPts val="2800"/>
              <a:buNone/>
              <a:defRPr>
                <a:solidFill>
                  <a:schemeClr val="lt1"/>
                </a:solidFill>
              </a:defRPr>
            </a:lvl5pPr>
            <a:lvl6pPr lvl="5" algn="r" rtl="0">
              <a:spcBef>
                <a:spcPts val="0"/>
              </a:spcBef>
              <a:spcAft>
                <a:spcPts val="0"/>
              </a:spcAft>
              <a:buClr>
                <a:schemeClr val="lt1"/>
              </a:buClr>
              <a:buSzPts val="2800"/>
              <a:buNone/>
              <a:defRPr>
                <a:solidFill>
                  <a:schemeClr val="lt1"/>
                </a:solidFill>
              </a:defRPr>
            </a:lvl6pPr>
            <a:lvl7pPr lvl="6" algn="r" rtl="0">
              <a:spcBef>
                <a:spcPts val="0"/>
              </a:spcBef>
              <a:spcAft>
                <a:spcPts val="0"/>
              </a:spcAft>
              <a:buClr>
                <a:schemeClr val="lt1"/>
              </a:buClr>
              <a:buSzPts val="2800"/>
              <a:buNone/>
              <a:defRPr>
                <a:solidFill>
                  <a:schemeClr val="lt1"/>
                </a:solidFill>
              </a:defRPr>
            </a:lvl7pPr>
            <a:lvl8pPr lvl="7" algn="r" rtl="0">
              <a:spcBef>
                <a:spcPts val="0"/>
              </a:spcBef>
              <a:spcAft>
                <a:spcPts val="0"/>
              </a:spcAft>
              <a:buClr>
                <a:schemeClr val="lt1"/>
              </a:buClr>
              <a:buSzPts val="2800"/>
              <a:buNone/>
              <a:defRPr>
                <a:solidFill>
                  <a:schemeClr val="lt1"/>
                </a:solidFill>
              </a:defRPr>
            </a:lvl8pPr>
            <a:lvl9pPr lvl="8" algn="r" rtl="0">
              <a:spcBef>
                <a:spcPts val="0"/>
              </a:spcBef>
              <a:spcAft>
                <a:spcPts val="0"/>
              </a:spcAft>
              <a:buClr>
                <a:schemeClr val="lt1"/>
              </a:buClr>
              <a:buSzPts val="2800"/>
              <a:buNone/>
              <a:defRPr>
                <a:solidFill>
                  <a:schemeClr val="lt1"/>
                </a:solidFill>
              </a:defRPr>
            </a:lvl9pPr>
          </a:lstStyle>
          <a:p>
            <a:endParaRPr/>
          </a:p>
        </p:txBody>
      </p:sp>
      <p:sp>
        <p:nvSpPr>
          <p:cNvPr id="156" name="Google Shape;156;p27"/>
          <p:cNvSpPr txBox="1">
            <a:spLocks noGrp="1"/>
          </p:cNvSpPr>
          <p:nvPr>
            <p:ph type="subTitle" idx="1"/>
          </p:nvPr>
        </p:nvSpPr>
        <p:spPr>
          <a:xfrm flipH="1">
            <a:off x="4792272" y="1986750"/>
            <a:ext cx="2631000" cy="117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400"/>
              <a:buNone/>
              <a:defRPr>
                <a:solidFill>
                  <a:schemeClr val="lt1"/>
                </a:solidFill>
              </a:defRPr>
            </a:lvl1pPr>
            <a:lvl2pPr lvl="1" rtl="0">
              <a:lnSpc>
                <a:spcPct val="100000"/>
              </a:lnSpc>
              <a:spcBef>
                <a:spcPts val="0"/>
              </a:spcBef>
              <a:spcAft>
                <a:spcPts val="0"/>
              </a:spcAft>
              <a:buClr>
                <a:srgbClr val="434343"/>
              </a:buClr>
              <a:buSzPts val="2800"/>
              <a:buNone/>
              <a:defRPr sz="2800">
                <a:solidFill>
                  <a:srgbClr val="434343"/>
                </a:solidFill>
              </a:defRPr>
            </a:lvl2pPr>
            <a:lvl3pPr lvl="2" rtl="0">
              <a:lnSpc>
                <a:spcPct val="100000"/>
              </a:lnSpc>
              <a:spcBef>
                <a:spcPts val="0"/>
              </a:spcBef>
              <a:spcAft>
                <a:spcPts val="0"/>
              </a:spcAft>
              <a:buClr>
                <a:srgbClr val="434343"/>
              </a:buClr>
              <a:buSzPts val="2800"/>
              <a:buNone/>
              <a:defRPr sz="2800">
                <a:solidFill>
                  <a:srgbClr val="434343"/>
                </a:solidFill>
              </a:defRPr>
            </a:lvl3pPr>
            <a:lvl4pPr lvl="3" rtl="0">
              <a:lnSpc>
                <a:spcPct val="100000"/>
              </a:lnSpc>
              <a:spcBef>
                <a:spcPts val="0"/>
              </a:spcBef>
              <a:spcAft>
                <a:spcPts val="0"/>
              </a:spcAft>
              <a:buClr>
                <a:srgbClr val="434343"/>
              </a:buClr>
              <a:buSzPts val="2800"/>
              <a:buNone/>
              <a:defRPr sz="2800">
                <a:solidFill>
                  <a:srgbClr val="434343"/>
                </a:solidFill>
              </a:defRPr>
            </a:lvl4pPr>
            <a:lvl5pPr lvl="4" rtl="0">
              <a:lnSpc>
                <a:spcPct val="100000"/>
              </a:lnSpc>
              <a:spcBef>
                <a:spcPts val="0"/>
              </a:spcBef>
              <a:spcAft>
                <a:spcPts val="0"/>
              </a:spcAft>
              <a:buClr>
                <a:srgbClr val="434343"/>
              </a:buClr>
              <a:buSzPts val="2800"/>
              <a:buNone/>
              <a:defRPr sz="2800">
                <a:solidFill>
                  <a:srgbClr val="434343"/>
                </a:solidFill>
              </a:defRPr>
            </a:lvl5pPr>
            <a:lvl6pPr lvl="5" rtl="0">
              <a:lnSpc>
                <a:spcPct val="100000"/>
              </a:lnSpc>
              <a:spcBef>
                <a:spcPts val="0"/>
              </a:spcBef>
              <a:spcAft>
                <a:spcPts val="0"/>
              </a:spcAft>
              <a:buClr>
                <a:srgbClr val="434343"/>
              </a:buClr>
              <a:buSzPts val="2800"/>
              <a:buNone/>
              <a:defRPr sz="2800">
                <a:solidFill>
                  <a:srgbClr val="434343"/>
                </a:solidFill>
              </a:defRPr>
            </a:lvl6pPr>
            <a:lvl7pPr lvl="6" rtl="0">
              <a:lnSpc>
                <a:spcPct val="100000"/>
              </a:lnSpc>
              <a:spcBef>
                <a:spcPts val="0"/>
              </a:spcBef>
              <a:spcAft>
                <a:spcPts val="0"/>
              </a:spcAft>
              <a:buClr>
                <a:srgbClr val="434343"/>
              </a:buClr>
              <a:buSzPts val="2800"/>
              <a:buNone/>
              <a:defRPr sz="2800">
                <a:solidFill>
                  <a:srgbClr val="434343"/>
                </a:solidFill>
              </a:defRPr>
            </a:lvl7pPr>
            <a:lvl8pPr lvl="7" rtl="0">
              <a:lnSpc>
                <a:spcPct val="100000"/>
              </a:lnSpc>
              <a:spcBef>
                <a:spcPts val="0"/>
              </a:spcBef>
              <a:spcAft>
                <a:spcPts val="0"/>
              </a:spcAft>
              <a:buClr>
                <a:srgbClr val="434343"/>
              </a:buClr>
              <a:buSzPts val="2800"/>
              <a:buNone/>
              <a:defRPr sz="2800">
                <a:solidFill>
                  <a:srgbClr val="434343"/>
                </a:solidFill>
              </a:defRPr>
            </a:lvl8pPr>
            <a:lvl9pPr lvl="8" rtl="0">
              <a:lnSpc>
                <a:spcPct val="100000"/>
              </a:lnSpc>
              <a:spcBef>
                <a:spcPts val="0"/>
              </a:spcBef>
              <a:spcAft>
                <a:spcPts val="0"/>
              </a:spcAft>
              <a:buClr>
                <a:srgbClr val="434343"/>
              </a:buClr>
              <a:buSzPts val="2800"/>
              <a:buNone/>
              <a:defRPr sz="2800">
                <a:solidFill>
                  <a:srgbClr val="434343"/>
                </a:solidFill>
              </a:defRPr>
            </a:lvl9pPr>
          </a:lstStyle>
          <a:p>
            <a:endParaRPr/>
          </a:p>
        </p:txBody>
      </p:sp>
      <p:sp>
        <p:nvSpPr>
          <p:cNvPr id="157" name="Google Shape;157;p27"/>
          <p:cNvSpPr/>
          <p:nvPr/>
        </p:nvSpPr>
        <p:spPr>
          <a:xfrm flipH="1">
            <a:off x="0" y="0"/>
            <a:ext cx="4627800" cy="309900"/>
          </a:xfrm>
          <a:prstGeom prst="rect">
            <a:avLst/>
          </a:prstGeom>
          <a:solidFill>
            <a:srgbClr val="00C3B1">
              <a:alpha val="5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3">
  <p:cSld name="CUSTOM_2_1_1">
    <p:spTree>
      <p:nvGrpSpPr>
        <p:cNvPr id="1" name="Shape 158"/>
        <p:cNvGrpSpPr/>
        <p:nvPr/>
      </p:nvGrpSpPr>
      <p:grpSpPr>
        <a:xfrm>
          <a:off x="0" y="0"/>
          <a:ext cx="0" cy="0"/>
          <a:chOff x="0" y="0"/>
          <a:chExt cx="0" cy="0"/>
        </a:xfrm>
      </p:grpSpPr>
      <p:sp>
        <p:nvSpPr>
          <p:cNvPr id="159" name="Google Shape;159;p28"/>
          <p:cNvSpPr/>
          <p:nvPr/>
        </p:nvSpPr>
        <p:spPr>
          <a:xfrm flipH="1">
            <a:off x="200" y="0"/>
            <a:ext cx="9144000" cy="5151000"/>
          </a:xfrm>
          <a:prstGeom prst="rect">
            <a:avLst/>
          </a:pr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8"/>
          <p:cNvSpPr/>
          <p:nvPr/>
        </p:nvSpPr>
        <p:spPr>
          <a:xfrm flipH="1">
            <a:off x="-75" y="0"/>
            <a:ext cx="8240100" cy="46473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
        <p:nvSpPr>
          <p:cNvPr id="161" name="Google Shape;161;p28"/>
          <p:cNvSpPr txBox="1">
            <a:spLocks noGrp="1"/>
          </p:cNvSpPr>
          <p:nvPr>
            <p:ph type="ctrTitle"/>
          </p:nvPr>
        </p:nvSpPr>
        <p:spPr>
          <a:xfrm>
            <a:off x="831200" y="376498"/>
            <a:ext cx="3867300" cy="2054100"/>
          </a:xfrm>
          <a:prstGeom prst="rect">
            <a:avLst/>
          </a:prstGeom>
        </p:spPr>
        <p:txBody>
          <a:bodyPr spcFirstLastPara="1" wrap="square" lIns="91425" tIns="91425" rIns="91425" bIns="91425" anchor="b" anchorCtr="0">
            <a:noAutofit/>
          </a:bodyPr>
          <a:lstStyle>
            <a:lvl1pPr lvl="0" algn="l" rtl="0">
              <a:spcBef>
                <a:spcPts val="0"/>
              </a:spcBef>
              <a:spcAft>
                <a:spcPts val="0"/>
              </a:spcAft>
              <a:buClr>
                <a:srgbClr val="FFFFFF"/>
              </a:buClr>
              <a:buSzPts val="2800"/>
              <a:buNone/>
              <a:defRPr>
                <a:solidFill>
                  <a:schemeClr val="lt1"/>
                </a:solidFill>
              </a:defRPr>
            </a:lvl1pPr>
            <a:lvl2pPr lvl="1" rtl="0">
              <a:spcBef>
                <a:spcPts val="0"/>
              </a:spcBef>
              <a:spcAft>
                <a:spcPts val="0"/>
              </a:spcAft>
              <a:buClr>
                <a:schemeClr val="lt1"/>
              </a:buClr>
              <a:buSzPts val="1600"/>
              <a:buNone/>
              <a:defRPr sz="1600">
                <a:solidFill>
                  <a:schemeClr val="lt1"/>
                </a:solidFill>
              </a:defRPr>
            </a:lvl2pPr>
            <a:lvl3pPr lvl="2" rtl="0">
              <a:spcBef>
                <a:spcPts val="0"/>
              </a:spcBef>
              <a:spcAft>
                <a:spcPts val="0"/>
              </a:spcAft>
              <a:buClr>
                <a:schemeClr val="lt1"/>
              </a:buClr>
              <a:buSzPts val="1600"/>
              <a:buNone/>
              <a:defRPr sz="1600">
                <a:solidFill>
                  <a:schemeClr val="lt1"/>
                </a:solidFill>
              </a:defRPr>
            </a:lvl3pPr>
            <a:lvl4pPr lvl="3" rtl="0">
              <a:spcBef>
                <a:spcPts val="0"/>
              </a:spcBef>
              <a:spcAft>
                <a:spcPts val="0"/>
              </a:spcAft>
              <a:buClr>
                <a:schemeClr val="lt1"/>
              </a:buClr>
              <a:buSzPts val="1600"/>
              <a:buNone/>
              <a:defRPr sz="1600">
                <a:solidFill>
                  <a:schemeClr val="lt1"/>
                </a:solidFill>
              </a:defRPr>
            </a:lvl4pPr>
            <a:lvl5pPr lvl="4" rtl="0">
              <a:spcBef>
                <a:spcPts val="0"/>
              </a:spcBef>
              <a:spcAft>
                <a:spcPts val="0"/>
              </a:spcAft>
              <a:buClr>
                <a:schemeClr val="lt1"/>
              </a:buClr>
              <a:buSzPts val="1600"/>
              <a:buNone/>
              <a:defRPr sz="1600">
                <a:solidFill>
                  <a:schemeClr val="lt1"/>
                </a:solidFill>
              </a:defRPr>
            </a:lvl5pPr>
            <a:lvl6pPr lvl="5" rtl="0">
              <a:spcBef>
                <a:spcPts val="0"/>
              </a:spcBef>
              <a:spcAft>
                <a:spcPts val="0"/>
              </a:spcAft>
              <a:buClr>
                <a:schemeClr val="lt1"/>
              </a:buClr>
              <a:buSzPts val="1600"/>
              <a:buNone/>
              <a:defRPr sz="1600">
                <a:solidFill>
                  <a:schemeClr val="lt1"/>
                </a:solidFill>
              </a:defRPr>
            </a:lvl6pPr>
            <a:lvl7pPr lvl="6" rtl="0">
              <a:spcBef>
                <a:spcPts val="0"/>
              </a:spcBef>
              <a:spcAft>
                <a:spcPts val="0"/>
              </a:spcAft>
              <a:buClr>
                <a:schemeClr val="lt1"/>
              </a:buClr>
              <a:buSzPts val="1600"/>
              <a:buNone/>
              <a:defRPr sz="1600">
                <a:solidFill>
                  <a:schemeClr val="lt1"/>
                </a:solidFill>
              </a:defRPr>
            </a:lvl7pPr>
            <a:lvl8pPr lvl="7" rtl="0">
              <a:spcBef>
                <a:spcPts val="0"/>
              </a:spcBef>
              <a:spcAft>
                <a:spcPts val="0"/>
              </a:spcAft>
              <a:buClr>
                <a:schemeClr val="lt1"/>
              </a:buClr>
              <a:buSzPts val="1600"/>
              <a:buNone/>
              <a:defRPr sz="1600">
                <a:solidFill>
                  <a:schemeClr val="lt1"/>
                </a:solidFill>
              </a:defRPr>
            </a:lvl8pPr>
            <a:lvl9pPr lvl="8" rtl="0">
              <a:spcBef>
                <a:spcPts val="0"/>
              </a:spcBef>
              <a:spcAft>
                <a:spcPts val="0"/>
              </a:spcAft>
              <a:buClr>
                <a:schemeClr val="lt1"/>
              </a:buClr>
              <a:buSzPts val="1600"/>
              <a:buNone/>
              <a:defRPr sz="1600">
                <a:solidFill>
                  <a:schemeClr val="lt1"/>
                </a:solidFill>
              </a:defRPr>
            </a:lvl9pPr>
          </a:lstStyle>
          <a:p>
            <a:endParaRPr/>
          </a:p>
        </p:txBody>
      </p:sp>
      <p:sp>
        <p:nvSpPr>
          <p:cNvPr id="162" name="Google Shape;162;p28"/>
          <p:cNvSpPr txBox="1">
            <a:spLocks noGrp="1"/>
          </p:cNvSpPr>
          <p:nvPr>
            <p:ph type="subTitle" idx="1"/>
          </p:nvPr>
        </p:nvSpPr>
        <p:spPr>
          <a:xfrm>
            <a:off x="831200" y="2314225"/>
            <a:ext cx="4003800" cy="178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400"/>
              <a:buNone/>
              <a:defRPr>
                <a:solidFill>
                  <a:schemeClr val="lt1"/>
                </a:solidFill>
                <a:latin typeface="Roboto Slab"/>
                <a:ea typeface="Roboto Slab"/>
                <a:cs typeface="Roboto Slab"/>
                <a:sym typeface="Roboto Slab"/>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a:endParaRPr/>
          </a:p>
        </p:txBody>
      </p:sp>
      <p:sp>
        <p:nvSpPr>
          <p:cNvPr id="163" name="Google Shape;163;p28"/>
          <p:cNvSpPr/>
          <p:nvPr/>
        </p:nvSpPr>
        <p:spPr>
          <a:xfrm flipH="1">
            <a:off x="904125" y="3827725"/>
            <a:ext cx="8240100" cy="1323000"/>
          </a:xfrm>
          <a:prstGeom prst="rect">
            <a:avLst/>
          </a:prstGeom>
          <a:solidFill>
            <a:srgbClr val="00C3B1">
              <a:alpha val="5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
        <p:nvSpPr>
          <p:cNvPr id="164" name="Google Shape;164;p28"/>
          <p:cNvSpPr txBox="1">
            <a:spLocks noGrp="1"/>
          </p:cNvSpPr>
          <p:nvPr>
            <p:ph type="ctrTitle" idx="2"/>
          </p:nvPr>
        </p:nvSpPr>
        <p:spPr>
          <a:xfrm>
            <a:off x="6050825" y="2588825"/>
            <a:ext cx="1009500" cy="3765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400"/>
              <a:buNone/>
              <a:defRPr sz="1400">
                <a:solidFill>
                  <a:schemeClr val="lt1"/>
                </a:solidFill>
              </a:defRPr>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ection header 4">
  <p:cSld name="CUSTOM_3_2_1">
    <p:spTree>
      <p:nvGrpSpPr>
        <p:cNvPr id="1" name="Shape 165"/>
        <p:cNvGrpSpPr/>
        <p:nvPr/>
      </p:nvGrpSpPr>
      <p:grpSpPr>
        <a:xfrm>
          <a:off x="0" y="0"/>
          <a:ext cx="0" cy="0"/>
          <a:chOff x="0" y="0"/>
          <a:chExt cx="0" cy="0"/>
        </a:xfrm>
      </p:grpSpPr>
      <p:sp>
        <p:nvSpPr>
          <p:cNvPr id="166" name="Google Shape;166;p29"/>
          <p:cNvSpPr/>
          <p:nvPr/>
        </p:nvSpPr>
        <p:spPr>
          <a:xfrm flipH="1">
            <a:off x="475" y="-7350"/>
            <a:ext cx="9144000" cy="5158200"/>
          </a:xfrm>
          <a:prstGeom prst="rect">
            <a:avLst/>
          </a:pr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9"/>
          <p:cNvSpPr/>
          <p:nvPr/>
        </p:nvSpPr>
        <p:spPr>
          <a:xfrm>
            <a:off x="5942275" y="-7350"/>
            <a:ext cx="3201900" cy="1547700"/>
          </a:xfrm>
          <a:prstGeom prst="rect">
            <a:avLst/>
          </a:prstGeom>
          <a:solidFill>
            <a:srgbClr val="00C3B1">
              <a:alpha val="5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9"/>
          <p:cNvSpPr/>
          <p:nvPr/>
        </p:nvSpPr>
        <p:spPr>
          <a:xfrm>
            <a:off x="0" y="900600"/>
            <a:ext cx="6561900" cy="42429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
        <p:nvSpPr>
          <p:cNvPr id="169" name="Google Shape;169;p29"/>
          <p:cNvSpPr txBox="1">
            <a:spLocks noGrp="1"/>
          </p:cNvSpPr>
          <p:nvPr>
            <p:ph type="ctrTitle"/>
          </p:nvPr>
        </p:nvSpPr>
        <p:spPr>
          <a:xfrm>
            <a:off x="3350450" y="2540550"/>
            <a:ext cx="3039600" cy="1921200"/>
          </a:xfrm>
          <a:prstGeom prst="rect">
            <a:avLst/>
          </a:prstGeom>
        </p:spPr>
        <p:txBody>
          <a:bodyPr spcFirstLastPara="1" wrap="square" lIns="91425" tIns="91425" rIns="91425" bIns="91425" anchor="b" anchorCtr="0">
            <a:noAutofit/>
          </a:bodyPr>
          <a:lstStyle>
            <a:lvl1pPr lvl="0" algn="l" rtl="0">
              <a:spcBef>
                <a:spcPts val="0"/>
              </a:spcBef>
              <a:spcAft>
                <a:spcPts val="0"/>
              </a:spcAft>
              <a:buClr>
                <a:schemeClr val="lt1"/>
              </a:buClr>
              <a:buSzPts val="3600"/>
              <a:buNone/>
              <a:defRPr sz="3600">
                <a:solidFill>
                  <a:schemeClr val="lt1"/>
                </a:solidFill>
              </a:defRPr>
            </a:lvl1pPr>
            <a:lvl2pPr lvl="1" algn="r" rtl="0">
              <a:spcBef>
                <a:spcPts val="0"/>
              </a:spcBef>
              <a:spcAft>
                <a:spcPts val="0"/>
              </a:spcAft>
              <a:buClr>
                <a:schemeClr val="lt1"/>
              </a:buClr>
              <a:buSzPts val="6500"/>
              <a:buNone/>
              <a:defRPr sz="6500">
                <a:solidFill>
                  <a:schemeClr val="lt1"/>
                </a:solidFill>
              </a:defRPr>
            </a:lvl2pPr>
            <a:lvl3pPr lvl="2" algn="r" rtl="0">
              <a:spcBef>
                <a:spcPts val="0"/>
              </a:spcBef>
              <a:spcAft>
                <a:spcPts val="0"/>
              </a:spcAft>
              <a:buClr>
                <a:schemeClr val="lt1"/>
              </a:buClr>
              <a:buSzPts val="6500"/>
              <a:buNone/>
              <a:defRPr sz="6500">
                <a:solidFill>
                  <a:schemeClr val="lt1"/>
                </a:solidFill>
              </a:defRPr>
            </a:lvl3pPr>
            <a:lvl4pPr lvl="3" algn="r" rtl="0">
              <a:spcBef>
                <a:spcPts val="0"/>
              </a:spcBef>
              <a:spcAft>
                <a:spcPts val="0"/>
              </a:spcAft>
              <a:buClr>
                <a:schemeClr val="lt1"/>
              </a:buClr>
              <a:buSzPts val="6500"/>
              <a:buNone/>
              <a:defRPr sz="6500">
                <a:solidFill>
                  <a:schemeClr val="lt1"/>
                </a:solidFill>
              </a:defRPr>
            </a:lvl4pPr>
            <a:lvl5pPr lvl="4" algn="r" rtl="0">
              <a:spcBef>
                <a:spcPts val="0"/>
              </a:spcBef>
              <a:spcAft>
                <a:spcPts val="0"/>
              </a:spcAft>
              <a:buClr>
                <a:schemeClr val="lt1"/>
              </a:buClr>
              <a:buSzPts val="6500"/>
              <a:buNone/>
              <a:defRPr sz="6500">
                <a:solidFill>
                  <a:schemeClr val="lt1"/>
                </a:solidFill>
              </a:defRPr>
            </a:lvl5pPr>
            <a:lvl6pPr lvl="5" algn="r" rtl="0">
              <a:spcBef>
                <a:spcPts val="0"/>
              </a:spcBef>
              <a:spcAft>
                <a:spcPts val="0"/>
              </a:spcAft>
              <a:buClr>
                <a:schemeClr val="lt1"/>
              </a:buClr>
              <a:buSzPts val="6500"/>
              <a:buNone/>
              <a:defRPr sz="6500">
                <a:solidFill>
                  <a:schemeClr val="lt1"/>
                </a:solidFill>
              </a:defRPr>
            </a:lvl6pPr>
            <a:lvl7pPr lvl="6" algn="r" rtl="0">
              <a:spcBef>
                <a:spcPts val="0"/>
              </a:spcBef>
              <a:spcAft>
                <a:spcPts val="0"/>
              </a:spcAft>
              <a:buClr>
                <a:schemeClr val="lt1"/>
              </a:buClr>
              <a:buSzPts val="6500"/>
              <a:buNone/>
              <a:defRPr sz="6500">
                <a:solidFill>
                  <a:schemeClr val="lt1"/>
                </a:solidFill>
              </a:defRPr>
            </a:lvl7pPr>
            <a:lvl8pPr lvl="7" algn="r" rtl="0">
              <a:spcBef>
                <a:spcPts val="0"/>
              </a:spcBef>
              <a:spcAft>
                <a:spcPts val="0"/>
              </a:spcAft>
              <a:buClr>
                <a:schemeClr val="lt1"/>
              </a:buClr>
              <a:buSzPts val="6500"/>
              <a:buNone/>
              <a:defRPr sz="6500">
                <a:solidFill>
                  <a:schemeClr val="lt1"/>
                </a:solidFill>
              </a:defRPr>
            </a:lvl8pPr>
            <a:lvl9pPr lvl="8" algn="r" rtl="0">
              <a:spcBef>
                <a:spcPts val="0"/>
              </a:spcBef>
              <a:spcAft>
                <a:spcPts val="0"/>
              </a:spcAft>
              <a:buClr>
                <a:schemeClr val="lt1"/>
              </a:buClr>
              <a:buSzPts val="6500"/>
              <a:buNone/>
              <a:defRPr sz="6500">
                <a:solidFill>
                  <a:schemeClr val="lt1"/>
                </a:solidFill>
              </a:defRPr>
            </a:lvl9pPr>
          </a:lstStyle>
          <a:p>
            <a:endParaRPr/>
          </a:p>
        </p:txBody>
      </p:sp>
      <p:sp>
        <p:nvSpPr>
          <p:cNvPr id="170" name="Google Shape;170;p29"/>
          <p:cNvSpPr txBox="1">
            <a:spLocks noGrp="1"/>
          </p:cNvSpPr>
          <p:nvPr>
            <p:ph type="title" idx="2" hasCustomPrompt="1"/>
          </p:nvPr>
        </p:nvSpPr>
        <p:spPr>
          <a:xfrm>
            <a:off x="89196" y="3437750"/>
            <a:ext cx="2979300" cy="7545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9600"/>
              <a:buNone/>
              <a:defRPr sz="9600">
                <a:solidFill>
                  <a:schemeClr val="lt1"/>
                </a:solidFill>
              </a:defRPr>
            </a:lvl1pPr>
            <a:lvl2pPr lvl="1" rtl="0">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cxnSp>
        <p:nvCxnSpPr>
          <p:cNvPr id="171" name="Google Shape;171;p29"/>
          <p:cNvCxnSpPr/>
          <p:nvPr/>
        </p:nvCxnSpPr>
        <p:spPr>
          <a:xfrm>
            <a:off x="3189625" y="-10625"/>
            <a:ext cx="0" cy="4277400"/>
          </a:xfrm>
          <a:prstGeom prst="straightConnector1">
            <a:avLst/>
          </a:prstGeom>
          <a:noFill/>
          <a:ln w="28575" cap="flat" cmpd="sng">
            <a:solidFill>
              <a:schemeClr val="lt1"/>
            </a:solidFill>
            <a:prstDash val="solid"/>
            <a:round/>
            <a:headEnd type="none" w="med" len="med"/>
            <a:tailEnd type="none" w="med" len="med"/>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ection header 6">
  <p:cSld name="CUSTOM_3_2_1_1_1">
    <p:spTree>
      <p:nvGrpSpPr>
        <p:cNvPr id="1" name="Shape 172"/>
        <p:cNvGrpSpPr/>
        <p:nvPr/>
      </p:nvGrpSpPr>
      <p:grpSpPr>
        <a:xfrm>
          <a:off x="0" y="0"/>
          <a:ext cx="0" cy="0"/>
          <a:chOff x="0" y="0"/>
          <a:chExt cx="0" cy="0"/>
        </a:xfrm>
      </p:grpSpPr>
      <p:sp>
        <p:nvSpPr>
          <p:cNvPr id="173" name="Google Shape;173;p30"/>
          <p:cNvSpPr/>
          <p:nvPr/>
        </p:nvSpPr>
        <p:spPr>
          <a:xfrm flipH="1">
            <a:off x="475" y="-7350"/>
            <a:ext cx="9144000" cy="5158200"/>
          </a:xfrm>
          <a:prstGeom prst="rect">
            <a:avLst/>
          </a:pr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0"/>
          <p:cNvSpPr/>
          <p:nvPr/>
        </p:nvSpPr>
        <p:spPr>
          <a:xfrm>
            <a:off x="1183800" y="0"/>
            <a:ext cx="7960500" cy="41445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0"/>
          <p:cNvSpPr/>
          <p:nvPr/>
        </p:nvSpPr>
        <p:spPr>
          <a:xfrm>
            <a:off x="0" y="1899474"/>
            <a:ext cx="1575000" cy="3244200"/>
          </a:xfrm>
          <a:prstGeom prst="rect">
            <a:avLst/>
          </a:prstGeom>
          <a:solidFill>
            <a:srgbClr val="00C3B1">
              <a:alpha val="5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
        <p:nvSpPr>
          <p:cNvPr id="176" name="Google Shape;176;p30"/>
          <p:cNvSpPr txBox="1">
            <a:spLocks noGrp="1"/>
          </p:cNvSpPr>
          <p:nvPr>
            <p:ph type="ctrTitle"/>
          </p:nvPr>
        </p:nvSpPr>
        <p:spPr>
          <a:xfrm>
            <a:off x="3350450" y="1435700"/>
            <a:ext cx="2755800" cy="1921200"/>
          </a:xfrm>
          <a:prstGeom prst="rect">
            <a:avLst/>
          </a:prstGeom>
        </p:spPr>
        <p:txBody>
          <a:bodyPr spcFirstLastPara="1" wrap="square" lIns="91425" tIns="91425" rIns="91425" bIns="91425" anchor="b" anchorCtr="0">
            <a:noAutofit/>
          </a:bodyPr>
          <a:lstStyle>
            <a:lvl1pPr lvl="0" algn="l" rtl="0">
              <a:spcBef>
                <a:spcPts val="0"/>
              </a:spcBef>
              <a:spcAft>
                <a:spcPts val="0"/>
              </a:spcAft>
              <a:buClr>
                <a:srgbClr val="FFFFFF"/>
              </a:buClr>
              <a:buSzPts val="3600"/>
              <a:buNone/>
              <a:defRPr sz="3600">
                <a:solidFill>
                  <a:schemeClr val="lt1"/>
                </a:solidFill>
              </a:defRPr>
            </a:lvl1pPr>
            <a:lvl2pPr lvl="1" algn="r" rtl="0">
              <a:spcBef>
                <a:spcPts val="0"/>
              </a:spcBef>
              <a:spcAft>
                <a:spcPts val="0"/>
              </a:spcAft>
              <a:buClr>
                <a:schemeClr val="lt1"/>
              </a:buClr>
              <a:buSzPts val="6500"/>
              <a:buNone/>
              <a:defRPr sz="6500">
                <a:solidFill>
                  <a:schemeClr val="lt1"/>
                </a:solidFill>
              </a:defRPr>
            </a:lvl2pPr>
            <a:lvl3pPr lvl="2" algn="r" rtl="0">
              <a:spcBef>
                <a:spcPts val="0"/>
              </a:spcBef>
              <a:spcAft>
                <a:spcPts val="0"/>
              </a:spcAft>
              <a:buClr>
                <a:schemeClr val="lt1"/>
              </a:buClr>
              <a:buSzPts val="6500"/>
              <a:buNone/>
              <a:defRPr sz="6500">
                <a:solidFill>
                  <a:schemeClr val="lt1"/>
                </a:solidFill>
              </a:defRPr>
            </a:lvl3pPr>
            <a:lvl4pPr lvl="3" algn="r" rtl="0">
              <a:spcBef>
                <a:spcPts val="0"/>
              </a:spcBef>
              <a:spcAft>
                <a:spcPts val="0"/>
              </a:spcAft>
              <a:buClr>
                <a:schemeClr val="lt1"/>
              </a:buClr>
              <a:buSzPts val="6500"/>
              <a:buNone/>
              <a:defRPr sz="6500">
                <a:solidFill>
                  <a:schemeClr val="lt1"/>
                </a:solidFill>
              </a:defRPr>
            </a:lvl4pPr>
            <a:lvl5pPr lvl="4" algn="r" rtl="0">
              <a:spcBef>
                <a:spcPts val="0"/>
              </a:spcBef>
              <a:spcAft>
                <a:spcPts val="0"/>
              </a:spcAft>
              <a:buClr>
                <a:schemeClr val="lt1"/>
              </a:buClr>
              <a:buSzPts val="6500"/>
              <a:buNone/>
              <a:defRPr sz="6500">
                <a:solidFill>
                  <a:schemeClr val="lt1"/>
                </a:solidFill>
              </a:defRPr>
            </a:lvl5pPr>
            <a:lvl6pPr lvl="5" algn="r" rtl="0">
              <a:spcBef>
                <a:spcPts val="0"/>
              </a:spcBef>
              <a:spcAft>
                <a:spcPts val="0"/>
              </a:spcAft>
              <a:buClr>
                <a:schemeClr val="lt1"/>
              </a:buClr>
              <a:buSzPts val="6500"/>
              <a:buNone/>
              <a:defRPr sz="6500">
                <a:solidFill>
                  <a:schemeClr val="lt1"/>
                </a:solidFill>
              </a:defRPr>
            </a:lvl6pPr>
            <a:lvl7pPr lvl="6" algn="r" rtl="0">
              <a:spcBef>
                <a:spcPts val="0"/>
              </a:spcBef>
              <a:spcAft>
                <a:spcPts val="0"/>
              </a:spcAft>
              <a:buClr>
                <a:schemeClr val="lt1"/>
              </a:buClr>
              <a:buSzPts val="6500"/>
              <a:buNone/>
              <a:defRPr sz="6500">
                <a:solidFill>
                  <a:schemeClr val="lt1"/>
                </a:solidFill>
              </a:defRPr>
            </a:lvl7pPr>
            <a:lvl8pPr lvl="7" algn="r" rtl="0">
              <a:spcBef>
                <a:spcPts val="0"/>
              </a:spcBef>
              <a:spcAft>
                <a:spcPts val="0"/>
              </a:spcAft>
              <a:buClr>
                <a:schemeClr val="lt1"/>
              </a:buClr>
              <a:buSzPts val="6500"/>
              <a:buNone/>
              <a:defRPr sz="6500">
                <a:solidFill>
                  <a:schemeClr val="lt1"/>
                </a:solidFill>
              </a:defRPr>
            </a:lvl8pPr>
            <a:lvl9pPr lvl="8" algn="r" rtl="0">
              <a:spcBef>
                <a:spcPts val="0"/>
              </a:spcBef>
              <a:spcAft>
                <a:spcPts val="0"/>
              </a:spcAft>
              <a:buClr>
                <a:schemeClr val="lt1"/>
              </a:buClr>
              <a:buSzPts val="6500"/>
              <a:buNone/>
              <a:defRPr sz="6500">
                <a:solidFill>
                  <a:schemeClr val="lt1"/>
                </a:solidFill>
              </a:defRPr>
            </a:lvl9pPr>
          </a:lstStyle>
          <a:p>
            <a:endParaRPr/>
          </a:p>
        </p:txBody>
      </p:sp>
      <p:sp>
        <p:nvSpPr>
          <p:cNvPr id="177" name="Google Shape;177;p30"/>
          <p:cNvSpPr txBox="1">
            <a:spLocks noGrp="1"/>
          </p:cNvSpPr>
          <p:nvPr>
            <p:ph type="title" idx="2" hasCustomPrompt="1"/>
          </p:nvPr>
        </p:nvSpPr>
        <p:spPr>
          <a:xfrm>
            <a:off x="89196" y="2332900"/>
            <a:ext cx="2979300" cy="7545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9600"/>
              <a:buNone/>
              <a:defRPr sz="9600">
                <a:solidFill>
                  <a:schemeClr val="lt1"/>
                </a:solidFill>
              </a:defRPr>
            </a:lvl1pPr>
            <a:lvl2pPr lvl="1" rtl="0">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cxnSp>
        <p:nvCxnSpPr>
          <p:cNvPr id="178" name="Google Shape;178;p30"/>
          <p:cNvCxnSpPr/>
          <p:nvPr/>
        </p:nvCxnSpPr>
        <p:spPr>
          <a:xfrm>
            <a:off x="3189625" y="0"/>
            <a:ext cx="0" cy="3162000"/>
          </a:xfrm>
          <a:prstGeom prst="straightConnector1">
            <a:avLst/>
          </a:prstGeom>
          <a:noFill/>
          <a:ln w="28575" cap="flat" cmpd="sng">
            <a:solidFill>
              <a:schemeClr val="lt1"/>
            </a:solidFill>
            <a:prstDash val="solid"/>
            <a:round/>
            <a:headEnd type="none" w="med" len="med"/>
            <a:tailEnd type="none" w="med" len="med"/>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ection header 8">
  <p:cSld name="CUSTOM_3_2_1_1_1_1_1">
    <p:spTree>
      <p:nvGrpSpPr>
        <p:cNvPr id="1" name="Shape 179"/>
        <p:cNvGrpSpPr/>
        <p:nvPr/>
      </p:nvGrpSpPr>
      <p:grpSpPr>
        <a:xfrm>
          <a:off x="0" y="0"/>
          <a:ext cx="0" cy="0"/>
          <a:chOff x="0" y="0"/>
          <a:chExt cx="0" cy="0"/>
        </a:xfrm>
      </p:grpSpPr>
      <p:sp>
        <p:nvSpPr>
          <p:cNvPr id="180" name="Google Shape;180;p31"/>
          <p:cNvSpPr/>
          <p:nvPr/>
        </p:nvSpPr>
        <p:spPr>
          <a:xfrm>
            <a:off x="0" y="-7350"/>
            <a:ext cx="9144000" cy="5158200"/>
          </a:xfrm>
          <a:prstGeom prst="rect">
            <a:avLst/>
          </a:pr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1"/>
          <p:cNvSpPr/>
          <p:nvPr/>
        </p:nvSpPr>
        <p:spPr>
          <a:xfrm flipH="1">
            <a:off x="5942100" y="318625"/>
            <a:ext cx="3201900" cy="1161300"/>
          </a:xfrm>
          <a:prstGeom prst="rect">
            <a:avLst/>
          </a:prstGeom>
          <a:solidFill>
            <a:srgbClr val="00C3B1">
              <a:alpha val="5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1"/>
          <p:cNvSpPr/>
          <p:nvPr/>
        </p:nvSpPr>
        <p:spPr>
          <a:xfrm flipH="1">
            <a:off x="1291050" y="627300"/>
            <a:ext cx="6561900" cy="38889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
        <p:nvSpPr>
          <p:cNvPr id="183" name="Google Shape;183;p31"/>
          <p:cNvSpPr txBox="1">
            <a:spLocks noGrp="1"/>
          </p:cNvSpPr>
          <p:nvPr>
            <p:ph type="ctrTitle"/>
          </p:nvPr>
        </p:nvSpPr>
        <p:spPr>
          <a:xfrm flipH="1">
            <a:off x="1970725" y="2047850"/>
            <a:ext cx="2449200" cy="1921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lt1"/>
              </a:buClr>
              <a:buSzPts val="3600"/>
              <a:buNone/>
              <a:defRPr sz="3600">
                <a:solidFill>
                  <a:schemeClr val="lt1"/>
                </a:solidFill>
              </a:defRPr>
            </a:lvl1pPr>
            <a:lvl2pPr lvl="1" algn="r" rtl="0">
              <a:spcBef>
                <a:spcPts val="0"/>
              </a:spcBef>
              <a:spcAft>
                <a:spcPts val="0"/>
              </a:spcAft>
              <a:buClr>
                <a:schemeClr val="lt1"/>
              </a:buClr>
              <a:buSzPts val="6500"/>
              <a:buNone/>
              <a:defRPr sz="6500">
                <a:solidFill>
                  <a:schemeClr val="lt1"/>
                </a:solidFill>
              </a:defRPr>
            </a:lvl2pPr>
            <a:lvl3pPr lvl="2" algn="r" rtl="0">
              <a:spcBef>
                <a:spcPts val="0"/>
              </a:spcBef>
              <a:spcAft>
                <a:spcPts val="0"/>
              </a:spcAft>
              <a:buClr>
                <a:schemeClr val="lt1"/>
              </a:buClr>
              <a:buSzPts val="6500"/>
              <a:buNone/>
              <a:defRPr sz="6500">
                <a:solidFill>
                  <a:schemeClr val="lt1"/>
                </a:solidFill>
              </a:defRPr>
            </a:lvl3pPr>
            <a:lvl4pPr lvl="3" algn="r" rtl="0">
              <a:spcBef>
                <a:spcPts val="0"/>
              </a:spcBef>
              <a:spcAft>
                <a:spcPts val="0"/>
              </a:spcAft>
              <a:buClr>
                <a:schemeClr val="lt1"/>
              </a:buClr>
              <a:buSzPts val="6500"/>
              <a:buNone/>
              <a:defRPr sz="6500">
                <a:solidFill>
                  <a:schemeClr val="lt1"/>
                </a:solidFill>
              </a:defRPr>
            </a:lvl4pPr>
            <a:lvl5pPr lvl="4" algn="r" rtl="0">
              <a:spcBef>
                <a:spcPts val="0"/>
              </a:spcBef>
              <a:spcAft>
                <a:spcPts val="0"/>
              </a:spcAft>
              <a:buClr>
                <a:schemeClr val="lt1"/>
              </a:buClr>
              <a:buSzPts val="6500"/>
              <a:buNone/>
              <a:defRPr sz="6500">
                <a:solidFill>
                  <a:schemeClr val="lt1"/>
                </a:solidFill>
              </a:defRPr>
            </a:lvl5pPr>
            <a:lvl6pPr lvl="5" algn="r" rtl="0">
              <a:spcBef>
                <a:spcPts val="0"/>
              </a:spcBef>
              <a:spcAft>
                <a:spcPts val="0"/>
              </a:spcAft>
              <a:buClr>
                <a:schemeClr val="lt1"/>
              </a:buClr>
              <a:buSzPts val="6500"/>
              <a:buNone/>
              <a:defRPr sz="6500">
                <a:solidFill>
                  <a:schemeClr val="lt1"/>
                </a:solidFill>
              </a:defRPr>
            </a:lvl6pPr>
            <a:lvl7pPr lvl="6" algn="r" rtl="0">
              <a:spcBef>
                <a:spcPts val="0"/>
              </a:spcBef>
              <a:spcAft>
                <a:spcPts val="0"/>
              </a:spcAft>
              <a:buClr>
                <a:schemeClr val="lt1"/>
              </a:buClr>
              <a:buSzPts val="6500"/>
              <a:buNone/>
              <a:defRPr sz="6500">
                <a:solidFill>
                  <a:schemeClr val="lt1"/>
                </a:solidFill>
              </a:defRPr>
            </a:lvl7pPr>
            <a:lvl8pPr lvl="7" algn="r" rtl="0">
              <a:spcBef>
                <a:spcPts val="0"/>
              </a:spcBef>
              <a:spcAft>
                <a:spcPts val="0"/>
              </a:spcAft>
              <a:buClr>
                <a:schemeClr val="lt1"/>
              </a:buClr>
              <a:buSzPts val="6500"/>
              <a:buNone/>
              <a:defRPr sz="6500">
                <a:solidFill>
                  <a:schemeClr val="lt1"/>
                </a:solidFill>
              </a:defRPr>
            </a:lvl8pPr>
            <a:lvl9pPr lvl="8" algn="r" rtl="0">
              <a:spcBef>
                <a:spcPts val="0"/>
              </a:spcBef>
              <a:spcAft>
                <a:spcPts val="0"/>
              </a:spcAft>
              <a:buClr>
                <a:schemeClr val="lt1"/>
              </a:buClr>
              <a:buSzPts val="6500"/>
              <a:buNone/>
              <a:defRPr sz="6500">
                <a:solidFill>
                  <a:schemeClr val="lt1"/>
                </a:solidFill>
              </a:defRPr>
            </a:lvl9pPr>
          </a:lstStyle>
          <a:p>
            <a:endParaRPr/>
          </a:p>
        </p:txBody>
      </p:sp>
      <p:sp>
        <p:nvSpPr>
          <p:cNvPr id="184" name="Google Shape;184;p31"/>
          <p:cNvSpPr txBox="1">
            <a:spLocks noGrp="1"/>
          </p:cNvSpPr>
          <p:nvPr>
            <p:ph type="title" idx="2" hasCustomPrompt="1"/>
          </p:nvPr>
        </p:nvSpPr>
        <p:spPr>
          <a:xfrm flipH="1">
            <a:off x="4701675" y="1866322"/>
            <a:ext cx="2628600" cy="2276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9600"/>
              <a:buNone/>
              <a:defRPr sz="9600">
                <a:solidFill>
                  <a:schemeClr val="lt1"/>
                </a:solidFill>
              </a:defRPr>
            </a:lvl1pPr>
            <a:lvl2pPr lvl="1" rtl="0">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cxnSp>
        <p:nvCxnSpPr>
          <p:cNvPr id="185" name="Google Shape;185;p31"/>
          <p:cNvCxnSpPr>
            <a:stCxn id="180" idx="0"/>
          </p:cNvCxnSpPr>
          <p:nvPr/>
        </p:nvCxnSpPr>
        <p:spPr>
          <a:xfrm>
            <a:off x="4572000" y="-7350"/>
            <a:ext cx="8700" cy="3781500"/>
          </a:xfrm>
          <a:prstGeom prst="straightConnector1">
            <a:avLst/>
          </a:prstGeom>
          <a:noFill/>
          <a:ln w="28575" cap="flat" cmpd="sng">
            <a:solidFill>
              <a:schemeClr val="lt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header 10">
  <p:cSld name="CUSTOM_3_2_1_1_1_1_1_1_1">
    <p:spTree>
      <p:nvGrpSpPr>
        <p:cNvPr id="1" name="Shape 186"/>
        <p:cNvGrpSpPr/>
        <p:nvPr/>
      </p:nvGrpSpPr>
      <p:grpSpPr>
        <a:xfrm>
          <a:off x="0" y="0"/>
          <a:ext cx="0" cy="0"/>
          <a:chOff x="0" y="0"/>
          <a:chExt cx="0" cy="0"/>
        </a:xfrm>
      </p:grpSpPr>
      <p:sp>
        <p:nvSpPr>
          <p:cNvPr id="187" name="Google Shape;187;p32"/>
          <p:cNvSpPr/>
          <p:nvPr/>
        </p:nvSpPr>
        <p:spPr>
          <a:xfrm>
            <a:off x="0" y="-7350"/>
            <a:ext cx="9144000" cy="5158200"/>
          </a:xfrm>
          <a:prstGeom prst="rect">
            <a:avLst/>
          </a:pr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2"/>
          <p:cNvSpPr/>
          <p:nvPr/>
        </p:nvSpPr>
        <p:spPr>
          <a:xfrm flipH="1">
            <a:off x="300" y="-7350"/>
            <a:ext cx="3201900" cy="1547700"/>
          </a:xfrm>
          <a:prstGeom prst="rect">
            <a:avLst/>
          </a:prstGeom>
          <a:solidFill>
            <a:srgbClr val="00C3B1">
              <a:alpha val="5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2"/>
          <p:cNvSpPr/>
          <p:nvPr/>
        </p:nvSpPr>
        <p:spPr>
          <a:xfrm flipH="1">
            <a:off x="2582575" y="900600"/>
            <a:ext cx="6561900" cy="42429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
        <p:nvSpPr>
          <p:cNvPr id="190" name="Google Shape;190;p32"/>
          <p:cNvSpPr txBox="1">
            <a:spLocks noGrp="1"/>
          </p:cNvSpPr>
          <p:nvPr>
            <p:ph type="ctrTitle"/>
          </p:nvPr>
        </p:nvSpPr>
        <p:spPr>
          <a:xfrm flipH="1">
            <a:off x="2627825" y="2540550"/>
            <a:ext cx="3166200" cy="1921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600"/>
              <a:buNone/>
              <a:defRPr sz="3600">
                <a:solidFill>
                  <a:schemeClr val="lt1"/>
                </a:solidFill>
              </a:defRPr>
            </a:lvl1pPr>
            <a:lvl2pPr lvl="1" algn="r" rtl="0">
              <a:spcBef>
                <a:spcPts val="0"/>
              </a:spcBef>
              <a:spcAft>
                <a:spcPts val="0"/>
              </a:spcAft>
              <a:buClr>
                <a:schemeClr val="lt1"/>
              </a:buClr>
              <a:buSzPts val="6500"/>
              <a:buNone/>
              <a:defRPr sz="6500">
                <a:solidFill>
                  <a:schemeClr val="lt1"/>
                </a:solidFill>
              </a:defRPr>
            </a:lvl2pPr>
            <a:lvl3pPr lvl="2" algn="r" rtl="0">
              <a:spcBef>
                <a:spcPts val="0"/>
              </a:spcBef>
              <a:spcAft>
                <a:spcPts val="0"/>
              </a:spcAft>
              <a:buClr>
                <a:schemeClr val="lt1"/>
              </a:buClr>
              <a:buSzPts val="6500"/>
              <a:buNone/>
              <a:defRPr sz="6500">
                <a:solidFill>
                  <a:schemeClr val="lt1"/>
                </a:solidFill>
              </a:defRPr>
            </a:lvl3pPr>
            <a:lvl4pPr lvl="3" algn="r" rtl="0">
              <a:spcBef>
                <a:spcPts val="0"/>
              </a:spcBef>
              <a:spcAft>
                <a:spcPts val="0"/>
              </a:spcAft>
              <a:buClr>
                <a:schemeClr val="lt1"/>
              </a:buClr>
              <a:buSzPts val="6500"/>
              <a:buNone/>
              <a:defRPr sz="6500">
                <a:solidFill>
                  <a:schemeClr val="lt1"/>
                </a:solidFill>
              </a:defRPr>
            </a:lvl4pPr>
            <a:lvl5pPr lvl="4" algn="r" rtl="0">
              <a:spcBef>
                <a:spcPts val="0"/>
              </a:spcBef>
              <a:spcAft>
                <a:spcPts val="0"/>
              </a:spcAft>
              <a:buClr>
                <a:schemeClr val="lt1"/>
              </a:buClr>
              <a:buSzPts val="6500"/>
              <a:buNone/>
              <a:defRPr sz="6500">
                <a:solidFill>
                  <a:schemeClr val="lt1"/>
                </a:solidFill>
              </a:defRPr>
            </a:lvl5pPr>
            <a:lvl6pPr lvl="5" algn="r" rtl="0">
              <a:spcBef>
                <a:spcPts val="0"/>
              </a:spcBef>
              <a:spcAft>
                <a:spcPts val="0"/>
              </a:spcAft>
              <a:buClr>
                <a:schemeClr val="lt1"/>
              </a:buClr>
              <a:buSzPts val="6500"/>
              <a:buNone/>
              <a:defRPr sz="6500">
                <a:solidFill>
                  <a:schemeClr val="lt1"/>
                </a:solidFill>
              </a:defRPr>
            </a:lvl6pPr>
            <a:lvl7pPr lvl="6" algn="r" rtl="0">
              <a:spcBef>
                <a:spcPts val="0"/>
              </a:spcBef>
              <a:spcAft>
                <a:spcPts val="0"/>
              </a:spcAft>
              <a:buClr>
                <a:schemeClr val="lt1"/>
              </a:buClr>
              <a:buSzPts val="6500"/>
              <a:buNone/>
              <a:defRPr sz="6500">
                <a:solidFill>
                  <a:schemeClr val="lt1"/>
                </a:solidFill>
              </a:defRPr>
            </a:lvl7pPr>
            <a:lvl8pPr lvl="7" algn="r" rtl="0">
              <a:spcBef>
                <a:spcPts val="0"/>
              </a:spcBef>
              <a:spcAft>
                <a:spcPts val="0"/>
              </a:spcAft>
              <a:buClr>
                <a:schemeClr val="lt1"/>
              </a:buClr>
              <a:buSzPts val="6500"/>
              <a:buNone/>
              <a:defRPr sz="6500">
                <a:solidFill>
                  <a:schemeClr val="lt1"/>
                </a:solidFill>
              </a:defRPr>
            </a:lvl8pPr>
            <a:lvl9pPr lvl="8" algn="r" rtl="0">
              <a:spcBef>
                <a:spcPts val="0"/>
              </a:spcBef>
              <a:spcAft>
                <a:spcPts val="0"/>
              </a:spcAft>
              <a:buClr>
                <a:schemeClr val="lt1"/>
              </a:buClr>
              <a:buSzPts val="6500"/>
              <a:buNone/>
              <a:defRPr sz="6500">
                <a:solidFill>
                  <a:schemeClr val="lt1"/>
                </a:solidFill>
              </a:defRPr>
            </a:lvl9pPr>
          </a:lstStyle>
          <a:p>
            <a:endParaRPr/>
          </a:p>
        </p:txBody>
      </p:sp>
      <p:sp>
        <p:nvSpPr>
          <p:cNvPr id="191" name="Google Shape;191;p32"/>
          <p:cNvSpPr txBox="1">
            <a:spLocks noGrp="1"/>
          </p:cNvSpPr>
          <p:nvPr>
            <p:ph type="title" idx="2" hasCustomPrompt="1"/>
          </p:nvPr>
        </p:nvSpPr>
        <p:spPr>
          <a:xfrm flipH="1">
            <a:off x="6075775" y="2359022"/>
            <a:ext cx="2628600" cy="2276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9600"/>
              <a:buNone/>
              <a:defRPr sz="9600">
                <a:solidFill>
                  <a:schemeClr val="lt1"/>
                </a:solidFill>
              </a:defRPr>
            </a:lvl1pPr>
            <a:lvl2pPr lvl="1" rtl="0">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cxnSp>
        <p:nvCxnSpPr>
          <p:cNvPr id="192" name="Google Shape;192;p32"/>
          <p:cNvCxnSpPr/>
          <p:nvPr/>
        </p:nvCxnSpPr>
        <p:spPr>
          <a:xfrm>
            <a:off x="5954850" y="-10625"/>
            <a:ext cx="0" cy="4277400"/>
          </a:xfrm>
          <a:prstGeom prst="straightConnector1">
            <a:avLst/>
          </a:prstGeom>
          <a:noFill/>
          <a:ln w="28575" cap="flat" cmpd="sng">
            <a:solidFill>
              <a:schemeClr val="lt1"/>
            </a:solidFill>
            <a:prstDash val="solid"/>
            <a:round/>
            <a:headEnd type="none" w="med" len="med"/>
            <a:tailEnd type="none" w="med" len="med"/>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only 3">
  <p:cSld name="CUSTOM_3_1_1">
    <p:spTree>
      <p:nvGrpSpPr>
        <p:cNvPr id="1" name="Shape 193"/>
        <p:cNvGrpSpPr/>
        <p:nvPr/>
      </p:nvGrpSpPr>
      <p:grpSpPr>
        <a:xfrm>
          <a:off x="0" y="0"/>
          <a:ext cx="0" cy="0"/>
          <a:chOff x="0" y="0"/>
          <a:chExt cx="0" cy="0"/>
        </a:xfrm>
      </p:grpSpPr>
      <p:sp>
        <p:nvSpPr>
          <p:cNvPr id="194" name="Google Shape;194;p33"/>
          <p:cNvSpPr/>
          <p:nvPr/>
        </p:nvSpPr>
        <p:spPr>
          <a:xfrm flipH="1">
            <a:off x="142275" y="1230300"/>
            <a:ext cx="272700" cy="3913200"/>
          </a:xfrm>
          <a:prstGeom prst="rect">
            <a:avLst/>
          </a:prstGeom>
          <a:solidFill>
            <a:srgbClr val="00C3B1">
              <a:alpha val="5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
        <p:nvSpPr>
          <p:cNvPr id="195" name="Google Shape;195;p33"/>
          <p:cNvSpPr/>
          <p:nvPr/>
        </p:nvSpPr>
        <p:spPr>
          <a:xfrm flipH="1">
            <a:off x="0" y="0"/>
            <a:ext cx="272700" cy="51435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
        <p:nvSpPr>
          <p:cNvPr id="196" name="Google Shape;196;p33"/>
          <p:cNvSpPr txBox="1">
            <a:spLocks noGrp="1"/>
          </p:cNvSpPr>
          <p:nvPr>
            <p:ph type="ctrTitle"/>
          </p:nvPr>
        </p:nvSpPr>
        <p:spPr>
          <a:xfrm>
            <a:off x="720000" y="540000"/>
            <a:ext cx="7704000" cy="4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197" name="Google Shape;197;p33"/>
          <p:cNvSpPr/>
          <p:nvPr/>
        </p:nvSpPr>
        <p:spPr>
          <a:xfrm flipH="1">
            <a:off x="8871300" y="1230300"/>
            <a:ext cx="272700" cy="3913200"/>
          </a:xfrm>
          <a:prstGeom prst="rect">
            <a:avLst/>
          </a:prstGeom>
          <a:solidFill>
            <a:srgbClr val="00C3B1">
              <a:alpha val="5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only 5">
  <p:cSld name="CUSTOM_3_1_1_1_1">
    <p:spTree>
      <p:nvGrpSpPr>
        <p:cNvPr id="1" name="Shape 198"/>
        <p:cNvGrpSpPr/>
        <p:nvPr/>
      </p:nvGrpSpPr>
      <p:grpSpPr>
        <a:xfrm>
          <a:off x="0" y="0"/>
          <a:ext cx="0" cy="0"/>
          <a:chOff x="0" y="0"/>
          <a:chExt cx="0" cy="0"/>
        </a:xfrm>
      </p:grpSpPr>
      <p:sp>
        <p:nvSpPr>
          <p:cNvPr id="199" name="Google Shape;199;p34"/>
          <p:cNvSpPr/>
          <p:nvPr/>
        </p:nvSpPr>
        <p:spPr>
          <a:xfrm flipH="1">
            <a:off x="142275" y="1230300"/>
            <a:ext cx="272700" cy="3913200"/>
          </a:xfrm>
          <a:prstGeom prst="rect">
            <a:avLst/>
          </a:prstGeom>
          <a:solidFill>
            <a:srgbClr val="00C3B1">
              <a:alpha val="5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
        <p:nvSpPr>
          <p:cNvPr id="200" name="Google Shape;200;p34"/>
          <p:cNvSpPr/>
          <p:nvPr/>
        </p:nvSpPr>
        <p:spPr>
          <a:xfrm flipH="1">
            <a:off x="0" y="0"/>
            <a:ext cx="272700" cy="51435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
        <p:nvSpPr>
          <p:cNvPr id="201" name="Google Shape;201;p34"/>
          <p:cNvSpPr txBox="1">
            <a:spLocks noGrp="1"/>
          </p:cNvSpPr>
          <p:nvPr>
            <p:ph type="ctrTitle"/>
          </p:nvPr>
        </p:nvSpPr>
        <p:spPr>
          <a:xfrm>
            <a:off x="720000" y="540000"/>
            <a:ext cx="7704000" cy="4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02" name="Google Shape;202;p34"/>
          <p:cNvSpPr/>
          <p:nvPr/>
        </p:nvSpPr>
        <p:spPr>
          <a:xfrm flipH="1">
            <a:off x="8871300" y="1230300"/>
            <a:ext cx="272700" cy="3913200"/>
          </a:xfrm>
          <a:prstGeom prst="rect">
            <a:avLst/>
          </a:prstGeom>
          <a:solidFill>
            <a:srgbClr val="00C3B1">
              <a:alpha val="5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
        <p:nvSpPr>
          <p:cNvPr id="203" name="Google Shape;203;p34"/>
          <p:cNvSpPr/>
          <p:nvPr/>
        </p:nvSpPr>
        <p:spPr>
          <a:xfrm flipH="1">
            <a:off x="8424000" y="4603500"/>
            <a:ext cx="720000" cy="540000"/>
          </a:xfrm>
          <a:prstGeom prst="rect">
            <a:avLst/>
          </a:prstGeom>
          <a:solidFill>
            <a:srgbClr val="00C3B1">
              <a:alpha val="5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7">
  <p:cSld name="CUSTOM_3_1_1_1_1_1_1">
    <p:spTree>
      <p:nvGrpSpPr>
        <p:cNvPr id="1" name="Shape 204"/>
        <p:cNvGrpSpPr/>
        <p:nvPr/>
      </p:nvGrpSpPr>
      <p:grpSpPr>
        <a:xfrm>
          <a:off x="0" y="0"/>
          <a:ext cx="0" cy="0"/>
          <a:chOff x="0" y="0"/>
          <a:chExt cx="0" cy="0"/>
        </a:xfrm>
      </p:grpSpPr>
      <p:sp>
        <p:nvSpPr>
          <p:cNvPr id="205" name="Google Shape;205;p35"/>
          <p:cNvSpPr/>
          <p:nvPr/>
        </p:nvSpPr>
        <p:spPr>
          <a:xfrm>
            <a:off x="0" y="0"/>
            <a:ext cx="3502800" cy="1527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
        <p:nvSpPr>
          <p:cNvPr id="206" name="Google Shape;206;p35"/>
          <p:cNvSpPr/>
          <p:nvPr/>
        </p:nvSpPr>
        <p:spPr>
          <a:xfrm>
            <a:off x="0" y="76350"/>
            <a:ext cx="1757400" cy="152700"/>
          </a:xfrm>
          <a:prstGeom prst="rect">
            <a:avLst/>
          </a:prstGeom>
          <a:solidFill>
            <a:srgbClr val="00C3B1">
              <a:alpha val="5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
        <p:nvSpPr>
          <p:cNvPr id="207" name="Google Shape;207;p35"/>
          <p:cNvSpPr/>
          <p:nvPr/>
        </p:nvSpPr>
        <p:spPr>
          <a:xfrm>
            <a:off x="5641200" y="4831575"/>
            <a:ext cx="3502800" cy="312000"/>
          </a:xfrm>
          <a:prstGeom prst="rect">
            <a:avLst/>
          </a:prstGeom>
          <a:solidFill>
            <a:srgbClr val="00C3B1">
              <a:alpha val="5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
        <p:nvSpPr>
          <p:cNvPr id="208" name="Google Shape;208;p35"/>
          <p:cNvSpPr txBox="1">
            <a:spLocks noGrp="1"/>
          </p:cNvSpPr>
          <p:nvPr>
            <p:ph type="ctrTitle"/>
          </p:nvPr>
        </p:nvSpPr>
        <p:spPr>
          <a:xfrm>
            <a:off x="720000" y="540000"/>
            <a:ext cx="7704000" cy="4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only 9">
  <p:cSld name="CUSTOM_3_1_1_1_1_1_1_1_1">
    <p:spTree>
      <p:nvGrpSpPr>
        <p:cNvPr id="1" name="Shape 209"/>
        <p:cNvGrpSpPr/>
        <p:nvPr/>
      </p:nvGrpSpPr>
      <p:grpSpPr>
        <a:xfrm>
          <a:off x="0" y="0"/>
          <a:ext cx="0" cy="0"/>
          <a:chOff x="0" y="0"/>
          <a:chExt cx="0" cy="0"/>
        </a:xfrm>
      </p:grpSpPr>
      <p:sp>
        <p:nvSpPr>
          <p:cNvPr id="210" name="Google Shape;210;p36"/>
          <p:cNvSpPr txBox="1">
            <a:spLocks noGrp="1"/>
          </p:cNvSpPr>
          <p:nvPr>
            <p:ph type="ctrTitle"/>
          </p:nvPr>
        </p:nvSpPr>
        <p:spPr>
          <a:xfrm>
            <a:off x="720000" y="540000"/>
            <a:ext cx="7704000" cy="4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11" name="Google Shape;211;p36"/>
          <p:cNvSpPr/>
          <p:nvPr/>
        </p:nvSpPr>
        <p:spPr>
          <a:xfrm>
            <a:off x="8729025" y="1230300"/>
            <a:ext cx="272700" cy="3913200"/>
          </a:xfrm>
          <a:prstGeom prst="rect">
            <a:avLst/>
          </a:prstGeom>
          <a:solidFill>
            <a:srgbClr val="00C3B1">
              <a:alpha val="5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
        <p:nvSpPr>
          <p:cNvPr id="212" name="Google Shape;212;p36"/>
          <p:cNvSpPr/>
          <p:nvPr/>
        </p:nvSpPr>
        <p:spPr>
          <a:xfrm>
            <a:off x="8871300" y="0"/>
            <a:ext cx="272700" cy="51435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
        <p:nvSpPr>
          <p:cNvPr id="213" name="Google Shape;213;p36"/>
          <p:cNvSpPr/>
          <p:nvPr/>
        </p:nvSpPr>
        <p:spPr>
          <a:xfrm rot="5400000">
            <a:off x="-2132000" y="2128800"/>
            <a:ext cx="4609200" cy="3450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
        <p:nvSpPr>
          <p:cNvPr id="214" name="Google Shape;214;p36"/>
          <p:cNvSpPr/>
          <p:nvPr/>
        </p:nvSpPr>
        <p:spPr>
          <a:xfrm rot="5400000">
            <a:off x="-2600" y="4639790"/>
            <a:ext cx="695400" cy="312000"/>
          </a:xfrm>
          <a:prstGeom prst="rect">
            <a:avLst/>
          </a:prstGeom>
          <a:solidFill>
            <a:srgbClr val="00C3B1">
              <a:alpha val="5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only 11">
  <p:cSld name="CUSTOM_3_1_1_1_1_1_1_1_1_1_1">
    <p:spTree>
      <p:nvGrpSpPr>
        <p:cNvPr id="1" name="Shape 215"/>
        <p:cNvGrpSpPr/>
        <p:nvPr/>
      </p:nvGrpSpPr>
      <p:grpSpPr>
        <a:xfrm>
          <a:off x="0" y="0"/>
          <a:ext cx="0" cy="0"/>
          <a:chOff x="0" y="0"/>
          <a:chExt cx="0" cy="0"/>
        </a:xfrm>
      </p:grpSpPr>
      <p:sp>
        <p:nvSpPr>
          <p:cNvPr id="216" name="Google Shape;216;p37"/>
          <p:cNvSpPr/>
          <p:nvPr/>
        </p:nvSpPr>
        <p:spPr>
          <a:xfrm flipH="1">
            <a:off x="142275" y="1230300"/>
            <a:ext cx="272700" cy="3913200"/>
          </a:xfrm>
          <a:prstGeom prst="rect">
            <a:avLst/>
          </a:prstGeom>
          <a:solidFill>
            <a:srgbClr val="00C3B1">
              <a:alpha val="5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
        <p:nvSpPr>
          <p:cNvPr id="217" name="Google Shape;217;p37"/>
          <p:cNvSpPr/>
          <p:nvPr/>
        </p:nvSpPr>
        <p:spPr>
          <a:xfrm flipH="1">
            <a:off x="0" y="0"/>
            <a:ext cx="272700" cy="51435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
        <p:nvSpPr>
          <p:cNvPr id="218" name="Google Shape;218;p37"/>
          <p:cNvSpPr/>
          <p:nvPr/>
        </p:nvSpPr>
        <p:spPr>
          <a:xfrm flipH="1">
            <a:off x="8761200" y="0"/>
            <a:ext cx="382800" cy="4413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
        <p:nvSpPr>
          <p:cNvPr id="219" name="Google Shape;219;p37"/>
          <p:cNvSpPr txBox="1">
            <a:spLocks noGrp="1"/>
          </p:cNvSpPr>
          <p:nvPr>
            <p:ph type="ctrTitle"/>
          </p:nvPr>
        </p:nvSpPr>
        <p:spPr>
          <a:xfrm>
            <a:off x="720000" y="540000"/>
            <a:ext cx="7704000" cy="4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only 15">
  <p:cSld name="CUSTOM_3_1_1_1_1_1_1_1_1_1_1_1_1_1_1">
    <p:spTree>
      <p:nvGrpSpPr>
        <p:cNvPr id="1" name="Shape 220"/>
        <p:cNvGrpSpPr/>
        <p:nvPr/>
      </p:nvGrpSpPr>
      <p:grpSpPr>
        <a:xfrm>
          <a:off x="0" y="0"/>
          <a:ext cx="0" cy="0"/>
          <a:chOff x="0" y="0"/>
          <a:chExt cx="0" cy="0"/>
        </a:xfrm>
      </p:grpSpPr>
      <p:sp>
        <p:nvSpPr>
          <p:cNvPr id="221" name="Google Shape;221;p38"/>
          <p:cNvSpPr/>
          <p:nvPr/>
        </p:nvSpPr>
        <p:spPr>
          <a:xfrm>
            <a:off x="8729025" y="1230300"/>
            <a:ext cx="272700" cy="3913200"/>
          </a:xfrm>
          <a:prstGeom prst="rect">
            <a:avLst/>
          </a:prstGeom>
          <a:solidFill>
            <a:srgbClr val="00C3B1">
              <a:alpha val="5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
        <p:nvSpPr>
          <p:cNvPr id="222" name="Google Shape;222;p38"/>
          <p:cNvSpPr/>
          <p:nvPr/>
        </p:nvSpPr>
        <p:spPr>
          <a:xfrm>
            <a:off x="8871300" y="0"/>
            <a:ext cx="272700" cy="51435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
        <p:nvSpPr>
          <p:cNvPr id="223" name="Google Shape;223;p38"/>
          <p:cNvSpPr txBox="1">
            <a:spLocks noGrp="1"/>
          </p:cNvSpPr>
          <p:nvPr>
            <p:ph type="ctrTitle"/>
          </p:nvPr>
        </p:nvSpPr>
        <p:spPr>
          <a:xfrm>
            <a:off x="720000" y="540000"/>
            <a:ext cx="7704000" cy="4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only 17">
  <p:cSld name="CUSTOM_3_1_1_1_1_1_1_1_1_1_1_1_1_1_1_1_1">
    <p:spTree>
      <p:nvGrpSpPr>
        <p:cNvPr id="1" name="Shape 224"/>
        <p:cNvGrpSpPr/>
        <p:nvPr/>
      </p:nvGrpSpPr>
      <p:grpSpPr>
        <a:xfrm>
          <a:off x="0" y="0"/>
          <a:ext cx="0" cy="0"/>
          <a:chOff x="0" y="0"/>
          <a:chExt cx="0" cy="0"/>
        </a:xfrm>
      </p:grpSpPr>
      <p:sp>
        <p:nvSpPr>
          <p:cNvPr id="225" name="Google Shape;225;p39"/>
          <p:cNvSpPr/>
          <p:nvPr/>
        </p:nvSpPr>
        <p:spPr>
          <a:xfrm flipH="1">
            <a:off x="0" y="679995"/>
            <a:ext cx="8481600" cy="4463400"/>
          </a:xfrm>
          <a:prstGeom prst="rect">
            <a:avLst/>
          </a:prstGeom>
          <a:solidFill>
            <a:srgbClr val="00C3B1">
              <a:alpha val="5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
        <p:nvSpPr>
          <p:cNvPr id="226" name="Google Shape;226;p39"/>
          <p:cNvSpPr/>
          <p:nvPr/>
        </p:nvSpPr>
        <p:spPr>
          <a:xfrm flipH="1">
            <a:off x="662875" y="7125"/>
            <a:ext cx="8481600" cy="45102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
        <p:nvSpPr>
          <p:cNvPr id="227" name="Google Shape;227;p39"/>
          <p:cNvSpPr txBox="1">
            <a:spLocks noGrp="1"/>
          </p:cNvSpPr>
          <p:nvPr>
            <p:ph type="ctrTitle"/>
          </p:nvPr>
        </p:nvSpPr>
        <p:spPr>
          <a:xfrm>
            <a:off x="720000" y="540000"/>
            <a:ext cx="7704000" cy="405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600"/>
              <a:buNone/>
              <a:defRPr>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only 19">
  <p:cSld name="CUSTOM_3_1_1_1_1_1_1_1_1_1_1_1_1_1_1_1_1_1_1">
    <p:spTree>
      <p:nvGrpSpPr>
        <p:cNvPr id="1" name="Shape 228"/>
        <p:cNvGrpSpPr/>
        <p:nvPr/>
      </p:nvGrpSpPr>
      <p:grpSpPr>
        <a:xfrm>
          <a:off x="0" y="0"/>
          <a:ext cx="0" cy="0"/>
          <a:chOff x="0" y="0"/>
          <a:chExt cx="0" cy="0"/>
        </a:xfrm>
      </p:grpSpPr>
      <p:sp>
        <p:nvSpPr>
          <p:cNvPr id="229" name="Google Shape;229;p40"/>
          <p:cNvSpPr txBox="1">
            <a:spLocks noGrp="1"/>
          </p:cNvSpPr>
          <p:nvPr>
            <p:ph type="ctrTitle"/>
          </p:nvPr>
        </p:nvSpPr>
        <p:spPr>
          <a:xfrm>
            <a:off x="720000" y="540000"/>
            <a:ext cx="7704000" cy="4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30" name="Google Shape;230;p40"/>
          <p:cNvSpPr/>
          <p:nvPr/>
        </p:nvSpPr>
        <p:spPr>
          <a:xfrm flipH="1">
            <a:off x="142275" y="0"/>
            <a:ext cx="272700" cy="5143500"/>
          </a:xfrm>
          <a:prstGeom prst="rect">
            <a:avLst/>
          </a:prstGeom>
          <a:solidFill>
            <a:srgbClr val="00C3B1">
              <a:alpha val="5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
        <p:nvSpPr>
          <p:cNvPr id="231" name="Google Shape;231;p40"/>
          <p:cNvSpPr/>
          <p:nvPr/>
        </p:nvSpPr>
        <p:spPr>
          <a:xfrm flipH="1">
            <a:off x="0" y="1230300"/>
            <a:ext cx="272700" cy="39132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only 22">
  <p:cSld name="CUSTOM_3_1_1_1_1_1_1_1_1_1_1_1_1_1_1_1_1_1_1_1_1_1">
    <p:spTree>
      <p:nvGrpSpPr>
        <p:cNvPr id="1" name="Shape 232"/>
        <p:cNvGrpSpPr/>
        <p:nvPr/>
      </p:nvGrpSpPr>
      <p:grpSpPr>
        <a:xfrm>
          <a:off x="0" y="0"/>
          <a:ext cx="0" cy="0"/>
          <a:chOff x="0" y="0"/>
          <a:chExt cx="0" cy="0"/>
        </a:xfrm>
      </p:grpSpPr>
      <p:sp>
        <p:nvSpPr>
          <p:cNvPr id="233" name="Google Shape;233;p41"/>
          <p:cNvSpPr/>
          <p:nvPr/>
        </p:nvSpPr>
        <p:spPr>
          <a:xfrm>
            <a:off x="384550" y="2229900"/>
            <a:ext cx="272700" cy="683700"/>
          </a:xfrm>
          <a:prstGeom prst="rect">
            <a:avLst/>
          </a:prstGeom>
          <a:solidFill>
            <a:srgbClr val="00C3B1">
              <a:alpha val="5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
        <p:nvSpPr>
          <p:cNvPr id="234" name="Google Shape;234;p41"/>
          <p:cNvSpPr/>
          <p:nvPr/>
        </p:nvSpPr>
        <p:spPr>
          <a:xfrm>
            <a:off x="0" y="0"/>
            <a:ext cx="524400" cy="51435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
        <p:nvSpPr>
          <p:cNvPr id="235" name="Google Shape;235;p41"/>
          <p:cNvSpPr/>
          <p:nvPr/>
        </p:nvSpPr>
        <p:spPr>
          <a:xfrm>
            <a:off x="9032650" y="0"/>
            <a:ext cx="111300" cy="47286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
        <p:nvSpPr>
          <p:cNvPr id="236" name="Google Shape;236;p41"/>
          <p:cNvSpPr/>
          <p:nvPr/>
        </p:nvSpPr>
        <p:spPr>
          <a:xfrm>
            <a:off x="8800375" y="4105050"/>
            <a:ext cx="343500" cy="1045800"/>
          </a:xfrm>
          <a:prstGeom prst="rect">
            <a:avLst/>
          </a:prstGeom>
          <a:solidFill>
            <a:srgbClr val="00C3B1">
              <a:alpha val="5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
        <p:nvSpPr>
          <p:cNvPr id="237" name="Google Shape;237;p41"/>
          <p:cNvSpPr txBox="1">
            <a:spLocks noGrp="1"/>
          </p:cNvSpPr>
          <p:nvPr>
            <p:ph type="ctrTitle"/>
          </p:nvPr>
        </p:nvSpPr>
        <p:spPr>
          <a:xfrm>
            <a:off x="720000" y="540000"/>
            <a:ext cx="7704000" cy="4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two columns 2">
  <p:cSld name="CUSTOM_4">
    <p:spTree>
      <p:nvGrpSpPr>
        <p:cNvPr id="1" name="Shape 238"/>
        <p:cNvGrpSpPr/>
        <p:nvPr/>
      </p:nvGrpSpPr>
      <p:grpSpPr>
        <a:xfrm>
          <a:off x="0" y="0"/>
          <a:ext cx="0" cy="0"/>
          <a:chOff x="0" y="0"/>
          <a:chExt cx="0" cy="0"/>
        </a:xfrm>
      </p:grpSpPr>
      <p:sp>
        <p:nvSpPr>
          <p:cNvPr id="239" name="Google Shape;239;p42"/>
          <p:cNvSpPr/>
          <p:nvPr/>
        </p:nvSpPr>
        <p:spPr>
          <a:xfrm>
            <a:off x="4560425" y="471475"/>
            <a:ext cx="4587300" cy="4200600"/>
          </a:xfrm>
          <a:prstGeom prst="rect">
            <a:avLst/>
          </a:prstGeom>
          <a:solidFill>
            <a:srgbClr val="00C3B1">
              <a:alpha val="5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2"/>
          <p:cNvSpPr/>
          <p:nvPr/>
        </p:nvSpPr>
        <p:spPr>
          <a:xfrm>
            <a:off x="-7500" y="471475"/>
            <a:ext cx="4587300" cy="42006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2"/>
          <p:cNvSpPr txBox="1">
            <a:spLocks noGrp="1"/>
          </p:cNvSpPr>
          <p:nvPr>
            <p:ph type="subTitle" idx="1"/>
          </p:nvPr>
        </p:nvSpPr>
        <p:spPr>
          <a:xfrm>
            <a:off x="759113" y="2567868"/>
            <a:ext cx="27972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000"/>
              <a:buNone/>
              <a:defRPr>
                <a:solidFill>
                  <a:schemeClr val="lt1"/>
                </a:solidFill>
                <a:latin typeface="Roboto Slab"/>
                <a:ea typeface="Roboto Slab"/>
                <a:cs typeface="Roboto Slab"/>
                <a:sym typeface="Roboto Slab"/>
              </a:defRPr>
            </a:lvl1pPr>
            <a:lvl2pPr lvl="1" rtl="0">
              <a:lnSpc>
                <a:spcPct val="100000"/>
              </a:lnSpc>
              <a:spcBef>
                <a:spcPts val="0"/>
              </a:spcBef>
              <a:spcAft>
                <a:spcPts val="0"/>
              </a:spcAft>
              <a:buClr>
                <a:schemeClr val="lt1"/>
              </a:buClr>
              <a:buSzPts val="1000"/>
              <a:buNone/>
              <a:defRPr sz="1000">
                <a:solidFill>
                  <a:schemeClr val="lt1"/>
                </a:solidFill>
              </a:defRPr>
            </a:lvl2pPr>
            <a:lvl3pPr lvl="2" rtl="0">
              <a:lnSpc>
                <a:spcPct val="100000"/>
              </a:lnSpc>
              <a:spcBef>
                <a:spcPts val="0"/>
              </a:spcBef>
              <a:spcAft>
                <a:spcPts val="0"/>
              </a:spcAft>
              <a:buClr>
                <a:schemeClr val="lt1"/>
              </a:buClr>
              <a:buSzPts val="1000"/>
              <a:buNone/>
              <a:defRPr sz="1000">
                <a:solidFill>
                  <a:schemeClr val="lt1"/>
                </a:solidFill>
              </a:defRPr>
            </a:lvl3pPr>
            <a:lvl4pPr lvl="3" rtl="0">
              <a:lnSpc>
                <a:spcPct val="100000"/>
              </a:lnSpc>
              <a:spcBef>
                <a:spcPts val="0"/>
              </a:spcBef>
              <a:spcAft>
                <a:spcPts val="0"/>
              </a:spcAft>
              <a:buClr>
                <a:schemeClr val="lt1"/>
              </a:buClr>
              <a:buSzPts val="1000"/>
              <a:buNone/>
              <a:defRPr sz="1000">
                <a:solidFill>
                  <a:schemeClr val="lt1"/>
                </a:solidFill>
              </a:defRPr>
            </a:lvl4pPr>
            <a:lvl5pPr lvl="4" rtl="0">
              <a:lnSpc>
                <a:spcPct val="100000"/>
              </a:lnSpc>
              <a:spcBef>
                <a:spcPts val="0"/>
              </a:spcBef>
              <a:spcAft>
                <a:spcPts val="0"/>
              </a:spcAft>
              <a:buClr>
                <a:schemeClr val="lt1"/>
              </a:buClr>
              <a:buSzPts val="1000"/>
              <a:buNone/>
              <a:defRPr sz="1000">
                <a:solidFill>
                  <a:schemeClr val="lt1"/>
                </a:solidFill>
              </a:defRPr>
            </a:lvl5pPr>
            <a:lvl6pPr lvl="5" rtl="0">
              <a:lnSpc>
                <a:spcPct val="100000"/>
              </a:lnSpc>
              <a:spcBef>
                <a:spcPts val="0"/>
              </a:spcBef>
              <a:spcAft>
                <a:spcPts val="0"/>
              </a:spcAft>
              <a:buClr>
                <a:schemeClr val="lt1"/>
              </a:buClr>
              <a:buSzPts val="1000"/>
              <a:buNone/>
              <a:defRPr sz="1000">
                <a:solidFill>
                  <a:schemeClr val="lt1"/>
                </a:solidFill>
              </a:defRPr>
            </a:lvl6pPr>
            <a:lvl7pPr lvl="6" rtl="0">
              <a:lnSpc>
                <a:spcPct val="100000"/>
              </a:lnSpc>
              <a:spcBef>
                <a:spcPts val="0"/>
              </a:spcBef>
              <a:spcAft>
                <a:spcPts val="0"/>
              </a:spcAft>
              <a:buClr>
                <a:schemeClr val="lt1"/>
              </a:buClr>
              <a:buSzPts val="1000"/>
              <a:buNone/>
              <a:defRPr sz="1000">
                <a:solidFill>
                  <a:schemeClr val="lt1"/>
                </a:solidFill>
              </a:defRPr>
            </a:lvl7pPr>
            <a:lvl8pPr lvl="7" rtl="0">
              <a:lnSpc>
                <a:spcPct val="100000"/>
              </a:lnSpc>
              <a:spcBef>
                <a:spcPts val="0"/>
              </a:spcBef>
              <a:spcAft>
                <a:spcPts val="0"/>
              </a:spcAft>
              <a:buClr>
                <a:schemeClr val="lt1"/>
              </a:buClr>
              <a:buSzPts val="1000"/>
              <a:buNone/>
              <a:defRPr sz="1000">
                <a:solidFill>
                  <a:schemeClr val="lt1"/>
                </a:solidFill>
              </a:defRPr>
            </a:lvl8pPr>
            <a:lvl9pPr lvl="8" rtl="0">
              <a:lnSpc>
                <a:spcPct val="100000"/>
              </a:lnSpc>
              <a:spcBef>
                <a:spcPts val="0"/>
              </a:spcBef>
              <a:spcAft>
                <a:spcPts val="0"/>
              </a:spcAft>
              <a:buClr>
                <a:schemeClr val="lt1"/>
              </a:buClr>
              <a:buSzPts val="1000"/>
              <a:buNone/>
              <a:defRPr sz="1000">
                <a:solidFill>
                  <a:schemeClr val="lt1"/>
                </a:solidFill>
              </a:defRPr>
            </a:lvl9pPr>
          </a:lstStyle>
          <a:p>
            <a:endParaRPr/>
          </a:p>
        </p:txBody>
      </p:sp>
      <p:sp>
        <p:nvSpPr>
          <p:cNvPr id="242" name="Google Shape;242;p42"/>
          <p:cNvSpPr txBox="1">
            <a:spLocks noGrp="1"/>
          </p:cNvSpPr>
          <p:nvPr>
            <p:ph type="subTitle" idx="2"/>
          </p:nvPr>
        </p:nvSpPr>
        <p:spPr>
          <a:xfrm>
            <a:off x="5411863" y="2567868"/>
            <a:ext cx="27972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000"/>
              <a:buNone/>
              <a:defRPr>
                <a:solidFill>
                  <a:schemeClr val="lt1"/>
                </a:solidFill>
                <a:latin typeface="Roboto Slab"/>
                <a:ea typeface="Roboto Slab"/>
                <a:cs typeface="Roboto Slab"/>
                <a:sym typeface="Roboto Slab"/>
              </a:defRPr>
            </a:lvl1pPr>
            <a:lvl2pPr lvl="1" rtl="0">
              <a:lnSpc>
                <a:spcPct val="100000"/>
              </a:lnSpc>
              <a:spcBef>
                <a:spcPts val="0"/>
              </a:spcBef>
              <a:spcAft>
                <a:spcPts val="0"/>
              </a:spcAft>
              <a:buClr>
                <a:schemeClr val="lt1"/>
              </a:buClr>
              <a:buSzPts val="1000"/>
              <a:buNone/>
              <a:defRPr sz="1000">
                <a:solidFill>
                  <a:schemeClr val="lt1"/>
                </a:solidFill>
              </a:defRPr>
            </a:lvl2pPr>
            <a:lvl3pPr lvl="2" rtl="0">
              <a:lnSpc>
                <a:spcPct val="100000"/>
              </a:lnSpc>
              <a:spcBef>
                <a:spcPts val="0"/>
              </a:spcBef>
              <a:spcAft>
                <a:spcPts val="0"/>
              </a:spcAft>
              <a:buClr>
                <a:schemeClr val="lt1"/>
              </a:buClr>
              <a:buSzPts val="1000"/>
              <a:buNone/>
              <a:defRPr sz="1000">
                <a:solidFill>
                  <a:schemeClr val="lt1"/>
                </a:solidFill>
              </a:defRPr>
            </a:lvl3pPr>
            <a:lvl4pPr lvl="3" rtl="0">
              <a:lnSpc>
                <a:spcPct val="100000"/>
              </a:lnSpc>
              <a:spcBef>
                <a:spcPts val="0"/>
              </a:spcBef>
              <a:spcAft>
                <a:spcPts val="0"/>
              </a:spcAft>
              <a:buClr>
                <a:schemeClr val="lt1"/>
              </a:buClr>
              <a:buSzPts val="1000"/>
              <a:buNone/>
              <a:defRPr sz="1000">
                <a:solidFill>
                  <a:schemeClr val="lt1"/>
                </a:solidFill>
              </a:defRPr>
            </a:lvl4pPr>
            <a:lvl5pPr lvl="4" rtl="0">
              <a:lnSpc>
                <a:spcPct val="100000"/>
              </a:lnSpc>
              <a:spcBef>
                <a:spcPts val="0"/>
              </a:spcBef>
              <a:spcAft>
                <a:spcPts val="0"/>
              </a:spcAft>
              <a:buClr>
                <a:schemeClr val="lt1"/>
              </a:buClr>
              <a:buSzPts val="1000"/>
              <a:buNone/>
              <a:defRPr sz="1000">
                <a:solidFill>
                  <a:schemeClr val="lt1"/>
                </a:solidFill>
              </a:defRPr>
            </a:lvl5pPr>
            <a:lvl6pPr lvl="5" rtl="0">
              <a:lnSpc>
                <a:spcPct val="100000"/>
              </a:lnSpc>
              <a:spcBef>
                <a:spcPts val="0"/>
              </a:spcBef>
              <a:spcAft>
                <a:spcPts val="0"/>
              </a:spcAft>
              <a:buClr>
                <a:schemeClr val="lt1"/>
              </a:buClr>
              <a:buSzPts val="1000"/>
              <a:buNone/>
              <a:defRPr sz="1000">
                <a:solidFill>
                  <a:schemeClr val="lt1"/>
                </a:solidFill>
              </a:defRPr>
            </a:lvl6pPr>
            <a:lvl7pPr lvl="6" rtl="0">
              <a:lnSpc>
                <a:spcPct val="100000"/>
              </a:lnSpc>
              <a:spcBef>
                <a:spcPts val="0"/>
              </a:spcBef>
              <a:spcAft>
                <a:spcPts val="0"/>
              </a:spcAft>
              <a:buClr>
                <a:schemeClr val="lt1"/>
              </a:buClr>
              <a:buSzPts val="1000"/>
              <a:buNone/>
              <a:defRPr sz="1000">
                <a:solidFill>
                  <a:schemeClr val="lt1"/>
                </a:solidFill>
              </a:defRPr>
            </a:lvl7pPr>
            <a:lvl8pPr lvl="7" rtl="0">
              <a:lnSpc>
                <a:spcPct val="100000"/>
              </a:lnSpc>
              <a:spcBef>
                <a:spcPts val="0"/>
              </a:spcBef>
              <a:spcAft>
                <a:spcPts val="0"/>
              </a:spcAft>
              <a:buClr>
                <a:schemeClr val="lt1"/>
              </a:buClr>
              <a:buSzPts val="1000"/>
              <a:buNone/>
              <a:defRPr sz="1000">
                <a:solidFill>
                  <a:schemeClr val="lt1"/>
                </a:solidFill>
              </a:defRPr>
            </a:lvl8pPr>
            <a:lvl9pPr lvl="8" rtl="0">
              <a:lnSpc>
                <a:spcPct val="100000"/>
              </a:lnSpc>
              <a:spcBef>
                <a:spcPts val="0"/>
              </a:spcBef>
              <a:spcAft>
                <a:spcPts val="0"/>
              </a:spcAft>
              <a:buClr>
                <a:schemeClr val="lt1"/>
              </a:buClr>
              <a:buSzPts val="1000"/>
              <a:buNone/>
              <a:defRPr sz="1000">
                <a:solidFill>
                  <a:schemeClr val="lt1"/>
                </a:solidFill>
              </a:defRPr>
            </a:lvl9pPr>
          </a:lstStyle>
          <a:p>
            <a:endParaRPr/>
          </a:p>
        </p:txBody>
      </p:sp>
      <p:sp>
        <p:nvSpPr>
          <p:cNvPr id="243" name="Google Shape;243;p42"/>
          <p:cNvSpPr txBox="1">
            <a:spLocks noGrp="1"/>
          </p:cNvSpPr>
          <p:nvPr>
            <p:ph type="ctrTitle"/>
          </p:nvPr>
        </p:nvSpPr>
        <p:spPr>
          <a:xfrm>
            <a:off x="792969" y="1793125"/>
            <a:ext cx="2797200" cy="6447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b" anchorCtr="0">
            <a:noAutofit/>
          </a:bodyPr>
          <a:lstStyle>
            <a:lvl1pPr lvl="0" algn="r" rtl="0">
              <a:spcBef>
                <a:spcPts val="0"/>
              </a:spcBef>
              <a:spcAft>
                <a:spcPts val="0"/>
              </a:spcAft>
              <a:buClr>
                <a:schemeClr val="lt1"/>
              </a:buClr>
              <a:buSzPts val="1800"/>
              <a:buFont typeface="Fira Sans Condensed Medium"/>
              <a:buNone/>
              <a:defRPr sz="2000">
                <a:solidFill>
                  <a:schemeClr val="lt1"/>
                </a:solidFill>
              </a:defRPr>
            </a:lvl1pPr>
            <a:lvl2pPr lvl="1" algn="r"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2pPr>
            <a:lvl3pPr lvl="2" algn="r"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3pPr>
            <a:lvl4pPr lvl="3" algn="r"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4pPr>
            <a:lvl5pPr lvl="4" algn="r"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5pPr>
            <a:lvl6pPr lvl="5" algn="r"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6pPr>
            <a:lvl7pPr lvl="6" algn="r"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7pPr>
            <a:lvl8pPr lvl="7" algn="r"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8pPr>
            <a:lvl9pPr lvl="8" algn="r"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9pPr>
          </a:lstStyle>
          <a:p>
            <a:endParaRPr/>
          </a:p>
        </p:txBody>
      </p:sp>
      <p:sp>
        <p:nvSpPr>
          <p:cNvPr id="244" name="Google Shape;244;p42"/>
          <p:cNvSpPr txBox="1">
            <a:spLocks noGrp="1"/>
          </p:cNvSpPr>
          <p:nvPr>
            <p:ph type="ctrTitle" idx="3"/>
          </p:nvPr>
        </p:nvSpPr>
        <p:spPr>
          <a:xfrm>
            <a:off x="5445719" y="1793125"/>
            <a:ext cx="2797200" cy="6447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b" anchorCtr="0">
            <a:noAutofit/>
          </a:bodyPr>
          <a:lstStyle>
            <a:lvl1pPr lvl="0" algn="r" rtl="0">
              <a:spcBef>
                <a:spcPts val="0"/>
              </a:spcBef>
              <a:spcAft>
                <a:spcPts val="0"/>
              </a:spcAft>
              <a:buClr>
                <a:schemeClr val="lt1"/>
              </a:buClr>
              <a:buSzPts val="1800"/>
              <a:buFont typeface="Fira Sans Condensed Medium"/>
              <a:buNone/>
              <a:defRPr sz="2000">
                <a:solidFill>
                  <a:schemeClr val="lt1"/>
                </a:solidFill>
              </a:defRPr>
            </a:lvl1pPr>
            <a:lvl2pPr lvl="1" algn="r"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2pPr>
            <a:lvl3pPr lvl="2" algn="r"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3pPr>
            <a:lvl4pPr lvl="3" algn="r"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4pPr>
            <a:lvl5pPr lvl="4" algn="r"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5pPr>
            <a:lvl6pPr lvl="5" algn="r"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6pPr>
            <a:lvl7pPr lvl="6" algn="r"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7pPr>
            <a:lvl8pPr lvl="7" algn="r"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8pPr>
            <a:lvl9pPr lvl="8" algn="r"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9pPr>
          </a:lstStyle>
          <a:p>
            <a:endParaRPr/>
          </a:p>
        </p:txBody>
      </p:sp>
      <p:grpSp>
        <p:nvGrpSpPr>
          <p:cNvPr id="245" name="Google Shape;245;p42"/>
          <p:cNvGrpSpPr/>
          <p:nvPr/>
        </p:nvGrpSpPr>
        <p:grpSpPr>
          <a:xfrm>
            <a:off x="4576072" y="4075"/>
            <a:ext cx="392700" cy="5157600"/>
            <a:chOff x="3047922" y="4075"/>
            <a:chExt cx="392700" cy="5157600"/>
          </a:xfrm>
        </p:grpSpPr>
        <p:sp>
          <p:nvSpPr>
            <p:cNvPr id="246" name="Google Shape;246;p42"/>
            <p:cNvSpPr/>
            <p:nvPr/>
          </p:nvSpPr>
          <p:spPr>
            <a:xfrm rot="5400000">
              <a:off x="3017322" y="2373000"/>
              <a:ext cx="453900" cy="3927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7" name="Google Shape;247;p42"/>
            <p:cNvCxnSpPr/>
            <p:nvPr/>
          </p:nvCxnSpPr>
          <p:spPr>
            <a:xfrm>
              <a:off x="3053725" y="4075"/>
              <a:ext cx="0" cy="5157600"/>
            </a:xfrm>
            <a:prstGeom prst="straightConnector1">
              <a:avLst/>
            </a:prstGeom>
            <a:noFill/>
            <a:ln w="28575" cap="flat" cmpd="sng">
              <a:solidFill>
                <a:schemeClr val="lt1"/>
              </a:solidFill>
              <a:prstDash val="solid"/>
              <a:round/>
              <a:headEnd type="none" w="med" len="med"/>
              <a:tailEnd type="none" w="med" len="med"/>
            </a:ln>
          </p:spPr>
        </p:cxn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three columns">
  <p:cSld name="CUSTOM_5">
    <p:spTree>
      <p:nvGrpSpPr>
        <p:cNvPr id="1" name="Shape 248"/>
        <p:cNvGrpSpPr/>
        <p:nvPr/>
      </p:nvGrpSpPr>
      <p:grpSpPr>
        <a:xfrm>
          <a:off x="0" y="0"/>
          <a:ext cx="0" cy="0"/>
          <a:chOff x="0" y="0"/>
          <a:chExt cx="0" cy="0"/>
        </a:xfrm>
      </p:grpSpPr>
      <p:sp>
        <p:nvSpPr>
          <p:cNvPr id="249" name="Google Shape;249;p43"/>
          <p:cNvSpPr/>
          <p:nvPr/>
        </p:nvSpPr>
        <p:spPr>
          <a:xfrm>
            <a:off x="75" y="469725"/>
            <a:ext cx="3048000" cy="4199400"/>
          </a:xfrm>
          <a:prstGeom prst="rect">
            <a:avLst/>
          </a:prstGeom>
          <a:solidFill>
            <a:schemeClr val="accent6">
              <a:alpha val="761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3"/>
          <p:cNvSpPr/>
          <p:nvPr/>
        </p:nvSpPr>
        <p:spPr>
          <a:xfrm>
            <a:off x="3050200" y="470909"/>
            <a:ext cx="3048000" cy="41994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3"/>
          <p:cNvSpPr/>
          <p:nvPr/>
        </p:nvSpPr>
        <p:spPr>
          <a:xfrm>
            <a:off x="6095925" y="469725"/>
            <a:ext cx="3048000" cy="4199400"/>
          </a:xfrm>
          <a:prstGeom prst="rect">
            <a:avLst/>
          </a:prstGeom>
          <a:solidFill>
            <a:schemeClr val="accent4">
              <a:alpha val="592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3"/>
          <p:cNvSpPr txBox="1">
            <a:spLocks noGrp="1"/>
          </p:cNvSpPr>
          <p:nvPr>
            <p:ph type="ctrTitle"/>
          </p:nvPr>
        </p:nvSpPr>
        <p:spPr>
          <a:xfrm>
            <a:off x="724977" y="2727761"/>
            <a:ext cx="1881300" cy="282300"/>
          </a:xfrm>
          <a:prstGeom prst="rect">
            <a:avLst/>
          </a:prstGeom>
          <a:ln>
            <a:noFill/>
          </a:ln>
        </p:spPr>
        <p:txBody>
          <a:bodyPr spcFirstLastPara="1" wrap="square" lIns="91425" tIns="91425" rIns="91425" bIns="91425" anchor="ctr" anchorCtr="0">
            <a:noAutofit/>
          </a:bodyPr>
          <a:lstStyle>
            <a:lvl1pPr lvl="0" algn="l" rtl="0">
              <a:spcBef>
                <a:spcPts val="0"/>
              </a:spcBef>
              <a:spcAft>
                <a:spcPts val="0"/>
              </a:spcAft>
              <a:buClr>
                <a:srgbClr val="FFFFFF"/>
              </a:buClr>
              <a:buSzPts val="1800"/>
              <a:buFont typeface="Fira Sans Condensed Medium"/>
              <a:buNone/>
              <a:defRPr sz="2000">
                <a:solidFill>
                  <a:schemeClr val="lt1"/>
                </a:solidFill>
                <a:latin typeface="Fira Sans Condensed Medium"/>
                <a:ea typeface="Fira Sans Condensed Medium"/>
                <a:cs typeface="Fira Sans Condensed Medium"/>
                <a:sym typeface="Fira Sans Condensed Medium"/>
              </a:defRPr>
            </a:lvl1pPr>
            <a:lvl2pPr lvl="1"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2pPr>
            <a:lvl3pPr lvl="2"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3pPr>
            <a:lvl4pPr lvl="3"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4pPr>
            <a:lvl5pPr lvl="4"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5pPr>
            <a:lvl6pPr lvl="5"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6pPr>
            <a:lvl7pPr lvl="6"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7pPr>
            <a:lvl8pPr lvl="7"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8pPr>
            <a:lvl9pPr lvl="8"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9pPr>
          </a:lstStyle>
          <a:p>
            <a:endParaRPr/>
          </a:p>
        </p:txBody>
      </p:sp>
      <p:sp>
        <p:nvSpPr>
          <p:cNvPr id="253" name="Google Shape;253;p43"/>
          <p:cNvSpPr txBox="1">
            <a:spLocks noGrp="1"/>
          </p:cNvSpPr>
          <p:nvPr>
            <p:ph type="subTitle" idx="1"/>
          </p:nvPr>
        </p:nvSpPr>
        <p:spPr>
          <a:xfrm>
            <a:off x="729350" y="3071119"/>
            <a:ext cx="1881300" cy="89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000"/>
              <a:buNone/>
              <a:defRPr>
                <a:solidFill>
                  <a:schemeClr val="lt1"/>
                </a:solidFill>
                <a:latin typeface="Roboto Slab"/>
                <a:ea typeface="Roboto Slab"/>
                <a:cs typeface="Roboto Slab"/>
                <a:sym typeface="Roboto Slab"/>
              </a:defRPr>
            </a:lvl1pPr>
            <a:lvl2pPr lvl="1" rtl="0">
              <a:lnSpc>
                <a:spcPct val="100000"/>
              </a:lnSpc>
              <a:spcBef>
                <a:spcPts val="0"/>
              </a:spcBef>
              <a:spcAft>
                <a:spcPts val="0"/>
              </a:spcAft>
              <a:buClr>
                <a:schemeClr val="lt1"/>
              </a:buClr>
              <a:buSzPts val="1000"/>
              <a:buNone/>
              <a:defRPr sz="1000">
                <a:solidFill>
                  <a:schemeClr val="lt1"/>
                </a:solidFill>
              </a:defRPr>
            </a:lvl2pPr>
            <a:lvl3pPr lvl="2" rtl="0">
              <a:lnSpc>
                <a:spcPct val="100000"/>
              </a:lnSpc>
              <a:spcBef>
                <a:spcPts val="0"/>
              </a:spcBef>
              <a:spcAft>
                <a:spcPts val="0"/>
              </a:spcAft>
              <a:buClr>
                <a:schemeClr val="lt1"/>
              </a:buClr>
              <a:buSzPts val="1000"/>
              <a:buNone/>
              <a:defRPr sz="1000">
                <a:solidFill>
                  <a:schemeClr val="lt1"/>
                </a:solidFill>
              </a:defRPr>
            </a:lvl3pPr>
            <a:lvl4pPr lvl="3" rtl="0">
              <a:lnSpc>
                <a:spcPct val="100000"/>
              </a:lnSpc>
              <a:spcBef>
                <a:spcPts val="0"/>
              </a:spcBef>
              <a:spcAft>
                <a:spcPts val="0"/>
              </a:spcAft>
              <a:buClr>
                <a:schemeClr val="lt1"/>
              </a:buClr>
              <a:buSzPts val="1000"/>
              <a:buNone/>
              <a:defRPr sz="1000">
                <a:solidFill>
                  <a:schemeClr val="lt1"/>
                </a:solidFill>
              </a:defRPr>
            </a:lvl4pPr>
            <a:lvl5pPr lvl="4" rtl="0">
              <a:lnSpc>
                <a:spcPct val="100000"/>
              </a:lnSpc>
              <a:spcBef>
                <a:spcPts val="0"/>
              </a:spcBef>
              <a:spcAft>
                <a:spcPts val="0"/>
              </a:spcAft>
              <a:buClr>
                <a:schemeClr val="lt1"/>
              </a:buClr>
              <a:buSzPts val="1000"/>
              <a:buNone/>
              <a:defRPr sz="1000">
                <a:solidFill>
                  <a:schemeClr val="lt1"/>
                </a:solidFill>
              </a:defRPr>
            </a:lvl5pPr>
            <a:lvl6pPr lvl="5" rtl="0">
              <a:lnSpc>
                <a:spcPct val="100000"/>
              </a:lnSpc>
              <a:spcBef>
                <a:spcPts val="0"/>
              </a:spcBef>
              <a:spcAft>
                <a:spcPts val="0"/>
              </a:spcAft>
              <a:buClr>
                <a:schemeClr val="lt1"/>
              </a:buClr>
              <a:buSzPts val="1000"/>
              <a:buNone/>
              <a:defRPr sz="1000">
                <a:solidFill>
                  <a:schemeClr val="lt1"/>
                </a:solidFill>
              </a:defRPr>
            </a:lvl6pPr>
            <a:lvl7pPr lvl="6" rtl="0">
              <a:lnSpc>
                <a:spcPct val="100000"/>
              </a:lnSpc>
              <a:spcBef>
                <a:spcPts val="0"/>
              </a:spcBef>
              <a:spcAft>
                <a:spcPts val="0"/>
              </a:spcAft>
              <a:buClr>
                <a:schemeClr val="lt1"/>
              </a:buClr>
              <a:buSzPts val="1000"/>
              <a:buNone/>
              <a:defRPr sz="1000">
                <a:solidFill>
                  <a:schemeClr val="lt1"/>
                </a:solidFill>
              </a:defRPr>
            </a:lvl7pPr>
            <a:lvl8pPr lvl="7" rtl="0">
              <a:lnSpc>
                <a:spcPct val="100000"/>
              </a:lnSpc>
              <a:spcBef>
                <a:spcPts val="0"/>
              </a:spcBef>
              <a:spcAft>
                <a:spcPts val="0"/>
              </a:spcAft>
              <a:buClr>
                <a:schemeClr val="lt1"/>
              </a:buClr>
              <a:buSzPts val="1000"/>
              <a:buNone/>
              <a:defRPr sz="1000">
                <a:solidFill>
                  <a:schemeClr val="lt1"/>
                </a:solidFill>
              </a:defRPr>
            </a:lvl8pPr>
            <a:lvl9pPr lvl="8" rtl="0">
              <a:lnSpc>
                <a:spcPct val="100000"/>
              </a:lnSpc>
              <a:spcBef>
                <a:spcPts val="0"/>
              </a:spcBef>
              <a:spcAft>
                <a:spcPts val="0"/>
              </a:spcAft>
              <a:buClr>
                <a:schemeClr val="lt1"/>
              </a:buClr>
              <a:buSzPts val="1000"/>
              <a:buNone/>
              <a:defRPr sz="1000">
                <a:solidFill>
                  <a:schemeClr val="lt1"/>
                </a:solidFill>
              </a:defRPr>
            </a:lvl9pPr>
          </a:lstStyle>
          <a:p>
            <a:endParaRPr/>
          </a:p>
        </p:txBody>
      </p:sp>
      <p:sp>
        <p:nvSpPr>
          <p:cNvPr id="254" name="Google Shape;254;p43"/>
          <p:cNvSpPr txBox="1">
            <a:spLocks noGrp="1"/>
          </p:cNvSpPr>
          <p:nvPr>
            <p:ph type="ctrTitle" idx="2"/>
          </p:nvPr>
        </p:nvSpPr>
        <p:spPr>
          <a:xfrm>
            <a:off x="3634602" y="2688879"/>
            <a:ext cx="1881300" cy="282300"/>
          </a:xfrm>
          <a:prstGeom prst="rect">
            <a:avLst/>
          </a:prstGeom>
          <a:ln>
            <a:noFill/>
          </a:ln>
        </p:spPr>
        <p:txBody>
          <a:bodyPr spcFirstLastPara="1" wrap="square" lIns="91425" tIns="91425" rIns="91425" bIns="91425" anchor="ctr" anchorCtr="0">
            <a:noAutofit/>
          </a:bodyPr>
          <a:lstStyle>
            <a:lvl1pPr lvl="0" algn="l" rtl="0">
              <a:spcBef>
                <a:spcPts val="0"/>
              </a:spcBef>
              <a:spcAft>
                <a:spcPts val="0"/>
              </a:spcAft>
              <a:buClr>
                <a:schemeClr val="lt1"/>
              </a:buClr>
              <a:buSzPts val="1800"/>
              <a:buFont typeface="Fira Sans Condensed Medium"/>
              <a:buNone/>
              <a:defRPr sz="2000">
                <a:solidFill>
                  <a:schemeClr val="lt1"/>
                </a:solidFill>
                <a:latin typeface="Fira Sans Condensed Medium"/>
                <a:ea typeface="Fira Sans Condensed Medium"/>
                <a:cs typeface="Fira Sans Condensed Medium"/>
                <a:sym typeface="Fira Sans Condensed Medium"/>
              </a:defRPr>
            </a:lvl1pPr>
            <a:lvl2pPr lvl="1"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2pPr>
            <a:lvl3pPr lvl="2"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3pPr>
            <a:lvl4pPr lvl="3"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4pPr>
            <a:lvl5pPr lvl="4"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5pPr>
            <a:lvl6pPr lvl="5"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6pPr>
            <a:lvl7pPr lvl="6"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7pPr>
            <a:lvl8pPr lvl="7"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8pPr>
            <a:lvl9pPr lvl="8"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9pPr>
          </a:lstStyle>
          <a:p>
            <a:endParaRPr/>
          </a:p>
        </p:txBody>
      </p:sp>
      <p:sp>
        <p:nvSpPr>
          <p:cNvPr id="255" name="Google Shape;255;p43"/>
          <p:cNvSpPr txBox="1">
            <a:spLocks noGrp="1"/>
          </p:cNvSpPr>
          <p:nvPr>
            <p:ph type="subTitle" idx="3"/>
          </p:nvPr>
        </p:nvSpPr>
        <p:spPr>
          <a:xfrm>
            <a:off x="3628175" y="3071119"/>
            <a:ext cx="1881300" cy="89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000"/>
              <a:buNone/>
              <a:defRPr>
                <a:solidFill>
                  <a:schemeClr val="lt1"/>
                </a:solidFill>
                <a:latin typeface="Roboto Slab"/>
                <a:ea typeface="Roboto Slab"/>
                <a:cs typeface="Roboto Slab"/>
                <a:sym typeface="Roboto Slab"/>
              </a:defRPr>
            </a:lvl1pPr>
            <a:lvl2pPr lvl="1" rtl="0">
              <a:lnSpc>
                <a:spcPct val="100000"/>
              </a:lnSpc>
              <a:spcBef>
                <a:spcPts val="0"/>
              </a:spcBef>
              <a:spcAft>
                <a:spcPts val="0"/>
              </a:spcAft>
              <a:buClr>
                <a:schemeClr val="lt1"/>
              </a:buClr>
              <a:buSzPts val="1000"/>
              <a:buNone/>
              <a:defRPr sz="1000">
                <a:solidFill>
                  <a:schemeClr val="lt1"/>
                </a:solidFill>
              </a:defRPr>
            </a:lvl2pPr>
            <a:lvl3pPr lvl="2" rtl="0">
              <a:lnSpc>
                <a:spcPct val="100000"/>
              </a:lnSpc>
              <a:spcBef>
                <a:spcPts val="0"/>
              </a:spcBef>
              <a:spcAft>
                <a:spcPts val="0"/>
              </a:spcAft>
              <a:buClr>
                <a:schemeClr val="lt1"/>
              </a:buClr>
              <a:buSzPts val="1000"/>
              <a:buNone/>
              <a:defRPr sz="1000">
                <a:solidFill>
                  <a:schemeClr val="lt1"/>
                </a:solidFill>
              </a:defRPr>
            </a:lvl3pPr>
            <a:lvl4pPr lvl="3" rtl="0">
              <a:lnSpc>
                <a:spcPct val="100000"/>
              </a:lnSpc>
              <a:spcBef>
                <a:spcPts val="0"/>
              </a:spcBef>
              <a:spcAft>
                <a:spcPts val="0"/>
              </a:spcAft>
              <a:buClr>
                <a:schemeClr val="lt1"/>
              </a:buClr>
              <a:buSzPts val="1000"/>
              <a:buNone/>
              <a:defRPr sz="1000">
                <a:solidFill>
                  <a:schemeClr val="lt1"/>
                </a:solidFill>
              </a:defRPr>
            </a:lvl4pPr>
            <a:lvl5pPr lvl="4" rtl="0">
              <a:lnSpc>
                <a:spcPct val="100000"/>
              </a:lnSpc>
              <a:spcBef>
                <a:spcPts val="0"/>
              </a:spcBef>
              <a:spcAft>
                <a:spcPts val="0"/>
              </a:spcAft>
              <a:buClr>
                <a:schemeClr val="lt1"/>
              </a:buClr>
              <a:buSzPts val="1000"/>
              <a:buNone/>
              <a:defRPr sz="1000">
                <a:solidFill>
                  <a:schemeClr val="lt1"/>
                </a:solidFill>
              </a:defRPr>
            </a:lvl5pPr>
            <a:lvl6pPr lvl="5" rtl="0">
              <a:lnSpc>
                <a:spcPct val="100000"/>
              </a:lnSpc>
              <a:spcBef>
                <a:spcPts val="0"/>
              </a:spcBef>
              <a:spcAft>
                <a:spcPts val="0"/>
              </a:spcAft>
              <a:buClr>
                <a:schemeClr val="lt1"/>
              </a:buClr>
              <a:buSzPts val="1000"/>
              <a:buNone/>
              <a:defRPr sz="1000">
                <a:solidFill>
                  <a:schemeClr val="lt1"/>
                </a:solidFill>
              </a:defRPr>
            </a:lvl6pPr>
            <a:lvl7pPr lvl="6" rtl="0">
              <a:lnSpc>
                <a:spcPct val="100000"/>
              </a:lnSpc>
              <a:spcBef>
                <a:spcPts val="0"/>
              </a:spcBef>
              <a:spcAft>
                <a:spcPts val="0"/>
              </a:spcAft>
              <a:buClr>
                <a:schemeClr val="lt1"/>
              </a:buClr>
              <a:buSzPts val="1000"/>
              <a:buNone/>
              <a:defRPr sz="1000">
                <a:solidFill>
                  <a:schemeClr val="lt1"/>
                </a:solidFill>
              </a:defRPr>
            </a:lvl7pPr>
            <a:lvl8pPr lvl="7" rtl="0">
              <a:lnSpc>
                <a:spcPct val="100000"/>
              </a:lnSpc>
              <a:spcBef>
                <a:spcPts val="0"/>
              </a:spcBef>
              <a:spcAft>
                <a:spcPts val="0"/>
              </a:spcAft>
              <a:buClr>
                <a:schemeClr val="lt1"/>
              </a:buClr>
              <a:buSzPts val="1000"/>
              <a:buNone/>
              <a:defRPr sz="1000">
                <a:solidFill>
                  <a:schemeClr val="lt1"/>
                </a:solidFill>
              </a:defRPr>
            </a:lvl8pPr>
            <a:lvl9pPr lvl="8" rtl="0">
              <a:lnSpc>
                <a:spcPct val="100000"/>
              </a:lnSpc>
              <a:spcBef>
                <a:spcPts val="0"/>
              </a:spcBef>
              <a:spcAft>
                <a:spcPts val="0"/>
              </a:spcAft>
              <a:buClr>
                <a:schemeClr val="lt1"/>
              </a:buClr>
              <a:buSzPts val="1000"/>
              <a:buNone/>
              <a:defRPr sz="1000">
                <a:solidFill>
                  <a:schemeClr val="lt1"/>
                </a:solidFill>
              </a:defRPr>
            </a:lvl9pPr>
          </a:lstStyle>
          <a:p>
            <a:endParaRPr/>
          </a:p>
        </p:txBody>
      </p:sp>
      <p:sp>
        <p:nvSpPr>
          <p:cNvPr id="256" name="Google Shape;256;p43"/>
          <p:cNvSpPr txBox="1">
            <a:spLocks noGrp="1"/>
          </p:cNvSpPr>
          <p:nvPr>
            <p:ph type="ctrTitle" idx="4"/>
          </p:nvPr>
        </p:nvSpPr>
        <p:spPr>
          <a:xfrm>
            <a:off x="6537214" y="2727761"/>
            <a:ext cx="1881300" cy="282300"/>
          </a:xfrm>
          <a:prstGeom prst="rect">
            <a:avLst/>
          </a:prstGeom>
          <a:ln>
            <a:noFill/>
          </a:ln>
        </p:spPr>
        <p:txBody>
          <a:bodyPr spcFirstLastPara="1" wrap="square" lIns="91425" tIns="91425" rIns="91425" bIns="91425" anchor="ctr" anchorCtr="0">
            <a:noAutofit/>
          </a:bodyPr>
          <a:lstStyle>
            <a:lvl1pPr lvl="0" algn="l" rtl="0">
              <a:spcBef>
                <a:spcPts val="0"/>
              </a:spcBef>
              <a:spcAft>
                <a:spcPts val="0"/>
              </a:spcAft>
              <a:buClr>
                <a:schemeClr val="lt1"/>
              </a:buClr>
              <a:buSzPts val="1800"/>
              <a:buFont typeface="Fira Sans Condensed Medium"/>
              <a:buNone/>
              <a:defRPr sz="2000">
                <a:solidFill>
                  <a:schemeClr val="lt1"/>
                </a:solidFill>
                <a:latin typeface="Fira Sans Condensed Medium"/>
                <a:ea typeface="Fira Sans Condensed Medium"/>
                <a:cs typeface="Fira Sans Condensed Medium"/>
                <a:sym typeface="Fira Sans Condensed Medium"/>
              </a:defRPr>
            </a:lvl1pPr>
            <a:lvl2pPr lvl="1" rtl="0">
              <a:spcBef>
                <a:spcPts val="0"/>
              </a:spcBef>
              <a:spcAft>
                <a:spcPts val="0"/>
              </a:spcAft>
              <a:buClr>
                <a:srgbClr val="CCCCCC"/>
              </a:buClr>
              <a:buSzPts val="1800"/>
              <a:buFont typeface="Fira Sans Condensed Medium"/>
              <a:buNone/>
              <a:defRPr sz="1800">
                <a:solidFill>
                  <a:srgbClr val="CCCCCC"/>
                </a:solidFill>
                <a:latin typeface="Fira Sans Condensed Medium"/>
                <a:ea typeface="Fira Sans Condensed Medium"/>
                <a:cs typeface="Fira Sans Condensed Medium"/>
                <a:sym typeface="Fira Sans Condensed Medium"/>
              </a:defRPr>
            </a:lvl2pPr>
            <a:lvl3pPr lvl="2" rtl="0">
              <a:spcBef>
                <a:spcPts val="0"/>
              </a:spcBef>
              <a:spcAft>
                <a:spcPts val="0"/>
              </a:spcAft>
              <a:buClr>
                <a:srgbClr val="CCCCCC"/>
              </a:buClr>
              <a:buSzPts val="1800"/>
              <a:buFont typeface="Fira Sans Condensed Medium"/>
              <a:buNone/>
              <a:defRPr sz="1800">
                <a:solidFill>
                  <a:srgbClr val="CCCCCC"/>
                </a:solidFill>
                <a:latin typeface="Fira Sans Condensed Medium"/>
                <a:ea typeface="Fira Sans Condensed Medium"/>
                <a:cs typeface="Fira Sans Condensed Medium"/>
                <a:sym typeface="Fira Sans Condensed Medium"/>
              </a:defRPr>
            </a:lvl3pPr>
            <a:lvl4pPr lvl="3" rtl="0">
              <a:spcBef>
                <a:spcPts val="0"/>
              </a:spcBef>
              <a:spcAft>
                <a:spcPts val="0"/>
              </a:spcAft>
              <a:buClr>
                <a:srgbClr val="CCCCCC"/>
              </a:buClr>
              <a:buSzPts val="1800"/>
              <a:buFont typeface="Fira Sans Condensed Medium"/>
              <a:buNone/>
              <a:defRPr sz="1800">
                <a:solidFill>
                  <a:srgbClr val="CCCCCC"/>
                </a:solidFill>
                <a:latin typeface="Fira Sans Condensed Medium"/>
                <a:ea typeface="Fira Sans Condensed Medium"/>
                <a:cs typeface="Fira Sans Condensed Medium"/>
                <a:sym typeface="Fira Sans Condensed Medium"/>
              </a:defRPr>
            </a:lvl4pPr>
            <a:lvl5pPr lvl="4" rtl="0">
              <a:spcBef>
                <a:spcPts val="0"/>
              </a:spcBef>
              <a:spcAft>
                <a:spcPts val="0"/>
              </a:spcAft>
              <a:buClr>
                <a:srgbClr val="CCCCCC"/>
              </a:buClr>
              <a:buSzPts val="1800"/>
              <a:buFont typeface="Fira Sans Condensed Medium"/>
              <a:buNone/>
              <a:defRPr sz="1800">
                <a:solidFill>
                  <a:srgbClr val="CCCCCC"/>
                </a:solidFill>
                <a:latin typeface="Fira Sans Condensed Medium"/>
                <a:ea typeface="Fira Sans Condensed Medium"/>
                <a:cs typeface="Fira Sans Condensed Medium"/>
                <a:sym typeface="Fira Sans Condensed Medium"/>
              </a:defRPr>
            </a:lvl5pPr>
            <a:lvl6pPr lvl="5" rtl="0">
              <a:spcBef>
                <a:spcPts val="0"/>
              </a:spcBef>
              <a:spcAft>
                <a:spcPts val="0"/>
              </a:spcAft>
              <a:buClr>
                <a:srgbClr val="CCCCCC"/>
              </a:buClr>
              <a:buSzPts val="1800"/>
              <a:buFont typeface="Fira Sans Condensed Medium"/>
              <a:buNone/>
              <a:defRPr sz="1800">
                <a:solidFill>
                  <a:srgbClr val="CCCCCC"/>
                </a:solidFill>
                <a:latin typeface="Fira Sans Condensed Medium"/>
                <a:ea typeface="Fira Sans Condensed Medium"/>
                <a:cs typeface="Fira Sans Condensed Medium"/>
                <a:sym typeface="Fira Sans Condensed Medium"/>
              </a:defRPr>
            </a:lvl6pPr>
            <a:lvl7pPr lvl="6" rtl="0">
              <a:spcBef>
                <a:spcPts val="0"/>
              </a:spcBef>
              <a:spcAft>
                <a:spcPts val="0"/>
              </a:spcAft>
              <a:buClr>
                <a:srgbClr val="CCCCCC"/>
              </a:buClr>
              <a:buSzPts val="1800"/>
              <a:buFont typeface="Fira Sans Condensed Medium"/>
              <a:buNone/>
              <a:defRPr sz="1800">
                <a:solidFill>
                  <a:srgbClr val="CCCCCC"/>
                </a:solidFill>
                <a:latin typeface="Fira Sans Condensed Medium"/>
                <a:ea typeface="Fira Sans Condensed Medium"/>
                <a:cs typeface="Fira Sans Condensed Medium"/>
                <a:sym typeface="Fira Sans Condensed Medium"/>
              </a:defRPr>
            </a:lvl7pPr>
            <a:lvl8pPr lvl="7" rtl="0">
              <a:spcBef>
                <a:spcPts val="0"/>
              </a:spcBef>
              <a:spcAft>
                <a:spcPts val="0"/>
              </a:spcAft>
              <a:buClr>
                <a:srgbClr val="CCCCCC"/>
              </a:buClr>
              <a:buSzPts val="1800"/>
              <a:buFont typeface="Fira Sans Condensed Medium"/>
              <a:buNone/>
              <a:defRPr sz="1800">
                <a:solidFill>
                  <a:srgbClr val="CCCCCC"/>
                </a:solidFill>
                <a:latin typeface="Fira Sans Condensed Medium"/>
                <a:ea typeface="Fira Sans Condensed Medium"/>
                <a:cs typeface="Fira Sans Condensed Medium"/>
                <a:sym typeface="Fira Sans Condensed Medium"/>
              </a:defRPr>
            </a:lvl8pPr>
            <a:lvl9pPr lvl="8" rtl="0">
              <a:spcBef>
                <a:spcPts val="0"/>
              </a:spcBef>
              <a:spcAft>
                <a:spcPts val="0"/>
              </a:spcAft>
              <a:buClr>
                <a:srgbClr val="CCCCCC"/>
              </a:buClr>
              <a:buSzPts val="1800"/>
              <a:buFont typeface="Fira Sans Condensed Medium"/>
              <a:buNone/>
              <a:defRPr sz="1800">
                <a:solidFill>
                  <a:srgbClr val="CCCCCC"/>
                </a:solidFill>
                <a:latin typeface="Fira Sans Condensed Medium"/>
                <a:ea typeface="Fira Sans Condensed Medium"/>
                <a:cs typeface="Fira Sans Condensed Medium"/>
                <a:sym typeface="Fira Sans Condensed Medium"/>
              </a:defRPr>
            </a:lvl9pPr>
          </a:lstStyle>
          <a:p>
            <a:endParaRPr/>
          </a:p>
        </p:txBody>
      </p:sp>
      <p:sp>
        <p:nvSpPr>
          <p:cNvPr id="257" name="Google Shape;257;p43"/>
          <p:cNvSpPr txBox="1">
            <a:spLocks noGrp="1"/>
          </p:cNvSpPr>
          <p:nvPr>
            <p:ph type="subTitle" idx="5"/>
          </p:nvPr>
        </p:nvSpPr>
        <p:spPr>
          <a:xfrm>
            <a:off x="6531350" y="3071119"/>
            <a:ext cx="1881300" cy="89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000"/>
              <a:buNone/>
              <a:defRPr>
                <a:solidFill>
                  <a:schemeClr val="lt1"/>
                </a:solidFill>
                <a:latin typeface="Roboto Slab"/>
                <a:ea typeface="Roboto Slab"/>
                <a:cs typeface="Roboto Slab"/>
                <a:sym typeface="Roboto Slab"/>
              </a:defRPr>
            </a:lvl1pPr>
            <a:lvl2pPr lvl="1" rtl="0">
              <a:lnSpc>
                <a:spcPct val="100000"/>
              </a:lnSpc>
              <a:spcBef>
                <a:spcPts val="0"/>
              </a:spcBef>
              <a:spcAft>
                <a:spcPts val="0"/>
              </a:spcAft>
              <a:buClr>
                <a:schemeClr val="lt1"/>
              </a:buClr>
              <a:buSzPts val="1000"/>
              <a:buNone/>
              <a:defRPr sz="1000">
                <a:solidFill>
                  <a:schemeClr val="lt1"/>
                </a:solidFill>
              </a:defRPr>
            </a:lvl2pPr>
            <a:lvl3pPr lvl="2" rtl="0">
              <a:lnSpc>
                <a:spcPct val="100000"/>
              </a:lnSpc>
              <a:spcBef>
                <a:spcPts val="0"/>
              </a:spcBef>
              <a:spcAft>
                <a:spcPts val="0"/>
              </a:spcAft>
              <a:buClr>
                <a:schemeClr val="lt1"/>
              </a:buClr>
              <a:buSzPts val="1000"/>
              <a:buNone/>
              <a:defRPr sz="1000">
                <a:solidFill>
                  <a:schemeClr val="lt1"/>
                </a:solidFill>
              </a:defRPr>
            </a:lvl3pPr>
            <a:lvl4pPr lvl="3" rtl="0">
              <a:lnSpc>
                <a:spcPct val="100000"/>
              </a:lnSpc>
              <a:spcBef>
                <a:spcPts val="0"/>
              </a:spcBef>
              <a:spcAft>
                <a:spcPts val="0"/>
              </a:spcAft>
              <a:buClr>
                <a:schemeClr val="lt1"/>
              </a:buClr>
              <a:buSzPts val="1000"/>
              <a:buNone/>
              <a:defRPr sz="1000">
                <a:solidFill>
                  <a:schemeClr val="lt1"/>
                </a:solidFill>
              </a:defRPr>
            </a:lvl4pPr>
            <a:lvl5pPr lvl="4" rtl="0">
              <a:lnSpc>
                <a:spcPct val="100000"/>
              </a:lnSpc>
              <a:spcBef>
                <a:spcPts val="0"/>
              </a:spcBef>
              <a:spcAft>
                <a:spcPts val="0"/>
              </a:spcAft>
              <a:buClr>
                <a:schemeClr val="lt1"/>
              </a:buClr>
              <a:buSzPts val="1000"/>
              <a:buNone/>
              <a:defRPr sz="1000">
                <a:solidFill>
                  <a:schemeClr val="lt1"/>
                </a:solidFill>
              </a:defRPr>
            </a:lvl5pPr>
            <a:lvl6pPr lvl="5" rtl="0">
              <a:lnSpc>
                <a:spcPct val="100000"/>
              </a:lnSpc>
              <a:spcBef>
                <a:spcPts val="0"/>
              </a:spcBef>
              <a:spcAft>
                <a:spcPts val="0"/>
              </a:spcAft>
              <a:buClr>
                <a:schemeClr val="lt1"/>
              </a:buClr>
              <a:buSzPts val="1000"/>
              <a:buNone/>
              <a:defRPr sz="1000">
                <a:solidFill>
                  <a:schemeClr val="lt1"/>
                </a:solidFill>
              </a:defRPr>
            </a:lvl6pPr>
            <a:lvl7pPr lvl="6" rtl="0">
              <a:lnSpc>
                <a:spcPct val="100000"/>
              </a:lnSpc>
              <a:spcBef>
                <a:spcPts val="0"/>
              </a:spcBef>
              <a:spcAft>
                <a:spcPts val="0"/>
              </a:spcAft>
              <a:buClr>
                <a:schemeClr val="lt1"/>
              </a:buClr>
              <a:buSzPts val="1000"/>
              <a:buNone/>
              <a:defRPr sz="1000">
                <a:solidFill>
                  <a:schemeClr val="lt1"/>
                </a:solidFill>
              </a:defRPr>
            </a:lvl7pPr>
            <a:lvl8pPr lvl="7" rtl="0">
              <a:lnSpc>
                <a:spcPct val="100000"/>
              </a:lnSpc>
              <a:spcBef>
                <a:spcPts val="0"/>
              </a:spcBef>
              <a:spcAft>
                <a:spcPts val="0"/>
              </a:spcAft>
              <a:buClr>
                <a:schemeClr val="lt1"/>
              </a:buClr>
              <a:buSzPts val="1000"/>
              <a:buNone/>
              <a:defRPr sz="1000">
                <a:solidFill>
                  <a:schemeClr val="lt1"/>
                </a:solidFill>
              </a:defRPr>
            </a:lvl8pPr>
            <a:lvl9pPr lvl="8" rtl="0">
              <a:lnSpc>
                <a:spcPct val="100000"/>
              </a:lnSpc>
              <a:spcBef>
                <a:spcPts val="0"/>
              </a:spcBef>
              <a:spcAft>
                <a:spcPts val="0"/>
              </a:spcAft>
              <a:buClr>
                <a:schemeClr val="lt1"/>
              </a:buClr>
              <a:buSzPts val="1000"/>
              <a:buNone/>
              <a:defRPr sz="1000">
                <a:solidFill>
                  <a:schemeClr val="lt1"/>
                </a:solidFill>
              </a:defRPr>
            </a:lvl9pPr>
          </a:lstStyle>
          <a:p>
            <a:endParaRPr/>
          </a:p>
        </p:txBody>
      </p:sp>
      <p:sp>
        <p:nvSpPr>
          <p:cNvPr id="258" name="Google Shape;258;p43"/>
          <p:cNvSpPr txBox="1">
            <a:spLocks noGrp="1"/>
          </p:cNvSpPr>
          <p:nvPr>
            <p:ph type="ctrTitle" idx="6"/>
          </p:nvPr>
        </p:nvSpPr>
        <p:spPr>
          <a:xfrm>
            <a:off x="720000" y="844800"/>
            <a:ext cx="7704000" cy="405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600"/>
              <a:buNone/>
              <a:defRPr>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three columns 3">
  <p:cSld name="CUSTOM_5_1_1">
    <p:spTree>
      <p:nvGrpSpPr>
        <p:cNvPr id="1" name="Shape 259"/>
        <p:cNvGrpSpPr/>
        <p:nvPr/>
      </p:nvGrpSpPr>
      <p:grpSpPr>
        <a:xfrm>
          <a:off x="0" y="0"/>
          <a:ext cx="0" cy="0"/>
          <a:chOff x="0" y="0"/>
          <a:chExt cx="0" cy="0"/>
        </a:xfrm>
      </p:grpSpPr>
      <p:sp>
        <p:nvSpPr>
          <p:cNvPr id="260" name="Google Shape;260;p44"/>
          <p:cNvSpPr/>
          <p:nvPr/>
        </p:nvSpPr>
        <p:spPr>
          <a:xfrm>
            <a:off x="0" y="1257350"/>
            <a:ext cx="9146858" cy="3459589"/>
          </a:xfrm>
          <a:custGeom>
            <a:avLst/>
            <a:gdLst/>
            <a:ahLst/>
            <a:cxnLst/>
            <a:rect l="l" t="t" r="r" b="b"/>
            <a:pathLst>
              <a:path w="3429000" h="4959984" extrusionOk="0">
                <a:moveTo>
                  <a:pt x="3428822" y="4959629"/>
                </a:moveTo>
                <a:lnTo>
                  <a:pt x="0" y="4959629"/>
                </a:lnTo>
                <a:lnTo>
                  <a:pt x="0" y="0"/>
                </a:lnTo>
                <a:lnTo>
                  <a:pt x="3428822" y="0"/>
                </a:lnTo>
                <a:lnTo>
                  <a:pt x="3428822" y="4959629"/>
                </a:lnTo>
                <a:close/>
              </a:path>
            </a:pathLst>
          </a:custGeom>
          <a:solidFill>
            <a:schemeClr val="accent2">
              <a:alpha val="74990"/>
            </a:scheme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900"/>
          </a:p>
        </p:txBody>
      </p:sp>
      <p:sp>
        <p:nvSpPr>
          <p:cNvPr id="261" name="Google Shape;261;p44"/>
          <p:cNvSpPr txBox="1">
            <a:spLocks noGrp="1"/>
          </p:cNvSpPr>
          <p:nvPr>
            <p:ph type="subTitle" idx="1"/>
          </p:nvPr>
        </p:nvSpPr>
        <p:spPr>
          <a:xfrm>
            <a:off x="870559" y="2850534"/>
            <a:ext cx="1818000" cy="88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000"/>
              <a:buNone/>
              <a:defRPr>
                <a:solidFill>
                  <a:schemeClr val="lt1"/>
                </a:solidFill>
              </a:defRPr>
            </a:lvl1pPr>
            <a:lvl2pPr lvl="1" algn="ctr" rtl="0">
              <a:lnSpc>
                <a:spcPct val="100000"/>
              </a:lnSpc>
              <a:spcBef>
                <a:spcPts val="0"/>
              </a:spcBef>
              <a:spcAft>
                <a:spcPts val="0"/>
              </a:spcAft>
              <a:buClr>
                <a:schemeClr val="lt1"/>
              </a:buClr>
              <a:buSzPts val="1000"/>
              <a:buNone/>
              <a:defRPr sz="1000">
                <a:solidFill>
                  <a:schemeClr val="lt1"/>
                </a:solidFill>
              </a:defRPr>
            </a:lvl2pPr>
            <a:lvl3pPr lvl="2" algn="ctr" rtl="0">
              <a:lnSpc>
                <a:spcPct val="100000"/>
              </a:lnSpc>
              <a:spcBef>
                <a:spcPts val="0"/>
              </a:spcBef>
              <a:spcAft>
                <a:spcPts val="0"/>
              </a:spcAft>
              <a:buClr>
                <a:schemeClr val="lt1"/>
              </a:buClr>
              <a:buSzPts val="1000"/>
              <a:buNone/>
              <a:defRPr sz="1000">
                <a:solidFill>
                  <a:schemeClr val="lt1"/>
                </a:solidFill>
              </a:defRPr>
            </a:lvl3pPr>
            <a:lvl4pPr lvl="3" algn="ctr" rtl="0">
              <a:lnSpc>
                <a:spcPct val="100000"/>
              </a:lnSpc>
              <a:spcBef>
                <a:spcPts val="0"/>
              </a:spcBef>
              <a:spcAft>
                <a:spcPts val="0"/>
              </a:spcAft>
              <a:buClr>
                <a:schemeClr val="lt1"/>
              </a:buClr>
              <a:buSzPts val="1000"/>
              <a:buNone/>
              <a:defRPr sz="1000">
                <a:solidFill>
                  <a:schemeClr val="lt1"/>
                </a:solidFill>
              </a:defRPr>
            </a:lvl4pPr>
            <a:lvl5pPr lvl="4" algn="ctr" rtl="0">
              <a:lnSpc>
                <a:spcPct val="100000"/>
              </a:lnSpc>
              <a:spcBef>
                <a:spcPts val="0"/>
              </a:spcBef>
              <a:spcAft>
                <a:spcPts val="0"/>
              </a:spcAft>
              <a:buClr>
                <a:schemeClr val="lt1"/>
              </a:buClr>
              <a:buSzPts val="1000"/>
              <a:buNone/>
              <a:defRPr sz="1000">
                <a:solidFill>
                  <a:schemeClr val="lt1"/>
                </a:solidFill>
              </a:defRPr>
            </a:lvl5pPr>
            <a:lvl6pPr lvl="5" algn="ctr" rtl="0">
              <a:lnSpc>
                <a:spcPct val="100000"/>
              </a:lnSpc>
              <a:spcBef>
                <a:spcPts val="0"/>
              </a:spcBef>
              <a:spcAft>
                <a:spcPts val="0"/>
              </a:spcAft>
              <a:buClr>
                <a:schemeClr val="lt1"/>
              </a:buClr>
              <a:buSzPts val="1000"/>
              <a:buNone/>
              <a:defRPr sz="1000">
                <a:solidFill>
                  <a:schemeClr val="lt1"/>
                </a:solidFill>
              </a:defRPr>
            </a:lvl6pPr>
            <a:lvl7pPr lvl="6" algn="ctr" rtl="0">
              <a:lnSpc>
                <a:spcPct val="100000"/>
              </a:lnSpc>
              <a:spcBef>
                <a:spcPts val="0"/>
              </a:spcBef>
              <a:spcAft>
                <a:spcPts val="0"/>
              </a:spcAft>
              <a:buClr>
                <a:schemeClr val="lt1"/>
              </a:buClr>
              <a:buSzPts val="1000"/>
              <a:buNone/>
              <a:defRPr sz="1000">
                <a:solidFill>
                  <a:schemeClr val="lt1"/>
                </a:solidFill>
              </a:defRPr>
            </a:lvl7pPr>
            <a:lvl8pPr lvl="7" algn="ctr" rtl="0">
              <a:lnSpc>
                <a:spcPct val="100000"/>
              </a:lnSpc>
              <a:spcBef>
                <a:spcPts val="0"/>
              </a:spcBef>
              <a:spcAft>
                <a:spcPts val="0"/>
              </a:spcAft>
              <a:buClr>
                <a:schemeClr val="lt1"/>
              </a:buClr>
              <a:buSzPts val="1000"/>
              <a:buNone/>
              <a:defRPr sz="1000">
                <a:solidFill>
                  <a:schemeClr val="lt1"/>
                </a:solidFill>
              </a:defRPr>
            </a:lvl8pPr>
            <a:lvl9pPr lvl="8" algn="ctr" rtl="0">
              <a:lnSpc>
                <a:spcPct val="100000"/>
              </a:lnSpc>
              <a:spcBef>
                <a:spcPts val="0"/>
              </a:spcBef>
              <a:spcAft>
                <a:spcPts val="0"/>
              </a:spcAft>
              <a:buClr>
                <a:schemeClr val="lt1"/>
              </a:buClr>
              <a:buSzPts val="1000"/>
              <a:buNone/>
              <a:defRPr sz="1000">
                <a:solidFill>
                  <a:schemeClr val="lt1"/>
                </a:solidFill>
              </a:defRPr>
            </a:lvl9pPr>
          </a:lstStyle>
          <a:p>
            <a:endParaRPr/>
          </a:p>
        </p:txBody>
      </p:sp>
      <p:sp>
        <p:nvSpPr>
          <p:cNvPr id="262" name="Google Shape;262;p44"/>
          <p:cNvSpPr txBox="1">
            <a:spLocks noGrp="1"/>
          </p:cNvSpPr>
          <p:nvPr>
            <p:ph type="subTitle" idx="2"/>
          </p:nvPr>
        </p:nvSpPr>
        <p:spPr>
          <a:xfrm>
            <a:off x="3658150" y="2850534"/>
            <a:ext cx="1818000" cy="88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000"/>
              <a:buNone/>
              <a:defRPr>
                <a:solidFill>
                  <a:schemeClr val="lt1"/>
                </a:solidFill>
              </a:defRPr>
            </a:lvl1pPr>
            <a:lvl2pPr lvl="1" algn="ctr" rtl="0">
              <a:lnSpc>
                <a:spcPct val="100000"/>
              </a:lnSpc>
              <a:spcBef>
                <a:spcPts val="0"/>
              </a:spcBef>
              <a:spcAft>
                <a:spcPts val="0"/>
              </a:spcAft>
              <a:buClr>
                <a:schemeClr val="lt1"/>
              </a:buClr>
              <a:buSzPts val="1000"/>
              <a:buNone/>
              <a:defRPr sz="1000">
                <a:solidFill>
                  <a:schemeClr val="lt1"/>
                </a:solidFill>
              </a:defRPr>
            </a:lvl2pPr>
            <a:lvl3pPr lvl="2" algn="ctr" rtl="0">
              <a:lnSpc>
                <a:spcPct val="100000"/>
              </a:lnSpc>
              <a:spcBef>
                <a:spcPts val="0"/>
              </a:spcBef>
              <a:spcAft>
                <a:spcPts val="0"/>
              </a:spcAft>
              <a:buClr>
                <a:schemeClr val="lt1"/>
              </a:buClr>
              <a:buSzPts val="1000"/>
              <a:buNone/>
              <a:defRPr sz="1000">
                <a:solidFill>
                  <a:schemeClr val="lt1"/>
                </a:solidFill>
              </a:defRPr>
            </a:lvl3pPr>
            <a:lvl4pPr lvl="3" algn="ctr" rtl="0">
              <a:lnSpc>
                <a:spcPct val="100000"/>
              </a:lnSpc>
              <a:spcBef>
                <a:spcPts val="0"/>
              </a:spcBef>
              <a:spcAft>
                <a:spcPts val="0"/>
              </a:spcAft>
              <a:buClr>
                <a:schemeClr val="lt1"/>
              </a:buClr>
              <a:buSzPts val="1000"/>
              <a:buNone/>
              <a:defRPr sz="1000">
                <a:solidFill>
                  <a:schemeClr val="lt1"/>
                </a:solidFill>
              </a:defRPr>
            </a:lvl4pPr>
            <a:lvl5pPr lvl="4" algn="ctr" rtl="0">
              <a:lnSpc>
                <a:spcPct val="100000"/>
              </a:lnSpc>
              <a:spcBef>
                <a:spcPts val="0"/>
              </a:spcBef>
              <a:spcAft>
                <a:spcPts val="0"/>
              </a:spcAft>
              <a:buClr>
                <a:schemeClr val="lt1"/>
              </a:buClr>
              <a:buSzPts val="1000"/>
              <a:buNone/>
              <a:defRPr sz="1000">
                <a:solidFill>
                  <a:schemeClr val="lt1"/>
                </a:solidFill>
              </a:defRPr>
            </a:lvl5pPr>
            <a:lvl6pPr lvl="5" algn="ctr" rtl="0">
              <a:lnSpc>
                <a:spcPct val="100000"/>
              </a:lnSpc>
              <a:spcBef>
                <a:spcPts val="0"/>
              </a:spcBef>
              <a:spcAft>
                <a:spcPts val="0"/>
              </a:spcAft>
              <a:buClr>
                <a:schemeClr val="lt1"/>
              </a:buClr>
              <a:buSzPts val="1000"/>
              <a:buNone/>
              <a:defRPr sz="1000">
                <a:solidFill>
                  <a:schemeClr val="lt1"/>
                </a:solidFill>
              </a:defRPr>
            </a:lvl6pPr>
            <a:lvl7pPr lvl="6" algn="ctr" rtl="0">
              <a:lnSpc>
                <a:spcPct val="100000"/>
              </a:lnSpc>
              <a:spcBef>
                <a:spcPts val="0"/>
              </a:spcBef>
              <a:spcAft>
                <a:spcPts val="0"/>
              </a:spcAft>
              <a:buClr>
                <a:schemeClr val="lt1"/>
              </a:buClr>
              <a:buSzPts val="1000"/>
              <a:buNone/>
              <a:defRPr sz="1000">
                <a:solidFill>
                  <a:schemeClr val="lt1"/>
                </a:solidFill>
              </a:defRPr>
            </a:lvl7pPr>
            <a:lvl8pPr lvl="7" algn="ctr" rtl="0">
              <a:lnSpc>
                <a:spcPct val="100000"/>
              </a:lnSpc>
              <a:spcBef>
                <a:spcPts val="0"/>
              </a:spcBef>
              <a:spcAft>
                <a:spcPts val="0"/>
              </a:spcAft>
              <a:buClr>
                <a:schemeClr val="lt1"/>
              </a:buClr>
              <a:buSzPts val="1000"/>
              <a:buNone/>
              <a:defRPr sz="1000">
                <a:solidFill>
                  <a:schemeClr val="lt1"/>
                </a:solidFill>
              </a:defRPr>
            </a:lvl8pPr>
            <a:lvl9pPr lvl="8" algn="ctr" rtl="0">
              <a:lnSpc>
                <a:spcPct val="100000"/>
              </a:lnSpc>
              <a:spcBef>
                <a:spcPts val="0"/>
              </a:spcBef>
              <a:spcAft>
                <a:spcPts val="0"/>
              </a:spcAft>
              <a:buClr>
                <a:schemeClr val="lt1"/>
              </a:buClr>
              <a:buSzPts val="1000"/>
              <a:buNone/>
              <a:defRPr sz="1000">
                <a:solidFill>
                  <a:schemeClr val="lt1"/>
                </a:solidFill>
              </a:defRPr>
            </a:lvl9pPr>
          </a:lstStyle>
          <a:p>
            <a:endParaRPr/>
          </a:p>
        </p:txBody>
      </p:sp>
      <p:sp>
        <p:nvSpPr>
          <p:cNvPr id="263" name="Google Shape;263;p44"/>
          <p:cNvSpPr txBox="1">
            <a:spLocks noGrp="1"/>
          </p:cNvSpPr>
          <p:nvPr>
            <p:ph type="ctrTitle"/>
          </p:nvPr>
        </p:nvSpPr>
        <p:spPr>
          <a:xfrm>
            <a:off x="870350" y="2527025"/>
            <a:ext cx="1818000" cy="241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1600"/>
              <a:buFont typeface="Fira Sans Condensed Medium"/>
              <a:buNone/>
              <a:defRPr sz="2000">
                <a:solidFill>
                  <a:schemeClr val="lt1"/>
                </a:solidFill>
                <a:latin typeface="Fira Sans Condensed Medium"/>
                <a:ea typeface="Fira Sans Condensed Medium"/>
                <a:cs typeface="Fira Sans Condensed Medium"/>
                <a:sym typeface="Fira Sans Condensed Medium"/>
              </a:defRPr>
            </a:lvl1pPr>
            <a:lvl2pPr lvl="1" algn="ctr" rtl="0">
              <a:spcBef>
                <a:spcPts val="0"/>
              </a:spcBef>
              <a:spcAft>
                <a:spcPts val="0"/>
              </a:spcAft>
              <a:buClr>
                <a:schemeClr val="lt1"/>
              </a:buClr>
              <a:buSzPts val="1600"/>
              <a:buFont typeface="Fira Sans Condensed Medium"/>
              <a:buNone/>
              <a:defRPr sz="1600">
                <a:solidFill>
                  <a:schemeClr val="lt1"/>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chemeClr val="lt1"/>
              </a:buClr>
              <a:buSzPts val="1600"/>
              <a:buFont typeface="Fira Sans Condensed Medium"/>
              <a:buNone/>
              <a:defRPr sz="1600">
                <a:solidFill>
                  <a:schemeClr val="lt1"/>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chemeClr val="lt1"/>
              </a:buClr>
              <a:buSzPts val="1600"/>
              <a:buFont typeface="Fira Sans Condensed Medium"/>
              <a:buNone/>
              <a:defRPr sz="1600">
                <a:solidFill>
                  <a:schemeClr val="lt1"/>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chemeClr val="lt1"/>
              </a:buClr>
              <a:buSzPts val="1600"/>
              <a:buFont typeface="Fira Sans Condensed Medium"/>
              <a:buNone/>
              <a:defRPr sz="1600">
                <a:solidFill>
                  <a:schemeClr val="lt1"/>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chemeClr val="lt1"/>
              </a:buClr>
              <a:buSzPts val="1600"/>
              <a:buFont typeface="Fira Sans Condensed Medium"/>
              <a:buNone/>
              <a:defRPr sz="1600">
                <a:solidFill>
                  <a:schemeClr val="lt1"/>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chemeClr val="lt1"/>
              </a:buClr>
              <a:buSzPts val="1600"/>
              <a:buFont typeface="Fira Sans Condensed Medium"/>
              <a:buNone/>
              <a:defRPr sz="1600">
                <a:solidFill>
                  <a:schemeClr val="lt1"/>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chemeClr val="lt1"/>
              </a:buClr>
              <a:buSzPts val="1600"/>
              <a:buFont typeface="Fira Sans Condensed Medium"/>
              <a:buNone/>
              <a:defRPr sz="1600">
                <a:solidFill>
                  <a:schemeClr val="lt1"/>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chemeClr val="lt1"/>
              </a:buClr>
              <a:buSzPts val="1600"/>
              <a:buFont typeface="Fira Sans Condensed Medium"/>
              <a:buNone/>
              <a:defRPr sz="1600">
                <a:solidFill>
                  <a:schemeClr val="lt1"/>
                </a:solidFill>
                <a:latin typeface="Fira Sans Condensed Medium"/>
                <a:ea typeface="Fira Sans Condensed Medium"/>
                <a:cs typeface="Fira Sans Condensed Medium"/>
                <a:sym typeface="Fira Sans Condensed Medium"/>
              </a:defRPr>
            </a:lvl9pPr>
          </a:lstStyle>
          <a:p>
            <a:endParaRPr/>
          </a:p>
        </p:txBody>
      </p:sp>
      <p:sp>
        <p:nvSpPr>
          <p:cNvPr id="264" name="Google Shape;264;p44"/>
          <p:cNvSpPr txBox="1">
            <a:spLocks noGrp="1"/>
          </p:cNvSpPr>
          <p:nvPr>
            <p:ph type="ctrTitle" idx="3"/>
          </p:nvPr>
        </p:nvSpPr>
        <p:spPr>
          <a:xfrm>
            <a:off x="3658150" y="2527025"/>
            <a:ext cx="1818000" cy="241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1600"/>
              <a:buFont typeface="Fira Sans Condensed Medium"/>
              <a:buNone/>
              <a:defRPr sz="2000">
                <a:solidFill>
                  <a:schemeClr val="lt1"/>
                </a:solidFill>
                <a:latin typeface="Fira Sans Condensed Medium"/>
                <a:ea typeface="Fira Sans Condensed Medium"/>
                <a:cs typeface="Fira Sans Condensed Medium"/>
                <a:sym typeface="Fira Sans Condensed Medium"/>
              </a:defRPr>
            </a:lvl1pPr>
            <a:lvl2pPr lvl="1" algn="ctr" rtl="0">
              <a:spcBef>
                <a:spcPts val="0"/>
              </a:spcBef>
              <a:spcAft>
                <a:spcPts val="0"/>
              </a:spcAft>
              <a:buClr>
                <a:schemeClr val="lt1"/>
              </a:buClr>
              <a:buSzPts val="1600"/>
              <a:buFont typeface="Fira Sans Condensed Medium"/>
              <a:buNone/>
              <a:defRPr sz="1600">
                <a:solidFill>
                  <a:schemeClr val="lt1"/>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chemeClr val="lt1"/>
              </a:buClr>
              <a:buSzPts val="1600"/>
              <a:buFont typeface="Fira Sans Condensed Medium"/>
              <a:buNone/>
              <a:defRPr sz="1600">
                <a:solidFill>
                  <a:schemeClr val="lt1"/>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chemeClr val="lt1"/>
              </a:buClr>
              <a:buSzPts val="1600"/>
              <a:buFont typeface="Fira Sans Condensed Medium"/>
              <a:buNone/>
              <a:defRPr sz="1600">
                <a:solidFill>
                  <a:schemeClr val="lt1"/>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chemeClr val="lt1"/>
              </a:buClr>
              <a:buSzPts val="1600"/>
              <a:buFont typeface="Fira Sans Condensed Medium"/>
              <a:buNone/>
              <a:defRPr sz="1600">
                <a:solidFill>
                  <a:schemeClr val="lt1"/>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chemeClr val="lt1"/>
              </a:buClr>
              <a:buSzPts val="1600"/>
              <a:buFont typeface="Fira Sans Condensed Medium"/>
              <a:buNone/>
              <a:defRPr sz="1600">
                <a:solidFill>
                  <a:schemeClr val="lt1"/>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chemeClr val="lt1"/>
              </a:buClr>
              <a:buSzPts val="1600"/>
              <a:buFont typeface="Fira Sans Condensed Medium"/>
              <a:buNone/>
              <a:defRPr sz="1600">
                <a:solidFill>
                  <a:schemeClr val="lt1"/>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chemeClr val="lt1"/>
              </a:buClr>
              <a:buSzPts val="1600"/>
              <a:buFont typeface="Fira Sans Condensed Medium"/>
              <a:buNone/>
              <a:defRPr sz="1600">
                <a:solidFill>
                  <a:schemeClr val="lt1"/>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chemeClr val="lt1"/>
              </a:buClr>
              <a:buSzPts val="1600"/>
              <a:buFont typeface="Fira Sans Condensed Medium"/>
              <a:buNone/>
              <a:defRPr sz="1600">
                <a:solidFill>
                  <a:schemeClr val="lt1"/>
                </a:solidFill>
                <a:latin typeface="Fira Sans Condensed Medium"/>
                <a:ea typeface="Fira Sans Condensed Medium"/>
                <a:cs typeface="Fira Sans Condensed Medium"/>
                <a:sym typeface="Fira Sans Condensed Medium"/>
              </a:defRPr>
            </a:lvl9pPr>
          </a:lstStyle>
          <a:p>
            <a:endParaRPr/>
          </a:p>
        </p:txBody>
      </p:sp>
      <p:sp>
        <p:nvSpPr>
          <p:cNvPr id="265" name="Google Shape;265;p44"/>
          <p:cNvSpPr txBox="1">
            <a:spLocks noGrp="1"/>
          </p:cNvSpPr>
          <p:nvPr>
            <p:ph type="subTitle" idx="4"/>
          </p:nvPr>
        </p:nvSpPr>
        <p:spPr>
          <a:xfrm>
            <a:off x="6455305" y="2850534"/>
            <a:ext cx="1818000" cy="88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000"/>
              <a:buNone/>
              <a:defRPr>
                <a:solidFill>
                  <a:schemeClr val="lt1"/>
                </a:solidFill>
              </a:defRPr>
            </a:lvl1pPr>
            <a:lvl2pPr lvl="1" algn="ctr" rtl="0">
              <a:lnSpc>
                <a:spcPct val="100000"/>
              </a:lnSpc>
              <a:spcBef>
                <a:spcPts val="0"/>
              </a:spcBef>
              <a:spcAft>
                <a:spcPts val="0"/>
              </a:spcAft>
              <a:buClr>
                <a:schemeClr val="lt1"/>
              </a:buClr>
              <a:buSzPts val="1000"/>
              <a:buNone/>
              <a:defRPr sz="1000">
                <a:solidFill>
                  <a:schemeClr val="lt1"/>
                </a:solidFill>
              </a:defRPr>
            </a:lvl2pPr>
            <a:lvl3pPr lvl="2" algn="ctr" rtl="0">
              <a:lnSpc>
                <a:spcPct val="100000"/>
              </a:lnSpc>
              <a:spcBef>
                <a:spcPts val="0"/>
              </a:spcBef>
              <a:spcAft>
                <a:spcPts val="0"/>
              </a:spcAft>
              <a:buClr>
                <a:schemeClr val="lt1"/>
              </a:buClr>
              <a:buSzPts val="1000"/>
              <a:buNone/>
              <a:defRPr sz="1000">
                <a:solidFill>
                  <a:schemeClr val="lt1"/>
                </a:solidFill>
              </a:defRPr>
            </a:lvl3pPr>
            <a:lvl4pPr lvl="3" algn="ctr" rtl="0">
              <a:lnSpc>
                <a:spcPct val="100000"/>
              </a:lnSpc>
              <a:spcBef>
                <a:spcPts val="0"/>
              </a:spcBef>
              <a:spcAft>
                <a:spcPts val="0"/>
              </a:spcAft>
              <a:buClr>
                <a:schemeClr val="lt1"/>
              </a:buClr>
              <a:buSzPts val="1000"/>
              <a:buNone/>
              <a:defRPr sz="1000">
                <a:solidFill>
                  <a:schemeClr val="lt1"/>
                </a:solidFill>
              </a:defRPr>
            </a:lvl4pPr>
            <a:lvl5pPr lvl="4" algn="ctr" rtl="0">
              <a:lnSpc>
                <a:spcPct val="100000"/>
              </a:lnSpc>
              <a:spcBef>
                <a:spcPts val="0"/>
              </a:spcBef>
              <a:spcAft>
                <a:spcPts val="0"/>
              </a:spcAft>
              <a:buClr>
                <a:schemeClr val="lt1"/>
              </a:buClr>
              <a:buSzPts val="1000"/>
              <a:buNone/>
              <a:defRPr sz="1000">
                <a:solidFill>
                  <a:schemeClr val="lt1"/>
                </a:solidFill>
              </a:defRPr>
            </a:lvl5pPr>
            <a:lvl6pPr lvl="5" algn="ctr" rtl="0">
              <a:lnSpc>
                <a:spcPct val="100000"/>
              </a:lnSpc>
              <a:spcBef>
                <a:spcPts val="0"/>
              </a:spcBef>
              <a:spcAft>
                <a:spcPts val="0"/>
              </a:spcAft>
              <a:buClr>
                <a:schemeClr val="lt1"/>
              </a:buClr>
              <a:buSzPts val="1000"/>
              <a:buNone/>
              <a:defRPr sz="1000">
                <a:solidFill>
                  <a:schemeClr val="lt1"/>
                </a:solidFill>
              </a:defRPr>
            </a:lvl6pPr>
            <a:lvl7pPr lvl="6" algn="ctr" rtl="0">
              <a:lnSpc>
                <a:spcPct val="100000"/>
              </a:lnSpc>
              <a:spcBef>
                <a:spcPts val="0"/>
              </a:spcBef>
              <a:spcAft>
                <a:spcPts val="0"/>
              </a:spcAft>
              <a:buClr>
                <a:schemeClr val="lt1"/>
              </a:buClr>
              <a:buSzPts val="1000"/>
              <a:buNone/>
              <a:defRPr sz="1000">
                <a:solidFill>
                  <a:schemeClr val="lt1"/>
                </a:solidFill>
              </a:defRPr>
            </a:lvl7pPr>
            <a:lvl8pPr lvl="7" algn="ctr" rtl="0">
              <a:lnSpc>
                <a:spcPct val="100000"/>
              </a:lnSpc>
              <a:spcBef>
                <a:spcPts val="0"/>
              </a:spcBef>
              <a:spcAft>
                <a:spcPts val="0"/>
              </a:spcAft>
              <a:buClr>
                <a:schemeClr val="lt1"/>
              </a:buClr>
              <a:buSzPts val="1000"/>
              <a:buNone/>
              <a:defRPr sz="1000">
                <a:solidFill>
                  <a:schemeClr val="lt1"/>
                </a:solidFill>
              </a:defRPr>
            </a:lvl8pPr>
            <a:lvl9pPr lvl="8" algn="ctr" rtl="0">
              <a:lnSpc>
                <a:spcPct val="100000"/>
              </a:lnSpc>
              <a:spcBef>
                <a:spcPts val="0"/>
              </a:spcBef>
              <a:spcAft>
                <a:spcPts val="0"/>
              </a:spcAft>
              <a:buClr>
                <a:schemeClr val="lt1"/>
              </a:buClr>
              <a:buSzPts val="1000"/>
              <a:buNone/>
              <a:defRPr sz="1000">
                <a:solidFill>
                  <a:schemeClr val="lt1"/>
                </a:solidFill>
              </a:defRPr>
            </a:lvl9pPr>
          </a:lstStyle>
          <a:p>
            <a:endParaRPr/>
          </a:p>
        </p:txBody>
      </p:sp>
      <p:sp>
        <p:nvSpPr>
          <p:cNvPr id="266" name="Google Shape;266;p44"/>
          <p:cNvSpPr txBox="1">
            <a:spLocks noGrp="1"/>
          </p:cNvSpPr>
          <p:nvPr>
            <p:ph type="ctrTitle" idx="5"/>
          </p:nvPr>
        </p:nvSpPr>
        <p:spPr>
          <a:xfrm>
            <a:off x="6455652" y="2527025"/>
            <a:ext cx="1818000" cy="241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1600"/>
              <a:buFont typeface="Fira Sans Condensed Medium"/>
              <a:buNone/>
              <a:defRPr sz="2000">
                <a:solidFill>
                  <a:schemeClr val="lt1"/>
                </a:solidFill>
                <a:latin typeface="Fira Sans Condensed Medium"/>
                <a:ea typeface="Fira Sans Condensed Medium"/>
                <a:cs typeface="Fira Sans Condensed Medium"/>
                <a:sym typeface="Fira Sans Condensed Medium"/>
              </a:defRPr>
            </a:lvl1pPr>
            <a:lvl2pPr lvl="1" algn="ctr" rtl="0">
              <a:spcBef>
                <a:spcPts val="0"/>
              </a:spcBef>
              <a:spcAft>
                <a:spcPts val="0"/>
              </a:spcAft>
              <a:buClr>
                <a:schemeClr val="lt1"/>
              </a:buClr>
              <a:buSzPts val="1600"/>
              <a:buFont typeface="Fira Sans Condensed Medium"/>
              <a:buNone/>
              <a:defRPr sz="1600">
                <a:solidFill>
                  <a:schemeClr val="lt1"/>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chemeClr val="lt1"/>
              </a:buClr>
              <a:buSzPts val="1600"/>
              <a:buFont typeface="Fira Sans Condensed Medium"/>
              <a:buNone/>
              <a:defRPr sz="1600">
                <a:solidFill>
                  <a:schemeClr val="lt1"/>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chemeClr val="lt1"/>
              </a:buClr>
              <a:buSzPts val="1600"/>
              <a:buFont typeface="Fira Sans Condensed Medium"/>
              <a:buNone/>
              <a:defRPr sz="1600">
                <a:solidFill>
                  <a:schemeClr val="lt1"/>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chemeClr val="lt1"/>
              </a:buClr>
              <a:buSzPts val="1600"/>
              <a:buFont typeface="Fira Sans Condensed Medium"/>
              <a:buNone/>
              <a:defRPr sz="1600">
                <a:solidFill>
                  <a:schemeClr val="lt1"/>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chemeClr val="lt1"/>
              </a:buClr>
              <a:buSzPts val="1600"/>
              <a:buFont typeface="Fira Sans Condensed Medium"/>
              <a:buNone/>
              <a:defRPr sz="1600">
                <a:solidFill>
                  <a:schemeClr val="lt1"/>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chemeClr val="lt1"/>
              </a:buClr>
              <a:buSzPts val="1600"/>
              <a:buFont typeface="Fira Sans Condensed Medium"/>
              <a:buNone/>
              <a:defRPr sz="1600">
                <a:solidFill>
                  <a:schemeClr val="lt1"/>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chemeClr val="lt1"/>
              </a:buClr>
              <a:buSzPts val="1600"/>
              <a:buFont typeface="Fira Sans Condensed Medium"/>
              <a:buNone/>
              <a:defRPr sz="1600">
                <a:solidFill>
                  <a:schemeClr val="lt1"/>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chemeClr val="lt1"/>
              </a:buClr>
              <a:buSzPts val="1600"/>
              <a:buFont typeface="Fira Sans Condensed Medium"/>
              <a:buNone/>
              <a:defRPr sz="1600">
                <a:solidFill>
                  <a:schemeClr val="lt1"/>
                </a:solidFill>
                <a:latin typeface="Fira Sans Condensed Medium"/>
                <a:ea typeface="Fira Sans Condensed Medium"/>
                <a:cs typeface="Fira Sans Condensed Medium"/>
                <a:sym typeface="Fira Sans Condensed Medium"/>
              </a:defRPr>
            </a:lvl9pPr>
          </a:lstStyle>
          <a:p>
            <a:endParaRPr/>
          </a:p>
        </p:txBody>
      </p:sp>
      <p:sp>
        <p:nvSpPr>
          <p:cNvPr id="267" name="Google Shape;267;p44"/>
          <p:cNvSpPr txBox="1">
            <a:spLocks noGrp="1"/>
          </p:cNvSpPr>
          <p:nvPr>
            <p:ph type="ctrTitle" idx="6"/>
          </p:nvPr>
        </p:nvSpPr>
        <p:spPr>
          <a:xfrm>
            <a:off x="720000" y="540000"/>
            <a:ext cx="7704000" cy="4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three columns 5">
  <p:cSld name="CUSTOM_5_1_1_1_1">
    <p:spTree>
      <p:nvGrpSpPr>
        <p:cNvPr id="1" name="Shape 268"/>
        <p:cNvGrpSpPr/>
        <p:nvPr/>
      </p:nvGrpSpPr>
      <p:grpSpPr>
        <a:xfrm>
          <a:off x="0" y="0"/>
          <a:ext cx="0" cy="0"/>
          <a:chOff x="0" y="0"/>
          <a:chExt cx="0" cy="0"/>
        </a:xfrm>
      </p:grpSpPr>
      <p:sp>
        <p:nvSpPr>
          <p:cNvPr id="269" name="Google Shape;269;p45"/>
          <p:cNvSpPr/>
          <p:nvPr/>
        </p:nvSpPr>
        <p:spPr>
          <a:xfrm flipH="1">
            <a:off x="200" y="0"/>
            <a:ext cx="9144000" cy="5151000"/>
          </a:xfrm>
          <a:prstGeom prst="rect">
            <a:avLst/>
          </a:pr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45"/>
          <p:cNvSpPr/>
          <p:nvPr/>
        </p:nvSpPr>
        <p:spPr>
          <a:xfrm flipH="1">
            <a:off x="-350" y="0"/>
            <a:ext cx="6473400" cy="47286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
        <p:nvSpPr>
          <p:cNvPr id="271" name="Google Shape;271;p45"/>
          <p:cNvSpPr/>
          <p:nvPr/>
        </p:nvSpPr>
        <p:spPr>
          <a:xfrm flipH="1">
            <a:off x="-125" y="4105050"/>
            <a:ext cx="7635600" cy="1045800"/>
          </a:xfrm>
          <a:prstGeom prst="rect">
            <a:avLst/>
          </a:prstGeom>
          <a:solidFill>
            <a:srgbClr val="00C3B1">
              <a:alpha val="5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
        <p:nvSpPr>
          <p:cNvPr id="272" name="Google Shape;272;p45"/>
          <p:cNvSpPr/>
          <p:nvPr/>
        </p:nvSpPr>
        <p:spPr>
          <a:xfrm flipH="1">
            <a:off x="1158825" y="0"/>
            <a:ext cx="7985400" cy="376500"/>
          </a:xfrm>
          <a:prstGeom prst="rect">
            <a:avLst/>
          </a:prstGeom>
          <a:solidFill>
            <a:srgbClr val="00C3B1">
              <a:alpha val="5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
        <p:nvSpPr>
          <p:cNvPr id="273" name="Google Shape;273;p45"/>
          <p:cNvSpPr/>
          <p:nvPr/>
        </p:nvSpPr>
        <p:spPr>
          <a:xfrm>
            <a:off x="1031025" y="1619425"/>
            <a:ext cx="1338600" cy="2295000"/>
          </a:xfrm>
          <a:prstGeom prst="rect">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5"/>
          <p:cNvSpPr/>
          <p:nvPr/>
        </p:nvSpPr>
        <p:spPr>
          <a:xfrm>
            <a:off x="2567050" y="1619425"/>
            <a:ext cx="1338600" cy="2295000"/>
          </a:xfrm>
          <a:prstGeom prst="rect">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5"/>
          <p:cNvSpPr/>
          <p:nvPr/>
        </p:nvSpPr>
        <p:spPr>
          <a:xfrm>
            <a:off x="4103075" y="1619425"/>
            <a:ext cx="1338600" cy="2295000"/>
          </a:xfrm>
          <a:prstGeom prst="rect">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5"/>
          <p:cNvSpPr txBox="1">
            <a:spLocks noGrp="1"/>
          </p:cNvSpPr>
          <p:nvPr>
            <p:ph type="ctrTitle"/>
          </p:nvPr>
        </p:nvSpPr>
        <p:spPr>
          <a:xfrm>
            <a:off x="1031025" y="2241138"/>
            <a:ext cx="1338600" cy="34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400"/>
              <a:buNone/>
              <a:defRPr sz="2000">
                <a:solidFill>
                  <a:schemeClr val="lt1"/>
                </a:solidFill>
              </a:defRPr>
            </a:lvl1pPr>
            <a:lvl2pPr lvl="1" algn="ctr" rtl="0">
              <a:spcBef>
                <a:spcPts val="0"/>
              </a:spcBef>
              <a:spcAft>
                <a:spcPts val="0"/>
              </a:spcAft>
              <a:buClr>
                <a:schemeClr val="lt1"/>
              </a:buClr>
              <a:buSzPts val="1600"/>
              <a:buNone/>
              <a:defRPr sz="1600">
                <a:solidFill>
                  <a:schemeClr val="lt1"/>
                </a:solidFill>
              </a:defRPr>
            </a:lvl2pPr>
            <a:lvl3pPr lvl="2" algn="ctr" rtl="0">
              <a:spcBef>
                <a:spcPts val="0"/>
              </a:spcBef>
              <a:spcAft>
                <a:spcPts val="0"/>
              </a:spcAft>
              <a:buClr>
                <a:schemeClr val="lt1"/>
              </a:buClr>
              <a:buSzPts val="1600"/>
              <a:buNone/>
              <a:defRPr sz="1600">
                <a:solidFill>
                  <a:schemeClr val="lt1"/>
                </a:solidFill>
              </a:defRPr>
            </a:lvl3pPr>
            <a:lvl4pPr lvl="3" algn="ctr" rtl="0">
              <a:spcBef>
                <a:spcPts val="0"/>
              </a:spcBef>
              <a:spcAft>
                <a:spcPts val="0"/>
              </a:spcAft>
              <a:buClr>
                <a:schemeClr val="lt1"/>
              </a:buClr>
              <a:buSzPts val="1600"/>
              <a:buNone/>
              <a:defRPr sz="1600">
                <a:solidFill>
                  <a:schemeClr val="lt1"/>
                </a:solidFill>
              </a:defRPr>
            </a:lvl4pPr>
            <a:lvl5pPr lvl="4" algn="ctr" rtl="0">
              <a:spcBef>
                <a:spcPts val="0"/>
              </a:spcBef>
              <a:spcAft>
                <a:spcPts val="0"/>
              </a:spcAft>
              <a:buClr>
                <a:schemeClr val="lt1"/>
              </a:buClr>
              <a:buSzPts val="1600"/>
              <a:buNone/>
              <a:defRPr sz="1600">
                <a:solidFill>
                  <a:schemeClr val="lt1"/>
                </a:solidFill>
              </a:defRPr>
            </a:lvl5pPr>
            <a:lvl6pPr lvl="5" algn="ctr" rtl="0">
              <a:spcBef>
                <a:spcPts val="0"/>
              </a:spcBef>
              <a:spcAft>
                <a:spcPts val="0"/>
              </a:spcAft>
              <a:buClr>
                <a:schemeClr val="lt1"/>
              </a:buClr>
              <a:buSzPts val="1600"/>
              <a:buNone/>
              <a:defRPr sz="1600">
                <a:solidFill>
                  <a:schemeClr val="lt1"/>
                </a:solidFill>
              </a:defRPr>
            </a:lvl6pPr>
            <a:lvl7pPr lvl="6" algn="ctr" rtl="0">
              <a:spcBef>
                <a:spcPts val="0"/>
              </a:spcBef>
              <a:spcAft>
                <a:spcPts val="0"/>
              </a:spcAft>
              <a:buClr>
                <a:schemeClr val="lt1"/>
              </a:buClr>
              <a:buSzPts val="1600"/>
              <a:buNone/>
              <a:defRPr sz="1600">
                <a:solidFill>
                  <a:schemeClr val="lt1"/>
                </a:solidFill>
              </a:defRPr>
            </a:lvl7pPr>
            <a:lvl8pPr lvl="7" algn="ctr" rtl="0">
              <a:spcBef>
                <a:spcPts val="0"/>
              </a:spcBef>
              <a:spcAft>
                <a:spcPts val="0"/>
              </a:spcAft>
              <a:buClr>
                <a:schemeClr val="lt1"/>
              </a:buClr>
              <a:buSzPts val="1600"/>
              <a:buNone/>
              <a:defRPr sz="1600">
                <a:solidFill>
                  <a:schemeClr val="lt1"/>
                </a:solidFill>
              </a:defRPr>
            </a:lvl8pPr>
            <a:lvl9pPr lvl="8" algn="ctr" rtl="0">
              <a:spcBef>
                <a:spcPts val="0"/>
              </a:spcBef>
              <a:spcAft>
                <a:spcPts val="0"/>
              </a:spcAft>
              <a:buClr>
                <a:schemeClr val="lt1"/>
              </a:buClr>
              <a:buSzPts val="1600"/>
              <a:buNone/>
              <a:defRPr sz="1600">
                <a:solidFill>
                  <a:schemeClr val="lt1"/>
                </a:solidFill>
              </a:defRPr>
            </a:lvl9pPr>
          </a:lstStyle>
          <a:p>
            <a:endParaRPr/>
          </a:p>
        </p:txBody>
      </p:sp>
      <p:sp>
        <p:nvSpPr>
          <p:cNvPr id="277" name="Google Shape;277;p45"/>
          <p:cNvSpPr txBox="1">
            <a:spLocks noGrp="1"/>
          </p:cNvSpPr>
          <p:nvPr>
            <p:ph type="subTitle" idx="1"/>
          </p:nvPr>
        </p:nvSpPr>
        <p:spPr>
          <a:xfrm>
            <a:off x="1077975" y="2645727"/>
            <a:ext cx="1244400" cy="64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000"/>
              <a:buNone/>
              <a:defRPr>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278" name="Google Shape;278;p45"/>
          <p:cNvSpPr txBox="1">
            <a:spLocks noGrp="1"/>
          </p:cNvSpPr>
          <p:nvPr>
            <p:ph type="ctrTitle" idx="2"/>
          </p:nvPr>
        </p:nvSpPr>
        <p:spPr>
          <a:xfrm>
            <a:off x="2567050" y="2241138"/>
            <a:ext cx="1338600" cy="34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400"/>
              <a:buNone/>
              <a:defRPr sz="2000">
                <a:solidFill>
                  <a:schemeClr val="lt1"/>
                </a:solidFill>
              </a:defRPr>
            </a:lvl1pPr>
            <a:lvl2pPr lvl="1" algn="ctr" rtl="0">
              <a:spcBef>
                <a:spcPts val="0"/>
              </a:spcBef>
              <a:spcAft>
                <a:spcPts val="0"/>
              </a:spcAft>
              <a:buClr>
                <a:schemeClr val="lt1"/>
              </a:buClr>
              <a:buSzPts val="1600"/>
              <a:buNone/>
              <a:defRPr sz="1600">
                <a:solidFill>
                  <a:schemeClr val="lt1"/>
                </a:solidFill>
              </a:defRPr>
            </a:lvl2pPr>
            <a:lvl3pPr lvl="2" algn="ctr" rtl="0">
              <a:spcBef>
                <a:spcPts val="0"/>
              </a:spcBef>
              <a:spcAft>
                <a:spcPts val="0"/>
              </a:spcAft>
              <a:buClr>
                <a:schemeClr val="lt1"/>
              </a:buClr>
              <a:buSzPts val="1600"/>
              <a:buNone/>
              <a:defRPr sz="1600">
                <a:solidFill>
                  <a:schemeClr val="lt1"/>
                </a:solidFill>
              </a:defRPr>
            </a:lvl3pPr>
            <a:lvl4pPr lvl="3" algn="ctr" rtl="0">
              <a:spcBef>
                <a:spcPts val="0"/>
              </a:spcBef>
              <a:spcAft>
                <a:spcPts val="0"/>
              </a:spcAft>
              <a:buClr>
                <a:schemeClr val="lt1"/>
              </a:buClr>
              <a:buSzPts val="1600"/>
              <a:buNone/>
              <a:defRPr sz="1600">
                <a:solidFill>
                  <a:schemeClr val="lt1"/>
                </a:solidFill>
              </a:defRPr>
            </a:lvl4pPr>
            <a:lvl5pPr lvl="4" algn="ctr" rtl="0">
              <a:spcBef>
                <a:spcPts val="0"/>
              </a:spcBef>
              <a:spcAft>
                <a:spcPts val="0"/>
              </a:spcAft>
              <a:buClr>
                <a:schemeClr val="lt1"/>
              </a:buClr>
              <a:buSzPts val="1600"/>
              <a:buNone/>
              <a:defRPr sz="1600">
                <a:solidFill>
                  <a:schemeClr val="lt1"/>
                </a:solidFill>
              </a:defRPr>
            </a:lvl5pPr>
            <a:lvl6pPr lvl="5" algn="ctr" rtl="0">
              <a:spcBef>
                <a:spcPts val="0"/>
              </a:spcBef>
              <a:spcAft>
                <a:spcPts val="0"/>
              </a:spcAft>
              <a:buClr>
                <a:schemeClr val="lt1"/>
              </a:buClr>
              <a:buSzPts val="1600"/>
              <a:buNone/>
              <a:defRPr sz="1600">
                <a:solidFill>
                  <a:schemeClr val="lt1"/>
                </a:solidFill>
              </a:defRPr>
            </a:lvl6pPr>
            <a:lvl7pPr lvl="6" algn="ctr" rtl="0">
              <a:spcBef>
                <a:spcPts val="0"/>
              </a:spcBef>
              <a:spcAft>
                <a:spcPts val="0"/>
              </a:spcAft>
              <a:buClr>
                <a:schemeClr val="lt1"/>
              </a:buClr>
              <a:buSzPts val="1600"/>
              <a:buNone/>
              <a:defRPr sz="1600">
                <a:solidFill>
                  <a:schemeClr val="lt1"/>
                </a:solidFill>
              </a:defRPr>
            </a:lvl7pPr>
            <a:lvl8pPr lvl="7" algn="ctr" rtl="0">
              <a:spcBef>
                <a:spcPts val="0"/>
              </a:spcBef>
              <a:spcAft>
                <a:spcPts val="0"/>
              </a:spcAft>
              <a:buClr>
                <a:schemeClr val="lt1"/>
              </a:buClr>
              <a:buSzPts val="1600"/>
              <a:buNone/>
              <a:defRPr sz="1600">
                <a:solidFill>
                  <a:schemeClr val="lt1"/>
                </a:solidFill>
              </a:defRPr>
            </a:lvl8pPr>
            <a:lvl9pPr lvl="8" algn="ctr" rtl="0">
              <a:spcBef>
                <a:spcPts val="0"/>
              </a:spcBef>
              <a:spcAft>
                <a:spcPts val="0"/>
              </a:spcAft>
              <a:buClr>
                <a:schemeClr val="lt1"/>
              </a:buClr>
              <a:buSzPts val="1600"/>
              <a:buNone/>
              <a:defRPr sz="1600">
                <a:solidFill>
                  <a:schemeClr val="lt1"/>
                </a:solidFill>
              </a:defRPr>
            </a:lvl9pPr>
          </a:lstStyle>
          <a:p>
            <a:endParaRPr/>
          </a:p>
        </p:txBody>
      </p:sp>
      <p:sp>
        <p:nvSpPr>
          <p:cNvPr id="279" name="Google Shape;279;p45"/>
          <p:cNvSpPr txBox="1">
            <a:spLocks noGrp="1"/>
          </p:cNvSpPr>
          <p:nvPr>
            <p:ph type="subTitle" idx="3"/>
          </p:nvPr>
        </p:nvSpPr>
        <p:spPr>
          <a:xfrm>
            <a:off x="2614000" y="2645727"/>
            <a:ext cx="1244400" cy="64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000"/>
              <a:buNone/>
              <a:defRPr>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280" name="Google Shape;280;p45"/>
          <p:cNvSpPr txBox="1">
            <a:spLocks noGrp="1"/>
          </p:cNvSpPr>
          <p:nvPr>
            <p:ph type="ctrTitle" idx="4"/>
          </p:nvPr>
        </p:nvSpPr>
        <p:spPr>
          <a:xfrm>
            <a:off x="4103075" y="2241138"/>
            <a:ext cx="1338600" cy="34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400"/>
              <a:buNone/>
              <a:defRPr sz="2000">
                <a:solidFill>
                  <a:schemeClr val="lt1"/>
                </a:solidFill>
              </a:defRPr>
            </a:lvl1pPr>
            <a:lvl2pPr lvl="1" algn="ctr" rtl="0">
              <a:spcBef>
                <a:spcPts val="0"/>
              </a:spcBef>
              <a:spcAft>
                <a:spcPts val="0"/>
              </a:spcAft>
              <a:buClr>
                <a:schemeClr val="lt1"/>
              </a:buClr>
              <a:buSzPts val="1600"/>
              <a:buNone/>
              <a:defRPr sz="1600">
                <a:solidFill>
                  <a:schemeClr val="lt1"/>
                </a:solidFill>
              </a:defRPr>
            </a:lvl2pPr>
            <a:lvl3pPr lvl="2" algn="ctr" rtl="0">
              <a:spcBef>
                <a:spcPts val="0"/>
              </a:spcBef>
              <a:spcAft>
                <a:spcPts val="0"/>
              </a:spcAft>
              <a:buClr>
                <a:schemeClr val="lt1"/>
              </a:buClr>
              <a:buSzPts val="1600"/>
              <a:buNone/>
              <a:defRPr sz="1600">
                <a:solidFill>
                  <a:schemeClr val="lt1"/>
                </a:solidFill>
              </a:defRPr>
            </a:lvl3pPr>
            <a:lvl4pPr lvl="3" algn="ctr" rtl="0">
              <a:spcBef>
                <a:spcPts val="0"/>
              </a:spcBef>
              <a:spcAft>
                <a:spcPts val="0"/>
              </a:spcAft>
              <a:buClr>
                <a:schemeClr val="lt1"/>
              </a:buClr>
              <a:buSzPts val="1600"/>
              <a:buNone/>
              <a:defRPr sz="1600">
                <a:solidFill>
                  <a:schemeClr val="lt1"/>
                </a:solidFill>
              </a:defRPr>
            </a:lvl4pPr>
            <a:lvl5pPr lvl="4" algn="ctr" rtl="0">
              <a:spcBef>
                <a:spcPts val="0"/>
              </a:spcBef>
              <a:spcAft>
                <a:spcPts val="0"/>
              </a:spcAft>
              <a:buClr>
                <a:schemeClr val="lt1"/>
              </a:buClr>
              <a:buSzPts val="1600"/>
              <a:buNone/>
              <a:defRPr sz="1600">
                <a:solidFill>
                  <a:schemeClr val="lt1"/>
                </a:solidFill>
              </a:defRPr>
            </a:lvl5pPr>
            <a:lvl6pPr lvl="5" algn="ctr" rtl="0">
              <a:spcBef>
                <a:spcPts val="0"/>
              </a:spcBef>
              <a:spcAft>
                <a:spcPts val="0"/>
              </a:spcAft>
              <a:buClr>
                <a:schemeClr val="lt1"/>
              </a:buClr>
              <a:buSzPts val="1600"/>
              <a:buNone/>
              <a:defRPr sz="1600">
                <a:solidFill>
                  <a:schemeClr val="lt1"/>
                </a:solidFill>
              </a:defRPr>
            </a:lvl6pPr>
            <a:lvl7pPr lvl="6" algn="ctr" rtl="0">
              <a:spcBef>
                <a:spcPts val="0"/>
              </a:spcBef>
              <a:spcAft>
                <a:spcPts val="0"/>
              </a:spcAft>
              <a:buClr>
                <a:schemeClr val="lt1"/>
              </a:buClr>
              <a:buSzPts val="1600"/>
              <a:buNone/>
              <a:defRPr sz="1600">
                <a:solidFill>
                  <a:schemeClr val="lt1"/>
                </a:solidFill>
              </a:defRPr>
            </a:lvl7pPr>
            <a:lvl8pPr lvl="7" algn="ctr" rtl="0">
              <a:spcBef>
                <a:spcPts val="0"/>
              </a:spcBef>
              <a:spcAft>
                <a:spcPts val="0"/>
              </a:spcAft>
              <a:buClr>
                <a:schemeClr val="lt1"/>
              </a:buClr>
              <a:buSzPts val="1600"/>
              <a:buNone/>
              <a:defRPr sz="1600">
                <a:solidFill>
                  <a:schemeClr val="lt1"/>
                </a:solidFill>
              </a:defRPr>
            </a:lvl8pPr>
            <a:lvl9pPr lvl="8" algn="ctr" rtl="0">
              <a:spcBef>
                <a:spcPts val="0"/>
              </a:spcBef>
              <a:spcAft>
                <a:spcPts val="0"/>
              </a:spcAft>
              <a:buClr>
                <a:schemeClr val="lt1"/>
              </a:buClr>
              <a:buSzPts val="1600"/>
              <a:buNone/>
              <a:defRPr sz="1600">
                <a:solidFill>
                  <a:schemeClr val="lt1"/>
                </a:solidFill>
              </a:defRPr>
            </a:lvl9pPr>
          </a:lstStyle>
          <a:p>
            <a:endParaRPr/>
          </a:p>
        </p:txBody>
      </p:sp>
      <p:sp>
        <p:nvSpPr>
          <p:cNvPr id="281" name="Google Shape;281;p45"/>
          <p:cNvSpPr txBox="1">
            <a:spLocks noGrp="1"/>
          </p:cNvSpPr>
          <p:nvPr>
            <p:ph type="subTitle" idx="5"/>
          </p:nvPr>
        </p:nvSpPr>
        <p:spPr>
          <a:xfrm>
            <a:off x="4150025" y="2645727"/>
            <a:ext cx="1244400" cy="64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000"/>
              <a:buNone/>
              <a:defRPr>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282" name="Google Shape;282;p45"/>
          <p:cNvSpPr txBox="1">
            <a:spLocks noGrp="1"/>
          </p:cNvSpPr>
          <p:nvPr>
            <p:ph type="title" idx="6" hasCustomPrompt="1"/>
          </p:nvPr>
        </p:nvSpPr>
        <p:spPr>
          <a:xfrm>
            <a:off x="1190475" y="3345800"/>
            <a:ext cx="1019400" cy="34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a:solidFill>
                  <a:schemeClr val="lt1"/>
                </a:solidFill>
              </a:defRPr>
            </a:lvl1pPr>
            <a:lvl2pPr lvl="1" algn="ctr" rtl="0">
              <a:spcBef>
                <a:spcPts val="0"/>
              </a:spcBef>
              <a:spcAft>
                <a:spcPts val="0"/>
              </a:spcAft>
              <a:buClr>
                <a:schemeClr val="lt1"/>
              </a:buClr>
              <a:buSzPts val="1800"/>
              <a:buFont typeface="Fira Sans Extra Condensed Medium"/>
              <a:buNone/>
              <a:defRPr sz="1800">
                <a:solidFill>
                  <a:schemeClr val="lt1"/>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lt1"/>
              </a:buClr>
              <a:buSzPts val="1800"/>
              <a:buFont typeface="Fira Sans Extra Condensed Medium"/>
              <a:buNone/>
              <a:defRPr sz="1800">
                <a:solidFill>
                  <a:schemeClr val="lt1"/>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lt1"/>
              </a:buClr>
              <a:buSzPts val="1800"/>
              <a:buFont typeface="Fira Sans Extra Condensed Medium"/>
              <a:buNone/>
              <a:defRPr sz="1800">
                <a:solidFill>
                  <a:schemeClr val="lt1"/>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lt1"/>
              </a:buClr>
              <a:buSzPts val="1800"/>
              <a:buFont typeface="Fira Sans Extra Condensed Medium"/>
              <a:buNone/>
              <a:defRPr sz="1800">
                <a:solidFill>
                  <a:schemeClr val="lt1"/>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lt1"/>
              </a:buClr>
              <a:buSzPts val="1800"/>
              <a:buFont typeface="Fira Sans Extra Condensed Medium"/>
              <a:buNone/>
              <a:defRPr sz="1800">
                <a:solidFill>
                  <a:schemeClr val="lt1"/>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lt1"/>
              </a:buClr>
              <a:buSzPts val="1800"/>
              <a:buFont typeface="Fira Sans Extra Condensed Medium"/>
              <a:buNone/>
              <a:defRPr sz="1800">
                <a:solidFill>
                  <a:schemeClr val="lt1"/>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lt1"/>
              </a:buClr>
              <a:buSzPts val="1800"/>
              <a:buFont typeface="Fira Sans Extra Condensed Medium"/>
              <a:buNone/>
              <a:defRPr sz="1800">
                <a:solidFill>
                  <a:schemeClr val="lt1"/>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lt1"/>
              </a:buClr>
              <a:buSzPts val="1800"/>
              <a:buFont typeface="Fira Sans Extra Condensed Medium"/>
              <a:buNone/>
              <a:defRPr sz="18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
        <p:nvSpPr>
          <p:cNvPr id="283" name="Google Shape;283;p45"/>
          <p:cNvSpPr txBox="1">
            <a:spLocks noGrp="1"/>
          </p:cNvSpPr>
          <p:nvPr>
            <p:ph type="title" idx="7" hasCustomPrompt="1"/>
          </p:nvPr>
        </p:nvSpPr>
        <p:spPr>
          <a:xfrm>
            <a:off x="2703025" y="3345800"/>
            <a:ext cx="1019400" cy="34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a:solidFill>
                  <a:schemeClr val="lt1"/>
                </a:solidFill>
              </a:defRPr>
            </a:lvl1pPr>
            <a:lvl2pPr lvl="1" algn="ctr" rtl="0">
              <a:spcBef>
                <a:spcPts val="0"/>
              </a:spcBef>
              <a:spcAft>
                <a:spcPts val="0"/>
              </a:spcAft>
              <a:buClr>
                <a:schemeClr val="lt1"/>
              </a:buClr>
              <a:buSzPts val="1800"/>
              <a:buFont typeface="Fira Sans Extra Condensed Medium"/>
              <a:buNone/>
              <a:defRPr sz="1800">
                <a:solidFill>
                  <a:schemeClr val="lt1"/>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lt1"/>
              </a:buClr>
              <a:buSzPts val="1800"/>
              <a:buFont typeface="Fira Sans Extra Condensed Medium"/>
              <a:buNone/>
              <a:defRPr sz="1800">
                <a:solidFill>
                  <a:schemeClr val="lt1"/>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lt1"/>
              </a:buClr>
              <a:buSzPts val="1800"/>
              <a:buFont typeface="Fira Sans Extra Condensed Medium"/>
              <a:buNone/>
              <a:defRPr sz="1800">
                <a:solidFill>
                  <a:schemeClr val="lt1"/>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lt1"/>
              </a:buClr>
              <a:buSzPts val="1800"/>
              <a:buFont typeface="Fira Sans Extra Condensed Medium"/>
              <a:buNone/>
              <a:defRPr sz="1800">
                <a:solidFill>
                  <a:schemeClr val="lt1"/>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lt1"/>
              </a:buClr>
              <a:buSzPts val="1800"/>
              <a:buFont typeface="Fira Sans Extra Condensed Medium"/>
              <a:buNone/>
              <a:defRPr sz="1800">
                <a:solidFill>
                  <a:schemeClr val="lt1"/>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lt1"/>
              </a:buClr>
              <a:buSzPts val="1800"/>
              <a:buFont typeface="Fira Sans Extra Condensed Medium"/>
              <a:buNone/>
              <a:defRPr sz="1800">
                <a:solidFill>
                  <a:schemeClr val="lt1"/>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lt1"/>
              </a:buClr>
              <a:buSzPts val="1800"/>
              <a:buFont typeface="Fira Sans Extra Condensed Medium"/>
              <a:buNone/>
              <a:defRPr sz="1800">
                <a:solidFill>
                  <a:schemeClr val="lt1"/>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lt1"/>
              </a:buClr>
              <a:buSzPts val="1800"/>
              <a:buFont typeface="Fira Sans Extra Condensed Medium"/>
              <a:buNone/>
              <a:defRPr sz="18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
        <p:nvSpPr>
          <p:cNvPr id="284" name="Google Shape;284;p45"/>
          <p:cNvSpPr txBox="1">
            <a:spLocks noGrp="1"/>
          </p:cNvSpPr>
          <p:nvPr>
            <p:ph type="title" idx="8" hasCustomPrompt="1"/>
          </p:nvPr>
        </p:nvSpPr>
        <p:spPr>
          <a:xfrm>
            <a:off x="4262825" y="3345800"/>
            <a:ext cx="1019400" cy="34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a:solidFill>
                  <a:schemeClr val="lt1"/>
                </a:solidFill>
              </a:defRPr>
            </a:lvl1pPr>
            <a:lvl2pPr lvl="1" algn="ctr" rtl="0">
              <a:spcBef>
                <a:spcPts val="0"/>
              </a:spcBef>
              <a:spcAft>
                <a:spcPts val="0"/>
              </a:spcAft>
              <a:buClr>
                <a:schemeClr val="lt1"/>
              </a:buClr>
              <a:buSzPts val="1800"/>
              <a:buFont typeface="Fira Sans Extra Condensed Medium"/>
              <a:buNone/>
              <a:defRPr sz="1800">
                <a:solidFill>
                  <a:schemeClr val="lt1"/>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lt1"/>
              </a:buClr>
              <a:buSzPts val="1800"/>
              <a:buFont typeface="Fira Sans Extra Condensed Medium"/>
              <a:buNone/>
              <a:defRPr sz="1800">
                <a:solidFill>
                  <a:schemeClr val="lt1"/>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lt1"/>
              </a:buClr>
              <a:buSzPts val="1800"/>
              <a:buFont typeface="Fira Sans Extra Condensed Medium"/>
              <a:buNone/>
              <a:defRPr sz="1800">
                <a:solidFill>
                  <a:schemeClr val="lt1"/>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lt1"/>
              </a:buClr>
              <a:buSzPts val="1800"/>
              <a:buFont typeface="Fira Sans Extra Condensed Medium"/>
              <a:buNone/>
              <a:defRPr sz="1800">
                <a:solidFill>
                  <a:schemeClr val="lt1"/>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lt1"/>
              </a:buClr>
              <a:buSzPts val="1800"/>
              <a:buFont typeface="Fira Sans Extra Condensed Medium"/>
              <a:buNone/>
              <a:defRPr sz="1800">
                <a:solidFill>
                  <a:schemeClr val="lt1"/>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lt1"/>
              </a:buClr>
              <a:buSzPts val="1800"/>
              <a:buFont typeface="Fira Sans Extra Condensed Medium"/>
              <a:buNone/>
              <a:defRPr sz="1800">
                <a:solidFill>
                  <a:schemeClr val="lt1"/>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lt1"/>
              </a:buClr>
              <a:buSzPts val="1800"/>
              <a:buFont typeface="Fira Sans Extra Condensed Medium"/>
              <a:buNone/>
              <a:defRPr sz="1800">
                <a:solidFill>
                  <a:schemeClr val="lt1"/>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lt1"/>
              </a:buClr>
              <a:buSzPts val="1800"/>
              <a:buFont typeface="Fira Sans Extra Condensed Medium"/>
              <a:buNone/>
              <a:defRPr sz="18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
        <p:nvSpPr>
          <p:cNvPr id="285" name="Google Shape;285;p45"/>
          <p:cNvSpPr txBox="1">
            <a:spLocks noGrp="1"/>
          </p:cNvSpPr>
          <p:nvPr>
            <p:ph type="ctrTitle" idx="9"/>
          </p:nvPr>
        </p:nvSpPr>
        <p:spPr>
          <a:xfrm>
            <a:off x="1031025" y="540000"/>
            <a:ext cx="4410600" cy="405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3600"/>
              <a:buNone/>
              <a:defRPr>
                <a:solidFill>
                  <a:schemeClr val="lt1"/>
                </a:solidFill>
              </a:defRPr>
            </a:lvl1pPr>
            <a:lvl2pPr lvl="1" algn="l" rtl="0">
              <a:spcBef>
                <a:spcPts val="0"/>
              </a:spcBef>
              <a:spcAft>
                <a:spcPts val="0"/>
              </a:spcAft>
              <a:buClr>
                <a:schemeClr val="lt1"/>
              </a:buClr>
              <a:buSzPts val="1800"/>
              <a:buNone/>
              <a:defRPr sz="1800">
                <a:solidFill>
                  <a:schemeClr val="lt1"/>
                </a:solidFill>
              </a:defRPr>
            </a:lvl2pPr>
            <a:lvl3pPr lvl="2" algn="l" rtl="0">
              <a:spcBef>
                <a:spcPts val="0"/>
              </a:spcBef>
              <a:spcAft>
                <a:spcPts val="0"/>
              </a:spcAft>
              <a:buClr>
                <a:schemeClr val="lt1"/>
              </a:buClr>
              <a:buSzPts val="1800"/>
              <a:buNone/>
              <a:defRPr sz="1800">
                <a:solidFill>
                  <a:schemeClr val="lt1"/>
                </a:solidFill>
              </a:defRPr>
            </a:lvl3pPr>
            <a:lvl4pPr lvl="3" algn="l" rtl="0">
              <a:spcBef>
                <a:spcPts val="0"/>
              </a:spcBef>
              <a:spcAft>
                <a:spcPts val="0"/>
              </a:spcAft>
              <a:buClr>
                <a:schemeClr val="lt1"/>
              </a:buClr>
              <a:buSzPts val="1800"/>
              <a:buNone/>
              <a:defRPr sz="1800">
                <a:solidFill>
                  <a:schemeClr val="lt1"/>
                </a:solidFill>
              </a:defRPr>
            </a:lvl4pPr>
            <a:lvl5pPr lvl="4" algn="l" rtl="0">
              <a:spcBef>
                <a:spcPts val="0"/>
              </a:spcBef>
              <a:spcAft>
                <a:spcPts val="0"/>
              </a:spcAft>
              <a:buClr>
                <a:schemeClr val="lt1"/>
              </a:buClr>
              <a:buSzPts val="1800"/>
              <a:buNone/>
              <a:defRPr sz="1800">
                <a:solidFill>
                  <a:schemeClr val="lt1"/>
                </a:solidFill>
              </a:defRPr>
            </a:lvl5pPr>
            <a:lvl6pPr lvl="5" algn="l" rtl="0">
              <a:spcBef>
                <a:spcPts val="0"/>
              </a:spcBef>
              <a:spcAft>
                <a:spcPts val="0"/>
              </a:spcAft>
              <a:buClr>
                <a:schemeClr val="lt1"/>
              </a:buClr>
              <a:buSzPts val="1800"/>
              <a:buNone/>
              <a:defRPr sz="1800">
                <a:solidFill>
                  <a:schemeClr val="lt1"/>
                </a:solidFill>
              </a:defRPr>
            </a:lvl6pPr>
            <a:lvl7pPr lvl="6" algn="l" rtl="0">
              <a:spcBef>
                <a:spcPts val="0"/>
              </a:spcBef>
              <a:spcAft>
                <a:spcPts val="0"/>
              </a:spcAft>
              <a:buClr>
                <a:schemeClr val="lt1"/>
              </a:buClr>
              <a:buSzPts val="1800"/>
              <a:buNone/>
              <a:defRPr sz="1800">
                <a:solidFill>
                  <a:schemeClr val="lt1"/>
                </a:solidFill>
              </a:defRPr>
            </a:lvl7pPr>
            <a:lvl8pPr lvl="7" algn="l" rtl="0">
              <a:spcBef>
                <a:spcPts val="0"/>
              </a:spcBef>
              <a:spcAft>
                <a:spcPts val="0"/>
              </a:spcAft>
              <a:buClr>
                <a:schemeClr val="lt1"/>
              </a:buClr>
              <a:buSzPts val="1800"/>
              <a:buNone/>
              <a:defRPr sz="1800">
                <a:solidFill>
                  <a:schemeClr val="lt1"/>
                </a:solidFill>
              </a:defRPr>
            </a:lvl8pPr>
            <a:lvl9pPr lvl="8" algn="l" rtl="0">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six columns">
  <p:cSld name="CUSTOM_6">
    <p:spTree>
      <p:nvGrpSpPr>
        <p:cNvPr id="1" name="Shape 286"/>
        <p:cNvGrpSpPr/>
        <p:nvPr/>
      </p:nvGrpSpPr>
      <p:grpSpPr>
        <a:xfrm>
          <a:off x="0" y="0"/>
          <a:ext cx="0" cy="0"/>
          <a:chOff x="0" y="0"/>
          <a:chExt cx="0" cy="0"/>
        </a:xfrm>
      </p:grpSpPr>
      <p:sp>
        <p:nvSpPr>
          <p:cNvPr id="287" name="Google Shape;287;p46"/>
          <p:cNvSpPr/>
          <p:nvPr/>
        </p:nvSpPr>
        <p:spPr>
          <a:xfrm flipH="1">
            <a:off x="142275" y="1230300"/>
            <a:ext cx="272700" cy="3913200"/>
          </a:xfrm>
          <a:prstGeom prst="rect">
            <a:avLst/>
          </a:prstGeom>
          <a:solidFill>
            <a:srgbClr val="00C3B1">
              <a:alpha val="5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
        <p:nvSpPr>
          <p:cNvPr id="288" name="Google Shape;288;p46"/>
          <p:cNvSpPr/>
          <p:nvPr/>
        </p:nvSpPr>
        <p:spPr>
          <a:xfrm flipH="1">
            <a:off x="0" y="0"/>
            <a:ext cx="272700" cy="51435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
        <p:nvSpPr>
          <p:cNvPr id="289" name="Google Shape;289;p46"/>
          <p:cNvSpPr txBox="1">
            <a:spLocks noGrp="1"/>
          </p:cNvSpPr>
          <p:nvPr>
            <p:ph type="ctrTitle"/>
          </p:nvPr>
        </p:nvSpPr>
        <p:spPr>
          <a:xfrm>
            <a:off x="1195375" y="2014107"/>
            <a:ext cx="1826400" cy="2826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rgbClr val="073763"/>
              </a:buClr>
              <a:buSzPts val="1600"/>
              <a:buNone/>
              <a:defRPr sz="2000"/>
            </a:lvl1pPr>
            <a:lvl2pPr lvl="1" algn="ctr" rtl="0">
              <a:spcBef>
                <a:spcPts val="0"/>
              </a:spcBef>
              <a:spcAft>
                <a:spcPts val="0"/>
              </a:spcAft>
              <a:buClr>
                <a:schemeClr val="accent2"/>
              </a:buClr>
              <a:buSzPts val="1600"/>
              <a:buNone/>
              <a:defRPr sz="1600">
                <a:solidFill>
                  <a:schemeClr val="accent2"/>
                </a:solidFill>
              </a:defRPr>
            </a:lvl2pPr>
            <a:lvl3pPr lvl="2" algn="ctr" rtl="0">
              <a:spcBef>
                <a:spcPts val="0"/>
              </a:spcBef>
              <a:spcAft>
                <a:spcPts val="0"/>
              </a:spcAft>
              <a:buClr>
                <a:schemeClr val="accent2"/>
              </a:buClr>
              <a:buSzPts val="1600"/>
              <a:buNone/>
              <a:defRPr sz="1600">
                <a:solidFill>
                  <a:schemeClr val="accent2"/>
                </a:solidFill>
              </a:defRPr>
            </a:lvl3pPr>
            <a:lvl4pPr lvl="3" algn="ctr" rtl="0">
              <a:spcBef>
                <a:spcPts val="0"/>
              </a:spcBef>
              <a:spcAft>
                <a:spcPts val="0"/>
              </a:spcAft>
              <a:buClr>
                <a:schemeClr val="accent2"/>
              </a:buClr>
              <a:buSzPts val="1600"/>
              <a:buNone/>
              <a:defRPr sz="1600">
                <a:solidFill>
                  <a:schemeClr val="accent2"/>
                </a:solidFill>
              </a:defRPr>
            </a:lvl4pPr>
            <a:lvl5pPr lvl="4" algn="ctr" rtl="0">
              <a:spcBef>
                <a:spcPts val="0"/>
              </a:spcBef>
              <a:spcAft>
                <a:spcPts val="0"/>
              </a:spcAft>
              <a:buClr>
                <a:schemeClr val="accent2"/>
              </a:buClr>
              <a:buSzPts val="1600"/>
              <a:buNone/>
              <a:defRPr sz="1600">
                <a:solidFill>
                  <a:schemeClr val="accent2"/>
                </a:solidFill>
              </a:defRPr>
            </a:lvl5pPr>
            <a:lvl6pPr lvl="5" algn="ctr" rtl="0">
              <a:spcBef>
                <a:spcPts val="0"/>
              </a:spcBef>
              <a:spcAft>
                <a:spcPts val="0"/>
              </a:spcAft>
              <a:buClr>
                <a:schemeClr val="accent2"/>
              </a:buClr>
              <a:buSzPts val="1600"/>
              <a:buNone/>
              <a:defRPr sz="1600">
                <a:solidFill>
                  <a:schemeClr val="accent2"/>
                </a:solidFill>
              </a:defRPr>
            </a:lvl6pPr>
            <a:lvl7pPr lvl="6" algn="ctr" rtl="0">
              <a:spcBef>
                <a:spcPts val="0"/>
              </a:spcBef>
              <a:spcAft>
                <a:spcPts val="0"/>
              </a:spcAft>
              <a:buClr>
                <a:schemeClr val="accent2"/>
              </a:buClr>
              <a:buSzPts val="1600"/>
              <a:buNone/>
              <a:defRPr sz="1600">
                <a:solidFill>
                  <a:schemeClr val="accent2"/>
                </a:solidFill>
              </a:defRPr>
            </a:lvl7pPr>
            <a:lvl8pPr lvl="7" algn="ctr" rtl="0">
              <a:spcBef>
                <a:spcPts val="0"/>
              </a:spcBef>
              <a:spcAft>
                <a:spcPts val="0"/>
              </a:spcAft>
              <a:buClr>
                <a:schemeClr val="accent2"/>
              </a:buClr>
              <a:buSzPts val="1600"/>
              <a:buNone/>
              <a:defRPr sz="1600">
                <a:solidFill>
                  <a:schemeClr val="accent2"/>
                </a:solidFill>
              </a:defRPr>
            </a:lvl8pPr>
            <a:lvl9pPr lvl="8" algn="ctr" rtl="0">
              <a:spcBef>
                <a:spcPts val="0"/>
              </a:spcBef>
              <a:spcAft>
                <a:spcPts val="0"/>
              </a:spcAft>
              <a:buClr>
                <a:schemeClr val="accent2"/>
              </a:buClr>
              <a:buSzPts val="1600"/>
              <a:buNone/>
              <a:defRPr sz="1600">
                <a:solidFill>
                  <a:schemeClr val="accent2"/>
                </a:solidFill>
              </a:defRPr>
            </a:lvl9pPr>
          </a:lstStyle>
          <a:p>
            <a:endParaRPr/>
          </a:p>
        </p:txBody>
      </p:sp>
      <p:sp>
        <p:nvSpPr>
          <p:cNvPr id="290" name="Google Shape;290;p46"/>
          <p:cNvSpPr txBox="1">
            <a:spLocks noGrp="1"/>
          </p:cNvSpPr>
          <p:nvPr>
            <p:ph type="subTitle" idx="1"/>
          </p:nvPr>
        </p:nvSpPr>
        <p:spPr>
          <a:xfrm>
            <a:off x="1194600" y="2342076"/>
            <a:ext cx="1826400" cy="38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73763"/>
              </a:buClr>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1" name="Google Shape;291;p46"/>
          <p:cNvSpPr txBox="1">
            <a:spLocks noGrp="1"/>
          </p:cNvSpPr>
          <p:nvPr>
            <p:ph type="ctrTitle" idx="2"/>
          </p:nvPr>
        </p:nvSpPr>
        <p:spPr>
          <a:xfrm>
            <a:off x="3656911" y="2014067"/>
            <a:ext cx="1826400" cy="282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73763"/>
              </a:buClr>
              <a:buSzPts val="1600"/>
              <a:buNone/>
              <a:defRPr sz="2000"/>
            </a:lvl1pPr>
            <a:lvl2pPr lvl="1" algn="ctr" rtl="0">
              <a:spcBef>
                <a:spcPts val="0"/>
              </a:spcBef>
              <a:spcAft>
                <a:spcPts val="0"/>
              </a:spcAft>
              <a:buClr>
                <a:schemeClr val="accent2"/>
              </a:buClr>
              <a:buSzPts val="1600"/>
              <a:buNone/>
              <a:defRPr sz="1600">
                <a:solidFill>
                  <a:schemeClr val="accent2"/>
                </a:solidFill>
              </a:defRPr>
            </a:lvl2pPr>
            <a:lvl3pPr lvl="2" algn="ctr" rtl="0">
              <a:spcBef>
                <a:spcPts val="0"/>
              </a:spcBef>
              <a:spcAft>
                <a:spcPts val="0"/>
              </a:spcAft>
              <a:buClr>
                <a:schemeClr val="accent2"/>
              </a:buClr>
              <a:buSzPts val="1600"/>
              <a:buNone/>
              <a:defRPr sz="1600">
                <a:solidFill>
                  <a:schemeClr val="accent2"/>
                </a:solidFill>
              </a:defRPr>
            </a:lvl3pPr>
            <a:lvl4pPr lvl="3" algn="ctr" rtl="0">
              <a:spcBef>
                <a:spcPts val="0"/>
              </a:spcBef>
              <a:spcAft>
                <a:spcPts val="0"/>
              </a:spcAft>
              <a:buClr>
                <a:schemeClr val="accent2"/>
              </a:buClr>
              <a:buSzPts val="1600"/>
              <a:buNone/>
              <a:defRPr sz="1600">
                <a:solidFill>
                  <a:schemeClr val="accent2"/>
                </a:solidFill>
              </a:defRPr>
            </a:lvl4pPr>
            <a:lvl5pPr lvl="4" algn="ctr" rtl="0">
              <a:spcBef>
                <a:spcPts val="0"/>
              </a:spcBef>
              <a:spcAft>
                <a:spcPts val="0"/>
              </a:spcAft>
              <a:buClr>
                <a:schemeClr val="accent2"/>
              </a:buClr>
              <a:buSzPts val="1600"/>
              <a:buNone/>
              <a:defRPr sz="1600">
                <a:solidFill>
                  <a:schemeClr val="accent2"/>
                </a:solidFill>
              </a:defRPr>
            </a:lvl5pPr>
            <a:lvl6pPr lvl="5" algn="ctr" rtl="0">
              <a:spcBef>
                <a:spcPts val="0"/>
              </a:spcBef>
              <a:spcAft>
                <a:spcPts val="0"/>
              </a:spcAft>
              <a:buClr>
                <a:schemeClr val="accent2"/>
              </a:buClr>
              <a:buSzPts val="1600"/>
              <a:buNone/>
              <a:defRPr sz="1600">
                <a:solidFill>
                  <a:schemeClr val="accent2"/>
                </a:solidFill>
              </a:defRPr>
            </a:lvl6pPr>
            <a:lvl7pPr lvl="6" algn="ctr" rtl="0">
              <a:spcBef>
                <a:spcPts val="0"/>
              </a:spcBef>
              <a:spcAft>
                <a:spcPts val="0"/>
              </a:spcAft>
              <a:buClr>
                <a:schemeClr val="accent2"/>
              </a:buClr>
              <a:buSzPts val="1600"/>
              <a:buNone/>
              <a:defRPr sz="1600">
                <a:solidFill>
                  <a:schemeClr val="accent2"/>
                </a:solidFill>
              </a:defRPr>
            </a:lvl7pPr>
            <a:lvl8pPr lvl="7" algn="ctr" rtl="0">
              <a:spcBef>
                <a:spcPts val="0"/>
              </a:spcBef>
              <a:spcAft>
                <a:spcPts val="0"/>
              </a:spcAft>
              <a:buClr>
                <a:schemeClr val="accent2"/>
              </a:buClr>
              <a:buSzPts val="1600"/>
              <a:buNone/>
              <a:defRPr sz="1600">
                <a:solidFill>
                  <a:schemeClr val="accent2"/>
                </a:solidFill>
              </a:defRPr>
            </a:lvl8pPr>
            <a:lvl9pPr lvl="8" algn="ctr" rtl="0">
              <a:spcBef>
                <a:spcPts val="0"/>
              </a:spcBef>
              <a:spcAft>
                <a:spcPts val="0"/>
              </a:spcAft>
              <a:buClr>
                <a:schemeClr val="accent2"/>
              </a:buClr>
              <a:buSzPts val="1600"/>
              <a:buNone/>
              <a:defRPr sz="1600">
                <a:solidFill>
                  <a:schemeClr val="accent2"/>
                </a:solidFill>
              </a:defRPr>
            </a:lvl9pPr>
          </a:lstStyle>
          <a:p>
            <a:endParaRPr/>
          </a:p>
        </p:txBody>
      </p:sp>
      <p:sp>
        <p:nvSpPr>
          <p:cNvPr id="292" name="Google Shape;292;p46"/>
          <p:cNvSpPr txBox="1">
            <a:spLocks noGrp="1"/>
          </p:cNvSpPr>
          <p:nvPr>
            <p:ph type="subTitle" idx="3"/>
          </p:nvPr>
        </p:nvSpPr>
        <p:spPr>
          <a:xfrm>
            <a:off x="3656185" y="2341803"/>
            <a:ext cx="1826400" cy="38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46"/>
          <p:cNvSpPr txBox="1">
            <a:spLocks noGrp="1"/>
          </p:cNvSpPr>
          <p:nvPr>
            <p:ph type="ctrTitle" idx="4"/>
          </p:nvPr>
        </p:nvSpPr>
        <p:spPr>
          <a:xfrm>
            <a:off x="6118081" y="2014092"/>
            <a:ext cx="1826400" cy="282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73763"/>
              </a:buClr>
              <a:buSzPts val="1600"/>
              <a:buNone/>
              <a:defRPr sz="2000"/>
            </a:lvl1pPr>
            <a:lvl2pPr lvl="1" algn="ctr" rtl="0">
              <a:spcBef>
                <a:spcPts val="0"/>
              </a:spcBef>
              <a:spcAft>
                <a:spcPts val="0"/>
              </a:spcAft>
              <a:buClr>
                <a:schemeClr val="accent2"/>
              </a:buClr>
              <a:buSzPts val="1600"/>
              <a:buNone/>
              <a:defRPr sz="1600">
                <a:solidFill>
                  <a:schemeClr val="accent2"/>
                </a:solidFill>
              </a:defRPr>
            </a:lvl2pPr>
            <a:lvl3pPr lvl="2" algn="ctr" rtl="0">
              <a:spcBef>
                <a:spcPts val="0"/>
              </a:spcBef>
              <a:spcAft>
                <a:spcPts val="0"/>
              </a:spcAft>
              <a:buClr>
                <a:schemeClr val="accent2"/>
              </a:buClr>
              <a:buSzPts val="1600"/>
              <a:buNone/>
              <a:defRPr sz="1600">
                <a:solidFill>
                  <a:schemeClr val="accent2"/>
                </a:solidFill>
              </a:defRPr>
            </a:lvl3pPr>
            <a:lvl4pPr lvl="3" algn="ctr" rtl="0">
              <a:spcBef>
                <a:spcPts val="0"/>
              </a:spcBef>
              <a:spcAft>
                <a:spcPts val="0"/>
              </a:spcAft>
              <a:buClr>
                <a:schemeClr val="accent2"/>
              </a:buClr>
              <a:buSzPts val="1600"/>
              <a:buNone/>
              <a:defRPr sz="1600">
                <a:solidFill>
                  <a:schemeClr val="accent2"/>
                </a:solidFill>
              </a:defRPr>
            </a:lvl4pPr>
            <a:lvl5pPr lvl="4" algn="ctr" rtl="0">
              <a:spcBef>
                <a:spcPts val="0"/>
              </a:spcBef>
              <a:spcAft>
                <a:spcPts val="0"/>
              </a:spcAft>
              <a:buClr>
                <a:schemeClr val="accent2"/>
              </a:buClr>
              <a:buSzPts val="1600"/>
              <a:buNone/>
              <a:defRPr sz="1600">
                <a:solidFill>
                  <a:schemeClr val="accent2"/>
                </a:solidFill>
              </a:defRPr>
            </a:lvl5pPr>
            <a:lvl6pPr lvl="5" algn="ctr" rtl="0">
              <a:spcBef>
                <a:spcPts val="0"/>
              </a:spcBef>
              <a:spcAft>
                <a:spcPts val="0"/>
              </a:spcAft>
              <a:buClr>
                <a:schemeClr val="accent2"/>
              </a:buClr>
              <a:buSzPts val="1600"/>
              <a:buNone/>
              <a:defRPr sz="1600">
                <a:solidFill>
                  <a:schemeClr val="accent2"/>
                </a:solidFill>
              </a:defRPr>
            </a:lvl6pPr>
            <a:lvl7pPr lvl="6" algn="ctr" rtl="0">
              <a:spcBef>
                <a:spcPts val="0"/>
              </a:spcBef>
              <a:spcAft>
                <a:spcPts val="0"/>
              </a:spcAft>
              <a:buClr>
                <a:schemeClr val="accent2"/>
              </a:buClr>
              <a:buSzPts val="1600"/>
              <a:buNone/>
              <a:defRPr sz="1600">
                <a:solidFill>
                  <a:schemeClr val="accent2"/>
                </a:solidFill>
              </a:defRPr>
            </a:lvl7pPr>
            <a:lvl8pPr lvl="7" algn="ctr" rtl="0">
              <a:spcBef>
                <a:spcPts val="0"/>
              </a:spcBef>
              <a:spcAft>
                <a:spcPts val="0"/>
              </a:spcAft>
              <a:buClr>
                <a:schemeClr val="accent2"/>
              </a:buClr>
              <a:buSzPts val="1600"/>
              <a:buNone/>
              <a:defRPr sz="1600">
                <a:solidFill>
                  <a:schemeClr val="accent2"/>
                </a:solidFill>
              </a:defRPr>
            </a:lvl8pPr>
            <a:lvl9pPr lvl="8" algn="ctr" rtl="0">
              <a:spcBef>
                <a:spcPts val="0"/>
              </a:spcBef>
              <a:spcAft>
                <a:spcPts val="0"/>
              </a:spcAft>
              <a:buClr>
                <a:schemeClr val="accent2"/>
              </a:buClr>
              <a:buSzPts val="1600"/>
              <a:buNone/>
              <a:defRPr sz="1600">
                <a:solidFill>
                  <a:schemeClr val="accent2"/>
                </a:solidFill>
              </a:defRPr>
            </a:lvl9pPr>
          </a:lstStyle>
          <a:p>
            <a:endParaRPr/>
          </a:p>
        </p:txBody>
      </p:sp>
      <p:sp>
        <p:nvSpPr>
          <p:cNvPr id="294" name="Google Shape;294;p46"/>
          <p:cNvSpPr txBox="1">
            <a:spLocks noGrp="1"/>
          </p:cNvSpPr>
          <p:nvPr>
            <p:ph type="subTitle" idx="5"/>
          </p:nvPr>
        </p:nvSpPr>
        <p:spPr>
          <a:xfrm>
            <a:off x="6122399" y="2341803"/>
            <a:ext cx="1826400" cy="38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73763"/>
              </a:buClr>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5" name="Google Shape;295;p46"/>
          <p:cNvSpPr txBox="1">
            <a:spLocks noGrp="1"/>
          </p:cNvSpPr>
          <p:nvPr>
            <p:ph type="ctrTitle" idx="6"/>
          </p:nvPr>
        </p:nvSpPr>
        <p:spPr>
          <a:xfrm>
            <a:off x="1195372" y="3615531"/>
            <a:ext cx="1826400" cy="282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73763"/>
              </a:buClr>
              <a:buSzPts val="1600"/>
              <a:buNone/>
              <a:defRPr sz="2000"/>
            </a:lvl1pPr>
            <a:lvl2pPr lvl="1" algn="ctr" rtl="0">
              <a:spcBef>
                <a:spcPts val="0"/>
              </a:spcBef>
              <a:spcAft>
                <a:spcPts val="0"/>
              </a:spcAft>
              <a:buClr>
                <a:schemeClr val="accent2"/>
              </a:buClr>
              <a:buSzPts val="1600"/>
              <a:buNone/>
              <a:defRPr sz="1600">
                <a:solidFill>
                  <a:schemeClr val="accent2"/>
                </a:solidFill>
              </a:defRPr>
            </a:lvl2pPr>
            <a:lvl3pPr lvl="2" algn="ctr" rtl="0">
              <a:spcBef>
                <a:spcPts val="0"/>
              </a:spcBef>
              <a:spcAft>
                <a:spcPts val="0"/>
              </a:spcAft>
              <a:buClr>
                <a:schemeClr val="accent2"/>
              </a:buClr>
              <a:buSzPts val="1600"/>
              <a:buNone/>
              <a:defRPr sz="1600">
                <a:solidFill>
                  <a:schemeClr val="accent2"/>
                </a:solidFill>
              </a:defRPr>
            </a:lvl3pPr>
            <a:lvl4pPr lvl="3" algn="ctr" rtl="0">
              <a:spcBef>
                <a:spcPts val="0"/>
              </a:spcBef>
              <a:spcAft>
                <a:spcPts val="0"/>
              </a:spcAft>
              <a:buClr>
                <a:schemeClr val="accent2"/>
              </a:buClr>
              <a:buSzPts val="1600"/>
              <a:buNone/>
              <a:defRPr sz="1600">
                <a:solidFill>
                  <a:schemeClr val="accent2"/>
                </a:solidFill>
              </a:defRPr>
            </a:lvl4pPr>
            <a:lvl5pPr lvl="4" algn="ctr" rtl="0">
              <a:spcBef>
                <a:spcPts val="0"/>
              </a:spcBef>
              <a:spcAft>
                <a:spcPts val="0"/>
              </a:spcAft>
              <a:buClr>
                <a:schemeClr val="accent2"/>
              </a:buClr>
              <a:buSzPts val="1600"/>
              <a:buNone/>
              <a:defRPr sz="1600">
                <a:solidFill>
                  <a:schemeClr val="accent2"/>
                </a:solidFill>
              </a:defRPr>
            </a:lvl5pPr>
            <a:lvl6pPr lvl="5" algn="ctr" rtl="0">
              <a:spcBef>
                <a:spcPts val="0"/>
              </a:spcBef>
              <a:spcAft>
                <a:spcPts val="0"/>
              </a:spcAft>
              <a:buClr>
                <a:schemeClr val="accent2"/>
              </a:buClr>
              <a:buSzPts val="1600"/>
              <a:buNone/>
              <a:defRPr sz="1600">
                <a:solidFill>
                  <a:schemeClr val="accent2"/>
                </a:solidFill>
              </a:defRPr>
            </a:lvl6pPr>
            <a:lvl7pPr lvl="6" algn="ctr" rtl="0">
              <a:spcBef>
                <a:spcPts val="0"/>
              </a:spcBef>
              <a:spcAft>
                <a:spcPts val="0"/>
              </a:spcAft>
              <a:buClr>
                <a:schemeClr val="accent2"/>
              </a:buClr>
              <a:buSzPts val="1600"/>
              <a:buNone/>
              <a:defRPr sz="1600">
                <a:solidFill>
                  <a:schemeClr val="accent2"/>
                </a:solidFill>
              </a:defRPr>
            </a:lvl7pPr>
            <a:lvl8pPr lvl="7" algn="ctr" rtl="0">
              <a:spcBef>
                <a:spcPts val="0"/>
              </a:spcBef>
              <a:spcAft>
                <a:spcPts val="0"/>
              </a:spcAft>
              <a:buClr>
                <a:schemeClr val="accent2"/>
              </a:buClr>
              <a:buSzPts val="1600"/>
              <a:buNone/>
              <a:defRPr sz="1600">
                <a:solidFill>
                  <a:schemeClr val="accent2"/>
                </a:solidFill>
              </a:defRPr>
            </a:lvl8pPr>
            <a:lvl9pPr lvl="8" algn="ctr" rtl="0">
              <a:spcBef>
                <a:spcPts val="0"/>
              </a:spcBef>
              <a:spcAft>
                <a:spcPts val="0"/>
              </a:spcAft>
              <a:buClr>
                <a:schemeClr val="accent2"/>
              </a:buClr>
              <a:buSzPts val="1600"/>
              <a:buNone/>
              <a:defRPr sz="1600">
                <a:solidFill>
                  <a:schemeClr val="accent2"/>
                </a:solidFill>
              </a:defRPr>
            </a:lvl9pPr>
          </a:lstStyle>
          <a:p>
            <a:endParaRPr/>
          </a:p>
        </p:txBody>
      </p:sp>
      <p:sp>
        <p:nvSpPr>
          <p:cNvPr id="296" name="Google Shape;296;p46"/>
          <p:cNvSpPr txBox="1">
            <a:spLocks noGrp="1"/>
          </p:cNvSpPr>
          <p:nvPr>
            <p:ph type="subTitle" idx="7"/>
          </p:nvPr>
        </p:nvSpPr>
        <p:spPr>
          <a:xfrm>
            <a:off x="1194600" y="3945047"/>
            <a:ext cx="1826400" cy="384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73763"/>
              </a:buClr>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7" name="Google Shape;297;p46"/>
          <p:cNvSpPr txBox="1">
            <a:spLocks noGrp="1"/>
          </p:cNvSpPr>
          <p:nvPr>
            <p:ph type="ctrTitle" idx="8"/>
          </p:nvPr>
        </p:nvSpPr>
        <p:spPr>
          <a:xfrm>
            <a:off x="3661240" y="3615642"/>
            <a:ext cx="1826400" cy="282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73763"/>
              </a:buClr>
              <a:buSzPts val="1600"/>
              <a:buNone/>
              <a:defRPr sz="2000"/>
            </a:lvl1pPr>
            <a:lvl2pPr lvl="1" algn="ctr" rtl="0">
              <a:spcBef>
                <a:spcPts val="0"/>
              </a:spcBef>
              <a:spcAft>
                <a:spcPts val="0"/>
              </a:spcAft>
              <a:buClr>
                <a:schemeClr val="accent2"/>
              </a:buClr>
              <a:buSzPts val="1600"/>
              <a:buNone/>
              <a:defRPr sz="1600">
                <a:solidFill>
                  <a:schemeClr val="accent2"/>
                </a:solidFill>
              </a:defRPr>
            </a:lvl2pPr>
            <a:lvl3pPr lvl="2" algn="ctr" rtl="0">
              <a:spcBef>
                <a:spcPts val="0"/>
              </a:spcBef>
              <a:spcAft>
                <a:spcPts val="0"/>
              </a:spcAft>
              <a:buClr>
                <a:schemeClr val="accent2"/>
              </a:buClr>
              <a:buSzPts val="1600"/>
              <a:buNone/>
              <a:defRPr sz="1600">
                <a:solidFill>
                  <a:schemeClr val="accent2"/>
                </a:solidFill>
              </a:defRPr>
            </a:lvl3pPr>
            <a:lvl4pPr lvl="3" algn="ctr" rtl="0">
              <a:spcBef>
                <a:spcPts val="0"/>
              </a:spcBef>
              <a:spcAft>
                <a:spcPts val="0"/>
              </a:spcAft>
              <a:buClr>
                <a:schemeClr val="accent2"/>
              </a:buClr>
              <a:buSzPts val="1600"/>
              <a:buNone/>
              <a:defRPr sz="1600">
                <a:solidFill>
                  <a:schemeClr val="accent2"/>
                </a:solidFill>
              </a:defRPr>
            </a:lvl4pPr>
            <a:lvl5pPr lvl="4" algn="ctr" rtl="0">
              <a:spcBef>
                <a:spcPts val="0"/>
              </a:spcBef>
              <a:spcAft>
                <a:spcPts val="0"/>
              </a:spcAft>
              <a:buClr>
                <a:schemeClr val="accent2"/>
              </a:buClr>
              <a:buSzPts val="1600"/>
              <a:buNone/>
              <a:defRPr sz="1600">
                <a:solidFill>
                  <a:schemeClr val="accent2"/>
                </a:solidFill>
              </a:defRPr>
            </a:lvl5pPr>
            <a:lvl6pPr lvl="5" algn="ctr" rtl="0">
              <a:spcBef>
                <a:spcPts val="0"/>
              </a:spcBef>
              <a:spcAft>
                <a:spcPts val="0"/>
              </a:spcAft>
              <a:buClr>
                <a:schemeClr val="accent2"/>
              </a:buClr>
              <a:buSzPts val="1600"/>
              <a:buNone/>
              <a:defRPr sz="1600">
                <a:solidFill>
                  <a:schemeClr val="accent2"/>
                </a:solidFill>
              </a:defRPr>
            </a:lvl6pPr>
            <a:lvl7pPr lvl="6" algn="ctr" rtl="0">
              <a:spcBef>
                <a:spcPts val="0"/>
              </a:spcBef>
              <a:spcAft>
                <a:spcPts val="0"/>
              </a:spcAft>
              <a:buClr>
                <a:schemeClr val="accent2"/>
              </a:buClr>
              <a:buSzPts val="1600"/>
              <a:buNone/>
              <a:defRPr sz="1600">
                <a:solidFill>
                  <a:schemeClr val="accent2"/>
                </a:solidFill>
              </a:defRPr>
            </a:lvl7pPr>
            <a:lvl8pPr lvl="7" algn="ctr" rtl="0">
              <a:spcBef>
                <a:spcPts val="0"/>
              </a:spcBef>
              <a:spcAft>
                <a:spcPts val="0"/>
              </a:spcAft>
              <a:buClr>
                <a:schemeClr val="accent2"/>
              </a:buClr>
              <a:buSzPts val="1600"/>
              <a:buNone/>
              <a:defRPr sz="1600">
                <a:solidFill>
                  <a:schemeClr val="accent2"/>
                </a:solidFill>
              </a:defRPr>
            </a:lvl8pPr>
            <a:lvl9pPr lvl="8" algn="ctr" rtl="0">
              <a:spcBef>
                <a:spcPts val="0"/>
              </a:spcBef>
              <a:spcAft>
                <a:spcPts val="0"/>
              </a:spcAft>
              <a:buClr>
                <a:schemeClr val="accent2"/>
              </a:buClr>
              <a:buSzPts val="1600"/>
              <a:buNone/>
              <a:defRPr sz="1600">
                <a:solidFill>
                  <a:schemeClr val="accent2"/>
                </a:solidFill>
              </a:defRPr>
            </a:lvl9pPr>
          </a:lstStyle>
          <a:p>
            <a:endParaRPr/>
          </a:p>
        </p:txBody>
      </p:sp>
      <p:sp>
        <p:nvSpPr>
          <p:cNvPr id="298" name="Google Shape;298;p46"/>
          <p:cNvSpPr txBox="1">
            <a:spLocks noGrp="1"/>
          </p:cNvSpPr>
          <p:nvPr>
            <p:ph type="subTitle" idx="9"/>
          </p:nvPr>
        </p:nvSpPr>
        <p:spPr>
          <a:xfrm>
            <a:off x="3660682" y="3945066"/>
            <a:ext cx="1826400" cy="384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9" name="Google Shape;299;p46"/>
          <p:cNvSpPr txBox="1">
            <a:spLocks noGrp="1"/>
          </p:cNvSpPr>
          <p:nvPr>
            <p:ph type="ctrTitle" idx="13"/>
          </p:nvPr>
        </p:nvSpPr>
        <p:spPr>
          <a:xfrm>
            <a:off x="6122986" y="3615642"/>
            <a:ext cx="1826400" cy="282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73763"/>
              </a:buClr>
              <a:buSzPts val="1600"/>
              <a:buNone/>
              <a:defRPr sz="2000"/>
            </a:lvl1pPr>
            <a:lvl2pPr lvl="1" algn="ctr" rtl="0">
              <a:spcBef>
                <a:spcPts val="0"/>
              </a:spcBef>
              <a:spcAft>
                <a:spcPts val="0"/>
              </a:spcAft>
              <a:buClr>
                <a:schemeClr val="accent2"/>
              </a:buClr>
              <a:buSzPts val="1600"/>
              <a:buNone/>
              <a:defRPr sz="1600">
                <a:solidFill>
                  <a:schemeClr val="accent2"/>
                </a:solidFill>
              </a:defRPr>
            </a:lvl2pPr>
            <a:lvl3pPr lvl="2" algn="ctr" rtl="0">
              <a:spcBef>
                <a:spcPts val="0"/>
              </a:spcBef>
              <a:spcAft>
                <a:spcPts val="0"/>
              </a:spcAft>
              <a:buClr>
                <a:schemeClr val="accent2"/>
              </a:buClr>
              <a:buSzPts val="1600"/>
              <a:buNone/>
              <a:defRPr sz="1600">
                <a:solidFill>
                  <a:schemeClr val="accent2"/>
                </a:solidFill>
              </a:defRPr>
            </a:lvl3pPr>
            <a:lvl4pPr lvl="3" algn="ctr" rtl="0">
              <a:spcBef>
                <a:spcPts val="0"/>
              </a:spcBef>
              <a:spcAft>
                <a:spcPts val="0"/>
              </a:spcAft>
              <a:buClr>
                <a:schemeClr val="accent2"/>
              </a:buClr>
              <a:buSzPts val="1600"/>
              <a:buNone/>
              <a:defRPr sz="1600">
                <a:solidFill>
                  <a:schemeClr val="accent2"/>
                </a:solidFill>
              </a:defRPr>
            </a:lvl4pPr>
            <a:lvl5pPr lvl="4" algn="ctr" rtl="0">
              <a:spcBef>
                <a:spcPts val="0"/>
              </a:spcBef>
              <a:spcAft>
                <a:spcPts val="0"/>
              </a:spcAft>
              <a:buClr>
                <a:schemeClr val="accent2"/>
              </a:buClr>
              <a:buSzPts val="1600"/>
              <a:buNone/>
              <a:defRPr sz="1600">
                <a:solidFill>
                  <a:schemeClr val="accent2"/>
                </a:solidFill>
              </a:defRPr>
            </a:lvl5pPr>
            <a:lvl6pPr lvl="5" algn="ctr" rtl="0">
              <a:spcBef>
                <a:spcPts val="0"/>
              </a:spcBef>
              <a:spcAft>
                <a:spcPts val="0"/>
              </a:spcAft>
              <a:buClr>
                <a:schemeClr val="accent2"/>
              </a:buClr>
              <a:buSzPts val="1600"/>
              <a:buNone/>
              <a:defRPr sz="1600">
                <a:solidFill>
                  <a:schemeClr val="accent2"/>
                </a:solidFill>
              </a:defRPr>
            </a:lvl6pPr>
            <a:lvl7pPr lvl="6" algn="ctr" rtl="0">
              <a:spcBef>
                <a:spcPts val="0"/>
              </a:spcBef>
              <a:spcAft>
                <a:spcPts val="0"/>
              </a:spcAft>
              <a:buClr>
                <a:schemeClr val="accent2"/>
              </a:buClr>
              <a:buSzPts val="1600"/>
              <a:buNone/>
              <a:defRPr sz="1600">
                <a:solidFill>
                  <a:schemeClr val="accent2"/>
                </a:solidFill>
              </a:defRPr>
            </a:lvl7pPr>
            <a:lvl8pPr lvl="7" algn="ctr" rtl="0">
              <a:spcBef>
                <a:spcPts val="0"/>
              </a:spcBef>
              <a:spcAft>
                <a:spcPts val="0"/>
              </a:spcAft>
              <a:buClr>
                <a:schemeClr val="accent2"/>
              </a:buClr>
              <a:buSzPts val="1600"/>
              <a:buNone/>
              <a:defRPr sz="1600">
                <a:solidFill>
                  <a:schemeClr val="accent2"/>
                </a:solidFill>
              </a:defRPr>
            </a:lvl8pPr>
            <a:lvl9pPr lvl="8" algn="ctr" rtl="0">
              <a:spcBef>
                <a:spcPts val="0"/>
              </a:spcBef>
              <a:spcAft>
                <a:spcPts val="0"/>
              </a:spcAft>
              <a:buClr>
                <a:schemeClr val="accent2"/>
              </a:buClr>
              <a:buSzPts val="1600"/>
              <a:buNone/>
              <a:defRPr sz="1600">
                <a:solidFill>
                  <a:schemeClr val="accent2"/>
                </a:solidFill>
              </a:defRPr>
            </a:lvl9pPr>
          </a:lstStyle>
          <a:p>
            <a:endParaRPr/>
          </a:p>
        </p:txBody>
      </p:sp>
      <p:sp>
        <p:nvSpPr>
          <p:cNvPr id="300" name="Google Shape;300;p46"/>
          <p:cNvSpPr txBox="1">
            <a:spLocks noGrp="1"/>
          </p:cNvSpPr>
          <p:nvPr>
            <p:ph type="subTitle" idx="14"/>
          </p:nvPr>
        </p:nvSpPr>
        <p:spPr>
          <a:xfrm>
            <a:off x="6120240" y="3945067"/>
            <a:ext cx="1826400" cy="384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1" name="Google Shape;301;p46"/>
          <p:cNvSpPr txBox="1">
            <a:spLocks noGrp="1"/>
          </p:cNvSpPr>
          <p:nvPr>
            <p:ph type="ctrTitle" idx="15"/>
          </p:nvPr>
        </p:nvSpPr>
        <p:spPr>
          <a:xfrm>
            <a:off x="720000" y="540000"/>
            <a:ext cx="7704000" cy="4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02" name="Google Shape;302;p46"/>
          <p:cNvSpPr/>
          <p:nvPr/>
        </p:nvSpPr>
        <p:spPr>
          <a:xfrm flipH="1">
            <a:off x="8463300" y="4702200"/>
            <a:ext cx="680700" cy="4413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hanks">
  <p:cSld name="CUSTOM_8">
    <p:spTree>
      <p:nvGrpSpPr>
        <p:cNvPr id="1" name="Shape 303"/>
        <p:cNvGrpSpPr/>
        <p:nvPr/>
      </p:nvGrpSpPr>
      <p:grpSpPr>
        <a:xfrm>
          <a:off x="0" y="0"/>
          <a:ext cx="0" cy="0"/>
          <a:chOff x="0" y="0"/>
          <a:chExt cx="0" cy="0"/>
        </a:xfrm>
      </p:grpSpPr>
      <p:sp>
        <p:nvSpPr>
          <p:cNvPr id="304" name="Google Shape;304;p47"/>
          <p:cNvSpPr/>
          <p:nvPr/>
        </p:nvSpPr>
        <p:spPr>
          <a:xfrm flipH="1">
            <a:off x="200" y="0"/>
            <a:ext cx="9144000" cy="5151000"/>
          </a:xfrm>
          <a:prstGeom prst="rect">
            <a:avLst/>
          </a:pr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7"/>
          <p:cNvSpPr/>
          <p:nvPr/>
        </p:nvSpPr>
        <p:spPr>
          <a:xfrm flipH="1">
            <a:off x="-225" y="0"/>
            <a:ext cx="7932000" cy="46473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
        <p:nvSpPr>
          <p:cNvPr id="306" name="Google Shape;306;p47"/>
          <p:cNvSpPr txBox="1">
            <a:spLocks noGrp="1"/>
          </p:cNvSpPr>
          <p:nvPr>
            <p:ph type="ctrTitle"/>
          </p:nvPr>
        </p:nvSpPr>
        <p:spPr>
          <a:xfrm>
            <a:off x="817499" y="540000"/>
            <a:ext cx="3297000" cy="8868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2800"/>
              <a:buNone/>
              <a:defRPr sz="6000">
                <a:solidFill>
                  <a:schemeClr val="lt1"/>
                </a:solidFill>
              </a:defRPr>
            </a:lvl1pPr>
            <a:lvl2pPr lvl="1" rtl="0">
              <a:spcBef>
                <a:spcPts val="0"/>
              </a:spcBef>
              <a:spcAft>
                <a:spcPts val="0"/>
              </a:spcAft>
              <a:buClr>
                <a:schemeClr val="lt1"/>
              </a:buClr>
              <a:buSzPts val="1600"/>
              <a:buNone/>
              <a:defRPr sz="1600">
                <a:solidFill>
                  <a:schemeClr val="lt1"/>
                </a:solidFill>
              </a:defRPr>
            </a:lvl2pPr>
            <a:lvl3pPr lvl="2" rtl="0">
              <a:spcBef>
                <a:spcPts val="0"/>
              </a:spcBef>
              <a:spcAft>
                <a:spcPts val="0"/>
              </a:spcAft>
              <a:buClr>
                <a:schemeClr val="lt1"/>
              </a:buClr>
              <a:buSzPts val="1600"/>
              <a:buNone/>
              <a:defRPr sz="1600">
                <a:solidFill>
                  <a:schemeClr val="lt1"/>
                </a:solidFill>
              </a:defRPr>
            </a:lvl3pPr>
            <a:lvl4pPr lvl="3" rtl="0">
              <a:spcBef>
                <a:spcPts val="0"/>
              </a:spcBef>
              <a:spcAft>
                <a:spcPts val="0"/>
              </a:spcAft>
              <a:buClr>
                <a:schemeClr val="lt1"/>
              </a:buClr>
              <a:buSzPts val="1600"/>
              <a:buNone/>
              <a:defRPr sz="1600">
                <a:solidFill>
                  <a:schemeClr val="lt1"/>
                </a:solidFill>
              </a:defRPr>
            </a:lvl4pPr>
            <a:lvl5pPr lvl="4" rtl="0">
              <a:spcBef>
                <a:spcPts val="0"/>
              </a:spcBef>
              <a:spcAft>
                <a:spcPts val="0"/>
              </a:spcAft>
              <a:buClr>
                <a:schemeClr val="lt1"/>
              </a:buClr>
              <a:buSzPts val="1600"/>
              <a:buNone/>
              <a:defRPr sz="1600">
                <a:solidFill>
                  <a:schemeClr val="lt1"/>
                </a:solidFill>
              </a:defRPr>
            </a:lvl5pPr>
            <a:lvl6pPr lvl="5" rtl="0">
              <a:spcBef>
                <a:spcPts val="0"/>
              </a:spcBef>
              <a:spcAft>
                <a:spcPts val="0"/>
              </a:spcAft>
              <a:buClr>
                <a:schemeClr val="lt1"/>
              </a:buClr>
              <a:buSzPts val="1600"/>
              <a:buNone/>
              <a:defRPr sz="1600">
                <a:solidFill>
                  <a:schemeClr val="lt1"/>
                </a:solidFill>
              </a:defRPr>
            </a:lvl6pPr>
            <a:lvl7pPr lvl="6" rtl="0">
              <a:spcBef>
                <a:spcPts val="0"/>
              </a:spcBef>
              <a:spcAft>
                <a:spcPts val="0"/>
              </a:spcAft>
              <a:buClr>
                <a:schemeClr val="lt1"/>
              </a:buClr>
              <a:buSzPts val="1600"/>
              <a:buNone/>
              <a:defRPr sz="1600">
                <a:solidFill>
                  <a:schemeClr val="lt1"/>
                </a:solidFill>
              </a:defRPr>
            </a:lvl7pPr>
            <a:lvl8pPr lvl="7" rtl="0">
              <a:spcBef>
                <a:spcPts val="0"/>
              </a:spcBef>
              <a:spcAft>
                <a:spcPts val="0"/>
              </a:spcAft>
              <a:buClr>
                <a:schemeClr val="lt1"/>
              </a:buClr>
              <a:buSzPts val="1600"/>
              <a:buNone/>
              <a:defRPr sz="1600">
                <a:solidFill>
                  <a:schemeClr val="lt1"/>
                </a:solidFill>
              </a:defRPr>
            </a:lvl8pPr>
            <a:lvl9pPr lvl="8" rtl="0">
              <a:spcBef>
                <a:spcPts val="0"/>
              </a:spcBef>
              <a:spcAft>
                <a:spcPts val="0"/>
              </a:spcAft>
              <a:buClr>
                <a:schemeClr val="lt1"/>
              </a:buClr>
              <a:buSzPts val="1600"/>
              <a:buNone/>
              <a:defRPr sz="1600">
                <a:solidFill>
                  <a:schemeClr val="lt1"/>
                </a:solidFill>
              </a:defRPr>
            </a:lvl9pPr>
          </a:lstStyle>
          <a:p>
            <a:endParaRPr/>
          </a:p>
        </p:txBody>
      </p:sp>
      <p:sp>
        <p:nvSpPr>
          <p:cNvPr id="307" name="Google Shape;307;p47"/>
          <p:cNvSpPr txBox="1">
            <a:spLocks noGrp="1"/>
          </p:cNvSpPr>
          <p:nvPr>
            <p:ph type="subTitle" idx="1"/>
          </p:nvPr>
        </p:nvSpPr>
        <p:spPr>
          <a:xfrm>
            <a:off x="816925" y="1628550"/>
            <a:ext cx="3297000" cy="1095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400"/>
              <a:buNone/>
              <a:defRPr>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a:endParaRPr/>
          </a:p>
        </p:txBody>
      </p:sp>
      <p:sp>
        <p:nvSpPr>
          <p:cNvPr id="308" name="Google Shape;308;p47"/>
          <p:cNvSpPr/>
          <p:nvPr/>
        </p:nvSpPr>
        <p:spPr>
          <a:xfrm flipH="1">
            <a:off x="361625" y="3827725"/>
            <a:ext cx="8240100" cy="1323000"/>
          </a:xfrm>
          <a:prstGeom prst="rect">
            <a:avLst/>
          </a:prstGeom>
          <a:solidFill>
            <a:srgbClr val="00C3B1">
              <a:alpha val="5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
        <p:nvSpPr>
          <p:cNvPr id="309" name="Google Shape;309;p47"/>
          <p:cNvSpPr txBox="1"/>
          <p:nvPr/>
        </p:nvSpPr>
        <p:spPr>
          <a:xfrm>
            <a:off x="817828" y="3037914"/>
            <a:ext cx="3297000" cy="661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CA" sz="1200">
                <a:solidFill>
                  <a:schemeClr val="lt1"/>
                </a:solidFill>
                <a:latin typeface="Roboto Slab"/>
                <a:ea typeface="Roboto Slab"/>
                <a:cs typeface="Roboto Slab"/>
                <a:sym typeface="Roboto Slab"/>
              </a:rPr>
              <a:t>CREDITS: This presentation template was created by </a:t>
            </a:r>
            <a:r>
              <a:rPr lang="en-CA" sz="1200" b="1">
                <a:solidFill>
                  <a:schemeClr val="lt1"/>
                </a:solidFill>
                <a:uFill>
                  <a:noFill/>
                </a:uFill>
                <a:latin typeface="Roboto Slab"/>
                <a:ea typeface="Roboto Slab"/>
                <a:cs typeface="Roboto Slab"/>
                <a:sym typeface="Roboto Slab"/>
                <a:hlinkClick r:id="rId2">
                  <a:extLst>
                    <a:ext uri="{A12FA001-AC4F-418D-AE19-62706E023703}">
                      <ahyp:hlinkClr xmlns:ahyp="http://schemas.microsoft.com/office/drawing/2018/hyperlinkcolor" val="tx"/>
                    </a:ext>
                  </a:extLst>
                </a:hlinkClick>
              </a:rPr>
              <a:t>Slidesgo</a:t>
            </a:r>
            <a:r>
              <a:rPr lang="en-CA" sz="1200">
                <a:solidFill>
                  <a:schemeClr val="lt1"/>
                </a:solidFill>
                <a:latin typeface="Roboto Slab"/>
                <a:ea typeface="Roboto Slab"/>
                <a:cs typeface="Roboto Slab"/>
                <a:sym typeface="Roboto Slab"/>
              </a:rPr>
              <a:t>, including icons by </a:t>
            </a:r>
            <a:r>
              <a:rPr lang="en-CA" sz="1200" b="1">
                <a:solidFill>
                  <a:schemeClr val="lt1"/>
                </a:solidFill>
                <a:uFill>
                  <a:noFill/>
                </a:uFill>
                <a:latin typeface="Roboto Slab"/>
                <a:ea typeface="Roboto Slab"/>
                <a:cs typeface="Roboto Slab"/>
                <a:sym typeface="Roboto Slab"/>
                <a:hlinkClick r:id="rId3">
                  <a:extLst>
                    <a:ext uri="{A12FA001-AC4F-418D-AE19-62706E023703}">
                      <ahyp:hlinkClr xmlns:ahyp="http://schemas.microsoft.com/office/drawing/2018/hyperlinkcolor" val="tx"/>
                    </a:ext>
                  </a:extLst>
                </a:hlinkClick>
              </a:rPr>
              <a:t>Flaticon</a:t>
            </a:r>
            <a:r>
              <a:rPr lang="en-CA" sz="1200">
                <a:solidFill>
                  <a:schemeClr val="lt1"/>
                </a:solidFill>
                <a:latin typeface="Roboto Slab"/>
                <a:ea typeface="Roboto Slab"/>
                <a:cs typeface="Roboto Slab"/>
                <a:sym typeface="Roboto Slab"/>
              </a:rPr>
              <a:t>, infographics &amp; images by </a:t>
            </a:r>
            <a:r>
              <a:rPr lang="en-CA" sz="1200" b="1">
                <a:solidFill>
                  <a:schemeClr val="lt1"/>
                </a:solidFill>
                <a:uFill>
                  <a:noFill/>
                </a:uFill>
                <a:latin typeface="Roboto Slab"/>
                <a:ea typeface="Roboto Slab"/>
                <a:cs typeface="Roboto Slab"/>
                <a:sym typeface="Roboto Slab"/>
                <a:hlinkClick r:id="rId4">
                  <a:extLst>
                    <a:ext uri="{A12FA001-AC4F-418D-AE19-62706E023703}">
                      <ahyp:hlinkClr xmlns:ahyp="http://schemas.microsoft.com/office/drawing/2018/hyperlinkcolor" val="tx"/>
                    </a:ext>
                  </a:extLst>
                </a:hlinkClick>
              </a:rPr>
              <a:t>Freepik</a:t>
            </a:r>
            <a:r>
              <a:rPr lang="en-CA" sz="1200" b="1">
                <a:solidFill>
                  <a:schemeClr val="lt1"/>
                </a:solidFill>
                <a:latin typeface="Roboto Slab"/>
                <a:ea typeface="Roboto Slab"/>
                <a:cs typeface="Roboto Slab"/>
                <a:sym typeface="Roboto Slab"/>
              </a:rPr>
              <a:t> </a:t>
            </a:r>
            <a:endParaRPr sz="1200" b="1">
              <a:solidFill>
                <a:schemeClr val="lt1"/>
              </a:solidFill>
              <a:latin typeface="Roboto Slab"/>
              <a:ea typeface="Roboto Slab"/>
              <a:cs typeface="Roboto Slab"/>
              <a:sym typeface="Roboto Slab"/>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34" Type="http://schemas.openxmlformats.org/officeDocument/2006/relationships/theme" Target="../theme/theme2.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33" Type="http://schemas.openxmlformats.org/officeDocument/2006/relationships/slideLayout" Target="../slideLayouts/slideLayout45.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29" Type="http://schemas.openxmlformats.org/officeDocument/2006/relationships/slideLayout" Target="../slideLayouts/slideLayout41.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32" Type="http://schemas.openxmlformats.org/officeDocument/2006/relationships/slideLayout" Target="../slideLayouts/slideLayout44.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slideLayout" Target="../slideLayouts/slideLayout40.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31" Type="http://schemas.openxmlformats.org/officeDocument/2006/relationships/slideLayout" Target="../slideLayouts/slideLayout43.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slideLayout" Target="../slideLayouts/slideLayout39.xml"/><Relationship Id="rId30" Type="http://schemas.openxmlformats.org/officeDocument/2006/relationships/slideLayout" Target="../slideLayouts/slideLayout42.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CA"/>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720000" y="540000"/>
            <a:ext cx="7704000" cy="400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accent2"/>
              </a:buClr>
              <a:buSzPts val="2800"/>
              <a:buFont typeface="Fira Sans Extra Condensed Medium"/>
              <a:buNone/>
              <a:defRPr sz="2800">
                <a:solidFill>
                  <a:schemeClr val="accent2"/>
                </a:solidFill>
                <a:latin typeface="Fira Sans Extra Condensed Medium"/>
                <a:ea typeface="Fira Sans Extra Condensed Medium"/>
                <a:cs typeface="Fira Sans Extra Condensed Medium"/>
                <a:sym typeface="Fira Sans Extra Condensed Medium"/>
              </a:defRPr>
            </a:lvl1pPr>
            <a:lvl2pPr lvl="1" algn="ctr" rtl="0">
              <a:spcBef>
                <a:spcPts val="0"/>
              </a:spcBef>
              <a:spcAft>
                <a:spcPts val="0"/>
              </a:spcAft>
              <a:buClr>
                <a:srgbClr val="666666"/>
              </a:buClr>
              <a:buSzPts val="2800"/>
              <a:buFont typeface="Fira Sans Extra Condensed Medium"/>
              <a:buNone/>
              <a:defRPr sz="2800">
                <a:solidFill>
                  <a:srgbClr val="666666"/>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666666"/>
              </a:buClr>
              <a:buSzPts val="2800"/>
              <a:buFont typeface="Fira Sans Extra Condensed Medium"/>
              <a:buNone/>
              <a:defRPr sz="2800">
                <a:solidFill>
                  <a:srgbClr val="666666"/>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666666"/>
              </a:buClr>
              <a:buSzPts val="2800"/>
              <a:buFont typeface="Fira Sans Extra Condensed Medium"/>
              <a:buNone/>
              <a:defRPr sz="2800">
                <a:solidFill>
                  <a:srgbClr val="666666"/>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666666"/>
              </a:buClr>
              <a:buSzPts val="2800"/>
              <a:buFont typeface="Fira Sans Extra Condensed Medium"/>
              <a:buNone/>
              <a:defRPr sz="2800">
                <a:solidFill>
                  <a:srgbClr val="666666"/>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666666"/>
              </a:buClr>
              <a:buSzPts val="2800"/>
              <a:buFont typeface="Fira Sans Extra Condensed Medium"/>
              <a:buNone/>
              <a:defRPr sz="2800">
                <a:solidFill>
                  <a:srgbClr val="666666"/>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666666"/>
              </a:buClr>
              <a:buSzPts val="2800"/>
              <a:buFont typeface="Fira Sans Extra Condensed Medium"/>
              <a:buNone/>
              <a:defRPr sz="2800">
                <a:solidFill>
                  <a:srgbClr val="666666"/>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666666"/>
              </a:buClr>
              <a:buSzPts val="2800"/>
              <a:buFont typeface="Fira Sans Extra Condensed Medium"/>
              <a:buNone/>
              <a:defRPr sz="2800">
                <a:solidFill>
                  <a:srgbClr val="666666"/>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666666"/>
              </a:buClr>
              <a:buSzPts val="2800"/>
              <a:buFont typeface="Fira Sans Extra Condensed Medium"/>
              <a:buNone/>
              <a:defRPr sz="2800">
                <a:solidFill>
                  <a:srgbClr val="666666"/>
                </a:solidFill>
                <a:latin typeface="Fira Sans Extra Condensed Medium"/>
                <a:ea typeface="Fira Sans Extra Condensed Medium"/>
                <a:cs typeface="Fira Sans Extra Condensed Medium"/>
                <a:sym typeface="Fira Sans Extra Condensed Medium"/>
              </a:defRPr>
            </a:lvl9pPr>
          </a:lstStyle>
          <a:p>
            <a:endParaRPr/>
          </a:p>
        </p:txBody>
      </p:sp>
      <p:sp>
        <p:nvSpPr>
          <p:cNvPr id="58" name="Google Shape;58;p14"/>
          <p:cNvSpPr txBox="1">
            <a:spLocks noGrp="1"/>
          </p:cNvSpPr>
          <p:nvPr>
            <p:ph type="body" idx="1"/>
          </p:nvPr>
        </p:nvSpPr>
        <p:spPr>
          <a:xfrm>
            <a:off x="714175" y="1201750"/>
            <a:ext cx="7716600" cy="34017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Clr>
                <a:schemeClr val="accent2"/>
              </a:buClr>
              <a:buSzPts val="1400"/>
              <a:buFont typeface="Roboto Slab"/>
              <a:buChar char="●"/>
              <a:defRPr>
                <a:solidFill>
                  <a:schemeClr val="accent2"/>
                </a:solidFill>
                <a:latin typeface="Roboto Slab"/>
                <a:ea typeface="Roboto Slab"/>
                <a:cs typeface="Roboto Slab"/>
                <a:sym typeface="Roboto Slab"/>
              </a:defRPr>
            </a:lvl1pPr>
            <a:lvl2pPr marL="914400" lvl="1" indent="-317500" rtl="0">
              <a:spcBef>
                <a:spcPts val="0"/>
              </a:spcBef>
              <a:spcAft>
                <a:spcPts val="0"/>
              </a:spcAft>
              <a:buClr>
                <a:schemeClr val="accent2"/>
              </a:buClr>
              <a:buSzPts val="1400"/>
              <a:buChar char="○"/>
              <a:defRPr>
                <a:solidFill>
                  <a:schemeClr val="accent2"/>
                </a:solidFill>
              </a:defRPr>
            </a:lvl2pPr>
            <a:lvl3pPr marL="1371600" lvl="2" indent="-317500" rtl="0">
              <a:spcBef>
                <a:spcPts val="0"/>
              </a:spcBef>
              <a:spcAft>
                <a:spcPts val="0"/>
              </a:spcAft>
              <a:buClr>
                <a:schemeClr val="accent2"/>
              </a:buClr>
              <a:buSzPts val="1400"/>
              <a:buChar char="■"/>
              <a:defRPr>
                <a:solidFill>
                  <a:schemeClr val="accent2"/>
                </a:solidFill>
              </a:defRPr>
            </a:lvl3pPr>
            <a:lvl4pPr marL="1828800" lvl="3" indent="-317500" rtl="0">
              <a:spcBef>
                <a:spcPts val="0"/>
              </a:spcBef>
              <a:spcAft>
                <a:spcPts val="0"/>
              </a:spcAft>
              <a:buClr>
                <a:schemeClr val="accent2"/>
              </a:buClr>
              <a:buSzPts val="1400"/>
              <a:buChar char="●"/>
              <a:defRPr>
                <a:solidFill>
                  <a:schemeClr val="accent2"/>
                </a:solidFill>
              </a:defRPr>
            </a:lvl4pPr>
            <a:lvl5pPr marL="2286000" lvl="4" indent="-317500" rtl="0">
              <a:spcBef>
                <a:spcPts val="0"/>
              </a:spcBef>
              <a:spcAft>
                <a:spcPts val="0"/>
              </a:spcAft>
              <a:buClr>
                <a:schemeClr val="accent2"/>
              </a:buClr>
              <a:buSzPts val="1400"/>
              <a:buChar char="○"/>
              <a:defRPr>
                <a:solidFill>
                  <a:schemeClr val="accent2"/>
                </a:solidFill>
              </a:defRPr>
            </a:lvl5pPr>
            <a:lvl6pPr marL="2743200" lvl="5" indent="-317500" rtl="0">
              <a:spcBef>
                <a:spcPts val="0"/>
              </a:spcBef>
              <a:spcAft>
                <a:spcPts val="0"/>
              </a:spcAft>
              <a:buClr>
                <a:schemeClr val="accent2"/>
              </a:buClr>
              <a:buSzPts val="1400"/>
              <a:buChar char="■"/>
              <a:defRPr>
                <a:solidFill>
                  <a:schemeClr val="accent2"/>
                </a:solidFill>
              </a:defRPr>
            </a:lvl6pPr>
            <a:lvl7pPr marL="3200400" lvl="6" indent="-317500" rtl="0">
              <a:spcBef>
                <a:spcPts val="0"/>
              </a:spcBef>
              <a:spcAft>
                <a:spcPts val="0"/>
              </a:spcAft>
              <a:buClr>
                <a:schemeClr val="accent2"/>
              </a:buClr>
              <a:buSzPts val="1400"/>
              <a:buChar char="●"/>
              <a:defRPr>
                <a:solidFill>
                  <a:schemeClr val="accent2"/>
                </a:solidFill>
              </a:defRPr>
            </a:lvl7pPr>
            <a:lvl8pPr marL="3657600" lvl="7" indent="-317500" rtl="0">
              <a:spcBef>
                <a:spcPts val="0"/>
              </a:spcBef>
              <a:spcAft>
                <a:spcPts val="0"/>
              </a:spcAft>
              <a:buClr>
                <a:schemeClr val="accent2"/>
              </a:buClr>
              <a:buSzPts val="1400"/>
              <a:buChar char="○"/>
              <a:defRPr>
                <a:solidFill>
                  <a:schemeClr val="accent2"/>
                </a:solidFill>
              </a:defRPr>
            </a:lvl8pPr>
            <a:lvl9pPr marL="4114800" lvl="8" indent="-317500" rtl="0">
              <a:spcBef>
                <a:spcPts val="0"/>
              </a:spcBef>
              <a:spcAft>
                <a:spcPts val="0"/>
              </a:spcAft>
              <a:buClr>
                <a:schemeClr val="accent2"/>
              </a:buClr>
              <a:buSzPts val="1400"/>
              <a:buChar char="■"/>
              <a:defRPr>
                <a:solidFill>
                  <a:schemeClr val="accent2"/>
                </a:solidFill>
              </a:defRPr>
            </a:lvl9pPr>
          </a:lstStyle>
          <a:p>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hyperlink" Target="https://github.com/McGill-MMA-EnterpriseAnalytics/Auto_Insurance_Claims" TargetMode="External"/></Relationships>
</file>

<file path=ppt/slides/_rels/slide10.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notesSlide" Target="../notesSlides/notesSlide10.xml"/><Relationship Id="rId1" Type="http://schemas.openxmlformats.org/officeDocument/2006/relationships/slideLayout" Target="../slideLayouts/slideLayout31.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11.xml"/><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2.xml"/><Relationship Id="rId1" Type="http://schemas.openxmlformats.org/officeDocument/2006/relationships/slideLayout" Target="../slideLayouts/slideLayout45.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7.xml"/><Relationship Id="rId4" Type="http://schemas.openxmlformats.org/officeDocument/2006/relationships/slide" Target="slide10.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7.xml"/><Relationship Id="rId4" Type="http://schemas.openxmlformats.org/officeDocument/2006/relationships/slide" Target="slide1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1.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1.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13"/>
        <p:cNvGrpSpPr/>
        <p:nvPr/>
      </p:nvGrpSpPr>
      <p:grpSpPr>
        <a:xfrm>
          <a:off x="0" y="0"/>
          <a:ext cx="0" cy="0"/>
          <a:chOff x="0" y="0"/>
          <a:chExt cx="0" cy="0"/>
        </a:xfrm>
      </p:grpSpPr>
      <p:sp>
        <p:nvSpPr>
          <p:cNvPr id="314" name="Google Shape;314;p48"/>
          <p:cNvSpPr txBox="1">
            <a:spLocks noGrp="1"/>
          </p:cNvSpPr>
          <p:nvPr>
            <p:ph type="ctrTitle"/>
          </p:nvPr>
        </p:nvSpPr>
        <p:spPr>
          <a:xfrm>
            <a:off x="3944800" y="468575"/>
            <a:ext cx="4837800" cy="2498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CA"/>
              <a:t>INSURANCE FRAUD DETECTION</a:t>
            </a:r>
            <a:endParaRPr/>
          </a:p>
        </p:txBody>
      </p:sp>
      <p:sp>
        <p:nvSpPr>
          <p:cNvPr id="315" name="Google Shape;315;p48"/>
          <p:cNvSpPr txBox="1">
            <a:spLocks noGrp="1"/>
          </p:cNvSpPr>
          <p:nvPr>
            <p:ph type="subTitle" idx="1"/>
          </p:nvPr>
        </p:nvSpPr>
        <p:spPr>
          <a:xfrm>
            <a:off x="1601900" y="1950600"/>
            <a:ext cx="3639600" cy="219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CA" b="1"/>
              <a:t>Group 6 Repository:</a:t>
            </a:r>
            <a:endParaRPr b="1"/>
          </a:p>
          <a:p>
            <a:pPr marL="0" lvl="0" indent="0" algn="l" rtl="0">
              <a:spcBef>
                <a:spcPts val="0"/>
              </a:spcBef>
              <a:spcAft>
                <a:spcPts val="0"/>
              </a:spcAft>
              <a:buClr>
                <a:schemeClr val="dk1"/>
              </a:buClr>
              <a:buSzPts val="1100"/>
              <a:buFont typeface="Arial"/>
              <a:buNone/>
            </a:pPr>
            <a:r>
              <a:rPr lang="en-CA" b="1" u="sng">
                <a:solidFill>
                  <a:srgbClr val="CFE2F3"/>
                </a:solidFill>
                <a:hlinkClick r:id="rId4">
                  <a:extLst>
                    <a:ext uri="{A12FA001-AC4F-418D-AE19-62706E023703}">
                      <ahyp:hlinkClr xmlns:ahyp="http://schemas.microsoft.com/office/drawing/2018/hyperlinkcolor" val="tx"/>
                    </a:ext>
                  </a:extLst>
                </a:hlinkClick>
              </a:rPr>
              <a:t>Auto_Insurance_Claims</a:t>
            </a:r>
            <a:endParaRPr b="1">
              <a:solidFill>
                <a:srgbClr val="CFE2F3"/>
              </a:solidFill>
            </a:endParaRPr>
          </a:p>
          <a:p>
            <a:pPr marL="0" lvl="0" indent="0" algn="l" rtl="0">
              <a:spcBef>
                <a:spcPts val="0"/>
              </a:spcBef>
              <a:spcAft>
                <a:spcPts val="0"/>
              </a:spcAft>
              <a:buClr>
                <a:schemeClr val="dk1"/>
              </a:buClr>
              <a:buSzPts val="1100"/>
              <a:buFont typeface="Arial"/>
              <a:buNone/>
            </a:pPr>
            <a:endParaRPr b="1"/>
          </a:p>
          <a:p>
            <a:pPr marL="0" lvl="0" indent="0" algn="l" rtl="0">
              <a:spcBef>
                <a:spcPts val="0"/>
              </a:spcBef>
              <a:spcAft>
                <a:spcPts val="0"/>
              </a:spcAft>
              <a:buClr>
                <a:schemeClr val="dk1"/>
              </a:buClr>
              <a:buSzPts val="1100"/>
              <a:buFont typeface="Arial"/>
              <a:buNone/>
            </a:pPr>
            <a:r>
              <a:rPr lang="en-CA"/>
              <a:t>Xinyi Hu</a:t>
            </a:r>
            <a:endParaRPr/>
          </a:p>
          <a:p>
            <a:pPr marL="0" lvl="0" indent="0" algn="l" rtl="0">
              <a:spcBef>
                <a:spcPts val="0"/>
              </a:spcBef>
              <a:spcAft>
                <a:spcPts val="0"/>
              </a:spcAft>
              <a:buClr>
                <a:schemeClr val="dk1"/>
              </a:buClr>
              <a:buSzPts val="1100"/>
              <a:buFont typeface="Arial"/>
              <a:buNone/>
            </a:pPr>
            <a:r>
              <a:rPr lang="en-CA"/>
              <a:t>Nehal Jain</a:t>
            </a:r>
            <a:endParaRPr/>
          </a:p>
          <a:p>
            <a:pPr marL="0" lvl="0" indent="0" algn="l" rtl="0">
              <a:spcBef>
                <a:spcPts val="0"/>
              </a:spcBef>
              <a:spcAft>
                <a:spcPts val="0"/>
              </a:spcAft>
              <a:buClr>
                <a:schemeClr val="dk1"/>
              </a:buClr>
              <a:buSzPts val="1100"/>
              <a:buFont typeface="Arial"/>
              <a:buNone/>
            </a:pPr>
            <a:r>
              <a:rPr lang="en-CA"/>
              <a:t>Gayatri Krishnamoorthy</a:t>
            </a:r>
            <a:endParaRPr/>
          </a:p>
          <a:p>
            <a:pPr marL="0" lvl="0" indent="0" algn="l" rtl="0">
              <a:spcBef>
                <a:spcPts val="0"/>
              </a:spcBef>
              <a:spcAft>
                <a:spcPts val="0"/>
              </a:spcAft>
              <a:buClr>
                <a:schemeClr val="dk1"/>
              </a:buClr>
              <a:buSzPts val="1100"/>
              <a:buFont typeface="Arial"/>
              <a:buNone/>
            </a:pPr>
            <a:r>
              <a:rPr lang="en-CA"/>
              <a:t>Juliana Liu</a:t>
            </a:r>
            <a:endParaRPr/>
          </a:p>
          <a:p>
            <a:pPr marL="0" lvl="0" indent="0" algn="l" rtl="0">
              <a:spcBef>
                <a:spcPts val="0"/>
              </a:spcBef>
              <a:spcAft>
                <a:spcPts val="0"/>
              </a:spcAft>
              <a:buClr>
                <a:schemeClr val="dk1"/>
              </a:buClr>
              <a:buSzPts val="1100"/>
              <a:buFont typeface="Arial"/>
              <a:buNone/>
            </a:pPr>
            <a:r>
              <a:rPr lang="en-CA"/>
              <a:t>Christina Ming</a:t>
            </a:r>
            <a:endParaRPr/>
          </a:p>
          <a:p>
            <a:pPr marL="0" lvl="0" indent="0" algn="l" rtl="0">
              <a:spcBef>
                <a:spcPts val="0"/>
              </a:spcBef>
              <a:spcAft>
                <a:spcPts val="0"/>
              </a:spcAft>
              <a:buClr>
                <a:schemeClr val="dk1"/>
              </a:buClr>
              <a:buSzPts val="1100"/>
              <a:buFont typeface="Arial"/>
              <a:buNone/>
            </a:pPr>
            <a:r>
              <a:rPr lang="en-CA"/>
              <a:t>Aishwarya Rao</a:t>
            </a:r>
            <a:endParaRPr/>
          </a:p>
          <a:p>
            <a:pPr marL="0" lvl="0" indent="0" algn="l" rtl="0">
              <a:spcBef>
                <a:spcPts val="0"/>
              </a:spcBef>
              <a:spcAft>
                <a:spcPts val="0"/>
              </a:spcAft>
              <a:buClr>
                <a:schemeClr val="dk1"/>
              </a:buClr>
              <a:buSzPts val="1100"/>
              <a:buFont typeface="Arial"/>
              <a:buNone/>
            </a:pPr>
            <a:r>
              <a:rPr lang="en-CA"/>
              <a:t>Nancy Samuel</a:t>
            </a:r>
            <a:endParaRPr/>
          </a:p>
        </p:txBody>
      </p:sp>
      <p:sp>
        <p:nvSpPr>
          <p:cNvPr id="316" name="Google Shape;316;p48"/>
          <p:cNvSpPr txBox="1">
            <a:spLocks noGrp="1"/>
          </p:cNvSpPr>
          <p:nvPr>
            <p:ph type="subTitle" idx="1"/>
          </p:nvPr>
        </p:nvSpPr>
        <p:spPr>
          <a:xfrm>
            <a:off x="6641800" y="3422400"/>
            <a:ext cx="2140800" cy="718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chemeClr val="dk1"/>
              </a:buClr>
              <a:buSzPts val="1100"/>
              <a:buFont typeface="Arial"/>
              <a:buNone/>
            </a:pPr>
            <a:r>
              <a:rPr lang="en-CA" sz="2500" i="1">
                <a:solidFill>
                  <a:srgbClr val="FFFFFF"/>
                </a:solidFill>
                <a:latin typeface="Impact"/>
                <a:ea typeface="Impact"/>
                <a:cs typeface="Impact"/>
                <a:sym typeface="Impact"/>
              </a:rPr>
              <a:t>Proaggressive </a:t>
            </a:r>
            <a:endParaRPr sz="2500" i="1">
              <a:solidFill>
                <a:srgbClr val="FFFFFF"/>
              </a:solidFill>
              <a:latin typeface="Impact"/>
              <a:ea typeface="Impact"/>
              <a:cs typeface="Impact"/>
              <a:sym typeface="Impact"/>
            </a:endParaRPr>
          </a:p>
          <a:p>
            <a:pPr marL="0" lvl="0" indent="0" algn="r" rtl="0">
              <a:spcBef>
                <a:spcPts val="0"/>
              </a:spcBef>
              <a:spcAft>
                <a:spcPts val="0"/>
              </a:spcAft>
              <a:buClr>
                <a:schemeClr val="dk1"/>
              </a:buClr>
              <a:buSzPts val="1100"/>
              <a:buFont typeface="Arial"/>
              <a:buNone/>
            </a:pPr>
            <a:r>
              <a:rPr lang="en-CA"/>
              <a:t>Insurance</a:t>
            </a:r>
            <a:endParaRPr/>
          </a:p>
          <a:p>
            <a:pPr marL="0" lvl="0" indent="0" algn="r" rtl="0">
              <a:spcBef>
                <a:spcPts val="0"/>
              </a:spcBef>
              <a:spcAft>
                <a:spcPts val="0"/>
              </a:spcAft>
              <a:buClr>
                <a:schemeClr val="dk1"/>
              </a:buClr>
              <a:buSzPts val="1100"/>
              <a:buFont typeface="Arial"/>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57"/>
          <p:cNvSpPr txBox="1">
            <a:spLocks noGrp="1"/>
          </p:cNvSpPr>
          <p:nvPr>
            <p:ph type="ctrTitle"/>
          </p:nvPr>
        </p:nvSpPr>
        <p:spPr>
          <a:xfrm>
            <a:off x="720000" y="365650"/>
            <a:ext cx="7704000" cy="40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CA"/>
              <a:t>CAUSAL ANALYSIS</a:t>
            </a:r>
            <a:endParaRPr/>
          </a:p>
        </p:txBody>
      </p:sp>
      <p:sp>
        <p:nvSpPr>
          <p:cNvPr id="458" name="Google Shape;458;p57"/>
          <p:cNvSpPr txBox="1"/>
          <p:nvPr/>
        </p:nvSpPr>
        <p:spPr>
          <a:xfrm>
            <a:off x="720000" y="882675"/>
            <a:ext cx="330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Slab"/>
              <a:ea typeface="Roboto Slab"/>
              <a:cs typeface="Roboto Slab"/>
              <a:sym typeface="Roboto Slab"/>
            </a:endParaRPr>
          </a:p>
        </p:txBody>
      </p:sp>
      <p:graphicFrame>
        <p:nvGraphicFramePr>
          <p:cNvPr id="459" name="Google Shape;459;p57"/>
          <p:cNvGraphicFramePr/>
          <p:nvPr/>
        </p:nvGraphicFramePr>
        <p:xfrm>
          <a:off x="4363325" y="1046125"/>
          <a:ext cx="4129800" cy="4069590"/>
        </p:xfrm>
        <a:graphic>
          <a:graphicData uri="http://schemas.openxmlformats.org/drawingml/2006/table">
            <a:tbl>
              <a:tblPr>
                <a:noFill/>
                <a:tableStyleId>{F09F2197-5458-4B7E-ABA1-8585E9EA1B3A}</a:tableStyleId>
              </a:tblPr>
              <a:tblGrid>
                <a:gridCol w="1758000">
                  <a:extLst>
                    <a:ext uri="{9D8B030D-6E8A-4147-A177-3AD203B41FA5}">
                      <a16:colId xmlns:a16="http://schemas.microsoft.com/office/drawing/2014/main" val="20000"/>
                    </a:ext>
                  </a:extLst>
                </a:gridCol>
                <a:gridCol w="995200">
                  <a:extLst>
                    <a:ext uri="{9D8B030D-6E8A-4147-A177-3AD203B41FA5}">
                      <a16:colId xmlns:a16="http://schemas.microsoft.com/office/drawing/2014/main" val="20001"/>
                    </a:ext>
                  </a:extLst>
                </a:gridCol>
                <a:gridCol w="1376600">
                  <a:extLst>
                    <a:ext uri="{9D8B030D-6E8A-4147-A177-3AD203B41FA5}">
                      <a16:colId xmlns:a16="http://schemas.microsoft.com/office/drawing/2014/main" val="20002"/>
                    </a:ext>
                  </a:extLst>
                </a:gridCol>
              </a:tblGrid>
              <a:tr h="254425">
                <a:tc>
                  <a:txBody>
                    <a:bodyPr/>
                    <a:lstStyle/>
                    <a:p>
                      <a:pPr marL="0" lvl="0" indent="0" algn="ctr" rtl="0">
                        <a:lnSpc>
                          <a:spcPct val="50000"/>
                        </a:lnSpc>
                        <a:spcBef>
                          <a:spcPts val="0"/>
                        </a:spcBef>
                        <a:spcAft>
                          <a:spcPts val="0"/>
                        </a:spcAft>
                        <a:buNone/>
                      </a:pPr>
                      <a:r>
                        <a:rPr lang="en-CA" sz="1000" b="1">
                          <a:latin typeface="Roboto Slab"/>
                          <a:ea typeface="Roboto Slab"/>
                          <a:cs typeface="Roboto Slab"/>
                          <a:sym typeface="Roboto Slab"/>
                        </a:rPr>
                        <a:t>Feature</a:t>
                      </a:r>
                      <a:endParaRPr sz="1000" b="1">
                        <a:latin typeface="Roboto Slab"/>
                        <a:ea typeface="Roboto Slab"/>
                        <a:cs typeface="Roboto Slab"/>
                        <a:sym typeface="Roboto Slab"/>
                      </a:endParaRPr>
                    </a:p>
                  </a:txBody>
                  <a:tcPr marL="91425" marR="91425" marT="91425" marB="91425" anchor="ctr">
                    <a:solidFill>
                      <a:schemeClr val="lt2"/>
                    </a:solidFill>
                  </a:tcPr>
                </a:tc>
                <a:tc>
                  <a:txBody>
                    <a:bodyPr/>
                    <a:lstStyle/>
                    <a:p>
                      <a:pPr marL="0" lvl="0" indent="0" algn="ctr" rtl="0">
                        <a:lnSpc>
                          <a:spcPct val="50000"/>
                        </a:lnSpc>
                        <a:spcBef>
                          <a:spcPts val="0"/>
                        </a:spcBef>
                        <a:spcAft>
                          <a:spcPts val="0"/>
                        </a:spcAft>
                        <a:buNone/>
                      </a:pPr>
                      <a:r>
                        <a:rPr lang="en-CA" sz="1000" b="1">
                          <a:latin typeface="Roboto Slab"/>
                          <a:ea typeface="Roboto Slab"/>
                          <a:cs typeface="Roboto Slab"/>
                          <a:sym typeface="Roboto Slab"/>
                        </a:rPr>
                        <a:t>P-Values</a:t>
                      </a:r>
                      <a:endParaRPr sz="1000" b="1">
                        <a:latin typeface="Roboto Slab"/>
                        <a:ea typeface="Roboto Slab"/>
                        <a:cs typeface="Roboto Slab"/>
                        <a:sym typeface="Roboto Slab"/>
                      </a:endParaRPr>
                    </a:p>
                  </a:txBody>
                  <a:tcPr marL="91425" marR="91425" marT="91425" marB="91425" anchor="ctr">
                    <a:solidFill>
                      <a:schemeClr val="lt2"/>
                    </a:solidFill>
                  </a:tcPr>
                </a:tc>
                <a:tc>
                  <a:txBody>
                    <a:bodyPr/>
                    <a:lstStyle/>
                    <a:p>
                      <a:pPr marL="0" lvl="0" indent="0" algn="ctr" rtl="0">
                        <a:lnSpc>
                          <a:spcPct val="50000"/>
                        </a:lnSpc>
                        <a:spcBef>
                          <a:spcPts val="0"/>
                        </a:spcBef>
                        <a:spcAft>
                          <a:spcPts val="0"/>
                        </a:spcAft>
                        <a:buNone/>
                      </a:pPr>
                      <a:r>
                        <a:rPr lang="en-CA" sz="1000" b="1">
                          <a:latin typeface="Roboto Slab"/>
                          <a:ea typeface="Roboto Slab"/>
                          <a:cs typeface="Roboto Slab"/>
                          <a:sym typeface="Roboto Slab"/>
                        </a:rPr>
                        <a:t>Estimate</a:t>
                      </a:r>
                      <a:endParaRPr sz="1000" b="1">
                        <a:latin typeface="Roboto Slab"/>
                        <a:ea typeface="Roboto Slab"/>
                        <a:cs typeface="Roboto Slab"/>
                        <a:sym typeface="Roboto Slab"/>
                      </a:endParaRPr>
                    </a:p>
                  </a:txBody>
                  <a:tcPr marL="91425" marR="91425" marT="91425" marB="91425" anchor="ctr">
                    <a:solidFill>
                      <a:schemeClr val="lt2"/>
                    </a:solidFill>
                  </a:tcPr>
                </a:tc>
                <a:extLst>
                  <a:ext uri="{0D108BD9-81ED-4DB2-BD59-A6C34878D82A}">
                    <a16:rowId xmlns:a16="http://schemas.microsoft.com/office/drawing/2014/main" val="10000"/>
                  </a:ext>
                </a:extLst>
              </a:tr>
              <a:tr h="254425">
                <a:tc>
                  <a:txBody>
                    <a:bodyPr/>
                    <a:lstStyle/>
                    <a:p>
                      <a:pPr marL="0" lvl="0" indent="0" algn="ctr" rtl="0">
                        <a:lnSpc>
                          <a:spcPct val="50000"/>
                        </a:lnSpc>
                        <a:spcBef>
                          <a:spcPts val="0"/>
                        </a:spcBef>
                        <a:spcAft>
                          <a:spcPts val="0"/>
                        </a:spcAft>
                        <a:buNone/>
                      </a:pPr>
                      <a:r>
                        <a:rPr lang="en-CA" sz="1000">
                          <a:latin typeface="Roboto Slab"/>
                          <a:ea typeface="Roboto Slab"/>
                          <a:cs typeface="Roboto Slab"/>
                          <a:sym typeface="Roboto Slab"/>
                        </a:rPr>
                        <a:t>Fault</a:t>
                      </a:r>
                      <a:endParaRPr sz="1000">
                        <a:latin typeface="Roboto Slab"/>
                        <a:ea typeface="Roboto Slab"/>
                        <a:cs typeface="Roboto Slab"/>
                        <a:sym typeface="Roboto Slab"/>
                      </a:endParaRPr>
                    </a:p>
                  </a:txBody>
                  <a:tcPr marL="91425" marR="91425" marT="91425" marB="91425" anchor="ctr">
                    <a:solidFill>
                      <a:srgbClr val="00AE9D">
                        <a:alpha val="26540"/>
                      </a:srgbClr>
                    </a:solidFill>
                  </a:tcPr>
                </a:tc>
                <a:tc>
                  <a:txBody>
                    <a:bodyPr/>
                    <a:lstStyle/>
                    <a:p>
                      <a:pPr marL="0" lvl="0" indent="0" algn="ctr" rtl="0">
                        <a:lnSpc>
                          <a:spcPct val="50000"/>
                        </a:lnSpc>
                        <a:spcBef>
                          <a:spcPts val="0"/>
                        </a:spcBef>
                        <a:spcAft>
                          <a:spcPts val="0"/>
                        </a:spcAft>
                        <a:buNone/>
                      </a:pPr>
                      <a:r>
                        <a:rPr lang="en-CA" sz="1000">
                          <a:latin typeface="Roboto Slab"/>
                          <a:ea typeface="Roboto Slab"/>
                          <a:cs typeface="Roboto Slab"/>
                          <a:sym typeface="Roboto Slab"/>
                        </a:rPr>
                        <a:t>0.000</a:t>
                      </a:r>
                      <a:endParaRPr sz="1000">
                        <a:latin typeface="Roboto Slab"/>
                        <a:ea typeface="Roboto Slab"/>
                        <a:cs typeface="Roboto Slab"/>
                        <a:sym typeface="Roboto Slab"/>
                      </a:endParaRPr>
                    </a:p>
                  </a:txBody>
                  <a:tcPr marL="91425" marR="91425" marT="91425" marB="91425" anchor="ctr">
                    <a:solidFill>
                      <a:srgbClr val="00AE9D">
                        <a:alpha val="26540"/>
                      </a:srgbClr>
                    </a:solidFill>
                  </a:tcPr>
                </a:tc>
                <a:tc>
                  <a:txBody>
                    <a:bodyPr/>
                    <a:lstStyle/>
                    <a:p>
                      <a:pPr marL="0" lvl="0" indent="0" algn="ctr" rtl="0">
                        <a:lnSpc>
                          <a:spcPct val="50000"/>
                        </a:lnSpc>
                        <a:spcBef>
                          <a:spcPts val="0"/>
                        </a:spcBef>
                        <a:spcAft>
                          <a:spcPts val="0"/>
                        </a:spcAft>
                        <a:buNone/>
                      </a:pPr>
                      <a:r>
                        <a:rPr lang="en-CA" sz="1000">
                          <a:latin typeface="Roboto Slab"/>
                          <a:ea typeface="Roboto Slab"/>
                          <a:cs typeface="Roboto Slab"/>
                          <a:sym typeface="Roboto Slab"/>
                        </a:rPr>
                        <a:t>-0.07</a:t>
                      </a:r>
                      <a:endParaRPr sz="1000">
                        <a:latin typeface="Roboto Slab"/>
                        <a:ea typeface="Roboto Slab"/>
                        <a:cs typeface="Roboto Slab"/>
                        <a:sym typeface="Roboto Slab"/>
                      </a:endParaRPr>
                    </a:p>
                  </a:txBody>
                  <a:tcPr marL="91425" marR="91425" marT="91425" marB="91425" anchor="ctr">
                    <a:solidFill>
                      <a:srgbClr val="00AE9D">
                        <a:alpha val="26540"/>
                      </a:srgbClr>
                    </a:solidFill>
                  </a:tcPr>
                </a:tc>
                <a:extLst>
                  <a:ext uri="{0D108BD9-81ED-4DB2-BD59-A6C34878D82A}">
                    <a16:rowId xmlns:a16="http://schemas.microsoft.com/office/drawing/2014/main" val="10001"/>
                  </a:ext>
                </a:extLst>
              </a:tr>
              <a:tr h="254425">
                <a:tc>
                  <a:txBody>
                    <a:bodyPr/>
                    <a:lstStyle/>
                    <a:p>
                      <a:pPr marL="0" lvl="0" indent="0" algn="ctr" rtl="0">
                        <a:lnSpc>
                          <a:spcPct val="50000"/>
                        </a:lnSpc>
                        <a:spcBef>
                          <a:spcPts val="0"/>
                        </a:spcBef>
                        <a:spcAft>
                          <a:spcPts val="0"/>
                        </a:spcAft>
                        <a:buNone/>
                      </a:pPr>
                      <a:r>
                        <a:rPr lang="en-CA" sz="1000">
                          <a:latin typeface="Roboto Slab"/>
                          <a:ea typeface="Roboto Slab"/>
                          <a:cs typeface="Roboto Slab"/>
                          <a:sym typeface="Roboto Slab"/>
                        </a:rPr>
                        <a:t>PolicyType</a:t>
                      </a:r>
                      <a:endParaRPr sz="1000">
                        <a:latin typeface="Roboto Slab"/>
                        <a:ea typeface="Roboto Slab"/>
                        <a:cs typeface="Roboto Slab"/>
                        <a:sym typeface="Roboto Slab"/>
                      </a:endParaRPr>
                    </a:p>
                  </a:txBody>
                  <a:tcPr marL="91425" marR="91425" marT="91425" marB="91425" anchor="ctr">
                    <a:solidFill>
                      <a:srgbClr val="00AE9D">
                        <a:alpha val="26540"/>
                      </a:srgbClr>
                    </a:solidFill>
                  </a:tcPr>
                </a:tc>
                <a:tc>
                  <a:txBody>
                    <a:bodyPr/>
                    <a:lstStyle/>
                    <a:p>
                      <a:pPr marL="0" lvl="0" indent="0" algn="ctr" rtl="0">
                        <a:lnSpc>
                          <a:spcPct val="50000"/>
                        </a:lnSpc>
                        <a:spcBef>
                          <a:spcPts val="0"/>
                        </a:spcBef>
                        <a:spcAft>
                          <a:spcPts val="0"/>
                        </a:spcAft>
                        <a:buNone/>
                      </a:pPr>
                      <a:r>
                        <a:rPr lang="en-CA" sz="1000">
                          <a:latin typeface="Roboto Slab"/>
                          <a:ea typeface="Roboto Slab"/>
                          <a:cs typeface="Roboto Slab"/>
                          <a:sym typeface="Roboto Slab"/>
                        </a:rPr>
                        <a:t>0.000</a:t>
                      </a:r>
                      <a:endParaRPr sz="1000">
                        <a:latin typeface="Roboto Slab"/>
                        <a:ea typeface="Roboto Slab"/>
                        <a:cs typeface="Roboto Slab"/>
                        <a:sym typeface="Roboto Slab"/>
                      </a:endParaRPr>
                    </a:p>
                  </a:txBody>
                  <a:tcPr marL="91425" marR="91425" marT="91425" marB="91425" anchor="ctr">
                    <a:solidFill>
                      <a:srgbClr val="00AE9D">
                        <a:alpha val="26540"/>
                      </a:srgbClr>
                    </a:solidFill>
                  </a:tcPr>
                </a:tc>
                <a:tc>
                  <a:txBody>
                    <a:bodyPr/>
                    <a:lstStyle/>
                    <a:p>
                      <a:pPr marL="0" lvl="0" indent="0" algn="ctr" rtl="0">
                        <a:lnSpc>
                          <a:spcPct val="50000"/>
                        </a:lnSpc>
                        <a:spcBef>
                          <a:spcPts val="0"/>
                        </a:spcBef>
                        <a:spcAft>
                          <a:spcPts val="0"/>
                        </a:spcAft>
                        <a:buNone/>
                      </a:pPr>
                      <a:r>
                        <a:rPr lang="en-CA" sz="1000">
                          <a:latin typeface="Roboto Slab"/>
                          <a:ea typeface="Roboto Slab"/>
                          <a:cs typeface="Roboto Slab"/>
                          <a:sym typeface="Roboto Slab"/>
                        </a:rPr>
                        <a:t>-0.037</a:t>
                      </a:r>
                      <a:endParaRPr sz="1000">
                        <a:latin typeface="Roboto Slab"/>
                        <a:ea typeface="Roboto Slab"/>
                        <a:cs typeface="Roboto Slab"/>
                        <a:sym typeface="Roboto Slab"/>
                      </a:endParaRPr>
                    </a:p>
                  </a:txBody>
                  <a:tcPr marL="91425" marR="91425" marT="91425" marB="91425" anchor="ctr">
                    <a:solidFill>
                      <a:srgbClr val="00AE9D">
                        <a:alpha val="26540"/>
                      </a:srgbClr>
                    </a:solidFill>
                  </a:tcPr>
                </a:tc>
                <a:extLst>
                  <a:ext uri="{0D108BD9-81ED-4DB2-BD59-A6C34878D82A}">
                    <a16:rowId xmlns:a16="http://schemas.microsoft.com/office/drawing/2014/main" val="10002"/>
                  </a:ext>
                </a:extLst>
              </a:tr>
              <a:tr h="254425">
                <a:tc>
                  <a:txBody>
                    <a:bodyPr/>
                    <a:lstStyle/>
                    <a:p>
                      <a:pPr marL="0" lvl="0" indent="0" algn="ctr" rtl="0">
                        <a:lnSpc>
                          <a:spcPct val="50000"/>
                        </a:lnSpc>
                        <a:spcBef>
                          <a:spcPts val="0"/>
                        </a:spcBef>
                        <a:spcAft>
                          <a:spcPts val="0"/>
                        </a:spcAft>
                        <a:buNone/>
                      </a:pPr>
                      <a:r>
                        <a:rPr lang="en-CA" sz="1000">
                          <a:latin typeface="Roboto Slab"/>
                          <a:ea typeface="Roboto Slab"/>
                          <a:cs typeface="Roboto Slab"/>
                          <a:sym typeface="Roboto Slab"/>
                        </a:rPr>
                        <a:t>Past Number Of Claims</a:t>
                      </a:r>
                      <a:endParaRPr sz="1000">
                        <a:latin typeface="Roboto Slab"/>
                        <a:ea typeface="Roboto Slab"/>
                        <a:cs typeface="Roboto Slab"/>
                        <a:sym typeface="Roboto Slab"/>
                      </a:endParaRPr>
                    </a:p>
                  </a:txBody>
                  <a:tcPr marL="91425" marR="91425" marT="91425" marB="91425" anchor="ctr">
                    <a:solidFill>
                      <a:srgbClr val="00AE9D">
                        <a:alpha val="26540"/>
                      </a:srgbClr>
                    </a:solidFill>
                  </a:tcPr>
                </a:tc>
                <a:tc>
                  <a:txBody>
                    <a:bodyPr/>
                    <a:lstStyle/>
                    <a:p>
                      <a:pPr marL="0" lvl="0" indent="0" algn="ctr" rtl="0">
                        <a:lnSpc>
                          <a:spcPct val="50000"/>
                        </a:lnSpc>
                        <a:spcBef>
                          <a:spcPts val="0"/>
                        </a:spcBef>
                        <a:spcAft>
                          <a:spcPts val="0"/>
                        </a:spcAft>
                        <a:buNone/>
                      </a:pPr>
                      <a:r>
                        <a:rPr lang="en-CA" sz="1000">
                          <a:latin typeface="Roboto Slab"/>
                          <a:ea typeface="Roboto Slab"/>
                          <a:cs typeface="Roboto Slab"/>
                          <a:sym typeface="Roboto Slab"/>
                        </a:rPr>
                        <a:t>0.000</a:t>
                      </a:r>
                      <a:endParaRPr sz="1000">
                        <a:latin typeface="Roboto Slab"/>
                        <a:ea typeface="Roboto Slab"/>
                        <a:cs typeface="Roboto Slab"/>
                        <a:sym typeface="Roboto Slab"/>
                      </a:endParaRPr>
                    </a:p>
                  </a:txBody>
                  <a:tcPr marL="91425" marR="91425" marT="91425" marB="91425" anchor="ctr">
                    <a:solidFill>
                      <a:srgbClr val="00AE9D">
                        <a:alpha val="26540"/>
                      </a:srgbClr>
                    </a:solidFill>
                  </a:tcPr>
                </a:tc>
                <a:tc>
                  <a:txBody>
                    <a:bodyPr/>
                    <a:lstStyle/>
                    <a:p>
                      <a:pPr marL="0" lvl="0" indent="0" algn="ctr" rtl="0">
                        <a:lnSpc>
                          <a:spcPct val="50000"/>
                        </a:lnSpc>
                        <a:spcBef>
                          <a:spcPts val="0"/>
                        </a:spcBef>
                        <a:spcAft>
                          <a:spcPts val="0"/>
                        </a:spcAft>
                        <a:buNone/>
                      </a:pPr>
                      <a:r>
                        <a:rPr lang="en-CA" sz="1000">
                          <a:latin typeface="Roboto Slab"/>
                          <a:ea typeface="Roboto Slab"/>
                          <a:cs typeface="Roboto Slab"/>
                          <a:sym typeface="Roboto Slab"/>
                        </a:rPr>
                        <a:t>-0.003</a:t>
                      </a:r>
                      <a:endParaRPr sz="1000">
                        <a:latin typeface="Roboto Slab"/>
                        <a:ea typeface="Roboto Slab"/>
                        <a:cs typeface="Roboto Slab"/>
                        <a:sym typeface="Roboto Slab"/>
                      </a:endParaRPr>
                    </a:p>
                  </a:txBody>
                  <a:tcPr marL="91425" marR="91425" marT="91425" marB="91425" anchor="ctr">
                    <a:solidFill>
                      <a:srgbClr val="00AE9D">
                        <a:alpha val="26540"/>
                      </a:srgbClr>
                    </a:solidFill>
                  </a:tcPr>
                </a:tc>
                <a:extLst>
                  <a:ext uri="{0D108BD9-81ED-4DB2-BD59-A6C34878D82A}">
                    <a16:rowId xmlns:a16="http://schemas.microsoft.com/office/drawing/2014/main" val="10003"/>
                  </a:ext>
                </a:extLst>
              </a:tr>
              <a:tr h="254425">
                <a:tc>
                  <a:txBody>
                    <a:bodyPr/>
                    <a:lstStyle/>
                    <a:p>
                      <a:pPr marL="0" lvl="0" indent="0" algn="ctr" rtl="0">
                        <a:lnSpc>
                          <a:spcPct val="50000"/>
                        </a:lnSpc>
                        <a:spcBef>
                          <a:spcPts val="0"/>
                        </a:spcBef>
                        <a:spcAft>
                          <a:spcPts val="0"/>
                        </a:spcAft>
                        <a:buNone/>
                      </a:pPr>
                      <a:r>
                        <a:rPr lang="en-CA" sz="1000">
                          <a:latin typeface="Roboto Slab"/>
                          <a:ea typeface="Roboto Slab"/>
                          <a:cs typeface="Roboto Slab"/>
                          <a:sym typeface="Roboto Slab"/>
                        </a:rPr>
                        <a:t>Make</a:t>
                      </a:r>
                      <a:endParaRPr sz="1000">
                        <a:latin typeface="Roboto Slab"/>
                        <a:ea typeface="Roboto Slab"/>
                        <a:cs typeface="Roboto Slab"/>
                        <a:sym typeface="Roboto Slab"/>
                      </a:endParaRPr>
                    </a:p>
                  </a:txBody>
                  <a:tcPr marL="91425" marR="91425" marT="91425" marB="91425" anchor="ctr">
                    <a:solidFill>
                      <a:srgbClr val="00AE9D">
                        <a:alpha val="26540"/>
                      </a:srgbClr>
                    </a:solidFill>
                  </a:tcPr>
                </a:tc>
                <a:tc>
                  <a:txBody>
                    <a:bodyPr/>
                    <a:lstStyle/>
                    <a:p>
                      <a:pPr marL="0" lvl="0" indent="0" algn="ctr" rtl="0">
                        <a:lnSpc>
                          <a:spcPct val="50000"/>
                        </a:lnSpc>
                        <a:spcBef>
                          <a:spcPts val="0"/>
                        </a:spcBef>
                        <a:spcAft>
                          <a:spcPts val="0"/>
                        </a:spcAft>
                        <a:buNone/>
                      </a:pPr>
                      <a:r>
                        <a:rPr lang="en-CA" sz="1000">
                          <a:latin typeface="Roboto Slab"/>
                          <a:ea typeface="Roboto Slab"/>
                          <a:cs typeface="Roboto Slab"/>
                          <a:sym typeface="Roboto Slab"/>
                        </a:rPr>
                        <a:t>0.000</a:t>
                      </a:r>
                      <a:endParaRPr sz="1000">
                        <a:latin typeface="Roboto Slab"/>
                        <a:ea typeface="Roboto Slab"/>
                        <a:cs typeface="Roboto Slab"/>
                        <a:sym typeface="Roboto Slab"/>
                      </a:endParaRPr>
                    </a:p>
                  </a:txBody>
                  <a:tcPr marL="91425" marR="91425" marT="91425" marB="91425" anchor="ctr">
                    <a:solidFill>
                      <a:srgbClr val="00AE9D">
                        <a:alpha val="26540"/>
                      </a:srgbClr>
                    </a:solidFill>
                  </a:tcPr>
                </a:tc>
                <a:tc>
                  <a:txBody>
                    <a:bodyPr/>
                    <a:lstStyle/>
                    <a:p>
                      <a:pPr marL="0" lvl="0" indent="0" algn="ctr" rtl="0">
                        <a:lnSpc>
                          <a:spcPct val="50000"/>
                        </a:lnSpc>
                        <a:spcBef>
                          <a:spcPts val="0"/>
                        </a:spcBef>
                        <a:spcAft>
                          <a:spcPts val="0"/>
                        </a:spcAft>
                        <a:buNone/>
                      </a:pPr>
                      <a:r>
                        <a:rPr lang="en-CA" sz="1000">
                          <a:latin typeface="Roboto Slab"/>
                          <a:ea typeface="Roboto Slab"/>
                          <a:cs typeface="Roboto Slab"/>
                          <a:sym typeface="Roboto Slab"/>
                        </a:rPr>
                        <a:t>-0.001</a:t>
                      </a:r>
                      <a:endParaRPr sz="1000">
                        <a:latin typeface="Roboto Slab"/>
                        <a:ea typeface="Roboto Slab"/>
                        <a:cs typeface="Roboto Slab"/>
                        <a:sym typeface="Roboto Slab"/>
                      </a:endParaRPr>
                    </a:p>
                  </a:txBody>
                  <a:tcPr marL="91425" marR="91425" marT="91425" marB="91425" anchor="ctr">
                    <a:solidFill>
                      <a:srgbClr val="00AE9D">
                        <a:alpha val="26540"/>
                      </a:srgbClr>
                    </a:solidFill>
                  </a:tcPr>
                </a:tc>
                <a:extLst>
                  <a:ext uri="{0D108BD9-81ED-4DB2-BD59-A6C34878D82A}">
                    <a16:rowId xmlns:a16="http://schemas.microsoft.com/office/drawing/2014/main" val="10004"/>
                  </a:ext>
                </a:extLst>
              </a:tr>
              <a:tr h="254425">
                <a:tc>
                  <a:txBody>
                    <a:bodyPr/>
                    <a:lstStyle/>
                    <a:p>
                      <a:pPr marL="0" lvl="0" indent="0" algn="ctr" rtl="0">
                        <a:lnSpc>
                          <a:spcPct val="50000"/>
                        </a:lnSpc>
                        <a:spcBef>
                          <a:spcPts val="0"/>
                        </a:spcBef>
                        <a:spcAft>
                          <a:spcPts val="0"/>
                        </a:spcAft>
                        <a:buNone/>
                      </a:pPr>
                      <a:r>
                        <a:rPr lang="en-CA" sz="1000">
                          <a:latin typeface="Roboto Slab"/>
                          <a:ea typeface="Roboto Slab"/>
                          <a:cs typeface="Roboto Slab"/>
                          <a:sym typeface="Roboto Slab"/>
                        </a:rPr>
                        <a:t>Vehicle Price Range</a:t>
                      </a:r>
                      <a:endParaRPr sz="1000">
                        <a:latin typeface="Roboto Slab"/>
                        <a:ea typeface="Roboto Slab"/>
                        <a:cs typeface="Roboto Slab"/>
                        <a:sym typeface="Roboto Slab"/>
                      </a:endParaRPr>
                    </a:p>
                  </a:txBody>
                  <a:tcPr marL="91425" marR="91425" marT="91425" marB="91425" anchor="ctr">
                    <a:solidFill>
                      <a:srgbClr val="00AE9D">
                        <a:alpha val="26540"/>
                      </a:srgbClr>
                    </a:solidFill>
                  </a:tcPr>
                </a:tc>
                <a:tc>
                  <a:txBody>
                    <a:bodyPr/>
                    <a:lstStyle/>
                    <a:p>
                      <a:pPr marL="0" lvl="0" indent="0" algn="ctr" rtl="0">
                        <a:lnSpc>
                          <a:spcPct val="50000"/>
                        </a:lnSpc>
                        <a:spcBef>
                          <a:spcPts val="0"/>
                        </a:spcBef>
                        <a:spcAft>
                          <a:spcPts val="0"/>
                        </a:spcAft>
                        <a:buNone/>
                      </a:pPr>
                      <a:r>
                        <a:rPr lang="en-CA" sz="1000">
                          <a:latin typeface="Roboto Slab"/>
                          <a:ea typeface="Roboto Slab"/>
                          <a:cs typeface="Roboto Slab"/>
                          <a:sym typeface="Roboto Slab"/>
                        </a:rPr>
                        <a:t>0.000</a:t>
                      </a:r>
                      <a:endParaRPr sz="1000">
                        <a:latin typeface="Roboto Slab"/>
                        <a:ea typeface="Roboto Slab"/>
                        <a:cs typeface="Roboto Slab"/>
                        <a:sym typeface="Roboto Slab"/>
                      </a:endParaRPr>
                    </a:p>
                  </a:txBody>
                  <a:tcPr marL="91425" marR="91425" marT="91425" marB="91425" anchor="ctr">
                    <a:solidFill>
                      <a:srgbClr val="00AE9D">
                        <a:alpha val="26540"/>
                      </a:srgbClr>
                    </a:solidFill>
                  </a:tcPr>
                </a:tc>
                <a:tc>
                  <a:txBody>
                    <a:bodyPr/>
                    <a:lstStyle/>
                    <a:p>
                      <a:pPr marL="0" lvl="0" indent="0" algn="ctr" rtl="0">
                        <a:lnSpc>
                          <a:spcPct val="50000"/>
                        </a:lnSpc>
                        <a:spcBef>
                          <a:spcPts val="0"/>
                        </a:spcBef>
                        <a:spcAft>
                          <a:spcPts val="0"/>
                        </a:spcAft>
                        <a:buNone/>
                      </a:pPr>
                      <a:r>
                        <a:rPr lang="en-CA" sz="1000">
                          <a:latin typeface="Roboto Slab"/>
                          <a:ea typeface="Roboto Slab"/>
                          <a:cs typeface="Roboto Slab"/>
                          <a:sym typeface="Roboto Slab"/>
                        </a:rPr>
                        <a:t>0.002</a:t>
                      </a:r>
                      <a:endParaRPr sz="1000">
                        <a:latin typeface="Roboto Slab"/>
                        <a:ea typeface="Roboto Slab"/>
                        <a:cs typeface="Roboto Slab"/>
                        <a:sym typeface="Roboto Slab"/>
                      </a:endParaRPr>
                    </a:p>
                  </a:txBody>
                  <a:tcPr marL="91425" marR="91425" marT="91425" marB="91425" anchor="ctr">
                    <a:solidFill>
                      <a:srgbClr val="00AE9D">
                        <a:alpha val="26540"/>
                      </a:srgbClr>
                    </a:solidFill>
                  </a:tcPr>
                </a:tc>
                <a:extLst>
                  <a:ext uri="{0D108BD9-81ED-4DB2-BD59-A6C34878D82A}">
                    <a16:rowId xmlns:a16="http://schemas.microsoft.com/office/drawing/2014/main" val="10005"/>
                  </a:ext>
                </a:extLst>
              </a:tr>
              <a:tr h="254425">
                <a:tc>
                  <a:txBody>
                    <a:bodyPr/>
                    <a:lstStyle/>
                    <a:p>
                      <a:pPr marL="0" lvl="0" indent="0" algn="ctr" rtl="0">
                        <a:lnSpc>
                          <a:spcPct val="50000"/>
                        </a:lnSpc>
                        <a:spcBef>
                          <a:spcPts val="0"/>
                        </a:spcBef>
                        <a:spcAft>
                          <a:spcPts val="0"/>
                        </a:spcAft>
                        <a:buNone/>
                      </a:pPr>
                      <a:r>
                        <a:rPr lang="en-CA" sz="1000">
                          <a:latin typeface="Roboto Slab"/>
                          <a:ea typeface="Roboto Slab"/>
                          <a:cs typeface="Roboto Slab"/>
                          <a:sym typeface="Roboto Slab"/>
                        </a:rPr>
                        <a:t>AccidentArea</a:t>
                      </a:r>
                      <a:endParaRPr sz="1000">
                        <a:latin typeface="Roboto Slab"/>
                        <a:ea typeface="Roboto Slab"/>
                        <a:cs typeface="Roboto Slab"/>
                        <a:sym typeface="Roboto Slab"/>
                      </a:endParaRPr>
                    </a:p>
                  </a:txBody>
                  <a:tcPr marL="91425" marR="91425" marT="91425" marB="91425" anchor="ctr">
                    <a:solidFill>
                      <a:srgbClr val="CFE2F3"/>
                    </a:solidFill>
                  </a:tcPr>
                </a:tc>
                <a:tc>
                  <a:txBody>
                    <a:bodyPr/>
                    <a:lstStyle/>
                    <a:p>
                      <a:pPr marL="0" lvl="0" indent="0" algn="ctr" rtl="0">
                        <a:lnSpc>
                          <a:spcPct val="50000"/>
                        </a:lnSpc>
                        <a:spcBef>
                          <a:spcPts val="0"/>
                        </a:spcBef>
                        <a:spcAft>
                          <a:spcPts val="0"/>
                        </a:spcAft>
                        <a:buNone/>
                      </a:pPr>
                      <a:r>
                        <a:rPr lang="en-CA" sz="1000">
                          <a:latin typeface="Roboto Slab"/>
                          <a:ea typeface="Roboto Slab"/>
                          <a:cs typeface="Roboto Slab"/>
                          <a:sym typeface="Roboto Slab"/>
                        </a:rPr>
                        <a:t>0.005</a:t>
                      </a:r>
                      <a:endParaRPr sz="1000">
                        <a:latin typeface="Roboto Slab"/>
                        <a:ea typeface="Roboto Slab"/>
                        <a:cs typeface="Roboto Slab"/>
                        <a:sym typeface="Roboto Slab"/>
                      </a:endParaRPr>
                    </a:p>
                  </a:txBody>
                  <a:tcPr marL="91425" marR="91425" marT="91425" marB="91425" anchor="ctr">
                    <a:solidFill>
                      <a:srgbClr val="CFE2F3"/>
                    </a:solidFill>
                  </a:tcPr>
                </a:tc>
                <a:tc>
                  <a:txBody>
                    <a:bodyPr/>
                    <a:lstStyle/>
                    <a:p>
                      <a:pPr marL="0" lvl="0" indent="0" algn="ctr" rtl="0">
                        <a:lnSpc>
                          <a:spcPct val="50000"/>
                        </a:lnSpc>
                        <a:spcBef>
                          <a:spcPts val="0"/>
                        </a:spcBef>
                        <a:spcAft>
                          <a:spcPts val="0"/>
                        </a:spcAft>
                        <a:buNone/>
                      </a:pPr>
                      <a:r>
                        <a:rPr lang="en-CA" sz="1000">
                          <a:latin typeface="Roboto Slab"/>
                          <a:ea typeface="Roboto Slab"/>
                          <a:cs typeface="Roboto Slab"/>
                          <a:sym typeface="Roboto Slab"/>
                        </a:rPr>
                        <a:t>-0.027</a:t>
                      </a:r>
                      <a:endParaRPr sz="1000">
                        <a:latin typeface="Roboto Slab"/>
                        <a:ea typeface="Roboto Slab"/>
                        <a:cs typeface="Roboto Slab"/>
                        <a:sym typeface="Roboto Slab"/>
                      </a:endParaRPr>
                    </a:p>
                  </a:txBody>
                  <a:tcPr marL="91425" marR="91425" marT="91425" marB="91425" anchor="ctr">
                    <a:solidFill>
                      <a:srgbClr val="CFE2F3"/>
                    </a:solidFill>
                  </a:tcPr>
                </a:tc>
                <a:extLst>
                  <a:ext uri="{0D108BD9-81ED-4DB2-BD59-A6C34878D82A}">
                    <a16:rowId xmlns:a16="http://schemas.microsoft.com/office/drawing/2014/main" val="10006"/>
                  </a:ext>
                </a:extLst>
              </a:tr>
              <a:tr h="254425">
                <a:tc>
                  <a:txBody>
                    <a:bodyPr/>
                    <a:lstStyle/>
                    <a:p>
                      <a:pPr marL="0" lvl="0" indent="0" algn="ctr" rtl="0">
                        <a:lnSpc>
                          <a:spcPct val="50000"/>
                        </a:lnSpc>
                        <a:spcBef>
                          <a:spcPts val="0"/>
                        </a:spcBef>
                        <a:spcAft>
                          <a:spcPts val="0"/>
                        </a:spcAft>
                        <a:buNone/>
                      </a:pPr>
                      <a:r>
                        <a:rPr lang="en-CA" sz="1000" u="sng">
                          <a:solidFill>
                            <a:schemeClr val="hlink"/>
                          </a:solidFill>
                          <a:latin typeface="Roboto Slab"/>
                          <a:ea typeface="Roboto Slab"/>
                          <a:cs typeface="Roboto Slab"/>
                          <a:sym typeface="Roboto Slab"/>
                          <a:hlinkClick r:id="rId3" action="ppaction://hlinksldjump"/>
                        </a:rPr>
                        <a:t>Base Policy</a:t>
                      </a:r>
                      <a:endParaRPr sz="1000">
                        <a:latin typeface="Roboto Slab"/>
                        <a:ea typeface="Roboto Slab"/>
                        <a:cs typeface="Roboto Slab"/>
                        <a:sym typeface="Roboto Slab"/>
                      </a:endParaRPr>
                    </a:p>
                  </a:txBody>
                  <a:tcPr marL="91425" marR="91425" marT="91425" marB="91425" anchor="ctr">
                    <a:solidFill>
                      <a:srgbClr val="CFE2F3"/>
                    </a:solidFill>
                  </a:tcPr>
                </a:tc>
                <a:tc>
                  <a:txBody>
                    <a:bodyPr/>
                    <a:lstStyle/>
                    <a:p>
                      <a:pPr marL="0" lvl="0" indent="0" algn="ctr" rtl="0">
                        <a:lnSpc>
                          <a:spcPct val="50000"/>
                        </a:lnSpc>
                        <a:spcBef>
                          <a:spcPts val="0"/>
                        </a:spcBef>
                        <a:spcAft>
                          <a:spcPts val="0"/>
                        </a:spcAft>
                        <a:buNone/>
                      </a:pPr>
                      <a:r>
                        <a:rPr lang="en-CA" sz="1000">
                          <a:latin typeface="Roboto Slab"/>
                          <a:ea typeface="Roboto Slab"/>
                          <a:cs typeface="Roboto Slab"/>
                          <a:sym typeface="Roboto Slab"/>
                        </a:rPr>
                        <a:t>0.030</a:t>
                      </a:r>
                      <a:endParaRPr sz="1000">
                        <a:latin typeface="Roboto Slab"/>
                        <a:ea typeface="Roboto Slab"/>
                        <a:cs typeface="Roboto Slab"/>
                        <a:sym typeface="Roboto Slab"/>
                      </a:endParaRPr>
                    </a:p>
                  </a:txBody>
                  <a:tcPr marL="91425" marR="91425" marT="91425" marB="91425" anchor="ctr">
                    <a:solidFill>
                      <a:srgbClr val="CFE2F3"/>
                    </a:solidFill>
                  </a:tcPr>
                </a:tc>
                <a:tc>
                  <a:txBody>
                    <a:bodyPr/>
                    <a:lstStyle/>
                    <a:p>
                      <a:pPr marL="0" lvl="0" indent="0" algn="ctr" rtl="0">
                        <a:lnSpc>
                          <a:spcPct val="50000"/>
                        </a:lnSpc>
                        <a:spcBef>
                          <a:spcPts val="0"/>
                        </a:spcBef>
                        <a:spcAft>
                          <a:spcPts val="0"/>
                        </a:spcAft>
                        <a:buNone/>
                      </a:pPr>
                      <a:r>
                        <a:rPr lang="en-CA" sz="1000">
                          <a:latin typeface="Roboto Slab"/>
                          <a:ea typeface="Roboto Slab"/>
                          <a:cs typeface="Roboto Slab"/>
                          <a:sym typeface="Roboto Slab"/>
                        </a:rPr>
                        <a:t>-0.042</a:t>
                      </a:r>
                      <a:endParaRPr sz="1000">
                        <a:latin typeface="Roboto Slab"/>
                        <a:ea typeface="Roboto Slab"/>
                        <a:cs typeface="Roboto Slab"/>
                        <a:sym typeface="Roboto Slab"/>
                      </a:endParaRPr>
                    </a:p>
                  </a:txBody>
                  <a:tcPr marL="91425" marR="91425" marT="91425" marB="91425" anchor="ctr">
                    <a:solidFill>
                      <a:srgbClr val="CFE2F3"/>
                    </a:solidFill>
                  </a:tcPr>
                </a:tc>
                <a:extLst>
                  <a:ext uri="{0D108BD9-81ED-4DB2-BD59-A6C34878D82A}">
                    <a16:rowId xmlns:a16="http://schemas.microsoft.com/office/drawing/2014/main" val="10007"/>
                  </a:ext>
                </a:extLst>
              </a:tr>
              <a:tr h="254425">
                <a:tc>
                  <a:txBody>
                    <a:bodyPr/>
                    <a:lstStyle/>
                    <a:p>
                      <a:pPr marL="0" lvl="0" indent="0" algn="ctr" rtl="0">
                        <a:lnSpc>
                          <a:spcPct val="50000"/>
                        </a:lnSpc>
                        <a:spcBef>
                          <a:spcPts val="0"/>
                        </a:spcBef>
                        <a:spcAft>
                          <a:spcPts val="0"/>
                        </a:spcAft>
                        <a:buNone/>
                      </a:pPr>
                      <a:r>
                        <a:rPr lang="en-CA" sz="1000">
                          <a:latin typeface="Roboto Slab"/>
                          <a:ea typeface="Roboto Slab"/>
                          <a:cs typeface="Roboto Slab"/>
                          <a:sym typeface="Roboto Slab"/>
                        </a:rPr>
                        <a:t>Age Of Vehicle</a:t>
                      </a:r>
                      <a:endParaRPr sz="1000">
                        <a:latin typeface="Roboto Slab"/>
                        <a:ea typeface="Roboto Slab"/>
                        <a:cs typeface="Roboto Slab"/>
                        <a:sym typeface="Roboto Slab"/>
                      </a:endParaRPr>
                    </a:p>
                  </a:txBody>
                  <a:tcPr marL="91425" marR="91425" marT="91425" marB="91425" anchor="ctr">
                    <a:solidFill>
                      <a:srgbClr val="CFE2F3"/>
                    </a:solidFill>
                  </a:tcPr>
                </a:tc>
                <a:tc>
                  <a:txBody>
                    <a:bodyPr/>
                    <a:lstStyle/>
                    <a:p>
                      <a:pPr marL="0" lvl="0" indent="0" algn="ctr" rtl="0">
                        <a:lnSpc>
                          <a:spcPct val="50000"/>
                        </a:lnSpc>
                        <a:spcBef>
                          <a:spcPts val="0"/>
                        </a:spcBef>
                        <a:spcAft>
                          <a:spcPts val="0"/>
                        </a:spcAft>
                        <a:buNone/>
                      </a:pPr>
                      <a:r>
                        <a:rPr lang="en-CA" sz="1000">
                          <a:latin typeface="Roboto Slab"/>
                          <a:ea typeface="Roboto Slab"/>
                          <a:cs typeface="Roboto Slab"/>
                          <a:sym typeface="Roboto Slab"/>
                        </a:rPr>
                        <a:t>0.043</a:t>
                      </a:r>
                      <a:endParaRPr sz="1000">
                        <a:latin typeface="Roboto Slab"/>
                        <a:ea typeface="Roboto Slab"/>
                        <a:cs typeface="Roboto Slab"/>
                        <a:sym typeface="Roboto Slab"/>
                      </a:endParaRPr>
                    </a:p>
                  </a:txBody>
                  <a:tcPr marL="91425" marR="91425" marT="91425" marB="91425" anchor="ctr">
                    <a:solidFill>
                      <a:srgbClr val="CFE2F3"/>
                    </a:solidFill>
                  </a:tcPr>
                </a:tc>
                <a:tc>
                  <a:txBody>
                    <a:bodyPr/>
                    <a:lstStyle/>
                    <a:p>
                      <a:pPr marL="0" lvl="0" indent="0" algn="ctr" rtl="0">
                        <a:lnSpc>
                          <a:spcPct val="50000"/>
                        </a:lnSpc>
                        <a:spcBef>
                          <a:spcPts val="0"/>
                        </a:spcBef>
                        <a:spcAft>
                          <a:spcPts val="0"/>
                        </a:spcAft>
                        <a:buNone/>
                      </a:pPr>
                      <a:r>
                        <a:rPr lang="en-CA" sz="1000">
                          <a:latin typeface="Roboto Slab"/>
                          <a:ea typeface="Roboto Slab"/>
                          <a:cs typeface="Roboto Slab"/>
                          <a:sym typeface="Roboto Slab"/>
                        </a:rPr>
                        <a:t>-0.004</a:t>
                      </a:r>
                      <a:endParaRPr sz="1000">
                        <a:latin typeface="Roboto Slab"/>
                        <a:ea typeface="Roboto Slab"/>
                        <a:cs typeface="Roboto Slab"/>
                        <a:sym typeface="Roboto Slab"/>
                      </a:endParaRPr>
                    </a:p>
                  </a:txBody>
                  <a:tcPr marL="91425" marR="91425" marT="91425" marB="91425" anchor="ctr">
                    <a:solidFill>
                      <a:srgbClr val="CFE2F3"/>
                    </a:solidFill>
                  </a:tcPr>
                </a:tc>
                <a:extLst>
                  <a:ext uri="{0D108BD9-81ED-4DB2-BD59-A6C34878D82A}">
                    <a16:rowId xmlns:a16="http://schemas.microsoft.com/office/drawing/2014/main" val="10008"/>
                  </a:ext>
                </a:extLst>
              </a:tr>
              <a:tr h="254425">
                <a:tc>
                  <a:txBody>
                    <a:bodyPr/>
                    <a:lstStyle/>
                    <a:p>
                      <a:pPr marL="0" lvl="0" indent="0" algn="ctr" rtl="0">
                        <a:lnSpc>
                          <a:spcPct val="50000"/>
                        </a:lnSpc>
                        <a:spcBef>
                          <a:spcPts val="0"/>
                        </a:spcBef>
                        <a:spcAft>
                          <a:spcPts val="0"/>
                        </a:spcAft>
                        <a:buNone/>
                      </a:pPr>
                      <a:r>
                        <a:rPr lang="en-CA" sz="1000">
                          <a:latin typeface="Roboto Slab"/>
                          <a:ea typeface="Roboto Slab"/>
                          <a:cs typeface="Roboto Slab"/>
                          <a:sym typeface="Roboto Slab"/>
                        </a:rPr>
                        <a:t>Police Report Filed</a:t>
                      </a:r>
                      <a:endParaRPr sz="1000">
                        <a:latin typeface="Roboto Slab"/>
                        <a:ea typeface="Roboto Slab"/>
                        <a:cs typeface="Roboto Slab"/>
                        <a:sym typeface="Roboto Slab"/>
                      </a:endParaRPr>
                    </a:p>
                  </a:txBody>
                  <a:tcPr marL="91425" marR="91425" marT="91425" marB="91425" anchor="ctr">
                    <a:solidFill>
                      <a:srgbClr val="CFE2F3"/>
                    </a:solidFill>
                  </a:tcPr>
                </a:tc>
                <a:tc>
                  <a:txBody>
                    <a:bodyPr/>
                    <a:lstStyle/>
                    <a:p>
                      <a:pPr marL="0" lvl="0" indent="0" algn="ctr" rtl="0">
                        <a:lnSpc>
                          <a:spcPct val="50000"/>
                        </a:lnSpc>
                        <a:spcBef>
                          <a:spcPts val="0"/>
                        </a:spcBef>
                        <a:spcAft>
                          <a:spcPts val="0"/>
                        </a:spcAft>
                        <a:buNone/>
                      </a:pPr>
                      <a:r>
                        <a:rPr lang="en-CA" sz="1000">
                          <a:latin typeface="Roboto Slab"/>
                          <a:ea typeface="Roboto Slab"/>
                          <a:cs typeface="Roboto Slab"/>
                          <a:sym typeface="Roboto Slab"/>
                        </a:rPr>
                        <a:t>0.085</a:t>
                      </a:r>
                      <a:endParaRPr sz="1000">
                        <a:latin typeface="Roboto Slab"/>
                        <a:ea typeface="Roboto Slab"/>
                        <a:cs typeface="Roboto Slab"/>
                        <a:sym typeface="Roboto Slab"/>
                      </a:endParaRPr>
                    </a:p>
                  </a:txBody>
                  <a:tcPr marL="91425" marR="91425" marT="91425" marB="91425" anchor="ctr">
                    <a:solidFill>
                      <a:srgbClr val="CFE2F3"/>
                    </a:solidFill>
                  </a:tcPr>
                </a:tc>
                <a:tc>
                  <a:txBody>
                    <a:bodyPr/>
                    <a:lstStyle/>
                    <a:p>
                      <a:pPr marL="0" lvl="0" indent="0" algn="ctr" rtl="0">
                        <a:lnSpc>
                          <a:spcPct val="50000"/>
                        </a:lnSpc>
                        <a:spcBef>
                          <a:spcPts val="0"/>
                        </a:spcBef>
                        <a:spcAft>
                          <a:spcPts val="0"/>
                        </a:spcAft>
                        <a:buNone/>
                      </a:pPr>
                      <a:r>
                        <a:rPr lang="en-CA" sz="1000">
                          <a:latin typeface="Roboto Slab"/>
                          <a:ea typeface="Roboto Slab"/>
                          <a:cs typeface="Roboto Slab"/>
                          <a:sym typeface="Roboto Slab"/>
                        </a:rPr>
                        <a:t>-0.005</a:t>
                      </a:r>
                      <a:endParaRPr sz="1000">
                        <a:latin typeface="Roboto Slab"/>
                        <a:ea typeface="Roboto Slab"/>
                        <a:cs typeface="Roboto Slab"/>
                        <a:sym typeface="Roboto Slab"/>
                      </a:endParaRPr>
                    </a:p>
                  </a:txBody>
                  <a:tcPr marL="91425" marR="91425" marT="91425" marB="91425" anchor="ctr">
                    <a:solidFill>
                      <a:srgbClr val="CFE2F3"/>
                    </a:solidFill>
                  </a:tcPr>
                </a:tc>
                <a:extLst>
                  <a:ext uri="{0D108BD9-81ED-4DB2-BD59-A6C34878D82A}">
                    <a16:rowId xmlns:a16="http://schemas.microsoft.com/office/drawing/2014/main" val="10009"/>
                  </a:ext>
                </a:extLst>
              </a:tr>
              <a:tr h="254425">
                <a:tc>
                  <a:txBody>
                    <a:bodyPr/>
                    <a:lstStyle/>
                    <a:p>
                      <a:pPr marL="0" lvl="0" indent="0" algn="ctr" rtl="0">
                        <a:lnSpc>
                          <a:spcPct val="50000"/>
                        </a:lnSpc>
                        <a:spcBef>
                          <a:spcPts val="0"/>
                        </a:spcBef>
                        <a:spcAft>
                          <a:spcPts val="0"/>
                        </a:spcAft>
                        <a:buNone/>
                      </a:pPr>
                      <a:r>
                        <a:rPr lang="en-CA" sz="1000">
                          <a:latin typeface="Roboto Slab"/>
                          <a:ea typeface="Roboto Slab"/>
                          <a:cs typeface="Roboto Slab"/>
                          <a:sym typeface="Roboto Slab"/>
                        </a:rPr>
                        <a:t>Age Of Policy Holder</a:t>
                      </a:r>
                      <a:endParaRPr sz="1000">
                        <a:latin typeface="Roboto Slab"/>
                        <a:ea typeface="Roboto Slab"/>
                        <a:cs typeface="Roboto Slab"/>
                        <a:sym typeface="Roboto Slab"/>
                      </a:endParaRPr>
                    </a:p>
                  </a:txBody>
                  <a:tcPr marL="91425" marR="91425" marT="91425" marB="91425" anchor="ctr">
                    <a:solidFill>
                      <a:srgbClr val="CFE2F3"/>
                    </a:solidFill>
                  </a:tcPr>
                </a:tc>
                <a:tc>
                  <a:txBody>
                    <a:bodyPr/>
                    <a:lstStyle/>
                    <a:p>
                      <a:pPr marL="0" lvl="0" indent="0" algn="ctr" rtl="0">
                        <a:lnSpc>
                          <a:spcPct val="50000"/>
                        </a:lnSpc>
                        <a:spcBef>
                          <a:spcPts val="0"/>
                        </a:spcBef>
                        <a:spcAft>
                          <a:spcPts val="0"/>
                        </a:spcAft>
                        <a:buNone/>
                      </a:pPr>
                      <a:r>
                        <a:rPr lang="en-CA" sz="1000">
                          <a:latin typeface="Roboto Slab"/>
                          <a:ea typeface="Roboto Slab"/>
                          <a:cs typeface="Roboto Slab"/>
                          <a:sym typeface="Roboto Slab"/>
                        </a:rPr>
                        <a:t>0.429</a:t>
                      </a:r>
                      <a:endParaRPr sz="1000">
                        <a:latin typeface="Roboto Slab"/>
                        <a:ea typeface="Roboto Slab"/>
                        <a:cs typeface="Roboto Slab"/>
                        <a:sym typeface="Roboto Slab"/>
                      </a:endParaRPr>
                    </a:p>
                  </a:txBody>
                  <a:tcPr marL="91425" marR="91425" marT="91425" marB="91425" anchor="ctr">
                    <a:solidFill>
                      <a:srgbClr val="CFE2F3"/>
                    </a:solidFill>
                  </a:tcPr>
                </a:tc>
                <a:tc>
                  <a:txBody>
                    <a:bodyPr/>
                    <a:lstStyle/>
                    <a:p>
                      <a:pPr marL="0" lvl="0" indent="0" algn="ctr" rtl="0">
                        <a:lnSpc>
                          <a:spcPct val="50000"/>
                        </a:lnSpc>
                        <a:spcBef>
                          <a:spcPts val="0"/>
                        </a:spcBef>
                        <a:spcAft>
                          <a:spcPts val="0"/>
                        </a:spcAft>
                        <a:buNone/>
                      </a:pPr>
                      <a:r>
                        <a:rPr lang="en-CA" sz="1000">
                          <a:latin typeface="Roboto Slab"/>
                          <a:ea typeface="Roboto Slab"/>
                          <a:cs typeface="Roboto Slab"/>
                          <a:sym typeface="Roboto Slab"/>
                        </a:rPr>
                        <a:t>-0.004</a:t>
                      </a:r>
                      <a:endParaRPr sz="1000">
                        <a:latin typeface="Roboto Slab"/>
                        <a:ea typeface="Roboto Slab"/>
                        <a:cs typeface="Roboto Slab"/>
                        <a:sym typeface="Roboto Slab"/>
                      </a:endParaRPr>
                    </a:p>
                  </a:txBody>
                  <a:tcPr marL="91425" marR="91425" marT="91425" marB="91425" anchor="ctr">
                    <a:solidFill>
                      <a:srgbClr val="CFE2F3"/>
                    </a:solidFill>
                  </a:tcPr>
                </a:tc>
                <a:extLst>
                  <a:ext uri="{0D108BD9-81ED-4DB2-BD59-A6C34878D82A}">
                    <a16:rowId xmlns:a16="http://schemas.microsoft.com/office/drawing/2014/main" val="10010"/>
                  </a:ext>
                </a:extLst>
              </a:tr>
              <a:tr h="254425">
                <a:tc>
                  <a:txBody>
                    <a:bodyPr/>
                    <a:lstStyle/>
                    <a:p>
                      <a:pPr marL="0" lvl="0" indent="0" algn="ctr" rtl="0">
                        <a:lnSpc>
                          <a:spcPct val="50000"/>
                        </a:lnSpc>
                        <a:spcBef>
                          <a:spcPts val="0"/>
                        </a:spcBef>
                        <a:spcAft>
                          <a:spcPts val="0"/>
                        </a:spcAft>
                        <a:buNone/>
                      </a:pPr>
                      <a:r>
                        <a:rPr lang="en-CA" sz="1000">
                          <a:latin typeface="Roboto Slab"/>
                          <a:ea typeface="Roboto Slab"/>
                          <a:cs typeface="Roboto Slab"/>
                          <a:sym typeface="Roboto Slab"/>
                        </a:rPr>
                        <a:t>Number Of Cars</a:t>
                      </a:r>
                      <a:endParaRPr sz="1000">
                        <a:latin typeface="Roboto Slab"/>
                        <a:ea typeface="Roboto Slab"/>
                        <a:cs typeface="Roboto Slab"/>
                        <a:sym typeface="Roboto Slab"/>
                      </a:endParaRPr>
                    </a:p>
                  </a:txBody>
                  <a:tcPr marL="91425" marR="91425" marT="91425" marB="91425" anchor="ctr">
                    <a:solidFill>
                      <a:srgbClr val="CFE2F3"/>
                    </a:solidFill>
                  </a:tcPr>
                </a:tc>
                <a:tc>
                  <a:txBody>
                    <a:bodyPr/>
                    <a:lstStyle/>
                    <a:p>
                      <a:pPr marL="0" lvl="0" indent="0" algn="ctr" rtl="0">
                        <a:lnSpc>
                          <a:spcPct val="50000"/>
                        </a:lnSpc>
                        <a:spcBef>
                          <a:spcPts val="0"/>
                        </a:spcBef>
                        <a:spcAft>
                          <a:spcPts val="0"/>
                        </a:spcAft>
                        <a:buNone/>
                      </a:pPr>
                      <a:r>
                        <a:rPr lang="en-CA" sz="1000">
                          <a:latin typeface="Roboto Slab"/>
                          <a:ea typeface="Roboto Slab"/>
                          <a:cs typeface="Roboto Slab"/>
                          <a:sym typeface="Roboto Slab"/>
                        </a:rPr>
                        <a:t>0.434</a:t>
                      </a:r>
                      <a:endParaRPr sz="1000">
                        <a:latin typeface="Roboto Slab"/>
                        <a:ea typeface="Roboto Slab"/>
                        <a:cs typeface="Roboto Slab"/>
                        <a:sym typeface="Roboto Slab"/>
                      </a:endParaRPr>
                    </a:p>
                  </a:txBody>
                  <a:tcPr marL="91425" marR="91425" marT="91425" marB="91425" anchor="ctr">
                    <a:solidFill>
                      <a:srgbClr val="CFE2F3"/>
                    </a:solidFill>
                  </a:tcPr>
                </a:tc>
                <a:tc>
                  <a:txBody>
                    <a:bodyPr/>
                    <a:lstStyle/>
                    <a:p>
                      <a:pPr marL="0" lvl="0" indent="0" algn="ctr" rtl="0">
                        <a:lnSpc>
                          <a:spcPct val="50000"/>
                        </a:lnSpc>
                        <a:spcBef>
                          <a:spcPts val="0"/>
                        </a:spcBef>
                        <a:spcAft>
                          <a:spcPts val="0"/>
                        </a:spcAft>
                        <a:buNone/>
                      </a:pPr>
                      <a:r>
                        <a:rPr lang="en-CA" sz="1000">
                          <a:latin typeface="Roboto Slab"/>
                          <a:ea typeface="Roboto Slab"/>
                          <a:cs typeface="Roboto Slab"/>
                          <a:sym typeface="Roboto Slab"/>
                        </a:rPr>
                        <a:t>0.001</a:t>
                      </a:r>
                      <a:endParaRPr sz="1000">
                        <a:latin typeface="Roboto Slab"/>
                        <a:ea typeface="Roboto Slab"/>
                        <a:cs typeface="Roboto Slab"/>
                        <a:sym typeface="Roboto Slab"/>
                      </a:endParaRPr>
                    </a:p>
                  </a:txBody>
                  <a:tcPr marL="91425" marR="91425" marT="91425" marB="91425" anchor="ctr">
                    <a:solidFill>
                      <a:srgbClr val="CFE2F3"/>
                    </a:solidFill>
                  </a:tcPr>
                </a:tc>
                <a:extLst>
                  <a:ext uri="{0D108BD9-81ED-4DB2-BD59-A6C34878D82A}">
                    <a16:rowId xmlns:a16="http://schemas.microsoft.com/office/drawing/2014/main" val="10011"/>
                  </a:ext>
                </a:extLst>
              </a:tr>
              <a:tr h="254425">
                <a:tc>
                  <a:txBody>
                    <a:bodyPr/>
                    <a:lstStyle/>
                    <a:p>
                      <a:pPr marL="0" lvl="0" indent="0" algn="ctr" rtl="0">
                        <a:lnSpc>
                          <a:spcPct val="50000"/>
                        </a:lnSpc>
                        <a:spcBef>
                          <a:spcPts val="0"/>
                        </a:spcBef>
                        <a:spcAft>
                          <a:spcPts val="0"/>
                        </a:spcAft>
                        <a:buNone/>
                      </a:pPr>
                      <a:r>
                        <a:rPr lang="en-CA" sz="1000">
                          <a:latin typeface="Roboto Slab"/>
                          <a:ea typeface="Roboto Slab"/>
                          <a:cs typeface="Roboto Slab"/>
                          <a:sym typeface="Roboto Slab"/>
                        </a:rPr>
                        <a:t>DriverRating</a:t>
                      </a:r>
                      <a:endParaRPr sz="1000">
                        <a:latin typeface="Roboto Slab"/>
                        <a:ea typeface="Roboto Slab"/>
                        <a:cs typeface="Roboto Slab"/>
                        <a:sym typeface="Roboto Slab"/>
                      </a:endParaRPr>
                    </a:p>
                  </a:txBody>
                  <a:tcPr marL="91425" marR="91425" marT="91425" marB="91425" anchor="ctr">
                    <a:solidFill>
                      <a:srgbClr val="CFE2F3"/>
                    </a:solidFill>
                  </a:tcPr>
                </a:tc>
                <a:tc>
                  <a:txBody>
                    <a:bodyPr/>
                    <a:lstStyle/>
                    <a:p>
                      <a:pPr marL="0" lvl="0" indent="0" algn="ctr" rtl="0">
                        <a:lnSpc>
                          <a:spcPct val="50000"/>
                        </a:lnSpc>
                        <a:spcBef>
                          <a:spcPts val="0"/>
                        </a:spcBef>
                        <a:spcAft>
                          <a:spcPts val="0"/>
                        </a:spcAft>
                        <a:buNone/>
                      </a:pPr>
                      <a:r>
                        <a:rPr lang="en-CA" sz="1000">
                          <a:latin typeface="Roboto Slab"/>
                          <a:ea typeface="Roboto Slab"/>
                          <a:cs typeface="Roboto Slab"/>
                          <a:sym typeface="Roboto Slab"/>
                        </a:rPr>
                        <a:t>0.642</a:t>
                      </a:r>
                      <a:endParaRPr sz="1000">
                        <a:latin typeface="Roboto Slab"/>
                        <a:ea typeface="Roboto Slab"/>
                        <a:cs typeface="Roboto Slab"/>
                        <a:sym typeface="Roboto Slab"/>
                      </a:endParaRPr>
                    </a:p>
                  </a:txBody>
                  <a:tcPr marL="91425" marR="91425" marT="91425" marB="91425" anchor="ctr">
                    <a:solidFill>
                      <a:srgbClr val="CFE2F3"/>
                    </a:solidFill>
                  </a:tcPr>
                </a:tc>
                <a:tc>
                  <a:txBody>
                    <a:bodyPr/>
                    <a:lstStyle/>
                    <a:p>
                      <a:pPr marL="0" lvl="0" indent="0" algn="ctr" rtl="0">
                        <a:lnSpc>
                          <a:spcPct val="50000"/>
                        </a:lnSpc>
                        <a:spcBef>
                          <a:spcPts val="0"/>
                        </a:spcBef>
                        <a:spcAft>
                          <a:spcPts val="0"/>
                        </a:spcAft>
                        <a:buNone/>
                      </a:pPr>
                      <a:r>
                        <a:rPr lang="en-CA" sz="1000">
                          <a:latin typeface="Roboto Slab"/>
                          <a:ea typeface="Roboto Slab"/>
                          <a:cs typeface="Roboto Slab"/>
                          <a:sym typeface="Roboto Slab"/>
                        </a:rPr>
                        <a:t>0.001</a:t>
                      </a:r>
                      <a:endParaRPr sz="1000">
                        <a:latin typeface="Roboto Slab"/>
                        <a:ea typeface="Roboto Slab"/>
                        <a:cs typeface="Roboto Slab"/>
                        <a:sym typeface="Roboto Slab"/>
                      </a:endParaRPr>
                    </a:p>
                  </a:txBody>
                  <a:tcPr marL="91425" marR="91425" marT="91425" marB="91425" anchor="ctr">
                    <a:solidFill>
                      <a:srgbClr val="CFE2F3"/>
                    </a:solidFill>
                  </a:tcPr>
                </a:tc>
                <a:extLst>
                  <a:ext uri="{0D108BD9-81ED-4DB2-BD59-A6C34878D82A}">
                    <a16:rowId xmlns:a16="http://schemas.microsoft.com/office/drawing/2014/main" val="10012"/>
                  </a:ext>
                </a:extLst>
              </a:tr>
              <a:tr h="254425">
                <a:tc>
                  <a:txBody>
                    <a:bodyPr/>
                    <a:lstStyle/>
                    <a:p>
                      <a:pPr marL="0" lvl="0" indent="0" algn="ctr" rtl="0">
                        <a:lnSpc>
                          <a:spcPct val="50000"/>
                        </a:lnSpc>
                        <a:spcBef>
                          <a:spcPts val="0"/>
                        </a:spcBef>
                        <a:spcAft>
                          <a:spcPts val="0"/>
                        </a:spcAft>
                        <a:buNone/>
                      </a:pPr>
                      <a:r>
                        <a:rPr lang="en-CA" sz="1000">
                          <a:latin typeface="Roboto Slab"/>
                          <a:ea typeface="Roboto Slab"/>
                          <a:cs typeface="Roboto Slab"/>
                          <a:sym typeface="Roboto Slab"/>
                        </a:rPr>
                        <a:t>Agent Type</a:t>
                      </a:r>
                      <a:endParaRPr sz="1000">
                        <a:latin typeface="Roboto Slab"/>
                        <a:ea typeface="Roboto Slab"/>
                        <a:cs typeface="Roboto Slab"/>
                        <a:sym typeface="Roboto Slab"/>
                      </a:endParaRPr>
                    </a:p>
                  </a:txBody>
                  <a:tcPr marL="91425" marR="91425" marT="91425" marB="91425" anchor="ctr">
                    <a:solidFill>
                      <a:srgbClr val="CFE2F3"/>
                    </a:solidFill>
                  </a:tcPr>
                </a:tc>
                <a:tc>
                  <a:txBody>
                    <a:bodyPr/>
                    <a:lstStyle/>
                    <a:p>
                      <a:pPr marL="0" lvl="0" indent="0" algn="ctr" rtl="0">
                        <a:lnSpc>
                          <a:spcPct val="50000"/>
                        </a:lnSpc>
                        <a:spcBef>
                          <a:spcPts val="0"/>
                        </a:spcBef>
                        <a:spcAft>
                          <a:spcPts val="0"/>
                        </a:spcAft>
                        <a:buNone/>
                      </a:pPr>
                      <a:r>
                        <a:rPr lang="en-CA" sz="1000">
                          <a:latin typeface="Roboto Slab"/>
                          <a:ea typeface="Roboto Slab"/>
                          <a:cs typeface="Roboto Slab"/>
                          <a:sym typeface="Roboto Slab"/>
                        </a:rPr>
                        <a:t>0.666</a:t>
                      </a:r>
                      <a:endParaRPr sz="1000">
                        <a:latin typeface="Roboto Slab"/>
                        <a:ea typeface="Roboto Slab"/>
                        <a:cs typeface="Roboto Slab"/>
                        <a:sym typeface="Roboto Slab"/>
                      </a:endParaRPr>
                    </a:p>
                  </a:txBody>
                  <a:tcPr marL="91425" marR="91425" marT="91425" marB="91425" anchor="ctr">
                    <a:solidFill>
                      <a:srgbClr val="CFE2F3"/>
                    </a:solidFill>
                  </a:tcPr>
                </a:tc>
                <a:tc>
                  <a:txBody>
                    <a:bodyPr/>
                    <a:lstStyle/>
                    <a:p>
                      <a:pPr marL="0" lvl="0" indent="0" algn="ctr" rtl="0">
                        <a:lnSpc>
                          <a:spcPct val="50000"/>
                        </a:lnSpc>
                        <a:spcBef>
                          <a:spcPts val="0"/>
                        </a:spcBef>
                        <a:spcAft>
                          <a:spcPts val="0"/>
                        </a:spcAft>
                        <a:buNone/>
                      </a:pPr>
                      <a:r>
                        <a:rPr lang="en-CA" sz="1000">
                          <a:latin typeface="Roboto Slab"/>
                          <a:ea typeface="Roboto Slab"/>
                          <a:cs typeface="Roboto Slab"/>
                          <a:sym typeface="Roboto Slab"/>
                        </a:rPr>
                        <a:t>-0.02</a:t>
                      </a:r>
                      <a:endParaRPr sz="1000">
                        <a:latin typeface="Roboto Slab"/>
                        <a:ea typeface="Roboto Slab"/>
                        <a:cs typeface="Roboto Slab"/>
                        <a:sym typeface="Roboto Slab"/>
                      </a:endParaRPr>
                    </a:p>
                  </a:txBody>
                  <a:tcPr marL="91425" marR="91425" marT="91425" marB="91425" anchor="ctr">
                    <a:solidFill>
                      <a:srgbClr val="CFE2F3"/>
                    </a:solidFill>
                  </a:tcPr>
                </a:tc>
                <a:extLst>
                  <a:ext uri="{0D108BD9-81ED-4DB2-BD59-A6C34878D82A}">
                    <a16:rowId xmlns:a16="http://schemas.microsoft.com/office/drawing/2014/main" val="10013"/>
                  </a:ext>
                </a:extLst>
              </a:tr>
              <a:tr h="254425">
                <a:tc>
                  <a:txBody>
                    <a:bodyPr/>
                    <a:lstStyle/>
                    <a:p>
                      <a:pPr marL="0" lvl="0" indent="0" algn="ctr" rtl="0">
                        <a:lnSpc>
                          <a:spcPct val="50000"/>
                        </a:lnSpc>
                        <a:spcBef>
                          <a:spcPts val="0"/>
                        </a:spcBef>
                        <a:spcAft>
                          <a:spcPts val="0"/>
                        </a:spcAft>
                        <a:buNone/>
                      </a:pPr>
                      <a:r>
                        <a:rPr lang="en-CA" sz="1000">
                          <a:latin typeface="Roboto Slab"/>
                          <a:ea typeface="Roboto Slab"/>
                          <a:cs typeface="Roboto Slab"/>
                          <a:sym typeface="Roboto Slab"/>
                        </a:rPr>
                        <a:t>Vehicle Category</a:t>
                      </a:r>
                      <a:endParaRPr sz="1000">
                        <a:latin typeface="Roboto Slab"/>
                        <a:ea typeface="Roboto Slab"/>
                        <a:cs typeface="Roboto Slab"/>
                        <a:sym typeface="Roboto Slab"/>
                      </a:endParaRPr>
                    </a:p>
                  </a:txBody>
                  <a:tcPr marL="91425" marR="91425" marT="91425" marB="91425" anchor="ctr">
                    <a:solidFill>
                      <a:srgbClr val="CFE2F3"/>
                    </a:solidFill>
                  </a:tcPr>
                </a:tc>
                <a:tc>
                  <a:txBody>
                    <a:bodyPr/>
                    <a:lstStyle/>
                    <a:p>
                      <a:pPr marL="0" lvl="0" indent="0" algn="ctr" rtl="0">
                        <a:lnSpc>
                          <a:spcPct val="50000"/>
                        </a:lnSpc>
                        <a:spcBef>
                          <a:spcPts val="0"/>
                        </a:spcBef>
                        <a:spcAft>
                          <a:spcPts val="0"/>
                        </a:spcAft>
                        <a:buNone/>
                      </a:pPr>
                      <a:r>
                        <a:rPr lang="en-CA" sz="1000">
                          <a:latin typeface="Roboto Slab"/>
                          <a:ea typeface="Roboto Slab"/>
                          <a:cs typeface="Roboto Slab"/>
                          <a:sym typeface="Roboto Slab"/>
                        </a:rPr>
                        <a:t>0.856</a:t>
                      </a:r>
                      <a:endParaRPr sz="1000">
                        <a:latin typeface="Roboto Slab"/>
                        <a:ea typeface="Roboto Slab"/>
                        <a:cs typeface="Roboto Slab"/>
                        <a:sym typeface="Roboto Slab"/>
                      </a:endParaRPr>
                    </a:p>
                  </a:txBody>
                  <a:tcPr marL="91425" marR="91425" marT="91425" marB="91425" anchor="ctr">
                    <a:solidFill>
                      <a:srgbClr val="CFE2F3"/>
                    </a:solidFill>
                  </a:tcPr>
                </a:tc>
                <a:tc>
                  <a:txBody>
                    <a:bodyPr/>
                    <a:lstStyle/>
                    <a:p>
                      <a:pPr marL="0" lvl="0" indent="0" algn="ctr" rtl="0">
                        <a:lnSpc>
                          <a:spcPct val="50000"/>
                        </a:lnSpc>
                        <a:spcBef>
                          <a:spcPts val="0"/>
                        </a:spcBef>
                        <a:spcAft>
                          <a:spcPts val="0"/>
                        </a:spcAft>
                        <a:buNone/>
                      </a:pPr>
                      <a:r>
                        <a:rPr lang="en-CA" sz="1000">
                          <a:latin typeface="Roboto Slab"/>
                          <a:ea typeface="Roboto Slab"/>
                          <a:cs typeface="Roboto Slab"/>
                          <a:sym typeface="Roboto Slab"/>
                        </a:rPr>
                        <a:t>-0.037</a:t>
                      </a:r>
                      <a:endParaRPr sz="1000">
                        <a:latin typeface="Roboto Slab"/>
                        <a:ea typeface="Roboto Slab"/>
                        <a:cs typeface="Roboto Slab"/>
                        <a:sym typeface="Roboto Slab"/>
                      </a:endParaRPr>
                    </a:p>
                  </a:txBody>
                  <a:tcPr marL="91425" marR="91425" marT="91425" marB="91425" anchor="ctr">
                    <a:solidFill>
                      <a:srgbClr val="CFE2F3"/>
                    </a:solidFill>
                  </a:tcPr>
                </a:tc>
                <a:extLst>
                  <a:ext uri="{0D108BD9-81ED-4DB2-BD59-A6C34878D82A}">
                    <a16:rowId xmlns:a16="http://schemas.microsoft.com/office/drawing/2014/main" val="10014"/>
                  </a:ext>
                </a:extLst>
              </a:tr>
            </a:tbl>
          </a:graphicData>
        </a:graphic>
      </p:graphicFrame>
      <p:pic>
        <p:nvPicPr>
          <p:cNvPr id="460" name="Google Shape;460;p57"/>
          <p:cNvPicPr preferRelativeResize="0"/>
          <p:nvPr/>
        </p:nvPicPr>
        <p:blipFill rotWithShape="1">
          <a:blip r:embed="rId4">
            <a:alphaModFix/>
          </a:blip>
          <a:srcRect b="30020"/>
          <a:stretch/>
        </p:blipFill>
        <p:spPr>
          <a:xfrm>
            <a:off x="1490213" y="1069663"/>
            <a:ext cx="1760779" cy="1203675"/>
          </a:xfrm>
          <a:prstGeom prst="rect">
            <a:avLst/>
          </a:prstGeom>
          <a:noFill/>
          <a:ln>
            <a:noFill/>
          </a:ln>
        </p:spPr>
      </p:pic>
      <p:sp>
        <p:nvSpPr>
          <p:cNvPr id="461" name="Google Shape;461;p57"/>
          <p:cNvSpPr txBox="1"/>
          <p:nvPr/>
        </p:nvSpPr>
        <p:spPr>
          <a:xfrm>
            <a:off x="670650" y="3257050"/>
            <a:ext cx="33999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a:latin typeface="Roboto Slab"/>
                <a:ea typeface="Roboto Slab"/>
                <a:cs typeface="Roboto Slab"/>
                <a:sym typeface="Roboto Slab"/>
              </a:rPr>
              <a:t>P-Value &lt; 0.001 ➟ Causal Relationship between treatment and outcome variable.</a:t>
            </a:r>
            <a:endParaRPr>
              <a:latin typeface="Roboto Slab"/>
              <a:ea typeface="Roboto Slab"/>
              <a:cs typeface="Roboto Slab"/>
              <a:sym typeface="Roboto Slab"/>
            </a:endParaRPr>
          </a:p>
        </p:txBody>
      </p:sp>
      <p:sp>
        <p:nvSpPr>
          <p:cNvPr id="462" name="Google Shape;462;p57"/>
          <p:cNvSpPr txBox="1"/>
          <p:nvPr/>
        </p:nvSpPr>
        <p:spPr>
          <a:xfrm>
            <a:off x="670650" y="2571750"/>
            <a:ext cx="4129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dirty="0">
                <a:latin typeface="Roboto Slab"/>
                <a:ea typeface="Roboto Slab"/>
                <a:cs typeface="Roboto Slab"/>
                <a:sym typeface="Roboto Slab"/>
              </a:rPr>
              <a:t>Target/ Outcome variable : Fraud Found</a:t>
            </a:r>
            <a:endParaRPr dirty="0">
              <a:latin typeface="Roboto Slab"/>
              <a:ea typeface="Roboto Slab"/>
              <a:cs typeface="Roboto Slab"/>
              <a:sym typeface="Roboto Slab"/>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58"/>
          <p:cNvSpPr txBox="1">
            <a:spLocks noGrp="1"/>
          </p:cNvSpPr>
          <p:nvPr>
            <p:ph type="ctrTitle"/>
          </p:nvPr>
        </p:nvSpPr>
        <p:spPr>
          <a:xfrm>
            <a:off x="720000" y="540000"/>
            <a:ext cx="7704000" cy="40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CA" dirty="0"/>
              <a:t>CONCLUSION</a:t>
            </a:r>
            <a:endParaRPr dirty="0"/>
          </a:p>
        </p:txBody>
      </p:sp>
      <p:sp>
        <p:nvSpPr>
          <p:cNvPr id="468" name="Google Shape;468;p58"/>
          <p:cNvSpPr txBox="1"/>
          <p:nvPr/>
        </p:nvSpPr>
        <p:spPr>
          <a:xfrm>
            <a:off x="915375" y="1503650"/>
            <a:ext cx="7638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Slab"/>
              <a:ea typeface="Roboto Slab"/>
              <a:cs typeface="Roboto Slab"/>
              <a:sym typeface="Roboto Slab"/>
            </a:endParaRPr>
          </a:p>
        </p:txBody>
      </p:sp>
      <p:sp>
        <p:nvSpPr>
          <p:cNvPr id="469" name="Google Shape;469;p58"/>
          <p:cNvSpPr txBox="1"/>
          <p:nvPr/>
        </p:nvSpPr>
        <p:spPr>
          <a:xfrm flipH="1">
            <a:off x="1991500" y="1521875"/>
            <a:ext cx="6652800" cy="792900"/>
          </a:xfrm>
          <a:prstGeom prst="rect">
            <a:avLst/>
          </a:prstGeom>
          <a:noFill/>
          <a:ln>
            <a:noFill/>
          </a:ln>
        </p:spPr>
        <p:txBody>
          <a:bodyPr spcFirstLastPara="1" wrap="square" lIns="91425" tIns="0" rIns="91425" bIns="0" anchor="ctr" anchorCtr="0">
            <a:noAutofit/>
          </a:bodyPr>
          <a:lstStyle/>
          <a:p>
            <a:pPr marL="457200" lvl="0" indent="-317500" algn="l" rtl="0">
              <a:spcBef>
                <a:spcPts val="0"/>
              </a:spcBef>
              <a:spcAft>
                <a:spcPts val="0"/>
              </a:spcAft>
              <a:buClr>
                <a:schemeClr val="dk1"/>
              </a:buClr>
              <a:buSzPts val="1400"/>
              <a:buFont typeface="Roboto Slab"/>
              <a:buChar char="●"/>
            </a:pPr>
            <a:r>
              <a:rPr lang="en-CA" dirty="0">
                <a:solidFill>
                  <a:schemeClr val="dk1"/>
                </a:solidFill>
                <a:latin typeface="Roboto Slab"/>
                <a:ea typeface="Roboto Slab"/>
                <a:cs typeface="Roboto Slab"/>
                <a:sym typeface="Roboto Slab"/>
              </a:rPr>
              <a:t>Claims with Policy Holder’s Fault, Collision Base Policy, Higher Vehicle Price Range, more past claims are more likely to be fraudulent.</a:t>
            </a:r>
            <a:endParaRPr sz="1200" dirty="0">
              <a:solidFill>
                <a:srgbClr val="073763"/>
              </a:solidFill>
              <a:latin typeface="Roboto Slab"/>
              <a:ea typeface="Roboto Slab"/>
              <a:cs typeface="Roboto Slab"/>
              <a:sym typeface="Roboto Slab"/>
            </a:endParaRPr>
          </a:p>
        </p:txBody>
      </p:sp>
      <p:sp>
        <p:nvSpPr>
          <p:cNvPr id="470" name="Google Shape;470;p58"/>
          <p:cNvSpPr txBox="1"/>
          <p:nvPr/>
        </p:nvSpPr>
        <p:spPr>
          <a:xfrm flipH="1">
            <a:off x="1991494" y="1257113"/>
            <a:ext cx="3031800" cy="3168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1600"/>
              </a:spcAft>
              <a:buNone/>
            </a:pPr>
            <a:r>
              <a:rPr lang="en-CA" sz="2000">
                <a:solidFill>
                  <a:srgbClr val="00D6C0"/>
                </a:solidFill>
                <a:latin typeface="Fira Sans Extra Condensed Medium"/>
                <a:ea typeface="Fira Sans Extra Condensed Medium"/>
                <a:cs typeface="Fira Sans Extra Condensed Medium"/>
                <a:sym typeface="Fira Sans Extra Condensed Medium"/>
              </a:rPr>
              <a:t>Business Insights</a:t>
            </a:r>
            <a:endParaRPr sz="2000">
              <a:solidFill>
                <a:srgbClr val="00D6C0"/>
              </a:solidFill>
              <a:latin typeface="Fira Sans Extra Condensed Medium"/>
              <a:ea typeface="Fira Sans Extra Condensed Medium"/>
              <a:cs typeface="Fira Sans Extra Condensed Medium"/>
              <a:sym typeface="Fira Sans Extra Condensed Medium"/>
            </a:endParaRPr>
          </a:p>
        </p:txBody>
      </p:sp>
      <p:sp>
        <p:nvSpPr>
          <p:cNvPr id="471" name="Google Shape;471;p58"/>
          <p:cNvSpPr/>
          <p:nvPr/>
        </p:nvSpPr>
        <p:spPr>
          <a:xfrm flipH="1">
            <a:off x="1833700" y="1336626"/>
            <a:ext cx="157800" cy="157800"/>
          </a:xfrm>
          <a:prstGeom prst="rect">
            <a:avLst/>
          </a:prstGeom>
          <a:solidFill>
            <a:srgbClr val="00D6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58"/>
          <p:cNvSpPr txBox="1"/>
          <p:nvPr/>
        </p:nvSpPr>
        <p:spPr>
          <a:xfrm flipH="1">
            <a:off x="1991500" y="2611375"/>
            <a:ext cx="6652800" cy="1110300"/>
          </a:xfrm>
          <a:prstGeom prst="rect">
            <a:avLst/>
          </a:prstGeom>
          <a:noFill/>
          <a:ln>
            <a:noFill/>
          </a:ln>
        </p:spPr>
        <p:txBody>
          <a:bodyPr spcFirstLastPara="1" wrap="square" lIns="91425" tIns="0" rIns="91425" bIns="0" anchor="ctr" anchorCtr="0">
            <a:noAutofit/>
          </a:bodyPr>
          <a:lstStyle/>
          <a:p>
            <a:pPr marL="457200" lvl="0" indent="-317500" algn="l" rtl="0">
              <a:spcBef>
                <a:spcPts val="0"/>
              </a:spcBef>
              <a:spcAft>
                <a:spcPts val="0"/>
              </a:spcAft>
              <a:buClr>
                <a:schemeClr val="dk1"/>
              </a:buClr>
              <a:buSzPts val="1400"/>
              <a:buFont typeface="Roboto Slab"/>
              <a:buChar char="●"/>
            </a:pPr>
            <a:r>
              <a:rPr lang="en-CA" dirty="0">
                <a:solidFill>
                  <a:schemeClr val="dk1"/>
                </a:solidFill>
                <a:latin typeface="Roboto Slab"/>
                <a:ea typeface="Roboto Slab"/>
                <a:cs typeface="Roboto Slab"/>
                <a:sym typeface="Roboto Slab"/>
              </a:rPr>
              <a:t>Limited Data from past years</a:t>
            </a:r>
            <a:endParaRPr dirty="0">
              <a:solidFill>
                <a:schemeClr val="dk1"/>
              </a:solidFill>
              <a:latin typeface="Roboto Slab"/>
              <a:ea typeface="Roboto Slab"/>
              <a:cs typeface="Roboto Slab"/>
              <a:sym typeface="Roboto Slab"/>
            </a:endParaRPr>
          </a:p>
          <a:p>
            <a:pPr marL="457200" lvl="0" indent="-317500" algn="l" rtl="0">
              <a:spcBef>
                <a:spcPts val="0"/>
              </a:spcBef>
              <a:spcAft>
                <a:spcPts val="0"/>
              </a:spcAft>
              <a:buClr>
                <a:schemeClr val="dk1"/>
              </a:buClr>
              <a:buSzPts val="1400"/>
              <a:buFont typeface="Roboto Slab"/>
              <a:buChar char="●"/>
            </a:pPr>
            <a:r>
              <a:rPr lang="en-CA" dirty="0" err="1">
                <a:solidFill>
                  <a:schemeClr val="dk1"/>
                </a:solidFill>
                <a:latin typeface="Roboto Slab"/>
                <a:ea typeface="Roboto Slab"/>
                <a:cs typeface="Roboto Slab"/>
                <a:sym typeface="Roboto Slab"/>
              </a:rPr>
              <a:t>Inspectability</a:t>
            </a:r>
            <a:r>
              <a:rPr lang="en-CA" dirty="0">
                <a:solidFill>
                  <a:schemeClr val="dk1"/>
                </a:solidFill>
                <a:latin typeface="Roboto Slab"/>
                <a:ea typeface="Roboto Slab"/>
                <a:cs typeface="Roboto Slab"/>
                <a:sym typeface="Roboto Slab"/>
              </a:rPr>
              <a:t> Issues - Rejection needs to be explained to customers.</a:t>
            </a:r>
            <a:endParaRPr dirty="0">
              <a:solidFill>
                <a:schemeClr val="dk1"/>
              </a:solidFill>
              <a:latin typeface="Roboto Slab"/>
              <a:ea typeface="Roboto Slab"/>
              <a:cs typeface="Roboto Slab"/>
              <a:sym typeface="Roboto Slab"/>
            </a:endParaRPr>
          </a:p>
          <a:p>
            <a:pPr marL="0" lvl="0" indent="0" algn="l" rtl="0">
              <a:spcBef>
                <a:spcPts val="0"/>
              </a:spcBef>
              <a:spcAft>
                <a:spcPts val="0"/>
              </a:spcAft>
              <a:buNone/>
            </a:pPr>
            <a:endParaRPr dirty="0">
              <a:solidFill>
                <a:schemeClr val="dk1"/>
              </a:solidFill>
              <a:latin typeface="Roboto Slab"/>
              <a:ea typeface="Roboto Slab"/>
              <a:cs typeface="Roboto Slab"/>
              <a:sym typeface="Roboto Slab"/>
            </a:endParaRPr>
          </a:p>
          <a:p>
            <a:pPr marL="0" lvl="0" indent="0" algn="l" rtl="0">
              <a:spcBef>
                <a:spcPts val="0"/>
              </a:spcBef>
              <a:spcAft>
                <a:spcPts val="0"/>
              </a:spcAft>
              <a:buNone/>
            </a:pPr>
            <a:endParaRPr dirty="0">
              <a:solidFill>
                <a:srgbClr val="073763"/>
              </a:solidFill>
              <a:latin typeface="Roboto Slab"/>
              <a:ea typeface="Roboto Slab"/>
              <a:cs typeface="Roboto Slab"/>
              <a:sym typeface="Roboto Slab"/>
            </a:endParaRPr>
          </a:p>
        </p:txBody>
      </p:sp>
      <p:sp>
        <p:nvSpPr>
          <p:cNvPr id="473" name="Google Shape;473;p58"/>
          <p:cNvSpPr txBox="1"/>
          <p:nvPr/>
        </p:nvSpPr>
        <p:spPr>
          <a:xfrm flipH="1">
            <a:off x="2075663" y="2373125"/>
            <a:ext cx="4685622" cy="3168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1600"/>
              </a:spcAft>
              <a:buNone/>
            </a:pPr>
            <a:r>
              <a:rPr lang="en-CA" sz="2000" dirty="0">
                <a:solidFill>
                  <a:srgbClr val="073763"/>
                </a:solidFill>
                <a:latin typeface="Fira Sans Extra Condensed Medium"/>
                <a:ea typeface="Fira Sans Extra Condensed Medium"/>
                <a:cs typeface="Fira Sans Extra Condensed Medium"/>
                <a:sym typeface="Fira Sans Extra Condensed Medium"/>
              </a:rPr>
              <a:t>Threats to Validity / Limitations</a:t>
            </a:r>
            <a:endParaRPr sz="2000" dirty="0">
              <a:solidFill>
                <a:srgbClr val="073763"/>
              </a:solidFill>
              <a:latin typeface="Fira Sans Extra Condensed Medium"/>
              <a:ea typeface="Fira Sans Extra Condensed Medium"/>
              <a:cs typeface="Fira Sans Extra Condensed Medium"/>
              <a:sym typeface="Fira Sans Extra Condensed Medium"/>
            </a:endParaRPr>
          </a:p>
        </p:txBody>
      </p:sp>
      <p:sp>
        <p:nvSpPr>
          <p:cNvPr id="474" name="Google Shape;474;p58"/>
          <p:cNvSpPr/>
          <p:nvPr/>
        </p:nvSpPr>
        <p:spPr>
          <a:xfrm flipH="1">
            <a:off x="1833700" y="2453564"/>
            <a:ext cx="157800" cy="157800"/>
          </a:xfrm>
          <a:prstGeom prst="rect">
            <a:avLst/>
          </a:pr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58"/>
          <p:cNvSpPr txBox="1"/>
          <p:nvPr/>
        </p:nvSpPr>
        <p:spPr>
          <a:xfrm flipH="1">
            <a:off x="1991494" y="4310740"/>
            <a:ext cx="6652800" cy="237300"/>
          </a:xfrm>
          <a:prstGeom prst="rect">
            <a:avLst/>
          </a:prstGeom>
          <a:noFill/>
          <a:ln>
            <a:noFill/>
          </a:ln>
        </p:spPr>
        <p:txBody>
          <a:bodyPr spcFirstLastPara="1" wrap="square" lIns="91425" tIns="0" rIns="91425" bIns="0" anchor="ctr" anchorCtr="0">
            <a:noAutofit/>
          </a:bodyPr>
          <a:lstStyle/>
          <a:p>
            <a:pPr marL="457200" lvl="0" indent="-317500" algn="l" rtl="0">
              <a:spcBef>
                <a:spcPts val="0"/>
              </a:spcBef>
              <a:spcAft>
                <a:spcPts val="0"/>
              </a:spcAft>
              <a:buClr>
                <a:schemeClr val="dk1"/>
              </a:buClr>
              <a:buSzPts val="1400"/>
              <a:buFont typeface="Roboto Slab"/>
              <a:buChar char="●"/>
            </a:pPr>
            <a:r>
              <a:rPr lang="en-CA" dirty="0">
                <a:solidFill>
                  <a:schemeClr val="dk1"/>
                </a:solidFill>
                <a:latin typeface="Roboto Slab"/>
                <a:ea typeface="Roboto Slab"/>
                <a:cs typeface="Roboto Slab"/>
                <a:sym typeface="Roboto Slab"/>
              </a:rPr>
              <a:t>Ensemble Anomaly detection- </a:t>
            </a:r>
            <a:r>
              <a:rPr lang="en-CA" u="sng" dirty="0">
                <a:solidFill>
                  <a:schemeClr val="hlink"/>
                </a:solidFill>
                <a:latin typeface="Roboto Slab"/>
                <a:ea typeface="Roboto Slab"/>
                <a:cs typeface="Roboto Slab"/>
                <a:sym typeface="Roboto Slab"/>
                <a:hlinkClick r:id="rId3" action="ppaction://hlinksldjump"/>
              </a:rPr>
              <a:t>Semi-Supervised Learning</a:t>
            </a:r>
            <a:endParaRPr lang="en-CA" u="sng" dirty="0">
              <a:solidFill>
                <a:schemeClr val="hlink"/>
              </a:solidFill>
              <a:latin typeface="Roboto Slab"/>
              <a:ea typeface="Roboto Slab"/>
              <a:cs typeface="Roboto Slab"/>
              <a:sym typeface="Roboto Slab"/>
            </a:endParaRPr>
          </a:p>
          <a:p>
            <a:pPr marL="457200" indent="-317500">
              <a:buClr>
                <a:schemeClr val="dk1"/>
              </a:buClr>
              <a:buSzPts val="1400"/>
              <a:buFont typeface="Roboto Slab"/>
              <a:buChar char="●"/>
            </a:pPr>
            <a:r>
              <a:rPr lang="en-US" dirty="0">
                <a:solidFill>
                  <a:schemeClr val="dk1"/>
                </a:solidFill>
                <a:latin typeface="Roboto Slab"/>
                <a:ea typeface="Roboto Slab"/>
                <a:sym typeface="Roboto Slab"/>
              </a:rPr>
              <a:t>Incorporate more demographics data, prior customer profile like Risk profile.</a:t>
            </a:r>
          </a:p>
          <a:p>
            <a:pPr marL="457200" lvl="0" indent="-317500" algn="l" rtl="0">
              <a:spcBef>
                <a:spcPts val="0"/>
              </a:spcBef>
              <a:spcAft>
                <a:spcPts val="0"/>
              </a:spcAft>
              <a:buClr>
                <a:schemeClr val="dk1"/>
              </a:buClr>
              <a:buSzPts val="1400"/>
              <a:buFont typeface="Roboto Slab"/>
              <a:buChar char="●"/>
            </a:pPr>
            <a:endParaRPr sz="1200" dirty="0">
              <a:solidFill>
                <a:schemeClr val="accent2"/>
              </a:solidFill>
              <a:latin typeface="Roboto Slab"/>
              <a:ea typeface="Roboto Slab"/>
              <a:cs typeface="Roboto Slab"/>
              <a:sym typeface="Roboto Slab"/>
            </a:endParaRPr>
          </a:p>
        </p:txBody>
      </p:sp>
      <p:sp>
        <p:nvSpPr>
          <p:cNvPr id="476" name="Google Shape;476;p58"/>
          <p:cNvSpPr txBox="1"/>
          <p:nvPr/>
        </p:nvSpPr>
        <p:spPr>
          <a:xfrm flipH="1">
            <a:off x="2075663" y="3634325"/>
            <a:ext cx="3031800" cy="3168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1600"/>
              </a:spcAft>
              <a:buNone/>
            </a:pPr>
            <a:r>
              <a:rPr lang="en-CA" sz="2000" dirty="0">
                <a:solidFill>
                  <a:srgbClr val="3D85C6"/>
                </a:solidFill>
                <a:latin typeface="Fira Sans Extra Condensed Medium"/>
                <a:ea typeface="Fira Sans Extra Condensed Medium"/>
                <a:cs typeface="Fira Sans Extra Condensed Medium"/>
                <a:sym typeface="Fira Sans Extra Condensed Medium"/>
              </a:rPr>
              <a:t>Next Steps</a:t>
            </a:r>
            <a:endParaRPr sz="2000" dirty="0">
              <a:solidFill>
                <a:srgbClr val="3D85C6"/>
              </a:solidFill>
              <a:latin typeface="Fira Sans Extra Condensed Medium"/>
              <a:ea typeface="Fira Sans Extra Condensed Medium"/>
              <a:cs typeface="Fira Sans Extra Condensed Medium"/>
              <a:sym typeface="Fira Sans Extra Condensed Medium"/>
            </a:endParaRPr>
          </a:p>
        </p:txBody>
      </p:sp>
      <p:sp>
        <p:nvSpPr>
          <p:cNvPr id="477" name="Google Shape;477;p58"/>
          <p:cNvSpPr/>
          <p:nvPr/>
        </p:nvSpPr>
        <p:spPr>
          <a:xfrm flipH="1">
            <a:off x="1833700" y="3713814"/>
            <a:ext cx="157800" cy="157800"/>
          </a:xfrm>
          <a:prstGeom prst="rect">
            <a:avLst/>
          </a:prstGeom>
          <a:solidFill>
            <a:srgbClr val="3D85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8" name="Google Shape;478;p58"/>
          <p:cNvGrpSpPr/>
          <p:nvPr/>
        </p:nvGrpSpPr>
        <p:grpSpPr>
          <a:xfrm>
            <a:off x="813403" y="1336633"/>
            <a:ext cx="531811" cy="471945"/>
            <a:chOff x="-5635200" y="2037975"/>
            <a:chExt cx="293025" cy="291450"/>
          </a:xfrm>
        </p:grpSpPr>
        <p:sp>
          <p:nvSpPr>
            <p:cNvPr id="479" name="Google Shape;479;p58"/>
            <p:cNvSpPr/>
            <p:nvPr/>
          </p:nvSpPr>
          <p:spPr>
            <a:xfrm>
              <a:off x="-5635200" y="2037975"/>
              <a:ext cx="293025" cy="291450"/>
            </a:xfrm>
            <a:custGeom>
              <a:avLst/>
              <a:gdLst/>
              <a:ahLst/>
              <a:cxnLst/>
              <a:rect l="l" t="t" r="r" b="b"/>
              <a:pathLst>
                <a:path w="11721" h="11658" extrusionOk="0">
                  <a:moveTo>
                    <a:pt x="2395" y="725"/>
                  </a:moveTo>
                  <a:cubicBezTo>
                    <a:pt x="2930" y="725"/>
                    <a:pt x="3403" y="1197"/>
                    <a:pt x="3403" y="1733"/>
                  </a:cubicBezTo>
                  <a:cubicBezTo>
                    <a:pt x="3403" y="2300"/>
                    <a:pt x="2930" y="2773"/>
                    <a:pt x="2395" y="2773"/>
                  </a:cubicBezTo>
                  <a:cubicBezTo>
                    <a:pt x="1828" y="2773"/>
                    <a:pt x="1355" y="2300"/>
                    <a:pt x="1355" y="1733"/>
                  </a:cubicBezTo>
                  <a:cubicBezTo>
                    <a:pt x="1355" y="1197"/>
                    <a:pt x="1828" y="725"/>
                    <a:pt x="2395" y="725"/>
                  </a:cubicBezTo>
                  <a:close/>
                  <a:moveTo>
                    <a:pt x="10303" y="725"/>
                  </a:moveTo>
                  <a:lnTo>
                    <a:pt x="10303" y="6585"/>
                  </a:lnTo>
                  <a:lnTo>
                    <a:pt x="10334" y="6585"/>
                  </a:lnTo>
                  <a:cubicBezTo>
                    <a:pt x="10334" y="6774"/>
                    <a:pt x="10177" y="6931"/>
                    <a:pt x="9988" y="6931"/>
                  </a:cubicBezTo>
                  <a:lnTo>
                    <a:pt x="4789" y="6931"/>
                  </a:lnTo>
                  <a:lnTo>
                    <a:pt x="4789" y="5167"/>
                  </a:lnTo>
                  <a:cubicBezTo>
                    <a:pt x="4789" y="4253"/>
                    <a:pt x="4285" y="3434"/>
                    <a:pt x="3498" y="3025"/>
                  </a:cubicBezTo>
                  <a:cubicBezTo>
                    <a:pt x="3844" y="2710"/>
                    <a:pt x="4096" y="2237"/>
                    <a:pt x="4096" y="1733"/>
                  </a:cubicBezTo>
                  <a:cubicBezTo>
                    <a:pt x="4096" y="1355"/>
                    <a:pt x="3970" y="977"/>
                    <a:pt x="3718" y="725"/>
                  </a:cubicBezTo>
                  <a:close/>
                  <a:moveTo>
                    <a:pt x="2710" y="3466"/>
                  </a:moveTo>
                  <a:cubicBezTo>
                    <a:pt x="3498" y="3623"/>
                    <a:pt x="4096" y="4316"/>
                    <a:pt x="4096" y="5167"/>
                  </a:cubicBezTo>
                  <a:lnTo>
                    <a:pt x="4096" y="7246"/>
                  </a:lnTo>
                  <a:cubicBezTo>
                    <a:pt x="4128" y="7435"/>
                    <a:pt x="3970" y="7593"/>
                    <a:pt x="3750" y="7593"/>
                  </a:cubicBezTo>
                  <a:cubicBezTo>
                    <a:pt x="3561" y="7593"/>
                    <a:pt x="3403" y="7750"/>
                    <a:pt x="3403" y="7971"/>
                  </a:cubicBezTo>
                  <a:lnTo>
                    <a:pt x="3403" y="10712"/>
                  </a:lnTo>
                  <a:cubicBezTo>
                    <a:pt x="3403" y="10901"/>
                    <a:pt x="3246" y="11058"/>
                    <a:pt x="3056" y="11058"/>
                  </a:cubicBezTo>
                  <a:lnTo>
                    <a:pt x="1670" y="11058"/>
                  </a:lnTo>
                  <a:cubicBezTo>
                    <a:pt x="1481" y="11058"/>
                    <a:pt x="1324" y="10901"/>
                    <a:pt x="1324" y="10712"/>
                  </a:cubicBezTo>
                  <a:lnTo>
                    <a:pt x="1324" y="7971"/>
                  </a:lnTo>
                  <a:cubicBezTo>
                    <a:pt x="1324" y="7750"/>
                    <a:pt x="1166" y="7593"/>
                    <a:pt x="977" y="7593"/>
                  </a:cubicBezTo>
                  <a:cubicBezTo>
                    <a:pt x="788" y="7593"/>
                    <a:pt x="631" y="7435"/>
                    <a:pt x="631" y="7246"/>
                  </a:cubicBezTo>
                  <a:lnTo>
                    <a:pt x="631" y="5167"/>
                  </a:lnTo>
                  <a:cubicBezTo>
                    <a:pt x="631" y="4316"/>
                    <a:pt x="1198" y="3623"/>
                    <a:pt x="1985" y="3466"/>
                  </a:cubicBezTo>
                  <a:lnTo>
                    <a:pt x="1985" y="5829"/>
                  </a:lnTo>
                  <a:cubicBezTo>
                    <a:pt x="1985" y="6018"/>
                    <a:pt x="2143" y="6175"/>
                    <a:pt x="2363" y="6175"/>
                  </a:cubicBezTo>
                  <a:cubicBezTo>
                    <a:pt x="2552" y="6175"/>
                    <a:pt x="2710" y="6018"/>
                    <a:pt x="2710" y="5829"/>
                  </a:cubicBezTo>
                  <a:lnTo>
                    <a:pt x="2710" y="3466"/>
                  </a:lnTo>
                  <a:close/>
                  <a:moveTo>
                    <a:pt x="2395" y="0"/>
                  </a:moveTo>
                  <a:cubicBezTo>
                    <a:pt x="1450" y="0"/>
                    <a:pt x="694" y="756"/>
                    <a:pt x="694" y="1702"/>
                  </a:cubicBezTo>
                  <a:cubicBezTo>
                    <a:pt x="694" y="2206"/>
                    <a:pt x="946" y="2678"/>
                    <a:pt x="1292" y="2993"/>
                  </a:cubicBezTo>
                  <a:cubicBezTo>
                    <a:pt x="536" y="3403"/>
                    <a:pt x="1" y="4222"/>
                    <a:pt x="1" y="5136"/>
                  </a:cubicBezTo>
                  <a:lnTo>
                    <a:pt x="1" y="7215"/>
                  </a:lnTo>
                  <a:cubicBezTo>
                    <a:pt x="1" y="7656"/>
                    <a:pt x="253" y="8034"/>
                    <a:pt x="662" y="8192"/>
                  </a:cubicBezTo>
                  <a:lnTo>
                    <a:pt x="662" y="10649"/>
                  </a:lnTo>
                  <a:cubicBezTo>
                    <a:pt x="662" y="11184"/>
                    <a:pt x="1135" y="11657"/>
                    <a:pt x="1670" y="11657"/>
                  </a:cubicBezTo>
                  <a:lnTo>
                    <a:pt x="3056" y="11657"/>
                  </a:lnTo>
                  <a:cubicBezTo>
                    <a:pt x="3624" y="11657"/>
                    <a:pt x="4096" y="11184"/>
                    <a:pt x="4096" y="10649"/>
                  </a:cubicBezTo>
                  <a:lnTo>
                    <a:pt x="4096" y="8192"/>
                  </a:lnTo>
                  <a:cubicBezTo>
                    <a:pt x="4348" y="8065"/>
                    <a:pt x="4600" y="7876"/>
                    <a:pt x="4726" y="7561"/>
                  </a:cubicBezTo>
                  <a:lnTo>
                    <a:pt x="9988" y="7561"/>
                  </a:lnTo>
                  <a:cubicBezTo>
                    <a:pt x="10555" y="7561"/>
                    <a:pt x="11027" y="7089"/>
                    <a:pt x="11027" y="6553"/>
                  </a:cubicBezTo>
                  <a:lnTo>
                    <a:pt x="11027" y="662"/>
                  </a:lnTo>
                  <a:lnTo>
                    <a:pt x="11374" y="662"/>
                  </a:lnTo>
                  <a:cubicBezTo>
                    <a:pt x="11563" y="662"/>
                    <a:pt x="11720" y="504"/>
                    <a:pt x="11720" y="315"/>
                  </a:cubicBezTo>
                  <a:cubicBezTo>
                    <a:pt x="11720" y="158"/>
                    <a:pt x="11563" y="0"/>
                    <a:pt x="11374" y="0"/>
                  </a:cubicBezTo>
                  <a:close/>
                </a:path>
              </a:pathLst>
            </a:custGeom>
            <a:solidFill>
              <a:srgbClr val="00D6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58"/>
            <p:cNvSpPr/>
            <p:nvPr/>
          </p:nvSpPr>
          <p:spPr>
            <a:xfrm>
              <a:off x="-5496575" y="2072625"/>
              <a:ext cx="102425" cy="102425"/>
            </a:xfrm>
            <a:custGeom>
              <a:avLst/>
              <a:gdLst/>
              <a:ahLst/>
              <a:cxnLst/>
              <a:rect l="l" t="t" r="r" b="b"/>
              <a:pathLst>
                <a:path w="4097" h="4097" extrusionOk="0">
                  <a:moveTo>
                    <a:pt x="2395" y="725"/>
                  </a:moveTo>
                  <a:cubicBezTo>
                    <a:pt x="2867" y="851"/>
                    <a:pt x="3245" y="1229"/>
                    <a:pt x="3371" y="1733"/>
                  </a:cubicBezTo>
                  <a:lnTo>
                    <a:pt x="2395" y="1733"/>
                  </a:lnTo>
                  <a:lnTo>
                    <a:pt x="2395" y="725"/>
                  </a:lnTo>
                  <a:close/>
                  <a:moveTo>
                    <a:pt x="1733" y="757"/>
                  </a:moveTo>
                  <a:lnTo>
                    <a:pt x="1733" y="2080"/>
                  </a:lnTo>
                  <a:cubicBezTo>
                    <a:pt x="1733" y="2269"/>
                    <a:pt x="1891" y="2426"/>
                    <a:pt x="2080" y="2426"/>
                  </a:cubicBezTo>
                  <a:lnTo>
                    <a:pt x="3403" y="2426"/>
                  </a:lnTo>
                  <a:cubicBezTo>
                    <a:pt x="3245" y="3025"/>
                    <a:pt x="2741" y="3466"/>
                    <a:pt x="2080" y="3466"/>
                  </a:cubicBezTo>
                  <a:cubicBezTo>
                    <a:pt x="1324" y="3466"/>
                    <a:pt x="693" y="2836"/>
                    <a:pt x="693" y="2080"/>
                  </a:cubicBezTo>
                  <a:cubicBezTo>
                    <a:pt x="693" y="1418"/>
                    <a:pt x="1135" y="851"/>
                    <a:pt x="1733" y="757"/>
                  </a:cubicBezTo>
                  <a:close/>
                  <a:moveTo>
                    <a:pt x="2048" y="0"/>
                  </a:moveTo>
                  <a:cubicBezTo>
                    <a:pt x="883" y="0"/>
                    <a:pt x="0" y="914"/>
                    <a:pt x="0" y="2048"/>
                  </a:cubicBezTo>
                  <a:cubicBezTo>
                    <a:pt x="0" y="3182"/>
                    <a:pt x="946" y="4096"/>
                    <a:pt x="2048" y="4096"/>
                  </a:cubicBezTo>
                  <a:cubicBezTo>
                    <a:pt x="3182" y="4096"/>
                    <a:pt x="4096" y="3182"/>
                    <a:pt x="4096" y="2048"/>
                  </a:cubicBezTo>
                  <a:cubicBezTo>
                    <a:pt x="4096" y="914"/>
                    <a:pt x="3182" y="0"/>
                    <a:pt x="2048" y="0"/>
                  </a:cubicBezTo>
                  <a:close/>
                </a:path>
              </a:pathLst>
            </a:custGeom>
            <a:solidFill>
              <a:srgbClr val="00D6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1" name="Google Shape;481;p58"/>
          <p:cNvSpPr/>
          <p:nvPr/>
        </p:nvSpPr>
        <p:spPr>
          <a:xfrm>
            <a:off x="811243" y="2264872"/>
            <a:ext cx="536121" cy="473200"/>
          </a:xfrm>
          <a:custGeom>
            <a:avLst/>
            <a:gdLst/>
            <a:ahLst/>
            <a:cxnLst/>
            <a:rect l="l" t="t" r="r" b="b"/>
            <a:pathLst>
              <a:path w="11816" h="11689" extrusionOk="0">
                <a:moveTo>
                  <a:pt x="7026" y="757"/>
                </a:moveTo>
                <a:lnTo>
                  <a:pt x="7026" y="2710"/>
                </a:lnTo>
                <a:lnTo>
                  <a:pt x="5829" y="2710"/>
                </a:lnTo>
                <a:cubicBezTo>
                  <a:pt x="5924" y="2332"/>
                  <a:pt x="6081" y="1954"/>
                  <a:pt x="6176" y="1702"/>
                </a:cubicBezTo>
                <a:cubicBezTo>
                  <a:pt x="6428" y="1229"/>
                  <a:pt x="6711" y="914"/>
                  <a:pt x="7026" y="757"/>
                </a:cubicBezTo>
                <a:close/>
                <a:moveTo>
                  <a:pt x="7688" y="757"/>
                </a:moveTo>
                <a:cubicBezTo>
                  <a:pt x="8003" y="914"/>
                  <a:pt x="8287" y="1229"/>
                  <a:pt x="8507" y="1702"/>
                </a:cubicBezTo>
                <a:cubicBezTo>
                  <a:pt x="8665" y="2017"/>
                  <a:pt x="8791" y="2364"/>
                  <a:pt x="8854" y="2710"/>
                </a:cubicBezTo>
                <a:lnTo>
                  <a:pt x="7688" y="2710"/>
                </a:lnTo>
                <a:lnTo>
                  <a:pt x="7688" y="757"/>
                </a:lnTo>
                <a:close/>
                <a:moveTo>
                  <a:pt x="8917" y="977"/>
                </a:moveTo>
                <a:cubicBezTo>
                  <a:pt x="9704" y="1387"/>
                  <a:pt x="10334" y="1954"/>
                  <a:pt x="10712" y="2710"/>
                </a:cubicBezTo>
                <a:lnTo>
                  <a:pt x="9578" y="2710"/>
                </a:lnTo>
                <a:cubicBezTo>
                  <a:pt x="9452" y="2206"/>
                  <a:pt x="9295" y="1765"/>
                  <a:pt x="9106" y="1387"/>
                </a:cubicBezTo>
                <a:cubicBezTo>
                  <a:pt x="9011" y="1261"/>
                  <a:pt x="8948" y="1103"/>
                  <a:pt x="8917" y="977"/>
                </a:cubicBezTo>
                <a:close/>
                <a:moveTo>
                  <a:pt x="5798" y="1009"/>
                </a:moveTo>
                <a:lnTo>
                  <a:pt x="5798" y="1009"/>
                </a:lnTo>
                <a:cubicBezTo>
                  <a:pt x="5703" y="1135"/>
                  <a:pt x="5640" y="1261"/>
                  <a:pt x="5609" y="1418"/>
                </a:cubicBezTo>
                <a:cubicBezTo>
                  <a:pt x="5388" y="1796"/>
                  <a:pt x="5231" y="2269"/>
                  <a:pt x="5136" y="2742"/>
                </a:cubicBezTo>
                <a:lnTo>
                  <a:pt x="3970" y="2742"/>
                </a:lnTo>
                <a:cubicBezTo>
                  <a:pt x="4380" y="1954"/>
                  <a:pt x="5042" y="1387"/>
                  <a:pt x="5798" y="1009"/>
                </a:cubicBezTo>
                <a:close/>
                <a:moveTo>
                  <a:pt x="5010" y="3435"/>
                </a:moveTo>
                <a:cubicBezTo>
                  <a:pt x="4978" y="3750"/>
                  <a:pt x="4915" y="4096"/>
                  <a:pt x="4915" y="4443"/>
                </a:cubicBezTo>
                <a:cubicBezTo>
                  <a:pt x="4978" y="4789"/>
                  <a:pt x="4978" y="5167"/>
                  <a:pt x="5010" y="5482"/>
                </a:cubicBezTo>
                <a:lnTo>
                  <a:pt x="3718" y="5482"/>
                </a:lnTo>
                <a:cubicBezTo>
                  <a:pt x="3624" y="5167"/>
                  <a:pt x="3561" y="4789"/>
                  <a:pt x="3561" y="4443"/>
                </a:cubicBezTo>
                <a:cubicBezTo>
                  <a:pt x="3561" y="4096"/>
                  <a:pt x="3592" y="3750"/>
                  <a:pt x="3718" y="3435"/>
                </a:cubicBezTo>
                <a:close/>
                <a:moveTo>
                  <a:pt x="7026" y="3435"/>
                </a:moveTo>
                <a:lnTo>
                  <a:pt x="7026" y="5482"/>
                </a:lnTo>
                <a:lnTo>
                  <a:pt x="5703" y="5482"/>
                </a:lnTo>
                <a:cubicBezTo>
                  <a:pt x="5672" y="5136"/>
                  <a:pt x="5640" y="4789"/>
                  <a:pt x="5640" y="4443"/>
                </a:cubicBezTo>
                <a:cubicBezTo>
                  <a:pt x="5640" y="4096"/>
                  <a:pt x="5672" y="3718"/>
                  <a:pt x="5703" y="3435"/>
                </a:cubicBezTo>
                <a:close/>
                <a:moveTo>
                  <a:pt x="8980" y="3435"/>
                </a:moveTo>
                <a:cubicBezTo>
                  <a:pt x="9011" y="3750"/>
                  <a:pt x="9074" y="4096"/>
                  <a:pt x="9074" y="4443"/>
                </a:cubicBezTo>
                <a:cubicBezTo>
                  <a:pt x="9074" y="4789"/>
                  <a:pt x="9011" y="5167"/>
                  <a:pt x="8980" y="5482"/>
                </a:cubicBezTo>
                <a:lnTo>
                  <a:pt x="7688" y="5482"/>
                </a:lnTo>
                <a:lnTo>
                  <a:pt x="7688" y="3435"/>
                </a:lnTo>
                <a:close/>
                <a:moveTo>
                  <a:pt x="10996" y="3435"/>
                </a:moveTo>
                <a:cubicBezTo>
                  <a:pt x="11059" y="3750"/>
                  <a:pt x="11153" y="4096"/>
                  <a:pt x="11153" y="4443"/>
                </a:cubicBezTo>
                <a:cubicBezTo>
                  <a:pt x="11153" y="4789"/>
                  <a:pt x="11122" y="5167"/>
                  <a:pt x="10996" y="5482"/>
                </a:cubicBezTo>
                <a:lnTo>
                  <a:pt x="9704" y="5482"/>
                </a:lnTo>
                <a:cubicBezTo>
                  <a:pt x="9736" y="5136"/>
                  <a:pt x="9767" y="4789"/>
                  <a:pt x="9767" y="4443"/>
                </a:cubicBezTo>
                <a:cubicBezTo>
                  <a:pt x="9736" y="4096"/>
                  <a:pt x="9736" y="3750"/>
                  <a:pt x="9704" y="3435"/>
                </a:cubicBezTo>
                <a:close/>
                <a:moveTo>
                  <a:pt x="5136" y="6144"/>
                </a:moveTo>
                <a:cubicBezTo>
                  <a:pt x="5231" y="6648"/>
                  <a:pt x="5388" y="7089"/>
                  <a:pt x="5609" y="7467"/>
                </a:cubicBezTo>
                <a:cubicBezTo>
                  <a:pt x="5672" y="7593"/>
                  <a:pt x="5766" y="7751"/>
                  <a:pt x="5798" y="7877"/>
                </a:cubicBezTo>
                <a:cubicBezTo>
                  <a:pt x="5042" y="7530"/>
                  <a:pt x="4380" y="6932"/>
                  <a:pt x="3970" y="6144"/>
                </a:cubicBezTo>
                <a:close/>
                <a:moveTo>
                  <a:pt x="10712" y="6144"/>
                </a:moveTo>
                <a:cubicBezTo>
                  <a:pt x="10334" y="6932"/>
                  <a:pt x="9704" y="7530"/>
                  <a:pt x="8917" y="7877"/>
                </a:cubicBezTo>
                <a:cubicBezTo>
                  <a:pt x="8980" y="7751"/>
                  <a:pt x="9074" y="7625"/>
                  <a:pt x="9106" y="7467"/>
                </a:cubicBezTo>
                <a:cubicBezTo>
                  <a:pt x="9295" y="7089"/>
                  <a:pt x="9452" y="6617"/>
                  <a:pt x="9578" y="6144"/>
                </a:cubicBezTo>
                <a:close/>
                <a:moveTo>
                  <a:pt x="7026" y="6144"/>
                </a:moveTo>
                <a:lnTo>
                  <a:pt x="7026" y="8097"/>
                </a:lnTo>
                <a:cubicBezTo>
                  <a:pt x="6743" y="7940"/>
                  <a:pt x="6428" y="7625"/>
                  <a:pt x="6239" y="7152"/>
                </a:cubicBezTo>
                <a:cubicBezTo>
                  <a:pt x="6081" y="6837"/>
                  <a:pt x="5955" y="6491"/>
                  <a:pt x="5861" y="6144"/>
                </a:cubicBezTo>
                <a:close/>
                <a:moveTo>
                  <a:pt x="8854" y="6144"/>
                </a:moveTo>
                <a:cubicBezTo>
                  <a:pt x="8791" y="6522"/>
                  <a:pt x="8633" y="6900"/>
                  <a:pt x="8507" y="7152"/>
                </a:cubicBezTo>
                <a:cubicBezTo>
                  <a:pt x="8287" y="7688"/>
                  <a:pt x="8003" y="8003"/>
                  <a:pt x="7688" y="8097"/>
                </a:cubicBezTo>
                <a:lnTo>
                  <a:pt x="7688" y="6144"/>
                </a:lnTo>
                <a:close/>
                <a:moveTo>
                  <a:pt x="2726" y="8759"/>
                </a:moveTo>
                <a:cubicBezTo>
                  <a:pt x="2813" y="8759"/>
                  <a:pt x="2899" y="8790"/>
                  <a:pt x="2962" y="8853"/>
                </a:cubicBezTo>
                <a:cubicBezTo>
                  <a:pt x="3088" y="8980"/>
                  <a:pt x="3088" y="9169"/>
                  <a:pt x="2962" y="9326"/>
                </a:cubicBezTo>
                <a:lnTo>
                  <a:pt x="1387" y="10901"/>
                </a:lnTo>
                <a:cubicBezTo>
                  <a:pt x="1324" y="10964"/>
                  <a:pt x="1237" y="10996"/>
                  <a:pt x="1151" y="10996"/>
                </a:cubicBezTo>
                <a:cubicBezTo>
                  <a:pt x="1064" y="10996"/>
                  <a:pt x="977" y="10964"/>
                  <a:pt x="914" y="10901"/>
                </a:cubicBezTo>
                <a:cubicBezTo>
                  <a:pt x="788" y="10775"/>
                  <a:pt x="788" y="10555"/>
                  <a:pt x="914" y="10429"/>
                </a:cubicBezTo>
                <a:lnTo>
                  <a:pt x="2490" y="8853"/>
                </a:lnTo>
                <a:cubicBezTo>
                  <a:pt x="2553" y="8790"/>
                  <a:pt x="2639" y="8759"/>
                  <a:pt x="2726" y="8759"/>
                </a:cubicBezTo>
                <a:close/>
                <a:moveTo>
                  <a:pt x="7373" y="1"/>
                </a:moveTo>
                <a:cubicBezTo>
                  <a:pt x="4915" y="1"/>
                  <a:pt x="2931" y="1985"/>
                  <a:pt x="2931" y="4443"/>
                </a:cubicBezTo>
                <a:cubicBezTo>
                  <a:pt x="2931" y="5514"/>
                  <a:pt x="3309" y="6522"/>
                  <a:pt x="4002" y="7310"/>
                </a:cubicBezTo>
                <a:lnTo>
                  <a:pt x="3151" y="8160"/>
                </a:lnTo>
                <a:cubicBezTo>
                  <a:pt x="3011" y="8079"/>
                  <a:pt x="2858" y="8040"/>
                  <a:pt x="2705" y="8040"/>
                </a:cubicBezTo>
                <a:cubicBezTo>
                  <a:pt x="2445" y="8040"/>
                  <a:pt x="2184" y="8151"/>
                  <a:pt x="1986" y="8349"/>
                </a:cubicBezTo>
                <a:lnTo>
                  <a:pt x="410" y="9925"/>
                </a:lnTo>
                <a:cubicBezTo>
                  <a:pt x="1" y="10303"/>
                  <a:pt x="1" y="10996"/>
                  <a:pt x="410" y="11374"/>
                </a:cubicBezTo>
                <a:cubicBezTo>
                  <a:pt x="599" y="11563"/>
                  <a:pt x="883" y="11689"/>
                  <a:pt x="1103" y="11689"/>
                </a:cubicBezTo>
                <a:cubicBezTo>
                  <a:pt x="1387" y="11689"/>
                  <a:pt x="1607" y="11563"/>
                  <a:pt x="1828" y="11374"/>
                </a:cubicBezTo>
                <a:lnTo>
                  <a:pt x="3403" y="9799"/>
                </a:lnTo>
                <a:cubicBezTo>
                  <a:pt x="3718" y="9484"/>
                  <a:pt x="3781" y="9011"/>
                  <a:pt x="3592" y="8633"/>
                </a:cubicBezTo>
                <a:lnTo>
                  <a:pt x="4411" y="7782"/>
                </a:lnTo>
                <a:cubicBezTo>
                  <a:pt x="5199" y="8444"/>
                  <a:pt x="6207" y="8853"/>
                  <a:pt x="7278" y="8853"/>
                </a:cubicBezTo>
                <a:cubicBezTo>
                  <a:pt x="7298" y="8854"/>
                  <a:pt x="7318" y="8854"/>
                  <a:pt x="7338" y="8854"/>
                </a:cubicBezTo>
                <a:cubicBezTo>
                  <a:pt x="9830" y="8854"/>
                  <a:pt x="11815" y="6881"/>
                  <a:pt x="11815" y="4443"/>
                </a:cubicBezTo>
                <a:cubicBezTo>
                  <a:pt x="11815" y="2017"/>
                  <a:pt x="9799" y="1"/>
                  <a:pt x="7373" y="1"/>
                </a:cubicBezTo>
                <a:close/>
              </a:path>
            </a:pathLst>
          </a:custGeom>
          <a:solidFill>
            <a:srgbClr val="07376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nvGrpSpPr>
          <p:cNvPr id="482" name="Google Shape;482;p58"/>
          <p:cNvGrpSpPr/>
          <p:nvPr/>
        </p:nvGrpSpPr>
        <p:grpSpPr>
          <a:xfrm>
            <a:off x="926264" y="3633375"/>
            <a:ext cx="407445" cy="471945"/>
            <a:chOff x="-3462150" y="2046625"/>
            <a:chExt cx="224500" cy="291450"/>
          </a:xfrm>
        </p:grpSpPr>
        <p:sp>
          <p:nvSpPr>
            <p:cNvPr id="483" name="Google Shape;483;p58"/>
            <p:cNvSpPr/>
            <p:nvPr/>
          </p:nvSpPr>
          <p:spPr>
            <a:xfrm>
              <a:off x="-3425125" y="2253000"/>
              <a:ext cx="51225" cy="50425"/>
            </a:xfrm>
            <a:custGeom>
              <a:avLst/>
              <a:gdLst/>
              <a:ahLst/>
              <a:cxnLst/>
              <a:rect l="l" t="t" r="r" b="b"/>
              <a:pathLst>
                <a:path w="2049" h="2017" extrusionOk="0">
                  <a:moveTo>
                    <a:pt x="1009" y="662"/>
                  </a:moveTo>
                  <a:cubicBezTo>
                    <a:pt x="1198" y="662"/>
                    <a:pt x="1355" y="819"/>
                    <a:pt x="1355" y="1008"/>
                  </a:cubicBezTo>
                  <a:cubicBezTo>
                    <a:pt x="1355" y="1197"/>
                    <a:pt x="1166" y="1355"/>
                    <a:pt x="1009" y="1355"/>
                  </a:cubicBezTo>
                  <a:cubicBezTo>
                    <a:pt x="820" y="1355"/>
                    <a:pt x="662" y="1197"/>
                    <a:pt x="662" y="1008"/>
                  </a:cubicBezTo>
                  <a:cubicBezTo>
                    <a:pt x="662" y="819"/>
                    <a:pt x="820" y="662"/>
                    <a:pt x="1009" y="662"/>
                  </a:cubicBezTo>
                  <a:close/>
                  <a:moveTo>
                    <a:pt x="1009" y="0"/>
                  </a:moveTo>
                  <a:cubicBezTo>
                    <a:pt x="473" y="0"/>
                    <a:pt x="0" y="441"/>
                    <a:pt x="0" y="1008"/>
                  </a:cubicBezTo>
                  <a:cubicBezTo>
                    <a:pt x="0" y="1575"/>
                    <a:pt x="473" y="2016"/>
                    <a:pt x="1009" y="2016"/>
                  </a:cubicBezTo>
                  <a:cubicBezTo>
                    <a:pt x="1576" y="2016"/>
                    <a:pt x="2048" y="1575"/>
                    <a:pt x="2048" y="1008"/>
                  </a:cubicBezTo>
                  <a:cubicBezTo>
                    <a:pt x="2048" y="441"/>
                    <a:pt x="1576" y="0"/>
                    <a:pt x="1009" y="0"/>
                  </a:cubicBez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58"/>
            <p:cNvSpPr/>
            <p:nvPr/>
          </p:nvSpPr>
          <p:spPr>
            <a:xfrm>
              <a:off x="-3425125" y="2116725"/>
              <a:ext cx="51225" cy="49650"/>
            </a:xfrm>
            <a:custGeom>
              <a:avLst/>
              <a:gdLst/>
              <a:ahLst/>
              <a:cxnLst/>
              <a:rect l="l" t="t" r="r" b="b"/>
              <a:pathLst>
                <a:path w="2049" h="1986" extrusionOk="0">
                  <a:moveTo>
                    <a:pt x="343" y="1"/>
                  </a:moveTo>
                  <a:cubicBezTo>
                    <a:pt x="252" y="1"/>
                    <a:pt x="158" y="32"/>
                    <a:pt x="95" y="95"/>
                  </a:cubicBezTo>
                  <a:cubicBezTo>
                    <a:pt x="0" y="190"/>
                    <a:pt x="0" y="442"/>
                    <a:pt x="95" y="536"/>
                  </a:cubicBezTo>
                  <a:lnTo>
                    <a:pt x="536" y="977"/>
                  </a:lnTo>
                  <a:lnTo>
                    <a:pt x="95" y="1418"/>
                  </a:lnTo>
                  <a:cubicBezTo>
                    <a:pt x="0" y="1544"/>
                    <a:pt x="0" y="1765"/>
                    <a:pt x="95" y="1891"/>
                  </a:cubicBezTo>
                  <a:cubicBezTo>
                    <a:pt x="158" y="1954"/>
                    <a:pt x="252" y="1986"/>
                    <a:pt x="343" y="1986"/>
                  </a:cubicBezTo>
                  <a:cubicBezTo>
                    <a:pt x="434" y="1986"/>
                    <a:pt x="520" y="1954"/>
                    <a:pt x="568" y="1891"/>
                  </a:cubicBezTo>
                  <a:lnTo>
                    <a:pt x="1009" y="1450"/>
                  </a:lnTo>
                  <a:lnTo>
                    <a:pt x="1450" y="1891"/>
                  </a:lnTo>
                  <a:cubicBezTo>
                    <a:pt x="1513" y="1954"/>
                    <a:pt x="1599" y="1986"/>
                    <a:pt x="1686" y="1986"/>
                  </a:cubicBezTo>
                  <a:cubicBezTo>
                    <a:pt x="1773" y="1986"/>
                    <a:pt x="1859" y="1954"/>
                    <a:pt x="1922" y="1891"/>
                  </a:cubicBezTo>
                  <a:cubicBezTo>
                    <a:pt x="2048" y="1765"/>
                    <a:pt x="2048" y="1544"/>
                    <a:pt x="1922" y="1418"/>
                  </a:cubicBezTo>
                  <a:lnTo>
                    <a:pt x="1481" y="977"/>
                  </a:lnTo>
                  <a:lnTo>
                    <a:pt x="1922" y="536"/>
                  </a:lnTo>
                  <a:cubicBezTo>
                    <a:pt x="2048" y="442"/>
                    <a:pt x="2048" y="190"/>
                    <a:pt x="1922" y="95"/>
                  </a:cubicBezTo>
                  <a:cubicBezTo>
                    <a:pt x="1859" y="32"/>
                    <a:pt x="1773" y="1"/>
                    <a:pt x="1686" y="1"/>
                  </a:cubicBezTo>
                  <a:cubicBezTo>
                    <a:pt x="1599" y="1"/>
                    <a:pt x="1513" y="32"/>
                    <a:pt x="1450" y="95"/>
                  </a:cubicBezTo>
                  <a:lnTo>
                    <a:pt x="1009" y="505"/>
                  </a:lnTo>
                  <a:lnTo>
                    <a:pt x="568" y="95"/>
                  </a:lnTo>
                  <a:cubicBezTo>
                    <a:pt x="520" y="32"/>
                    <a:pt x="434" y="1"/>
                    <a:pt x="343" y="1"/>
                  </a:cubicBez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58"/>
            <p:cNvSpPr/>
            <p:nvPr/>
          </p:nvSpPr>
          <p:spPr>
            <a:xfrm>
              <a:off x="-3425125" y="2185250"/>
              <a:ext cx="51225" cy="49650"/>
            </a:xfrm>
            <a:custGeom>
              <a:avLst/>
              <a:gdLst/>
              <a:ahLst/>
              <a:cxnLst/>
              <a:rect l="l" t="t" r="r" b="b"/>
              <a:pathLst>
                <a:path w="2049" h="1986" extrusionOk="0">
                  <a:moveTo>
                    <a:pt x="343" y="1"/>
                  </a:moveTo>
                  <a:cubicBezTo>
                    <a:pt x="252" y="1"/>
                    <a:pt x="158" y="32"/>
                    <a:pt x="95" y="95"/>
                  </a:cubicBezTo>
                  <a:cubicBezTo>
                    <a:pt x="0" y="221"/>
                    <a:pt x="0" y="442"/>
                    <a:pt x="95" y="568"/>
                  </a:cubicBezTo>
                  <a:lnTo>
                    <a:pt x="536" y="1009"/>
                  </a:lnTo>
                  <a:lnTo>
                    <a:pt x="95" y="1418"/>
                  </a:lnTo>
                  <a:cubicBezTo>
                    <a:pt x="0" y="1544"/>
                    <a:pt x="0" y="1796"/>
                    <a:pt x="95" y="1891"/>
                  </a:cubicBezTo>
                  <a:cubicBezTo>
                    <a:pt x="158" y="1954"/>
                    <a:pt x="252" y="1985"/>
                    <a:pt x="343" y="1985"/>
                  </a:cubicBezTo>
                  <a:cubicBezTo>
                    <a:pt x="434" y="1985"/>
                    <a:pt x="520" y="1954"/>
                    <a:pt x="568" y="1891"/>
                  </a:cubicBezTo>
                  <a:lnTo>
                    <a:pt x="1009" y="1481"/>
                  </a:lnTo>
                  <a:lnTo>
                    <a:pt x="1450" y="1891"/>
                  </a:lnTo>
                  <a:cubicBezTo>
                    <a:pt x="1513" y="1954"/>
                    <a:pt x="1599" y="1985"/>
                    <a:pt x="1686" y="1985"/>
                  </a:cubicBezTo>
                  <a:cubicBezTo>
                    <a:pt x="1773" y="1985"/>
                    <a:pt x="1859" y="1954"/>
                    <a:pt x="1922" y="1891"/>
                  </a:cubicBezTo>
                  <a:cubicBezTo>
                    <a:pt x="2048" y="1796"/>
                    <a:pt x="2048" y="1544"/>
                    <a:pt x="1922" y="1418"/>
                  </a:cubicBezTo>
                  <a:lnTo>
                    <a:pt x="1481" y="1009"/>
                  </a:lnTo>
                  <a:lnTo>
                    <a:pt x="1922" y="568"/>
                  </a:lnTo>
                  <a:cubicBezTo>
                    <a:pt x="2048" y="410"/>
                    <a:pt x="2048" y="221"/>
                    <a:pt x="1922" y="95"/>
                  </a:cubicBezTo>
                  <a:cubicBezTo>
                    <a:pt x="1859" y="32"/>
                    <a:pt x="1773" y="1"/>
                    <a:pt x="1686" y="1"/>
                  </a:cubicBezTo>
                  <a:cubicBezTo>
                    <a:pt x="1599" y="1"/>
                    <a:pt x="1513" y="32"/>
                    <a:pt x="1450" y="95"/>
                  </a:cubicBezTo>
                  <a:lnTo>
                    <a:pt x="1009" y="536"/>
                  </a:lnTo>
                  <a:lnTo>
                    <a:pt x="568" y="95"/>
                  </a:lnTo>
                  <a:cubicBezTo>
                    <a:pt x="520" y="32"/>
                    <a:pt x="434" y="1"/>
                    <a:pt x="343" y="1"/>
                  </a:cubicBez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58"/>
            <p:cNvSpPr/>
            <p:nvPr/>
          </p:nvSpPr>
          <p:spPr>
            <a:xfrm>
              <a:off x="-3462150" y="2046625"/>
              <a:ext cx="224500" cy="291450"/>
            </a:xfrm>
            <a:custGeom>
              <a:avLst/>
              <a:gdLst/>
              <a:ahLst/>
              <a:cxnLst/>
              <a:rect l="l" t="t" r="r" b="b"/>
              <a:pathLst>
                <a:path w="8980" h="11658" extrusionOk="0">
                  <a:moveTo>
                    <a:pt x="5924" y="694"/>
                  </a:moveTo>
                  <a:cubicBezTo>
                    <a:pt x="6113" y="694"/>
                    <a:pt x="6270" y="851"/>
                    <a:pt x="6270" y="1040"/>
                  </a:cubicBezTo>
                  <a:cubicBezTo>
                    <a:pt x="6270" y="1229"/>
                    <a:pt x="6113" y="1387"/>
                    <a:pt x="5924" y="1387"/>
                  </a:cubicBezTo>
                  <a:lnTo>
                    <a:pt x="3151" y="1387"/>
                  </a:lnTo>
                  <a:cubicBezTo>
                    <a:pt x="2962" y="1387"/>
                    <a:pt x="2805" y="1229"/>
                    <a:pt x="2805" y="1040"/>
                  </a:cubicBezTo>
                  <a:cubicBezTo>
                    <a:pt x="2805" y="851"/>
                    <a:pt x="2962" y="694"/>
                    <a:pt x="3151" y="694"/>
                  </a:cubicBezTo>
                  <a:close/>
                  <a:moveTo>
                    <a:pt x="8034" y="1356"/>
                  </a:moveTo>
                  <a:cubicBezTo>
                    <a:pt x="8255" y="1356"/>
                    <a:pt x="8413" y="1513"/>
                    <a:pt x="8413" y="1702"/>
                  </a:cubicBezTo>
                  <a:lnTo>
                    <a:pt x="8413" y="10649"/>
                  </a:lnTo>
                  <a:lnTo>
                    <a:pt x="8287" y="10649"/>
                  </a:lnTo>
                  <a:cubicBezTo>
                    <a:pt x="8287" y="10838"/>
                    <a:pt x="8129" y="10996"/>
                    <a:pt x="7940" y="10996"/>
                  </a:cubicBezTo>
                  <a:lnTo>
                    <a:pt x="1103" y="10996"/>
                  </a:lnTo>
                  <a:cubicBezTo>
                    <a:pt x="914" y="10996"/>
                    <a:pt x="757" y="10838"/>
                    <a:pt x="757" y="10649"/>
                  </a:cubicBezTo>
                  <a:lnTo>
                    <a:pt x="757" y="1702"/>
                  </a:lnTo>
                  <a:cubicBezTo>
                    <a:pt x="757" y="1513"/>
                    <a:pt x="914" y="1356"/>
                    <a:pt x="1103" y="1356"/>
                  </a:cubicBezTo>
                  <a:lnTo>
                    <a:pt x="2206" y="1356"/>
                  </a:lnTo>
                  <a:cubicBezTo>
                    <a:pt x="2364" y="1734"/>
                    <a:pt x="2742" y="2017"/>
                    <a:pt x="3214" y="2017"/>
                  </a:cubicBezTo>
                  <a:lnTo>
                    <a:pt x="5955" y="2017"/>
                  </a:lnTo>
                  <a:cubicBezTo>
                    <a:pt x="6396" y="2017"/>
                    <a:pt x="6774" y="1734"/>
                    <a:pt x="6932" y="1356"/>
                  </a:cubicBezTo>
                  <a:close/>
                  <a:moveTo>
                    <a:pt x="3120" y="1"/>
                  </a:moveTo>
                  <a:cubicBezTo>
                    <a:pt x="2679" y="1"/>
                    <a:pt x="2301" y="284"/>
                    <a:pt x="2143" y="694"/>
                  </a:cubicBezTo>
                  <a:lnTo>
                    <a:pt x="1040" y="694"/>
                  </a:lnTo>
                  <a:cubicBezTo>
                    <a:pt x="473" y="694"/>
                    <a:pt x="1" y="1166"/>
                    <a:pt x="1" y="1702"/>
                  </a:cubicBezTo>
                  <a:lnTo>
                    <a:pt x="1" y="10649"/>
                  </a:lnTo>
                  <a:cubicBezTo>
                    <a:pt x="1" y="11185"/>
                    <a:pt x="473" y="11658"/>
                    <a:pt x="1040" y="11658"/>
                  </a:cubicBezTo>
                  <a:lnTo>
                    <a:pt x="7877" y="11658"/>
                  </a:lnTo>
                  <a:cubicBezTo>
                    <a:pt x="8444" y="11658"/>
                    <a:pt x="8917" y="11185"/>
                    <a:pt x="8917" y="10649"/>
                  </a:cubicBezTo>
                  <a:lnTo>
                    <a:pt x="8917" y="1702"/>
                  </a:lnTo>
                  <a:cubicBezTo>
                    <a:pt x="8980" y="1166"/>
                    <a:pt x="8507" y="694"/>
                    <a:pt x="7971" y="694"/>
                  </a:cubicBezTo>
                  <a:lnTo>
                    <a:pt x="6869" y="694"/>
                  </a:lnTo>
                  <a:cubicBezTo>
                    <a:pt x="6711" y="284"/>
                    <a:pt x="6365" y="1"/>
                    <a:pt x="5892" y="1"/>
                  </a:cubicBez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58"/>
            <p:cNvSpPr/>
            <p:nvPr/>
          </p:nvSpPr>
          <p:spPr>
            <a:xfrm>
              <a:off x="-3358175" y="2133275"/>
              <a:ext cx="86650" cy="18125"/>
            </a:xfrm>
            <a:custGeom>
              <a:avLst/>
              <a:gdLst/>
              <a:ahLst/>
              <a:cxnLst/>
              <a:rect l="l" t="t" r="r" b="b"/>
              <a:pathLst>
                <a:path w="3466" h="725" extrusionOk="0">
                  <a:moveTo>
                    <a:pt x="347" y="0"/>
                  </a:moveTo>
                  <a:cubicBezTo>
                    <a:pt x="158" y="0"/>
                    <a:pt x="0" y="158"/>
                    <a:pt x="0" y="378"/>
                  </a:cubicBezTo>
                  <a:cubicBezTo>
                    <a:pt x="0" y="567"/>
                    <a:pt x="158" y="725"/>
                    <a:pt x="347" y="725"/>
                  </a:cubicBezTo>
                  <a:lnTo>
                    <a:pt x="3088" y="725"/>
                  </a:lnTo>
                  <a:cubicBezTo>
                    <a:pt x="3308" y="725"/>
                    <a:pt x="3466" y="567"/>
                    <a:pt x="3466" y="378"/>
                  </a:cubicBezTo>
                  <a:cubicBezTo>
                    <a:pt x="3466" y="158"/>
                    <a:pt x="3308" y="0"/>
                    <a:pt x="3088" y="0"/>
                  </a:cubicBez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58"/>
            <p:cNvSpPr/>
            <p:nvPr/>
          </p:nvSpPr>
          <p:spPr>
            <a:xfrm>
              <a:off x="-3358175" y="2201800"/>
              <a:ext cx="86650" cy="17350"/>
            </a:xfrm>
            <a:custGeom>
              <a:avLst/>
              <a:gdLst/>
              <a:ahLst/>
              <a:cxnLst/>
              <a:rect l="l" t="t" r="r" b="b"/>
              <a:pathLst>
                <a:path w="3466" h="694" extrusionOk="0">
                  <a:moveTo>
                    <a:pt x="347" y="0"/>
                  </a:moveTo>
                  <a:cubicBezTo>
                    <a:pt x="158" y="0"/>
                    <a:pt x="0" y="158"/>
                    <a:pt x="0" y="347"/>
                  </a:cubicBezTo>
                  <a:cubicBezTo>
                    <a:pt x="0" y="536"/>
                    <a:pt x="158" y="693"/>
                    <a:pt x="347" y="693"/>
                  </a:cubicBezTo>
                  <a:lnTo>
                    <a:pt x="3088" y="693"/>
                  </a:lnTo>
                  <a:cubicBezTo>
                    <a:pt x="3308" y="693"/>
                    <a:pt x="3466" y="536"/>
                    <a:pt x="3466" y="347"/>
                  </a:cubicBezTo>
                  <a:cubicBezTo>
                    <a:pt x="3466" y="158"/>
                    <a:pt x="3308" y="0"/>
                    <a:pt x="3088" y="0"/>
                  </a:cubicBez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58"/>
            <p:cNvSpPr/>
            <p:nvPr/>
          </p:nvSpPr>
          <p:spPr>
            <a:xfrm>
              <a:off x="-3358175" y="2270325"/>
              <a:ext cx="86650" cy="18125"/>
            </a:xfrm>
            <a:custGeom>
              <a:avLst/>
              <a:gdLst/>
              <a:ahLst/>
              <a:cxnLst/>
              <a:rect l="l" t="t" r="r" b="b"/>
              <a:pathLst>
                <a:path w="3466" h="725" extrusionOk="0">
                  <a:moveTo>
                    <a:pt x="347" y="0"/>
                  </a:moveTo>
                  <a:cubicBezTo>
                    <a:pt x="158" y="0"/>
                    <a:pt x="0" y="158"/>
                    <a:pt x="0" y="347"/>
                  </a:cubicBezTo>
                  <a:cubicBezTo>
                    <a:pt x="0" y="567"/>
                    <a:pt x="158" y="725"/>
                    <a:pt x="347" y="725"/>
                  </a:cubicBezTo>
                  <a:lnTo>
                    <a:pt x="3088" y="725"/>
                  </a:lnTo>
                  <a:cubicBezTo>
                    <a:pt x="3308" y="725"/>
                    <a:pt x="3466" y="567"/>
                    <a:pt x="3466" y="347"/>
                  </a:cubicBezTo>
                  <a:cubicBezTo>
                    <a:pt x="3466" y="158"/>
                    <a:pt x="3308" y="0"/>
                    <a:pt x="3088" y="0"/>
                  </a:cubicBez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93"/>
        <p:cNvGrpSpPr/>
        <p:nvPr/>
      </p:nvGrpSpPr>
      <p:grpSpPr>
        <a:xfrm>
          <a:off x="0" y="0"/>
          <a:ext cx="0" cy="0"/>
          <a:chOff x="0" y="0"/>
          <a:chExt cx="0" cy="0"/>
        </a:xfrm>
      </p:grpSpPr>
      <p:sp>
        <p:nvSpPr>
          <p:cNvPr id="494" name="Google Shape;494;p59"/>
          <p:cNvSpPr txBox="1">
            <a:spLocks noGrp="1"/>
          </p:cNvSpPr>
          <p:nvPr>
            <p:ph type="ctrTitle"/>
          </p:nvPr>
        </p:nvSpPr>
        <p:spPr>
          <a:xfrm>
            <a:off x="817500" y="540000"/>
            <a:ext cx="6734400" cy="2544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CA"/>
              <a:t>THANK YOU!</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60"/>
          <p:cNvSpPr txBox="1">
            <a:spLocks noGrp="1"/>
          </p:cNvSpPr>
          <p:nvPr>
            <p:ph type="ctrTitle"/>
          </p:nvPr>
        </p:nvSpPr>
        <p:spPr>
          <a:xfrm>
            <a:off x="186350" y="229400"/>
            <a:ext cx="8609700" cy="40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CA"/>
              <a:t>APPENDIX: Causal Analysis </a:t>
            </a:r>
            <a:endParaRPr/>
          </a:p>
        </p:txBody>
      </p:sp>
      <p:pic>
        <p:nvPicPr>
          <p:cNvPr id="500" name="Google Shape;500;p60"/>
          <p:cNvPicPr preferRelativeResize="0"/>
          <p:nvPr/>
        </p:nvPicPr>
        <p:blipFill>
          <a:blip r:embed="rId3">
            <a:alphaModFix/>
          </a:blip>
          <a:stretch>
            <a:fillRect/>
          </a:stretch>
        </p:blipFill>
        <p:spPr>
          <a:xfrm>
            <a:off x="1593575" y="1184975"/>
            <a:ext cx="5533201" cy="3893100"/>
          </a:xfrm>
          <a:prstGeom prst="rect">
            <a:avLst/>
          </a:prstGeom>
          <a:noFill/>
          <a:ln>
            <a:noFill/>
          </a:ln>
        </p:spPr>
      </p:pic>
      <p:sp>
        <p:nvSpPr>
          <p:cNvPr id="501" name="Google Shape;501;p60"/>
          <p:cNvSpPr txBox="1"/>
          <p:nvPr/>
        </p:nvSpPr>
        <p:spPr>
          <a:xfrm>
            <a:off x="0" y="1254825"/>
            <a:ext cx="13914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u="sng">
                <a:solidFill>
                  <a:schemeClr val="hlink"/>
                </a:solidFill>
                <a:latin typeface="Roboto Slab"/>
                <a:ea typeface="Roboto Slab"/>
                <a:cs typeface="Roboto Slab"/>
                <a:sym typeface="Roboto Slab"/>
                <a:hlinkClick r:id="rId4" action="ppaction://hlinksldjump"/>
              </a:rPr>
              <a:t>➟</a:t>
            </a:r>
            <a:r>
              <a:rPr lang="en-CA" sz="1100" u="sng">
                <a:solidFill>
                  <a:schemeClr val="hlink"/>
                </a:solidFill>
                <a:latin typeface="Roboto Slab"/>
                <a:ea typeface="Roboto Slab"/>
                <a:cs typeface="Roboto Slab"/>
                <a:sym typeface="Roboto Slab"/>
                <a:hlinkClick r:id="rId4" action="ppaction://hlinksldjump"/>
              </a:rPr>
              <a:t> Back to Causal Analysis</a:t>
            </a:r>
            <a:endParaRPr sz="1100">
              <a:latin typeface="Roboto Slab"/>
              <a:ea typeface="Roboto Slab"/>
              <a:cs typeface="Roboto Slab"/>
              <a:sym typeface="Roboto Slab"/>
            </a:endParaRPr>
          </a:p>
        </p:txBody>
      </p:sp>
      <p:sp>
        <p:nvSpPr>
          <p:cNvPr id="502" name="Google Shape;502;p60"/>
          <p:cNvSpPr txBox="1"/>
          <p:nvPr/>
        </p:nvSpPr>
        <p:spPr>
          <a:xfrm>
            <a:off x="1962975" y="753875"/>
            <a:ext cx="46341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CA" sz="1600">
                <a:solidFill>
                  <a:schemeClr val="accent2"/>
                </a:solidFill>
                <a:latin typeface="Fira Sans Extra Condensed Medium"/>
                <a:ea typeface="Fira Sans Extra Condensed Medium"/>
                <a:cs typeface="Fira Sans Extra Condensed Medium"/>
                <a:sym typeface="Fira Sans Extra Condensed Medium"/>
              </a:rPr>
              <a:t>Effect of treatment “Base Policy” = Collision</a:t>
            </a:r>
            <a:endParaRPr sz="200">
              <a:latin typeface="Roboto Slab"/>
              <a:ea typeface="Roboto Slab"/>
              <a:cs typeface="Roboto Slab"/>
              <a:sym typeface="Roboto Slab"/>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00"/>
                                        </p:tgtEl>
                                        <p:attrNameLst>
                                          <p:attrName>style.visibility</p:attrName>
                                        </p:attrNameLst>
                                      </p:cBhvr>
                                      <p:to>
                                        <p:strVal val="visible"/>
                                      </p:to>
                                    </p:set>
                                    <p:animEffect transition="in" filter="fade">
                                      <p:cBhvr>
                                        <p:cTn id="7" dur="1000"/>
                                        <p:tgtEl>
                                          <p:spTgt spid="5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61"/>
          <p:cNvSpPr txBox="1">
            <a:spLocks noGrp="1"/>
          </p:cNvSpPr>
          <p:nvPr>
            <p:ph type="ctrTitle"/>
          </p:nvPr>
        </p:nvSpPr>
        <p:spPr>
          <a:xfrm>
            <a:off x="523850" y="223975"/>
            <a:ext cx="7704000" cy="40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CA"/>
              <a:t>APPENDIX: Future Steps</a:t>
            </a:r>
            <a:endParaRPr/>
          </a:p>
        </p:txBody>
      </p:sp>
      <p:pic>
        <p:nvPicPr>
          <p:cNvPr id="508" name="Google Shape;508;p61"/>
          <p:cNvPicPr preferRelativeResize="0"/>
          <p:nvPr/>
        </p:nvPicPr>
        <p:blipFill rotWithShape="1">
          <a:blip r:embed="rId3">
            <a:alphaModFix/>
          </a:blip>
          <a:srcRect t="2912"/>
          <a:stretch/>
        </p:blipFill>
        <p:spPr>
          <a:xfrm>
            <a:off x="3044850" y="926275"/>
            <a:ext cx="3054299" cy="4075550"/>
          </a:xfrm>
          <a:prstGeom prst="rect">
            <a:avLst/>
          </a:prstGeom>
          <a:noFill/>
          <a:ln>
            <a:noFill/>
          </a:ln>
        </p:spPr>
      </p:pic>
      <p:sp>
        <p:nvSpPr>
          <p:cNvPr id="509" name="Google Shape;509;p61"/>
          <p:cNvSpPr txBox="1"/>
          <p:nvPr/>
        </p:nvSpPr>
        <p:spPr>
          <a:xfrm>
            <a:off x="381400" y="1176900"/>
            <a:ext cx="2026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CA" u="sng" dirty="0">
                <a:solidFill>
                  <a:schemeClr val="hlink"/>
                </a:solidFill>
                <a:latin typeface="Roboto Slab"/>
                <a:ea typeface="Roboto Slab"/>
                <a:cs typeface="Roboto Slab"/>
                <a:sym typeface="Roboto Slab"/>
                <a:hlinkClick r:id="rId4" action="ppaction://hlinksldjump"/>
              </a:rPr>
              <a:t>Back</a:t>
            </a:r>
            <a:endParaRPr dirty="0">
              <a:latin typeface="Roboto Slab"/>
              <a:ea typeface="Roboto Slab"/>
              <a:cs typeface="Roboto Slab"/>
              <a:sym typeface="Roboto Slab"/>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9"/>
          <p:cNvSpPr/>
          <p:nvPr/>
        </p:nvSpPr>
        <p:spPr>
          <a:xfrm>
            <a:off x="854874" y="1863425"/>
            <a:ext cx="1569600" cy="2307900"/>
          </a:xfrm>
          <a:prstGeom prst="rect">
            <a:avLst/>
          </a:prstGeom>
          <a:solidFill>
            <a:srgbClr val="00C3B1">
              <a:alpha val="2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49"/>
          <p:cNvSpPr txBox="1">
            <a:spLocks noGrp="1"/>
          </p:cNvSpPr>
          <p:nvPr>
            <p:ph type="ctrTitle"/>
          </p:nvPr>
        </p:nvSpPr>
        <p:spPr>
          <a:xfrm>
            <a:off x="720000" y="540000"/>
            <a:ext cx="7704000" cy="40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CA" dirty="0"/>
              <a:t>OUR TEAM</a:t>
            </a:r>
            <a:endParaRPr dirty="0"/>
          </a:p>
        </p:txBody>
      </p:sp>
      <p:sp>
        <p:nvSpPr>
          <p:cNvPr id="323" name="Google Shape;323;p49"/>
          <p:cNvSpPr txBox="1"/>
          <p:nvPr/>
        </p:nvSpPr>
        <p:spPr>
          <a:xfrm>
            <a:off x="788175" y="1885225"/>
            <a:ext cx="1686300" cy="78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dirty="0">
                <a:solidFill>
                  <a:schemeClr val="lt1"/>
                </a:solidFill>
                <a:latin typeface="Roboto Slab"/>
                <a:ea typeface="Roboto Slab"/>
                <a:cs typeface="Roboto Slab"/>
                <a:sym typeface="Roboto Slab"/>
              </a:rPr>
              <a:t>Product Manager</a:t>
            </a:r>
          </a:p>
          <a:p>
            <a:pPr marL="0" lvl="0" indent="0" algn="l" rtl="0">
              <a:spcBef>
                <a:spcPts val="0"/>
              </a:spcBef>
              <a:spcAft>
                <a:spcPts val="0"/>
              </a:spcAft>
              <a:buNone/>
            </a:pPr>
            <a:r>
              <a:rPr lang="en-CA" dirty="0">
                <a:solidFill>
                  <a:schemeClr val="lt1"/>
                </a:solidFill>
                <a:latin typeface="Roboto Slab"/>
                <a:ea typeface="Roboto Slab"/>
                <a:cs typeface="Roboto Slab"/>
                <a:sym typeface="Roboto Slab"/>
              </a:rPr>
              <a:t>/Analyst</a:t>
            </a:r>
            <a:endParaRPr dirty="0">
              <a:solidFill>
                <a:schemeClr val="lt1"/>
              </a:solidFill>
              <a:latin typeface="Roboto Slab"/>
              <a:ea typeface="Roboto Slab"/>
              <a:cs typeface="Roboto Slab"/>
              <a:sym typeface="Roboto Slab"/>
            </a:endParaRPr>
          </a:p>
          <a:p>
            <a:pPr marL="0" lvl="0" indent="0" algn="l" rtl="0">
              <a:spcBef>
                <a:spcPts val="0"/>
              </a:spcBef>
              <a:spcAft>
                <a:spcPts val="0"/>
              </a:spcAft>
              <a:buNone/>
            </a:pPr>
            <a:endParaRPr dirty="0">
              <a:solidFill>
                <a:schemeClr val="lt1"/>
              </a:solidFill>
              <a:latin typeface="Roboto Slab"/>
              <a:ea typeface="Roboto Slab"/>
              <a:cs typeface="Roboto Slab"/>
              <a:sym typeface="Roboto Slab"/>
            </a:endParaRPr>
          </a:p>
          <a:p>
            <a:pPr marL="0" lvl="0" indent="0" algn="l" rtl="0">
              <a:spcBef>
                <a:spcPts val="0"/>
              </a:spcBef>
              <a:spcAft>
                <a:spcPts val="0"/>
              </a:spcAft>
              <a:buNone/>
            </a:pPr>
            <a:r>
              <a:rPr lang="en-CA" dirty="0">
                <a:solidFill>
                  <a:schemeClr val="lt1"/>
                </a:solidFill>
                <a:latin typeface="Roboto Slab"/>
                <a:ea typeface="Roboto Slab"/>
                <a:cs typeface="Roboto Slab"/>
                <a:sym typeface="Roboto Slab"/>
              </a:rPr>
              <a:t>        </a:t>
            </a:r>
            <a:r>
              <a:rPr lang="en-CA" sz="1200" dirty="0">
                <a:solidFill>
                  <a:schemeClr val="lt1"/>
                </a:solidFill>
                <a:latin typeface="Roboto Slab"/>
                <a:ea typeface="Roboto Slab"/>
                <a:cs typeface="Roboto Slab"/>
                <a:sym typeface="Roboto Slab"/>
              </a:rPr>
              <a:t>nehalj12</a:t>
            </a:r>
            <a:endParaRPr sz="1200" dirty="0">
              <a:solidFill>
                <a:schemeClr val="lt1"/>
              </a:solidFill>
              <a:latin typeface="Roboto Slab"/>
              <a:ea typeface="Roboto Slab"/>
              <a:cs typeface="Roboto Slab"/>
              <a:sym typeface="Roboto Slab"/>
            </a:endParaRPr>
          </a:p>
        </p:txBody>
      </p:sp>
      <p:sp>
        <p:nvSpPr>
          <p:cNvPr id="324" name="Google Shape;324;p49"/>
          <p:cNvSpPr txBox="1"/>
          <p:nvPr/>
        </p:nvSpPr>
        <p:spPr>
          <a:xfrm>
            <a:off x="2786300" y="1885225"/>
            <a:ext cx="1686300" cy="78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a:solidFill>
                  <a:schemeClr val="lt1"/>
                </a:solidFill>
                <a:latin typeface="Roboto Slab"/>
                <a:ea typeface="Roboto Slab"/>
                <a:cs typeface="Roboto Slab"/>
                <a:sym typeface="Roboto Slab"/>
              </a:rPr>
              <a:t>Business Analyst</a:t>
            </a:r>
            <a:endParaRPr>
              <a:solidFill>
                <a:schemeClr val="lt1"/>
              </a:solidFill>
              <a:latin typeface="Roboto Slab"/>
              <a:ea typeface="Roboto Slab"/>
              <a:cs typeface="Roboto Slab"/>
              <a:sym typeface="Roboto Slab"/>
            </a:endParaRPr>
          </a:p>
          <a:p>
            <a:pPr marL="0" lvl="0" indent="0" algn="l" rtl="0">
              <a:spcBef>
                <a:spcPts val="0"/>
              </a:spcBef>
              <a:spcAft>
                <a:spcPts val="0"/>
              </a:spcAft>
              <a:buNone/>
            </a:pPr>
            <a:endParaRPr>
              <a:solidFill>
                <a:schemeClr val="lt1"/>
              </a:solidFill>
              <a:latin typeface="Roboto Slab"/>
              <a:ea typeface="Roboto Slab"/>
              <a:cs typeface="Roboto Slab"/>
              <a:sym typeface="Roboto Slab"/>
            </a:endParaRPr>
          </a:p>
          <a:p>
            <a:pPr marL="0" lvl="0" indent="0" algn="l" rtl="0">
              <a:spcBef>
                <a:spcPts val="0"/>
              </a:spcBef>
              <a:spcAft>
                <a:spcPts val="0"/>
              </a:spcAft>
              <a:buNone/>
            </a:pPr>
            <a:r>
              <a:rPr lang="en-CA" sz="1200">
                <a:solidFill>
                  <a:schemeClr val="lt1"/>
                </a:solidFill>
                <a:latin typeface="Roboto Slab"/>
                <a:ea typeface="Roboto Slab"/>
                <a:cs typeface="Roboto Slab"/>
                <a:sym typeface="Roboto Slab"/>
              </a:rPr>
              <a:t>        cm0301</a:t>
            </a:r>
            <a:endParaRPr sz="1200">
              <a:solidFill>
                <a:schemeClr val="lt1"/>
              </a:solidFill>
              <a:latin typeface="Roboto Slab"/>
              <a:ea typeface="Roboto Slab"/>
              <a:cs typeface="Roboto Slab"/>
              <a:sym typeface="Roboto Slab"/>
            </a:endParaRPr>
          </a:p>
        </p:txBody>
      </p:sp>
      <p:sp>
        <p:nvSpPr>
          <p:cNvPr id="325" name="Google Shape;325;p49"/>
          <p:cNvSpPr txBox="1"/>
          <p:nvPr/>
        </p:nvSpPr>
        <p:spPr>
          <a:xfrm>
            <a:off x="805225" y="1289050"/>
            <a:ext cx="1569600" cy="4815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r>
              <a:rPr lang="en-CA" sz="2000">
                <a:solidFill>
                  <a:schemeClr val="lt1"/>
                </a:solidFill>
                <a:latin typeface="Fira Sans Extra Condensed Medium"/>
                <a:ea typeface="Fira Sans Extra Condensed Medium"/>
                <a:cs typeface="Fira Sans Extra Condensed Medium"/>
                <a:sym typeface="Fira Sans Extra Condensed Medium"/>
              </a:rPr>
              <a:t>Nehal</a:t>
            </a:r>
            <a:endParaRPr sz="2000">
              <a:solidFill>
                <a:schemeClr val="lt1"/>
              </a:solidFill>
              <a:latin typeface="Fira Sans Extra Condensed Medium"/>
              <a:ea typeface="Fira Sans Extra Condensed Medium"/>
              <a:cs typeface="Fira Sans Extra Condensed Medium"/>
              <a:sym typeface="Fira Sans Extra Condensed Medium"/>
            </a:endParaRPr>
          </a:p>
        </p:txBody>
      </p:sp>
      <p:sp>
        <p:nvSpPr>
          <p:cNvPr id="326" name="Google Shape;326;p49"/>
          <p:cNvSpPr txBox="1"/>
          <p:nvPr/>
        </p:nvSpPr>
        <p:spPr>
          <a:xfrm>
            <a:off x="2803319" y="1281850"/>
            <a:ext cx="1569600" cy="4815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r>
              <a:rPr lang="en-CA" sz="2000">
                <a:solidFill>
                  <a:schemeClr val="lt1"/>
                </a:solidFill>
                <a:latin typeface="Fira Sans Extra Condensed Medium"/>
                <a:ea typeface="Fira Sans Extra Condensed Medium"/>
                <a:cs typeface="Fira Sans Extra Condensed Medium"/>
                <a:sym typeface="Fira Sans Extra Condensed Medium"/>
              </a:rPr>
              <a:t>Christina</a:t>
            </a:r>
            <a:endParaRPr sz="2000">
              <a:solidFill>
                <a:schemeClr val="lt1"/>
              </a:solidFill>
              <a:latin typeface="Fira Sans Extra Condensed Medium"/>
              <a:ea typeface="Fira Sans Extra Condensed Medium"/>
              <a:cs typeface="Fira Sans Extra Condensed Medium"/>
              <a:sym typeface="Fira Sans Extra Condensed Medium"/>
            </a:endParaRPr>
          </a:p>
        </p:txBody>
      </p:sp>
      <p:cxnSp>
        <p:nvCxnSpPr>
          <p:cNvPr id="327" name="Google Shape;327;p49"/>
          <p:cNvCxnSpPr/>
          <p:nvPr/>
        </p:nvCxnSpPr>
        <p:spPr>
          <a:xfrm>
            <a:off x="813939" y="1885232"/>
            <a:ext cx="0" cy="597300"/>
          </a:xfrm>
          <a:prstGeom prst="straightConnector1">
            <a:avLst/>
          </a:prstGeom>
          <a:noFill/>
          <a:ln w="19050" cap="flat" cmpd="sng">
            <a:solidFill>
              <a:schemeClr val="lt1"/>
            </a:solidFill>
            <a:prstDash val="solid"/>
            <a:round/>
            <a:headEnd type="none" w="med" len="med"/>
            <a:tailEnd type="none" w="med" len="med"/>
          </a:ln>
        </p:spPr>
      </p:cxnSp>
      <p:cxnSp>
        <p:nvCxnSpPr>
          <p:cNvPr id="328" name="Google Shape;328;p49"/>
          <p:cNvCxnSpPr/>
          <p:nvPr/>
        </p:nvCxnSpPr>
        <p:spPr>
          <a:xfrm>
            <a:off x="2795819" y="1885232"/>
            <a:ext cx="0" cy="597300"/>
          </a:xfrm>
          <a:prstGeom prst="straightConnector1">
            <a:avLst/>
          </a:prstGeom>
          <a:noFill/>
          <a:ln w="19050" cap="flat" cmpd="sng">
            <a:solidFill>
              <a:schemeClr val="lt1"/>
            </a:solidFill>
            <a:prstDash val="solid"/>
            <a:round/>
            <a:headEnd type="none" w="med" len="med"/>
            <a:tailEnd type="none" w="med" len="med"/>
          </a:ln>
        </p:spPr>
      </p:cxnSp>
      <p:sp>
        <p:nvSpPr>
          <p:cNvPr id="329" name="Google Shape;329;p49"/>
          <p:cNvSpPr txBox="1"/>
          <p:nvPr/>
        </p:nvSpPr>
        <p:spPr>
          <a:xfrm>
            <a:off x="4860610" y="1885225"/>
            <a:ext cx="1569600" cy="78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a:solidFill>
                  <a:schemeClr val="lt1"/>
                </a:solidFill>
                <a:latin typeface="Roboto Slab"/>
                <a:ea typeface="Roboto Slab"/>
                <a:cs typeface="Roboto Slab"/>
                <a:sym typeface="Roboto Slab"/>
              </a:rPr>
              <a:t>Data Analyst</a:t>
            </a:r>
            <a:endParaRPr>
              <a:solidFill>
                <a:schemeClr val="lt1"/>
              </a:solidFill>
              <a:latin typeface="Roboto Slab"/>
              <a:ea typeface="Roboto Slab"/>
              <a:cs typeface="Roboto Slab"/>
              <a:sym typeface="Roboto Slab"/>
            </a:endParaRPr>
          </a:p>
          <a:p>
            <a:pPr marL="0" lvl="0" indent="0" algn="l" rtl="0">
              <a:spcBef>
                <a:spcPts val="0"/>
              </a:spcBef>
              <a:spcAft>
                <a:spcPts val="0"/>
              </a:spcAft>
              <a:buNone/>
            </a:pPr>
            <a:endParaRPr>
              <a:solidFill>
                <a:schemeClr val="lt1"/>
              </a:solidFill>
              <a:latin typeface="Roboto Slab"/>
              <a:ea typeface="Roboto Slab"/>
              <a:cs typeface="Roboto Slab"/>
              <a:sym typeface="Roboto Slab"/>
            </a:endParaRPr>
          </a:p>
          <a:p>
            <a:pPr marL="0" lvl="0" indent="0" algn="l" rtl="0">
              <a:spcBef>
                <a:spcPts val="0"/>
              </a:spcBef>
              <a:spcAft>
                <a:spcPts val="0"/>
              </a:spcAft>
              <a:buNone/>
            </a:pPr>
            <a:r>
              <a:rPr lang="en-CA" sz="1200">
                <a:solidFill>
                  <a:schemeClr val="lt1"/>
                </a:solidFill>
                <a:latin typeface="Roboto Slab"/>
                <a:ea typeface="Roboto Slab"/>
                <a:cs typeface="Roboto Slab"/>
                <a:sym typeface="Roboto Slab"/>
              </a:rPr>
              <a:t>        nancieeyy </a:t>
            </a:r>
            <a:endParaRPr sz="1200">
              <a:solidFill>
                <a:schemeClr val="lt1"/>
              </a:solidFill>
              <a:latin typeface="Roboto Slab"/>
              <a:ea typeface="Roboto Slab"/>
              <a:cs typeface="Roboto Slab"/>
              <a:sym typeface="Roboto Slab"/>
            </a:endParaRPr>
          </a:p>
        </p:txBody>
      </p:sp>
      <p:sp>
        <p:nvSpPr>
          <p:cNvPr id="330" name="Google Shape;330;p49"/>
          <p:cNvSpPr txBox="1"/>
          <p:nvPr/>
        </p:nvSpPr>
        <p:spPr>
          <a:xfrm>
            <a:off x="4801413" y="1281850"/>
            <a:ext cx="1569600" cy="4815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Clr>
                <a:srgbClr val="000000"/>
              </a:buClr>
              <a:buSzPts val="1100"/>
              <a:buFont typeface="Arial"/>
              <a:buNone/>
            </a:pPr>
            <a:r>
              <a:rPr lang="en-CA" sz="2000">
                <a:solidFill>
                  <a:schemeClr val="lt1"/>
                </a:solidFill>
                <a:latin typeface="Fira Sans Extra Condensed Medium"/>
                <a:ea typeface="Fira Sans Extra Condensed Medium"/>
                <a:cs typeface="Fira Sans Extra Condensed Medium"/>
                <a:sym typeface="Fira Sans Extra Condensed Medium"/>
              </a:rPr>
              <a:t>Nancy</a:t>
            </a:r>
            <a:endParaRPr sz="2000">
              <a:solidFill>
                <a:schemeClr val="lt1"/>
              </a:solidFill>
              <a:latin typeface="Fira Sans Extra Condensed Medium"/>
              <a:ea typeface="Fira Sans Extra Condensed Medium"/>
              <a:cs typeface="Fira Sans Extra Condensed Medium"/>
              <a:sym typeface="Fira Sans Extra Condensed Medium"/>
            </a:endParaRPr>
          </a:p>
        </p:txBody>
      </p:sp>
      <p:cxnSp>
        <p:nvCxnSpPr>
          <p:cNvPr id="331" name="Google Shape;331;p49"/>
          <p:cNvCxnSpPr/>
          <p:nvPr/>
        </p:nvCxnSpPr>
        <p:spPr>
          <a:xfrm>
            <a:off x="4870152" y="1885232"/>
            <a:ext cx="0" cy="597300"/>
          </a:xfrm>
          <a:prstGeom prst="straightConnector1">
            <a:avLst/>
          </a:prstGeom>
          <a:noFill/>
          <a:ln w="19050" cap="flat" cmpd="sng">
            <a:solidFill>
              <a:schemeClr val="lt1"/>
            </a:solidFill>
            <a:prstDash val="solid"/>
            <a:round/>
            <a:headEnd type="none" w="med" len="med"/>
            <a:tailEnd type="none" w="med" len="med"/>
          </a:ln>
        </p:spPr>
      </p:cxnSp>
      <p:sp>
        <p:nvSpPr>
          <p:cNvPr id="332" name="Google Shape;332;p49"/>
          <p:cNvSpPr txBox="1"/>
          <p:nvPr/>
        </p:nvSpPr>
        <p:spPr>
          <a:xfrm>
            <a:off x="6782497" y="1885225"/>
            <a:ext cx="1569600" cy="78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a:solidFill>
                  <a:schemeClr val="lt1"/>
                </a:solidFill>
                <a:latin typeface="Roboto Slab"/>
                <a:ea typeface="Roboto Slab"/>
                <a:cs typeface="Roboto Slab"/>
                <a:sym typeface="Roboto Slab"/>
              </a:rPr>
              <a:t>Data Analyst</a:t>
            </a:r>
            <a:endParaRPr>
              <a:solidFill>
                <a:schemeClr val="lt1"/>
              </a:solidFill>
              <a:latin typeface="Roboto Slab"/>
              <a:ea typeface="Roboto Slab"/>
              <a:cs typeface="Roboto Slab"/>
              <a:sym typeface="Roboto Slab"/>
            </a:endParaRPr>
          </a:p>
          <a:p>
            <a:pPr marL="0" lvl="0" indent="0" algn="l" rtl="0">
              <a:spcBef>
                <a:spcPts val="0"/>
              </a:spcBef>
              <a:spcAft>
                <a:spcPts val="0"/>
              </a:spcAft>
              <a:buNone/>
            </a:pPr>
            <a:endParaRPr>
              <a:solidFill>
                <a:schemeClr val="lt1"/>
              </a:solidFill>
              <a:latin typeface="Roboto Slab"/>
              <a:ea typeface="Roboto Slab"/>
              <a:cs typeface="Roboto Slab"/>
              <a:sym typeface="Roboto Slab"/>
            </a:endParaRPr>
          </a:p>
          <a:p>
            <a:pPr marL="0" lvl="0" indent="0" algn="l" rtl="0">
              <a:spcBef>
                <a:spcPts val="0"/>
              </a:spcBef>
              <a:spcAft>
                <a:spcPts val="0"/>
              </a:spcAft>
              <a:buNone/>
            </a:pPr>
            <a:r>
              <a:rPr lang="en-CA" sz="1200">
                <a:solidFill>
                  <a:schemeClr val="lt1"/>
                </a:solidFill>
                <a:latin typeface="Roboto Slab"/>
                <a:ea typeface="Roboto Slab"/>
                <a:cs typeface="Roboto Slab"/>
                <a:sym typeface="Roboto Slab"/>
              </a:rPr>
              <a:t>        Gayatrik9</a:t>
            </a:r>
            <a:endParaRPr sz="1200">
              <a:solidFill>
                <a:schemeClr val="lt1"/>
              </a:solidFill>
              <a:latin typeface="Roboto Slab"/>
              <a:ea typeface="Roboto Slab"/>
              <a:cs typeface="Roboto Slab"/>
              <a:sym typeface="Roboto Slab"/>
            </a:endParaRPr>
          </a:p>
          <a:p>
            <a:pPr marL="0" lvl="0" indent="0" algn="l" rtl="0">
              <a:spcBef>
                <a:spcPts val="0"/>
              </a:spcBef>
              <a:spcAft>
                <a:spcPts val="0"/>
              </a:spcAft>
              <a:buNone/>
            </a:pPr>
            <a:endParaRPr>
              <a:solidFill>
                <a:schemeClr val="lt1"/>
              </a:solidFill>
              <a:latin typeface="Roboto Slab"/>
              <a:ea typeface="Roboto Slab"/>
              <a:cs typeface="Roboto Slab"/>
              <a:sym typeface="Roboto Slab"/>
            </a:endParaRPr>
          </a:p>
          <a:p>
            <a:pPr marL="0" lvl="0" indent="0" algn="l" rtl="0">
              <a:spcBef>
                <a:spcPts val="0"/>
              </a:spcBef>
              <a:spcAft>
                <a:spcPts val="0"/>
              </a:spcAft>
              <a:buNone/>
            </a:pPr>
            <a:endParaRPr>
              <a:solidFill>
                <a:schemeClr val="lt1"/>
              </a:solidFill>
              <a:latin typeface="Roboto Slab"/>
              <a:ea typeface="Roboto Slab"/>
              <a:cs typeface="Roboto Slab"/>
              <a:sym typeface="Roboto Slab"/>
            </a:endParaRPr>
          </a:p>
        </p:txBody>
      </p:sp>
      <p:sp>
        <p:nvSpPr>
          <p:cNvPr id="333" name="Google Shape;333;p49"/>
          <p:cNvSpPr txBox="1"/>
          <p:nvPr/>
        </p:nvSpPr>
        <p:spPr>
          <a:xfrm>
            <a:off x="6799513" y="1281850"/>
            <a:ext cx="1569600" cy="4815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r>
              <a:rPr lang="en-CA" sz="2000">
                <a:solidFill>
                  <a:schemeClr val="lt1"/>
                </a:solidFill>
                <a:latin typeface="Fira Sans Extra Condensed Medium"/>
                <a:ea typeface="Fira Sans Extra Condensed Medium"/>
                <a:cs typeface="Fira Sans Extra Condensed Medium"/>
                <a:sym typeface="Fira Sans Extra Condensed Medium"/>
              </a:rPr>
              <a:t>Gayatri</a:t>
            </a:r>
            <a:endParaRPr sz="2000">
              <a:solidFill>
                <a:schemeClr val="lt1"/>
              </a:solidFill>
              <a:latin typeface="Fira Sans Extra Condensed Medium"/>
              <a:ea typeface="Fira Sans Extra Condensed Medium"/>
              <a:cs typeface="Fira Sans Extra Condensed Medium"/>
              <a:sym typeface="Fira Sans Extra Condensed Medium"/>
            </a:endParaRPr>
          </a:p>
        </p:txBody>
      </p:sp>
      <p:cxnSp>
        <p:nvCxnSpPr>
          <p:cNvPr id="334" name="Google Shape;334;p49"/>
          <p:cNvCxnSpPr/>
          <p:nvPr/>
        </p:nvCxnSpPr>
        <p:spPr>
          <a:xfrm>
            <a:off x="6792052" y="1885232"/>
            <a:ext cx="0" cy="597300"/>
          </a:xfrm>
          <a:prstGeom prst="straightConnector1">
            <a:avLst/>
          </a:prstGeom>
          <a:noFill/>
          <a:ln w="19050" cap="flat" cmpd="sng">
            <a:solidFill>
              <a:schemeClr val="lt1"/>
            </a:solidFill>
            <a:prstDash val="solid"/>
            <a:round/>
            <a:headEnd type="none" w="med" len="med"/>
            <a:tailEnd type="none" w="med" len="med"/>
          </a:ln>
        </p:spPr>
      </p:cxnSp>
      <p:sp>
        <p:nvSpPr>
          <p:cNvPr id="335" name="Google Shape;335;p49"/>
          <p:cNvSpPr txBox="1"/>
          <p:nvPr/>
        </p:nvSpPr>
        <p:spPr>
          <a:xfrm>
            <a:off x="2777775" y="3574125"/>
            <a:ext cx="2030100" cy="78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a:solidFill>
                  <a:schemeClr val="lt1"/>
                </a:solidFill>
                <a:latin typeface="Roboto Slab"/>
                <a:ea typeface="Roboto Slab"/>
                <a:cs typeface="Roboto Slab"/>
                <a:sym typeface="Roboto Slab"/>
              </a:rPr>
              <a:t>Data Scientist</a:t>
            </a:r>
            <a:endParaRPr>
              <a:solidFill>
                <a:schemeClr val="lt1"/>
              </a:solidFill>
              <a:latin typeface="Roboto Slab"/>
              <a:ea typeface="Roboto Slab"/>
              <a:cs typeface="Roboto Slab"/>
              <a:sym typeface="Roboto Slab"/>
            </a:endParaRPr>
          </a:p>
          <a:p>
            <a:pPr marL="0" lvl="0" indent="0" algn="l" rtl="0">
              <a:spcBef>
                <a:spcPts val="0"/>
              </a:spcBef>
              <a:spcAft>
                <a:spcPts val="0"/>
              </a:spcAft>
              <a:buNone/>
            </a:pPr>
            <a:endParaRPr>
              <a:solidFill>
                <a:schemeClr val="lt1"/>
              </a:solidFill>
              <a:latin typeface="Roboto Slab"/>
              <a:ea typeface="Roboto Slab"/>
              <a:cs typeface="Roboto Slab"/>
              <a:sym typeface="Roboto Slab"/>
            </a:endParaRPr>
          </a:p>
          <a:p>
            <a:pPr marL="0" lvl="0" indent="0" algn="l" rtl="0">
              <a:spcBef>
                <a:spcPts val="0"/>
              </a:spcBef>
              <a:spcAft>
                <a:spcPts val="0"/>
              </a:spcAft>
              <a:buClr>
                <a:schemeClr val="dk1"/>
              </a:buClr>
              <a:buSzPts val="1100"/>
              <a:buFont typeface="Arial"/>
              <a:buNone/>
            </a:pPr>
            <a:r>
              <a:rPr lang="en-CA" sz="1200">
                <a:solidFill>
                  <a:schemeClr val="lt1"/>
                </a:solidFill>
                <a:latin typeface="Roboto Slab"/>
                <a:ea typeface="Roboto Slab"/>
                <a:cs typeface="Roboto Slab"/>
                <a:sym typeface="Roboto Slab"/>
              </a:rPr>
              <a:t>        aishwaryarao595</a:t>
            </a:r>
            <a:endParaRPr sz="1200">
              <a:solidFill>
                <a:schemeClr val="lt1"/>
              </a:solidFill>
              <a:latin typeface="Roboto Slab"/>
              <a:ea typeface="Roboto Slab"/>
              <a:cs typeface="Roboto Slab"/>
              <a:sym typeface="Roboto Slab"/>
            </a:endParaRPr>
          </a:p>
        </p:txBody>
      </p:sp>
      <p:sp>
        <p:nvSpPr>
          <p:cNvPr id="336" name="Google Shape;336;p49"/>
          <p:cNvSpPr txBox="1"/>
          <p:nvPr/>
        </p:nvSpPr>
        <p:spPr>
          <a:xfrm>
            <a:off x="2794807" y="2970750"/>
            <a:ext cx="1569600" cy="4815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r>
              <a:rPr lang="en-CA" sz="2000">
                <a:solidFill>
                  <a:schemeClr val="lt1"/>
                </a:solidFill>
                <a:latin typeface="Fira Sans Extra Condensed Medium"/>
                <a:ea typeface="Fira Sans Extra Condensed Medium"/>
                <a:cs typeface="Fira Sans Extra Condensed Medium"/>
                <a:sym typeface="Fira Sans Extra Condensed Medium"/>
              </a:rPr>
              <a:t>Aishwarya</a:t>
            </a:r>
            <a:endParaRPr sz="2000">
              <a:solidFill>
                <a:schemeClr val="lt1"/>
              </a:solidFill>
              <a:latin typeface="Fira Sans Extra Condensed Medium"/>
              <a:ea typeface="Fira Sans Extra Condensed Medium"/>
              <a:cs typeface="Fira Sans Extra Condensed Medium"/>
              <a:sym typeface="Fira Sans Extra Condensed Medium"/>
            </a:endParaRPr>
          </a:p>
        </p:txBody>
      </p:sp>
      <p:cxnSp>
        <p:nvCxnSpPr>
          <p:cNvPr id="337" name="Google Shape;337;p49"/>
          <p:cNvCxnSpPr/>
          <p:nvPr/>
        </p:nvCxnSpPr>
        <p:spPr>
          <a:xfrm>
            <a:off x="2787306" y="3574132"/>
            <a:ext cx="0" cy="597300"/>
          </a:xfrm>
          <a:prstGeom prst="straightConnector1">
            <a:avLst/>
          </a:prstGeom>
          <a:noFill/>
          <a:ln w="19050" cap="flat" cmpd="sng">
            <a:solidFill>
              <a:schemeClr val="lt1"/>
            </a:solidFill>
            <a:prstDash val="solid"/>
            <a:round/>
            <a:headEnd type="none" w="med" len="med"/>
            <a:tailEnd type="none" w="med" len="med"/>
          </a:ln>
        </p:spPr>
      </p:cxnSp>
      <p:sp>
        <p:nvSpPr>
          <p:cNvPr id="338" name="Google Shape;338;p49"/>
          <p:cNvSpPr txBox="1"/>
          <p:nvPr/>
        </p:nvSpPr>
        <p:spPr>
          <a:xfrm>
            <a:off x="4852097" y="3574125"/>
            <a:ext cx="1569600" cy="78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a:solidFill>
                  <a:schemeClr val="lt1"/>
                </a:solidFill>
                <a:latin typeface="Roboto Slab"/>
                <a:ea typeface="Roboto Slab"/>
                <a:cs typeface="Roboto Slab"/>
                <a:sym typeface="Roboto Slab"/>
              </a:rPr>
              <a:t>Data Scientist</a:t>
            </a:r>
            <a:endParaRPr>
              <a:solidFill>
                <a:schemeClr val="lt1"/>
              </a:solidFill>
              <a:latin typeface="Roboto Slab"/>
              <a:ea typeface="Roboto Slab"/>
              <a:cs typeface="Roboto Slab"/>
              <a:sym typeface="Roboto Slab"/>
            </a:endParaRPr>
          </a:p>
          <a:p>
            <a:pPr marL="0" lvl="0" indent="0" algn="l" rtl="0">
              <a:spcBef>
                <a:spcPts val="0"/>
              </a:spcBef>
              <a:spcAft>
                <a:spcPts val="0"/>
              </a:spcAft>
              <a:buNone/>
            </a:pPr>
            <a:endParaRPr>
              <a:solidFill>
                <a:schemeClr val="lt1"/>
              </a:solidFill>
              <a:latin typeface="Roboto Slab"/>
              <a:ea typeface="Roboto Slab"/>
              <a:cs typeface="Roboto Slab"/>
              <a:sym typeface="Roboto Slab"/>
            </a:endParaRPr>
          </a:p>
          <a:p>
            <a:pPr marL="0" lvl="0" indent="0" algn="l" rtl="0">
              <a:spcBef>
                <a:spcPts val="0"/>
              </a:spcBef>
              <a:spcAft>
                <a:spcPts val="0"/>
              </a:spcAft>
              <a:buClr>
                <a:schemeClr val="dk1"/>
              </a:buClr>
              <a:buSzPts val="1100"/>
              <a:buFont typeface="Arial"/>
              <a:buNone/>
            </a:pPr>
            <a:r>
              <a:rPr lang="en-CA" sz="1200">
                <a:solidFill>
                  <a:schemeClr val="lt1"/>
                </a:solidFill>
                <a:latin typeface="Roboto Slab"/>
                <a:ea typeface="Roboto Slab"/>
                <a:cs typeface="Roboto Slab"/>
                <a:sym typeface="Roboto Slab"/>
              </a:rPr>
              <a:t>        julianaliu1997</a:t>
            </a:r>
            <a:endParaRPr sz="1200">
              <a:solidFill>
                <a:schemeClr val="lt1"/>
              </a:solidFill>
              <a:latin typeface="Roboto Slab"/>
              <a:ea typeface="Roboto Slab"/>
              <a:cs typeface="Roboto Slab"/>
              <a:sym typeface="Roboto Slab"/>
            </a:endParaRPr>
          </a:p>
        </p:txBody>
      </p:sp>
      <p:sp>
        <p:nvSpPr>
          <p:cNvPr id="339" name="Google Shape;339;p49"/>
          <p:cNvSpPr txBox="1"/>
          <p:nvPr/>
        </p:nvSpPr>
        <p:spPr>
          <a:xfrm>
            <a:off x="4792901" y="2970750"/>
            <a:ext cx="1569600" cy="4815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CA" sz="2000">
                <a:solidFill>
                  <a:schemeClr val="lt1"/>
                </a:solidFill>
                <a:latin typeface="Fira Sans Extra Condensed Medium"/>
                <a:ea typeface="Fira Sans Extra Condensed Medium"/>
                <a:cs typeface="Fira Sans Extra Condensed Medium"/>
                <a:sym typeface="Fira Sans Extra Condensed Medium"/>
              </a:rPr>
              <a:t>Juliana</a:t>
            </a:r>
            <a:endParaRPr sz="2000">
              <a:solidFill>
                <a:schemeClr val="lt1"/>
              </a:solidFill>
              <a:latin typeface="Fira Sans Extra Condensed Medium"/>
              <a:ea typeface="Fira Sans Extra Condensed Medium"/>
              <a:cs typeface="Fira Sans Extra Condensed Medium"/>
              <a:sym typeface="Fira Sans Extra Condensed Medium"/>
            </a:endParaRPr>
          </a:p>
        </p:txBody>
      </p:sp>
      <p:cxnSp>
        <p:nvCxnSpPr>
          <p:cNvPr id="340" name="Google Shape;340;p49"/>
          <p:cNvCxnSpPr/>
          <p:nvPr/>
        </p:nvCxnSpPr>
        <p:spPr>
          <a:xfrm>
            <a:off x="4861640" y="3574132"/>
            <a:ext cx="0" cy="597300"/>
          </a:xfrm>
          <a:prstGeom prst="straightConnector1">
            <a:avLst/>
          </a:prstGeom>
          <a:noFill/>
          <a:ln w="19050" cap="flat" cmpd="sng">
            <a:solidFill>
              <a:schemeClr val="lt1"/>
            </a:solidFill>
            <a:prstDash val="solid"/>
            <a:round/>
            <a:headEnd type="none" w="med" len="med"/>
            <a:tailEnd type="none" w="med" len="med"/>
          </a:ln>
        </p:spPr>
      </p:cxnSp>
      <p:sp>
        <p:nvSpPr>
          <p:cNvPr id="341" name="Google Shape;341;p49"/>
          <p:cNvSpPr txBox="1"/>
          <p:nvPr/>
        </p:nvSpPr>
        <p:spPr>
          <a:xfrm>
            <a:off x="6773985" y="3574125"/>
            <a:ext cx="1569600" cy="78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a:solidFill>
                  <a:schemeClr val="lt1"/>
                </a:solidFill>
                <a:latin typeface="Roboto Slab"/>
                <a:ea typeface="Roboto Slab"/>
                <a:cs typeface="Roboto Slab"/>
                <a:sym typeface="Roboto Slab"/>
              </a:rPr>
              <a:t>Data Scientist</a:t>
            </a:r>
            <a:endParaRPr>
              <a:solidFill>
                <a:schemeClr val="lt1"/>
              </a:solidFill>
              <a:latin typeface="Roboto Slab"/>
              <a:ea typeface="Roboto Slab"/>
              <a:cs typeface="Roboto Slab"/>
              <a:sym typeface="Roboto Slab"/>
            </a:endParaRPr>
          </a:p>
          <a:p>
            <a:pPr marL="0" lvl="0" indent="0" algn="l" rtl="0">
              <a:spcBef>
                <a:spcPts val="0"/>
              </a:spcBef>
              <a:spcAft>
                <a:spcPts val="0"/>
              </a:spcAft>
              <a:buNone/>
            </a:pPr>
            <a:endParaRPr>
              <a:solidFill>
                <a:schemeClr val="lt1"/>
              </a:solidFill>
              <a:latin typeface="Roboto Slab"/>
              <a:ea typeface="Roboto Slab"/>
              <a:cs typeface="Roboto Slab"/>
              <a:sym typeface="Roboto Slab"/>
            </a:endParaRPr>
          </a:p>
          <a:p>
            <a:pPr marL="0" lvl="0" indent="0" algn="l" rtl="0">
              <a:spcBef>
                <a:spcPts val="0"/>
              </a:spcBef>
              <a:spcAft>
                <a:spcPts val="0"/>
              </a:spcAft>
              <a:buClr>
                <a:schemeClr val="dk1"/>
              </a:buClr>
              <a:buSzPts val="1100"/>
              <a:buFont typeface="Arial"/>
              <a:buNone/>
            </a:pPr>
            <a:r>
              <a:rPr lang="en-CA" sz="1200">
                <a:solidFill>
                  <a:schemeClr val="lt1"/>
                </a:solidFill>
                <a:latin typeface="Roboto Slab"/>
                <a:ea typeface="Roboto Slab"/>
                <a:cs typeface="Roboto Slab"/>
                <a:sym typeface="Roboto Slab"/>
              </a:rPr>
              <a:t>        Syrenia</a:t>
            </a:r>
            <a:endParaRPr sz="1200">
              <a:solidFill>
                <a:schemeClr val="lt1"/>
              </a:solidFill>
              <a:latin typeface="Roboto Slab"/>
              <a:ea typeface="Roboto Slab"/>
              <a:cs typeface="Roboto Slab"/>
              <a:sym typeface="Roboto Slab"/>
            </a:endParaRPr>
          </a:p>
        </p:txBody>
      </p:sp>
      <p:sp>
        <p:nvSpPr>
          <p:cNvPr id="342" name="Google Shape;342;p49"/>
          <p:cNvSpPr txBox="1"/>
          <p:nvPr/>
        </p:nvSpPr>
        <p:spPr>
          <a:xfrm>
            <a:off x="6791001" y="2970750"/>
            <a:ext cx="1569600" cy="4815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CA" sz="2000">
                <a:solidFill>
                  <a:schemeClr val="lt1"/>
                </a:solidFill>
                <a:latin typeface="Fira Sans Extra Condensed Medium"/>
                <a:ea typeface="Fira Sans Extra Condensed Medium"/>
                <a:cs typeface="Fira Sans Extra Condensed Medium"/>
                <a:sym typeface="Fira Sans Extra Condensed Medium"/>
              </a:rPr>
              <a:t>Xinyi</a:t>
            </a:r>
            <a:endParaRPr sz="2000">
              <a:solidFill>
                <a:schemeClr val="lt1"/>
              </a:solidFill>
              <a:latin typeface="Fira Sans Extra Condensed Medium"/>
              <a:ea typeface="Fira Sans Extra Condensed Medium"/>
              <a:cs typeface="Fira Sans Extra Condensed Medium"/>
              <a:sym typeface="Fira Sans Extra Condensed Medium"/>
            </a:endParaRPr>
          </a:p>
        </p:txBody>
      </p:sp>
      <p:cxnSp>
        <p:nvCxnSpPr>
          <p:cNvPr id="343" name="Google Shape;343;p49"/>
          <p:cNvCxnSpPr/>
          <p:nvPr/>
        </p:nvCxnSpPr>
        <p:spPr>
          <a:xfrm>
            <a:off x="6783540" y="3574132"/>
            <a:ext cx="0" cy="597300"/>
          </a:xfrm>
          <a:prstGeom prst="straightConnector1">
            <a:avLst/>
          </a:prstGeom>
          <a:noFill/>
          <a:ln w="19050" cap="flat" cmpd="sng">
            <a:solidFill>
              <a:schemeClr val="lt1"/>
            </a:solidFill>
            <a:prstDash val="solid"/>
            <a:round/>
            <a:headEnd type="none" w="med" len="med"/>
            <a:tailEnd type="none" w="med" len="med"/>
          </a:ln>
        </p:spPr>
      </p:cxnSp>
      <p:sp>
        <p:nvSpPr>
          <p:cNvPr id="344" name="Google Shape;344;p49"/>
          <p:cNvSpPr txBox="1">
            <a:spLocks noGrp="1"/>
          </p:cNvSpPr>
          <p:nvPr>
            <p:ph type="subTitle" idx="4294967295"/>
          </p:nvPr>
        </p:nvSpPr>
        <p:spPr>
          <a:xfrm>
            <a:off x="6418525" y="4553100"/>
            <a:ext cx="2140800" cy="71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CA" sz="2500" i="1">
                <a:solidFill>
                  <a:srgbClr val="FFFFFF"/>
                </a:solidFill>
                <a:latin typeface="Impact"/>
                <a:ea typeface="Impact"/>
                <a:cs typeface="Impact"/>
                <a:sym typeface="Impact"/>
              </a:rPr>
              <a:t>Proaggressive</a:t>
            </a:r>
            <a:endParaRPr/>
          </a:p>
        </p:txBody>
      </p:sp>
      <p:pic>
        <p:nvPicPr>
          <p:cNvPr id="345" name="Google Shape;345;p49"/>
          <p:cNvPicPr preferRelativeResize="0"/>
          <p:nvPr/>
        </p:nvPicPr>
        <p:blipFill>
          <a:blip r:embed="rId3">
            <a:alphaModFix/>
          </a:blip>
          <a:stretch>
            <a:fillRect/>
          </a:stretch>
        </p:blipFill>
        <p:spPr>
          <a:xfrm>
            <a:off x="782474" y="2481305"/>
            <a:ext cx="405600" cy="405600"/>
          </a:xfrm>
          <a:prstGeom prst="rect">
            <a:avLst/>
          </a:prstGeom>
          <a:noFill/>
          <a:ln>
            <a:noFill/>
          </a:ln>
        </p:spPr>
      </p:pic>
      <p:pic>
        <p:nvPicPr>
          <p:cNvPr id="346" name="Google Shape;346;p49"/>
          <p:cNvPicPr preferRelativeResize="0"/>
          <p:nvPr/>
        </p:nvPicPr>
        <p:blipFill>
          <a:blip r:embed="rId3">
            <a:alphaModFix/>
          </a:blip>
          <a:stretch>
            <a:fillRect/>
          </a:stretch>
        </p:blipFill>
        <p:spPr>
          <a:xfrm>
            <a:off x="2777775" y="2248450"/>
            <a:ext cx="405600" cy="405600"/>
          </a:xfrm>
          <a:prstGeom prst="rect">
            <a:avLst/>
          </a:prstGeom>
          <a:noFill/>
          <a:ln>
            <a:noFill/>
          </a:ln>
        </p:spPr>
      </p:pic>
      <p:pic>
        <p:nvPicPr>
          <p:cNvPr id="347" name="Google Shape;347;p49"/>
          <p:cNvPicPr preferRelativeResize="0"/>
          <p:nvPr/>
        </p:nvPicPr>
        <p:blipFill>
          <a:blip r:embed="rId3">
            <a:alphaModFix/>
          </a:blip>
          <a:stretch>
            <a:fillRect/>
          </a:stretch>
        </p:blipFill>
        <p:spPr>
          <a:xfrm>
            <a:off x="2777775" y="3956925"/>
            <a:ext cx="405600" cy="405600"/>
          </a:xfrm>
          <a:prstGeom prst="rect">
            <a:avLst/>
          </a:prstGeom>
          <a:noFill/>
          <a:ln>
            <a:noFill/>
          </a:ln>
        </p:spPr>
      </p:pic>
      <p:pic>
        <p:nvPicPr>
          <p:cNvPr id="348" name="Google Shape;348;p49"/>
          <p:cNvPicPr preferRelativeResize="0"/>
          <p:nvPr/>
        </p:nvPicPr>
        <p:blipFill>
          <a:blip r:embed="rId3">
            <a:alphaModFix/>
          </a:blip>
          <a:stretch>
            <a:fillRect/>
          </a:stretch>
        </p:blipFill>
        <p:spPr>
          <a:xfrm>
            <a:off x="4870150" y="2240238"/>
            <a:ext cx="405600" cy="405600"/>
          </a:xfrm>
          <a:prstGeom prst="rect">
            <a:avLst/>
          </a:prstGeom>
          <a:noFill/>
          <a:ln>
            <a:noFill/>
          </a:ln>
        </p:spPr>
      </p:pic>
      <p:pic>
        <p:nvPicPr>
          <p:cNvPr id="349" name="Google Shape;349;p49"/>
          <p:cNvPicPr preferRelativeResize="0"/>
          <p:nvPr/>
        </p:nvPicPr>
        <p:blipFill>
          <a:blip r:embed="rId3">
            <a:alphaModFix/>
          </a:blip>
          <a:stretch>
            <a:fillRect/>
          </a:stretch>
        </p:blipFill>
        <p:spPr>
          <a:xfrm>
            <a:off x="4870150" y="3940475"/>
            <a:ext cx="405600" cy="405600"/>
          </a:xfrm>
          <a:prstGeom prst="rect">
            <a:avLst/>
          </a:prstGeom>
          <a:noFill/>
          <a:ln>
            <a:noFill/>
          </a:ln>
        </p:spPr>
      </p:pic>
      <p:pic>
        <p:nvPicPr>
          <p:cNvPr id="350" name="Google Shape;350;p49"/>
          <p:cNvPicPr preferRelativeResize="0"/>
          <p:nvPr/>
        </p:nvPicPr>
        <p:blipFill>
          <a:blip r:embed="rId3">
            <a:alphaModFix/>
          </a:blip>
          <a:stretch>
            <a:fillRect/>
          </a:stretch>
        </p:blipFill>
        <p:spPr>
          <a:xfrm>
            <a:off x="6792050" y="2248450"/>
            <a:ext cx="405600" cy="405600"/>
          </a:xfrm>
          <a:prstGeom prst="rect">
            <a:avLst/>
          </a:prstGeom>
          <a:noFill/>
          <a:ln>
            <a:noFill/>
          </a:ln>
        </p:spPr>
      </p:pic>
      <p:pic>
        <p:nvPicPr>
          <p:cNvPr id="351" name="Google Shape;351;p49"/>
          <p:cNvPicPr preferRelativeResize="0"/>
          <p:nvPr/>
        </p:nvPicPr>
        <p:blipFill>
          <a:blip r:embed="rId3">
            <a:alphaModFix/>
          </a:blip>
          <a:stretch>
            <a:fillRect/>
          </a:stretch>
        </p:blipFill>
        <p:spPr>
          <a:xfrm>
            <a:off x="6792050" y="3940475"/>
            <a:ext cx="405600" cy="405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50"/>
          <p:cNvSpPr txBox="1">
            <a:spLocks noGrp="1"/>
          </p:cNvSpPr>
          <p:nvPr>
            <p:ph type="ctrTitle"/>
          </p:nvPr>
        </p:nvSpPr>
        <p:spPr>
          <a:xfrm>
            <a:off x="720000" y="540000"/>
            <a:ext cx="7704000" cy="40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CA"/>
              <a:t>CONTEXT</a:t>
            </a:r>
            <a:endParaRPr/>
          </a:p>
        </p:txBody>
      </p:sp>
      <p:sp>
        <p:nvSpPr>
          <p:cNvPr id="357" name="Google Shape;357;p50"/>
          <p:cNvSpPr txBox="1"/>
          <p:nvPr/>
        </p:nvSpPr>
        <p:spPr>
          <a:xfrm flipH="1">
            <a:off x="2075675" y="1416350"/>
            <a:ext cx="6652800" cy="792900"/>
          </a:xfrm>
          <a:prstGeom prst="rect">
            <a:avLst/>
          </a:prstGeom>
          <a:noFill/>
          <a:ln>
            <a:noFill/>
          </a:ln>
        </p:spPr>
        <p:txBody>
          <a:bodyPr spcFirstLastPara="1" wrap="square" lIns="91425" tIns="0" rIns="91425" bIns="0" anchor="ctr" anchorCtr="0">
            <a:noAutofit/>
          </a:bodyPr>
          <a:lstStyle/>
          <a:p>
            <a:pPr marL="457200" lvl="0" indent="-304800" algn="l" rtl="0">
              <a:spcBef>
                <a:spcPts val="0"/>
              </a:spcBef>
              <a:spcAft>
                <a:spcPts val="0"/>
              </a:spcAft>
              <a:buClr>
                <a:srgbClr val="073763"/>
              </a:buClr>
              <a:buSzPts val="1200"/>
              <a:buFont typeface="Roboto Slab"/>
              <a:buChar char="●"/>
            </a:pPr>
            <a:r>
              <a:rPr lang="en-CA" sz="1200">
                <a:solidFill>
                  <a:srgbClr val="073763"/>
                </a:solidFill>
                <a:latin typeface="Roboto Slab"/>
                <a:ea typeface="Roboto Slab"/>
                <a:cs typeface="Roboto Slab"/>
                <a:sym typeface="Roboto Slab"/>
              </a:rPr>
              <a:t>Price hardening cycle</a:t>
            </a:r>
            <a:endParaRPr sz="1200">
              <a:solidFill>
                <a:srgbClr val="073763"/>
              </a:solidFill>
              <a:latin typeface="Roboto Slab"/>
              <a:ea typeface="Roboto Slab"/>
              <a:cs typeface="Roboto Slab"/>
              <a:sym typeface="Roboto Slab"/>
            </a:endParaRPr>
          </a:p>
          <a:p>
            <a:pPr marL="457200" lvl="0" indent="-304800" algn="l" rtl="0">
              <a:spcBef>
                <a:spcPts val="0"/>
              </a:spcBef>
              <a:spcAft>
                <a:spcPts val="0"/>
              </a:spcAft>
              <a:buClr>
                <a:srgbClr val="073763"/>
              </a:buClr>
              <a:buSzPts val="1200"/>
              <a:buFont typeface="Roboto Slab"/>
              <a:buChar char="●"/>
            </a:pPr>
            <a:r>
              <a:rPr lang="en-CA" sz="1200">
                <a:solidFill>
                  <a:srgbClr val="073763"/>
                </a:solidFill>
                <a:latin typeface="Roboto Slab"/>
                <a:ea typeface="Roboto Slab"/>
                <a:cs typeface="Roboto Slab"/>
                <a:sym typeface="Roboto Slab"/>
              </a:rPr>
              <a:t>Industry revenue declined 5.0% in 2020</a:t>
            </a:r>
            <a:endParaRPr sz="1200">
              <a:solidFill>
                <a:srgbClr val="073763"/>
              </a:solidFill>
              <a:latin typeface="Roboto Slab"/>
              <a:ea typeface="Roboto Slab"/>
              <a:cs typeface="Roboto Slab"/>
              <a:sym typeface="Roboto Slab"/>
            </a:endParaRPr>
          </a:p>
          <a:p>
            <a:pPr marL="457200" lvl="0" indent="-304800" algn="l" rtl="0">
              <a:spcBef>
                <a:spcPts val="0"/>
              </a:spcBef>
              <a:spcAft>
                <a:spcPts val="0"/>
              </a:spcAft>
              <a:buClr>
                <a:srgbClr val="073763"/>
              </a:buClr>
              <a:buSzPts val="1200"/>
              <a:buFont typeface="Roboto Slab"/>
              <a:buChar char="●"/>
            </a:pPr>
            <a:r>
              <a:rPr lang="en-CA" sz="1200">
                <a:solidFill>
                  <a:srgbClr val="073763"/>
                </a:solidFill>
                <a:latin typeface="Roboto Slab"/>
                <a:ea typeface="Roboto Slab"/>
                <a:cs typeface="Roboto Slab"/>
                <a:sym typeface="Roboto Slab"/>
              </a:rPr>
              <a:t>37.0% of consumers are likely to purchase auto insurance online in the future</a:t>
            </a:r>
            <a:endParaRPr sz="1200">
              <a:solidFill>
                <a:srgbClr val="073763"/>
              </a:solidFill>
              <a:latin typeface="Roboto Slab"/>
              <a:ea typeface="Roboto Slab"/>
              <a:cs typeface="Roboto Slab"/>
              <a:sym typeface="Roboto Slab"/>
            </a:endParaRPr>
          </a:p>
          <a:p>
            <a:pPr marL="457200" lvl="0" indent="-304800" algn="l" rtl="0">
              <a:spcBef>
                <a:spcPts val="0"/>
              </a:spcBef>
              <a:spcAft>
                <a:spcPts val="0"/>
              </a:spcAft>
              <a:buClr>
                <a:srgbClr val="073763"/>
              </a:buClr>
              <a:buSzPts val="1200"/>
              <a:buFont typeface="Roboto Slab"/>
              <a:buChar char="●"/>
            </a:pPr>
            <a:r>
              <a:rPr lang="en-CA" sz="1200">
                <a:solidFill>
                  <a:srgbClr val="073763"/>
                </a:solidFill>
                <a:latin typeface="Roboto Slab"/>
                <a:ea typeface="Roboto Slab"/>
                <a:cs typeface="Roboto Slab"/>
                <a:sym typeface="Roboto Slab"/>
              </a:rPr>
              <a:t>Fraud detection becomes increasingly crucial for an online-focused strategy shift</a:t>
            </a:r>
            <a:endParaRPr>
              <a:solidFill>
                <a:srgbClr val="073763"/>
              </a:solidFill>
              <a:latin typeface="Roboto Slab"/>
              <a:ea typeface="Roboto Slab"/>
              <a:cs typeface="Roboto Slab"/>
              <a:sym typeface="Roboto Slab"/>
            </a:endParaRPr>
          </a:p>
        </p:txBody>
      </p:sp>
      <p:sp>
        <p:nvSpPr>
          <p:cNvPr id="358" name="Google Shape;358;p50"/>
          <p:cNvSpPr txBox="1"/>
          <p:nvPr/>
        </p:nvSpPr>
        <p:spPr>
          <a:xfrm flipH="1">
            <a:off x="2068519" y="1103788"/>
            <a:ext cx="3031800" cy="3168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1600"/>
              </a:spcAft>
              <a:buNone/>
            </a:pPr>
            <a:r>
              <a:rPr lang="en-CA" sz="2000">
                <a:solidFill>
                  <a:srgbClr val="00D6C0"/>
                </a:solidFill>
                <a:latin typeface="Fira Sans Extra Condensed Medium"/>
                <a:ea typeface="Fira Sans Extra Condensed Medium"/>
                <a:cs typeface="Fira Sans Extra Condensed Medium"/>
                <a:sym typeface="Fira Sans Extra Condensed Medium"/>
              </a:rPr>
              <a:t>Competitive Landscape</a:t>
            </a:r>
            <a:endParaRPr sz="2000">
              <a:solidFill>
                <a:srgbClr val="00D6C0"/>
              </a:solidFill>
              <a:latin typeface="Fira Sans Extra Condensed Medium"/>
              <a:ea typeface="Fira Sans Extra Condensed Medium"/>
              <a:cs typeface="Fira Sans Extra Condensed Medium"/>
              <a:sym typeface="Fira Sans Extra Condensed Medium"/>
            </a:endParaRPr>
          </a:p>
        </p:txBody>
      </p:sp>
      <p:sp>
        <p:nvSpPr>
          <p:cNvPr id="359" name="Google Shape;359;p50"/>
          <p:cNvSpPr/>
          <p:nvPr/>
        </p:nvSpPr>
        <p:spPr>
          <a:xfrm flipH="1">
            <a:off x="1833700" y="1184226"/>
            <a:ext cx="157800" cy="157800"/>
          </a:xfrm>
          <a:prstGeom prst="rect">
            <a:avLst/>
          </a:prstGeom>
          <a:solidFill>
            <a:srgbClr val="00D6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50"/>
          <p:cNvSpPr txBox="1"/>
          <p:nvPr/>
        </p:nvSpPr>
        <p:spPr>
          <a:xfrm flipH="1">
            <a:off x="2076000" y="2609575"/>
            <a:ext cx="6652800" cy="405600"/>
          </a:xfrm>
          <a:prstGeom prst="rect">
            <a:avLst/>
          </a:prstGeom>
          <a:noFill/>
          <a:ln>
            <a:noFill/>
          </a:ln>
        </p:spPr>
        <p:txBody>
          <a:bodyPr spcFirstLastPara="1" wrap="square" lIns="91425" tIns="0" rIns="91425" bIns="0" anchor="ctr" anchorCtr="0">
            <a:noAutofit/>
          </a:bodyPr>
          <a:lstStyle/>
          <a:p>
            <a:pPr marL="457200" lvl="0" indent="-304800" algn="l" rtl="0">
              <a:spcBef>
                <a:spcPts val="0"/>
              </a:spcBef>
              <a:spcAft>
                <a:spcPts val="0"/>
              </a:spcAft>
              <a:buClr>
                <a:schemeClr val="accent2"/>
              </a:buClr>
              <a:buSzPts val="1200"/>
              <a:buFont typeface="Roboto Slab"/>
              <a:buChar char="●"/>
            </a:pPr>
            <a:r>
              <a:rPr lang="en-CA" sz="1200" dirty="0">
                <a:solidFill>
                  <a:schemeClr val="accent2"/>
                </a:solidFill>
                <a:latin typeface="Roboto Slab"/>
                <a:ea typeface="Roboto Slab"/>
                <a:cs typeface="Roboto Slab"/>
                <a:sym typeface="Roboto Slab"/>
              </a:rPr>
              <a:t>Auto insurers lose at least $29 billion a year due to premium leakage, according to Verisk</a:t>
            </a:r>
            <a:endParaRPr dirty="0">
              <a:solidFill>
                <a:srgbClr val="073763"/>
              </a:solidFill>
              <a:latin typeface="Roboto Slab"/>
              <a:ea typeface="Roboto Slab"/>
              <a:cs typeface="Roboto Slab"/>
              <a:sym typeface="Roboto Slab"/>
            </a:endParaRPr>
          </a:p>
        </p:txBody>
      </p:sp>
      <p:sp>
        <p:nvSpPr>
          <p:cNvPr id="361" name="Google Shape;361;p50"/>
          <p:cNvSpPr txBox="1"/>
          <p:nvPr/>
        </p:nvSpPr>
        <p:spPr>
          <a:xfrm flipH="1">
            <a:off x="2075663" y="2296925"/>
            <a:ext cx="3031800" cy="3168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1600"/>
              </a:spcAft>
              <a:buNone/>
            </a:pPr>
            <a:r>
              <a:rPr lang="en-CA" sz="2000">
                <a:solidFill>
                  <a:srgbClr val="073763"/>
                </a:solidFill>
                <a:latin typeface="Fira Sans Extra Condensed Medium"/>
                <a:ea typeface="Fira Sans Extra Condensed Medium"/>
                <a:cs typeface="Fira Sans Extra Condensed Medium"/>
                <a:sym typeface="Fira Sans Extra Condensed Medium"/>
              </a:rPr>
              <a:t>Business Problem</a:t>
            </a:r>
            <a:endParaRPr sz="2000">
              <a:solidFill>
                <a:srgbClr val="073763"/>
              </a:solidFill>
              <a:latin typeface="Fira Sans Extra Condensed Medium"/>
              <a:ea typeface="Fira Sans Extra Condensed Medium"/>
              <a:cs typeface="Fira Sans Extra Condensed Medium"/>
              <a:sym typeface="Fira Sans Extra Condensed Medium"/>
            </a:endParaRPr>
          </a:p>
        </p:txBody>
      </p:sp>
      <p:sp>
        <p:nvSpPr>
          <p:cNvPr id="362" name="Google Shape;362;p50"/>
          <p:cNvSpPr/>
          <p:nvPr/>
        </p:nvSpPr>
        <p:spPr>
          <a:xfrm flipH="1">
            <a:off x="1833700" y="2377364"/>
            <a:ext cx="157800" cy="157800"/>
          </a:xfrm>
          <a:prstGeom prst="rect">
            <a:avLst/>
          </a:pr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50"/>
          <p:cNvSpPr txBox="1"/>
          <p:nvPr/>
        </p:nvSpPr>
        <p:spPr>
          <a:xfrm flipH="1">
            <a:off x="2085550" y="3382213"/>
            <a:ext cx="6652800" cy="405600"/>
          </a:xfrm>
          <a:prstGeom prst="rect">
            <a:avLst/>
          </a:prstGeom>
          <a:noFill/>
          <a:ln>
            <a:noFill/>
          </a:ln>
        </p:spPr>
        <p:txBody>
          <a:bodyPr spcFirstLastPara="1" wrap="square" lIns="91425" tIns="0" rIns="91425" bIns="0" anchor="ctr" anchorCtr="0">
            <a:noAutofit/>
          </a:bodyPr>
          <a:lstStyle/>
          <a:p>
            <a:pPr marL="457200" lvl="0" indent="-304800" algn="l" rtl="0">
              <a:spcBef>
                <a:spcPts val="0"/>
              </a:spcBef>
              <a:spcAft>
                <a:spcPts val="0"/>
              </a:spcAft>
              <a:buClr>
                <a:schemeClr val="accent2"/>
              </a:buClr>
              <a:buSzPts val="1200"/>
              <a:buFont typeface="Roboto Slab"/>
              <a:buChar char="●"/>
            </a:pPr>
            <a:r>
              <a:rPr lang="en-CA" sz="1200">
                <a:solidFill>
                  <a:schemeClr val="accent2"/>
                </a:solidFill>
                <a:latin typeface="Roboto Slab"/>
                <a:ea typeface="Roboto Slab"/>
                <a:cs typeface="Roboto Slab"/>
                <a:sym typeface="Roboto Slab"/>
              </a:rPr>
              <a:t>Predict the likelihood of auto insurance fraud through a classification model</a:t>
            </a:r>
            <a:endParaRPr sz="1200">
              <a:solidFill>
                <a:schemeClr val="accent2"/>
              </a:solidFill>
              <a:latin typeface="Roboto Slab"/>
              <a:ea typeface="Roboto Slab"/>
              <a:cs typeface="Roboto Slab"/>
              <a:sym typeface="Roboto Slab"/>
            </a:endParaRPr>
          </a:p>
          <a:p>
            <a:pPr marL="457200" lvl="0" indent="-304800" algn="l" rtl="0">
              <a:spcBef>
                <a:spcPts val="0"/>
              </a:spcBef>
              <a:spcAft>
                <a:spcPts val="0"/>
              </a:spcAft>
              <a:buClr>
                <a:schemeClr val="accent2"/>
              </a:buClr>
              <a:buSzPts val="1200"/>
              <a:buFont typeface="Roboto Slab"/>
              <a:buChar char="●"/>
            </a:pPr>
            <a:r>
              <a:rPr lang="en-CA" sz="1200">
                <a:solidFill>
                  <a:schemeClr val="accent2"/>
                </a:solidFill>
                <a:latin typeface="Roboto Slab"/>
                <a:ea typeface="Roboto Slab"/>
                <a:cs typeface="Roboto Slab"/>
                <a:sym typeface="Roboto Slab"/>
              </a:rPr>
              <a:t>Identify factors that can be used to detect fraud from causal analysis</a:t>
            </a:r>
            <a:endParaRPr>
              <a:solidFill>
                <a:srgbClr val="073763"/>
              </a:solidFill>
              <a:latin typeface="Roboto Slab"/>
              <a:ea typeface="Roboto Slab"/>
              <a:cs typeface="Roboto Slab"/>
              <a:sym typeface="Roboto Slab"/>
            </a:endParaRPr>
          </a:p>
        </p:txBody>
      </p:sp>
      <p:sp>
        <p:nvSpPr>
          <p:cNvPr id="364" name="Google Shape;364;p50"/>
          <p:cNvSpPr txBox="1"/>
          <p:nvPr/>
        </p:nvSpPr>
        <p:spPr>
          <a:xfrm flipH="1">
            <a:off x="2086363" y="3082163"/>
            <a:ext cx="3031800" cy="3168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1600"/>
              </a:spcAft>
              <a:buNone/>
            </a:pPr>
            <a:r>
              <a:rPr lang="en-CA" sz="2000">
                <a:solidFill>
                  <a:srgbClr val="3D85C6"/>
                </a:solidFill>
                <a:latin typeface="Fira Sans Extra Condensed Medium"/>
                <a:ea typeface="Fira Sans Extra Condensed Medium"/>
                <a:cs typeface="Fira Sans Extra Condensed Medium"/>
                <a:sym typeface="Fira Sans Extra Condensed Medium"/>
              </a:rPr>
              <a:t>Objectives and Benefits</a:t>
            </a:r>
            <a:endParaRPr sz="2000">
              <a:solidFill>
                <a:srgbClr val="3D85C6"/>
              </a:solidFill>
              <a:latin typeface="Fira Sans Extra Condensed Medium"/>
              <a:ea typeface="Fira Sans Extra Condensed Medium"/>
              <a:cs typeface="Fira Sans Extra Condensed Medium"/>
              <a:sym typeface="Fira Sans Extra Condensed Medium"/>
            </a:endParaRPr>
          </a:p>
        </p:txBody>
      </p:sp>
      <p:sp>
        <p:nvSpPr>
          <p:cNvPr id="365" name="Google Shape;365;p50"/>
          <p:cNvSpPr/>
          <p:nvPr/>
        </p:nvSpPr>
        <p:spPr>
          <a:xfrm flipH="1">
            <a:off x="1844400" y="3162601"/>
            <a:ext cx="157800" cy="157800"/>
          </a:xfrm>
          <a:prstGeom prst="rect">
            <a:avLst/>
          </a:prstGeom>
          <a:solidFill>
            <a:srgbClr val="3D85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50"/>
          <p:cNvSpPr txBox="1"/>
          <p:nvPr/>
        </p:nvSpPr>
        <p:spPr>
          <a:xfrm>
            <a:off x="726475" y="4769275"/>
            <a:ext cx="77040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sz="800" i="1">
                <a:solidFill>
                  <a:schemeClr val="accent2"/>
                </a:solidFill>
                <a:latin typeface="Roboto Slab"/>
                <a:ea typeface="Roboto Slab"/>
                <a:cs typeface="Roboto Slab"/>
                <a:sym typeface="Roboto Slab"/>
              </a:rPr>
              <a:t>Source: IBISWorld, Insurance Information Institute</a:t>
            </a:r>
            <a:endParaRPr sz="1200">
              <a:latin typeface="Roboto Slab"/>
              <a:ea typeface="Roboto Slab"/>
              <a:cs typeface="Roboto Slab"/>
              <a:sym typeface="Roboto Slab"/>
            </a:endParaRPr>
          </a:p>
        </p:txBody>
      </p:sp>
      <p:grpSp>
        <p:nvGrpSpPr>
          <p:cNvPr id="367" name="Google Shape;367;p50"/>
          <p:cNvGrpSpPr/>
          <p:nvPr/>
        </p:nvGrpSpPr>
        <p:grpSpPr>
          <a:xfrm>
            <a:off x="813403" y="1184233"/>
            <a:ext cx="531811" cy="471945"/>
            <a:chOff x="-5635200" y="2037975"/>
            <a:chExt cx="293025" cy="291450"/>
          </a:xfrm>
        </p:grpSpPr>
        <p:sp>
          <p:nvSpPr>
            <p:cNvPr id="368" name="Google Shape;368;p50"/>
            <p:cNvSpPr/>
            <p:nvPr/>
          </p:nvSpPr>
          <p:spPr>
            <a:xfrm>
              <a:off x="-5635200" y="2037975"/>
              <a:ext cx="293025" cy="291450"/>
            </a:xfrm>
            <a:custGeom>
              <a:avLst/>
              <a:gdLst/>
              <a:ahLst/>
              <a:cxnLst/>
              <a:rect l="l" t="t" r="r" b="b"/>
              <a:pathLst>
                <a:path w="11721" h="11658" extrusionOk="0">
                  <a:moveTo>
                    <a:pt x="2395" y="725"/>
                  </a:moveTo>
                  <a:cubicBezTo>
                    <a:pt x="2930" y="725"/>
                    <a:pt x="3403" y="1197"/>
                    <a:pt x="3403" y="1733"/>
                  </a:cubicBezTo>
                  <a:cubicBezTo>
                    <a:pt x="3403" y="2300"/>
                    <a:pt x="2930" y="2773"/>
                    <a:pt x="2395" y="2773"/>
                  </a:cubicBezTo>
                  <a:cubicBezTo>
                    <a:pt x="1828" y="2773"/>
                    <a:pt x="1355" y="2300"/>
                    <a:pt x="1355" y="1733"/>
                  </a:cubicBezTo>
                  <a:cubicBezTo>
                    <a:pt x="1355" y="1197"/>
                    <a:pt x="1828" y="725"/>
                    <a:pt x="2395" y="725"/>
                  </a:cubicBezTo>
                  <a:close/>
                  <a:moveTo>
                    <a:pt x="10303" y="725"/>
                  </a:moveTo>
                  <a:lnTo>
                    <a:pt x="10303" y="6585"/>
                  </a:lnTo>
                  <a:lnTo>
                    <a:pt x="10334" y="6585"/>
                  </a:lnTo>
                  <a:cubicBezTo>
                    <a:pt x="10334" y="6774"/>
                    <a:pt x="10177" y="6931"/>
                    <a:pt x="9988" y="6931"/>
                  </a:cubicBezTo>
                  <a:lnTo>
                    <a:pt x="4789" y="6931"/>
                  </a:lnTo>
                  <a:lnTo>
                    <a:pt x="4789" y="5167"/>
                  </a:lnTo>
                  <a:cubicBezTo>
                    <a:pt x="4789" y="4253"/>
                    <a:pt x="4285" y="3434"/>
                    <a:pt x="3498" y="3025"/>
                  </a:cubicBezTo>
                  <a:cubicBezTo>
                    <a:pt x="3844" y="2710"/>
                    <a:pt x="4096" y="2237"/>
                    <a:pt x="4096" y="1733"/>
                  </a:cubicBezTo>
                  <a:cubicBezTo>
                    <a:pt x="4096" y="1355"/>
                    <a:pt x="3970" y="977"/>
                    <a:pt x="3718" y="725"/>
                  </a:cubicBezTo>
                  <a:close/>
                  <a:moveTo>
                    <a:pt x="2710" y="3466"/>
                  </a:moveTo>
                  <a:cubicBezTo>
                    <a:pt x="3498" y="3623"/>
                    <a:pt x="4096" y="4316"/>
                    <a:pt x="4096" y="5167"/>
                  </a:cubicBezTo>
                  <a:lnTo>
                    <a:pt x="4096" y="7246"/>
                  </a:lnTo>
                  <a:cubicBezTo>
                    <a:pt x="4128" y="7435"/>
                    <a:pt x="3970" y="7593"/>
                    <a:pt x="3750" y="7593"/>
                  </a:cubicBezTo>
                  <a:cubicBezTo>
                    <a:pt x="3561" y="7593"/>
                    <a:pt x="3403" y="7750"/>
                    <a:pt x="3403" y="7971"/>
                  </a:cubicBezTo>
                  <a:lnTo>
                    <a:pt x="3403" y="10712"/>
                  </a:lnTo>
                  <a:cubicBezTo>
                    <a:pt x="3403" y="10901"/>
                    <a:pt x="3246" y="11058"/>
                    <a:pt x="3056" y="11058"/>
                  </a:cubicBezTo>
                  <a:lnTo>
                    <a:pt x="1670" y="11058"/>
                  </a:lnTo>
                  <a:cubicBezTo>
                    <a:pt x="1481" y="11058"/>
                    <a:pt x="1324" y="10901"/>
                    <a:pt x="1324" y="10712"/>
                  </a:cubicBezTo>
                  <a:lnTo>
                    <a:pt x="1324" y="7971"/>
                  </a:lnTo>
                  <a:cubicBezTo>
                    <a:pt x="1324" y="7750"/>
                    <a:pt x="1166" y="7593"/>
                    <a:pt x="977" y="7593"/>
                  </a:cubicBezTo>
                  <a:cubicBezTo>
                    <a:pt x="788" y="7593"/>
                    <a:pt x="631" y="7435"/>
                    <a:pt x="631" y="7246"/>
                  </a:cubicBezTo>
                  <a:lnTo>
                    <a:pt x="631" y="5167"/>
                  </a:lnTo>
                  <a:cubicBezTo>
                    <a:pt x="631" y="4316"/>
                    <a:pt x="1198" y="3623"/>
                    <a:pt x="1985" y="3466"/>
                  </a:cubicBezTo>
                  <a:lnTo>
                    <a:pt x="1985" y="5829"/>
                  </a:lnTo>
                  <a:cubicBezTo>
                    <a:pt x="1985" y="6018"/>
                    <a:pt x="2143" y="6175"/>
                    <a:pt x="2363" y="6175"/>
                  </a:cubicBezTo>
                  <a:cubicBezTo>
                    <a:pt x="2552" y="6175"/>
                    <a:pt x="2710" y="6018"/>
                    <a:pt x="2710" y="5829"/>
                  </a:cubicBezTo>
                  <a:lnTo>
                    <a:pt x="2710" y="3466"/>
                  </a:lnTo>
                  <a:close/>
                  <a:moveTo>
                    <a:pt x="2395" y="0"/>
                  </a:moveTo>
                  <a:cubicBezTo>
                    <a:pt x="1450" y="0"/>
                    <a:pt x="694" y="756"/>
                    <a:pt x="694" y="1702"/>
                  </a:cubicBezTo>
                  <a:cubicBezTo>
                    <a:pt x="694" y="2206"/>
                    <a:pt x="946" y="2678"/>
                    <a:pt x="1292" y="2993"/>
                  </a:cubicBezTo>
                  <a:cubicBezTo>
                    <a:pt x="536" y="3403"/>
                    <a:pt x="1" y="4222"/>
                    <a:pt x="1" y="5136"/>
                  </a:cubicBezTo>
                  <a:lnTo>
                    <a:pt x="1" y="7215"/>
                  </a:lnTo>
                  <a:cubicBezTo>
                    <a:pt x="1" y="7656"/>
                    <a:pt x="253" y="8034"/>
                    <a:pt x="662" y="8192"/>
                  </a:cubicBezTo>
                  <a:lnTo>
                    <a:pt x="662" y="10649"/>
                  </a:lnTo>
                  <a:cubicBezTo>
                    <a:pt x="662" y="11184"/>
                    <a:pt x="1135" y="11657"/>
                    <a:pt x="1670" y="11657"/>
                  </a:cubicBezTo>
                  <a:lnTo>
                    <a:pt x="3056" y="11657"/>
                  </a:lnTo>
                  <a:cubicBezTo>
                    <a:pt x="3624" y="11657"/>
                    <a:pt x="4096" y="11184"/>
                    <a:pt x="4096" y="10649"/>
                  </a:cubicBezTo>
                  <a:lnTo>
                    <a:pt x="4096" y="8192"/>
                  </a:lnTo>
                  <a:cubicBezTo>
                    <a:pt x="4348" y="8065"/>
                    <a:pt x="4600" y="7876"/>
                    <a:pt x="4726" y="7561"/>
                  </a:cubicBezTo>
                  <a:lnTo>
                    <a:pt x="9988" y="7561"/>
                  </a:lnTo>
                  <a:cubicBezTo>
                    <a:pt x="10555" y="7561"/>
                    <a:pt x="11027" y="7089"/>
                    <a:pt x="11027" y="6553"/>
                  </a:cubicBezTo>
                  <a:lnTo>
                    <a:pt x="11027" y="662"/>
                  </a:lnTo>
                  <a:lnTo>
                    <a:pt x="11374" y="662"/>
                  </a:lnTo>
                  <a:cubicBezTo>
                    <a:pt x="11563" y="662"/>
                    <a:pt x="11720" y="504"/>
                    <a:pt x="11720" y="315"/>
                  </a:cubicBezTo>
                  <a:cubicBezTo>
                    <a:pt x="11720" y="158"/>
                    <a:pt x="11563" y="0"/>
                    <a:pt x="11374" y="0"/>
                  </a:cubicBezTo>
                  <a:close/>
                </a:path>
              </a:pathLst>
            </a:custGeom>
            <a:solidFill>
              <a:srgbClr val="00D6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50"/>
            <p:cNvSpPr/>
            <p:nvPr/>
          </p:nvSpPr>
          <p:spPr>
            <a:xfrm>
              <a:off x="-5496575" y="2072625"/>
              <a:ext cx="102425" cy="102425"/>
            </a:xfrm>
            <a:custGeom>
              <a:avLst/>
              <a:gdLst/>
              <a:ahLst/>
              <a:cxnLst/>
              <a:rect l="l" t="t" r="r" b="b"/>
              <a:pathLst>
                <a:path w="4097" h="4097" extrusionOk="0">
                  <a:moveTo>
                    <a:pt x="2395" y="725"/>
                  </a:moveTo>
                  <a:cubicBezTo>
                    <a:pt x="2867" y="851"/>
                    <a:pt x="3245" y="1229"/>
                    <a:pt x="3371" y="1733"/>
                  </a:cubicBezTo>
                  <a:lnTo>
                    <a:pt x="2395" y="1733"/>
                  </a:lnTo>
                  <a:lnTo>
                    <a:pt x="2395" y="725"/>
                  </a:lnTo>
                  <a:close/>
                  <a:moveTo>
                    <a:pt x="1733" y="757"/>
                  </a:moveTo>
                  <a:lnTo>
                    <a:pt x="1733" y="2080"/>
                  </a:lnTo>
                  <a:cubicBezTo>
                    <a:pt x="1733" y="2269"/>
                    <a:pt x="1891" y="2426"/>
                    <a:pt x="2080" y="2426"/>
                  </a:cubicBezTo>
                  <a:lnTo>
                    <a:pt x="3403" y="2426"/>
                  </a:lnTo>
                  <a:cubicBezTo>
                    <a:pt x="3245" y="3025"/>
                    <a:pt x="2741" y="3466"/>
                    <a:pt x="2080" y="3466"/>
                  </a:cubicBezTo>
                  <a:cubicBezTo>
                    <a:pt x="1324" y="3466"/>
                    <a:pt x="693" y="2836"/>
                    <a:pt x="693" y="2080"/>
                  </a:cubicBezTo>
                  <a:cubicBezTo>
                    <a:pt x="693" y="1418"/>
                    <a:pt x="1135" y="851"/>
                    <a:pt x="1733" y="757"/>
                  </a:cubicBezTo>
                  <a:close/>
                  <a:moveTo>
                    <a:pt x="2048" y="0"/>
                  </a:moveTo>
                  <a:cubicBezTo>
                    <a:pt x="883" y="0"/>
                    <a:pt x="0" y="914"/>
                    <a:pt x="0" y="2048"/>
                  </a:cubicBezTo>
                  <a:cubicBezTo>
                    <a:pt x="0" y="3182"/>
                    <a:pt x="946" y="4096"/>
                    <a:pt x="2048" y="4096"/>
                  </a:cubicBezTo>
                  <a:cubicBezTo>
                    <a:pt x="3182" y="4096"/>
                    <a:pt x="4096" y="3182"/>
                    <a:pt x="4096" y="2048"/>
                  </a:cubicBezTo>
                  <a:cubicBezTo>
                    <a:pt x="4096" y="914"/>
                    <a:pt x="3182" y="0"/>
                    <a:pt x="2048" y="0"/>
                  </a:cubicBezTo>
                  <a:close/>
                </a:path>
              </a:pathLst>
            </a:custGeom>
            <a:solidFill>
              <a:srgbClr val="00D6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50"/>
          <p:cNvSpPr/>
          <p:nvPr/>
        </p:nvSpPr>
        <p:spPr>
          <a:xfrm>
            <a:off x="811243" y="2264872"/>
            <a:ext cx="536121" cy="473200"/>
          </a:xfrm>
          <a:custGeom>
            <a:avLst/>
            <a:gdLst/>
            <a:ahLst/>
            <a:cxnLst/>
            <a:rect l="l" t="t" r="r" b="b"/>
            <a:pathLst>
              <a:path w="11816" h="11689" extrusionOk="0">
                <a:moveTo>
                  <a:pt x="7026" y="757"/>
                </a:moveTo>
                <a:lnTo>
                  <a:pt x="7026" y="2710"/>
                </a:lnTo>
                <a:lnTo>
                  <a:pt x="5829" y="2710"/>
                </a:lnTo>
                <a:cubicBezTo>
                  <a:pt x="5924" y="2332"/>
                  <a:pt x="6081" y="1954"/>
                  <a:pt x="6176" y="1702"/>
                </a:cubicBezTo>
                <a:cubicBezTo>
                  <a:pt x="6428" y="1229"/>
                  <a:pt x="6711" y="914"/>
                  <a:pt x="7026" y="757"/>
                </a:cubicBezTo>
                <a:close/>
                <a:moveTo>
                  <a:pt x="7688" y="757"/>
                </a:moveTo>
                <a:cubicBezTo>
                  <a:pt x="8003" y="914"/>
                  <a:pt x="8287" y="1229"/>
                  <a:pt x="8507" y="1702"/>
                </a:cubicBezTo>
                <a:cubicBezTo>
                  <a:pt x="8665" y="2017"/>
                  <a:pt x="8791" y="2364"/>
                  <a:pt x="8854" y="2710"/>
                </a:cubicBezTo>
                <a:lnTo>
                  <a:pt x="7688" y="2710"/>
                </a:lnTo>
                <a:lnTo>
                  <a:pt x="7688" y="757"/>
                </a:lnTo>
                <a:close/>
                <a:moveTo>
                  <a:pt x="8917" y="977"/>
                </a:moveTo>
                <a:cubicBezTo>
                  <a:pt x="9704" y="1387"/>
                  <a:pt x="10334" y="1954"/>
                  <a:pt x="10712" y="2710"/>
                </a:cubicBezTo>
                <a:lnTo>
                  <a:pt x="9578" y="2710"/>
                </a:lnTo>
                <a:cubicBezTo>
                  <a:pt x="9452" y="2206"/>
                  <a:pt x="9295" y="1765"/>
                  <a:pt x="9106" y="1387"/>
                </a:cubicBezTo>
                <a:cubicBezTo>
                  <a:pt x="9011" y="1261"/>
                  <a:pt x="8948" y="1103"/>
                  <a:pt x="8917" y="977"/>
                </a:cubicBezTo>
                <a:close/>
                <a:moveTo>
                  <a:pt x="5798" y="1009"/>
                </a:moveTo>
                <a:lnTo>
                  <a:pt x="5798" y="1009"/>
                </a:lnTo>
                <a:cubicBezTo>
                  <a:pt x="5703" y="1135"/>
                  <a:pt x="5640" y="1261"/>
                  <a:pt x="5609" y="1418"/>
                </a:cubicBezTo>
                <a:cubicBezTo>
                  <a:pt x="5388" y="1796"/>
                  <a:pt x="5231" y="2269"/>
                  <a:pt x="5136" y="2742"/>
                </a:cubicBezTo>
                <a:lnTo>
                  <a:pt x="3970" y="2742"/>
                </a:lnTo>
                <a:cubicBezTo>
                  <a:pt x="4380" y="1954"/>
                  <a:pt x="5042" y="1387"/>
                  <a:pt x="5798" y="1009"/>
                </a:cubicBezTo>
                <a:close/>
                <a:moveTo>
                  <a:pt x="5010" y="3435"/>
                </a:moveTo>
                <a:cubicBezTo>
                  <a:pt x="4978" y="3750"/>
                  <a:pt x="4915" y="4096"/>
                  <a:pt x="4915" y="4443"/>
                </a:cubicBezTo>
                <a:cubicBezTo>
                  <a:pt x="4978" y="4789"/>
                  <a:pt x="4978" y="5167"/>
                  <a:pt x="5010" y="5482"/>
                </a:cubicBezTo>
                <a:lnTo>
                  <a:pt x="3718" y="5482"/>
                </a:lnTo>
                <a:cubicBezTo>
                  <a:pt x="3624" y="5167"/>
                  <a:pt x="3561" y="4789"/>
                  <a:pt x="3561" y="4443"/>
                </a:cubicBezTo>
                <a:cubicBezTo>
                  <a:pt x="3561" y="4096"/>
                  <a:pt x="3592" y="3750"/>
                  <a:pt x="3718" y="3435"/>
                </a:cubicBezTo>
                <a:close/>
                <a:moveTo>
                  <a:pt x="7026" y="3435"/>
                </a:moveTo>
                <a:lnTo>
                  <a:pt x="7026" y="5482"/>
                </a:lnTo>
                <a:lnTo>
                  <a:pt x="5703" y="5482"/>
                </a:lnTo>
                <a:cubicBezTo>
                  <a:pt x="5672" y="5136"/>
                  <a:pt x="5640" y="4789"/>
                  <a:pt x="5640" y="4443"/>
                </a:cubicBezTo>
                <a:cubicBezTo>
                  <a:pt x="5640" y="4096"/>
                  <a:pt x="5672" y="3718"/>
                  <a:pt x="5703" y="3435"/>
                </a:cubicBezTo>
                <a:close/>
                <a:moveTo>
                  <a:pt x="8980" y="3435"/>
                </a:moveTo>
                <a:cubicBezTo>
                  <a:pt x="9011" y="3750"/>
                  <a:pt x="9074" y="4096"/>
                  <a:pt x="9074" y="4443"/>
                </a:cubicBezTo>
                <a:cubicBezTo>
                  <a:pt x="9074" y="4789"/>
                  <a:pt x="9011" y="5167"/>
                  <a:pt x="8980" y="5482"/>
                </a:cubicBezTo>
                <a:lnTo>
                  <a:pt x="7688" y="5482"/>
                </a:lnTo>
                <a:lnTo>
                  <a:pt x="7688" y="3435"/>
                </a:lnTo>
                <a:close/>
                <a:moveTo>
                  <a:pt x="10996" y="3435"/>
                </a:moveTo>
                <a:cubicBezTo>
                  <a:pt x="11059" y="3750"/>
                  <a:pt x="11153" y="4096"/>
                  <a:pt x="11153" y="4443"/>
                </a:cubicBezTo>
                <a:cubicBezTo>
                  <a:pt x="11153" y="4789"/>
                  <a:pt x="11122" y="5167"/>
                  <a:pt x="10996" y="5482"/>
                </a:cubicBezTo>
                <a:lnTo>
                  <a:pt x="9704" y="5482"/>
                </a:lnTo>
                <a:cubicBezTo>
                  <a:pt x="9736" y="5136"/>
                  <a:pt x="9767" y="4789"/>
                  <a:pt x="9767" y="4443"/>
                </a:cubicBezTo>
                <a:cubicBezTo>
                  <a:pt x="9736" y="4096"/>
                  <a:pt x="9736" y="3750"/>
                  <a:pt x="9704" y="3435"/>
                </a:cubicBezTo>
                <a:close/>
                <a:moveTo>
                  <a:pt x="5136" y="6144"/>
                </a:moveTo>
                <a:cubicBezTo>
                  <a:pt x="5231" y="6648"/>
                  <a:pt x="5388" y="7089"/>
                  <a:pt x="5609" y="7467"/>
                </a:cubicBezTo>
                <a:cubicBezTo>
                  <a:pt x="5672" y="7593"/>
                  <a:pt x="5766" y="7751"/>
                  <a:pt x="5798" y="7877"/>
                </a:cubicBezTo>
                <a:cubicBezTo>
                  <a:pt x="5042" y="7530"/>
                  <a:pt x="4380" y="6932"/>
                  <a:pt x="3970" y="6144"/>
                </a:cubicBezTo>
                <a:close/>
                <a:moveTo>
                  <a:pt x="10712" y="6144"/>
                </a:moveTo>
                <a:cubicBezTo>
                  <a:pt x="10334" y="6932"/>
                  <a:pt x="9704" y="7530"/>
                  <a:pt x="8917" y="7877"/>
                </a:cubicBezTo>
                <a:cubicBezTo>
                  <a:pt x="8980" y="7751"/>
                  <a:pt x="9074" y="7625"/>
                  <a:pt x="9106" y="7467"/>
                </a:cubicBezTo>
                <a:cubicBezTo>
                  <a:pt x="9295" y="7089"/>
                  <a:pt x="9452" y="6617"/>
                  <a:pt x="9578" y="6144"/>
                </a:cubicBezTo>
                <a:close/>
                <a:moveTo>
                  <a:pt x="7026" y="6144"/>
                </a:moveTo>
                <a:lnTo>
                  <a:pt x="7026" y="8097"/>
                </a:lnTo>
                <a:cubicBezTo>
                  <a:pt x="6743" y="7940"/>
                  <a:pt x="6428" y="7625"/>
                  <a:pt x="6239" y="7152"/>
                </a:cubicBezTo>
                <a:cubicBezTo>
                  <a:pt x="6081" y="6837"/>
                  <a:pt x="5955" y="6491"/>
                  <a:pt x="5861" y="6144"/>
                </a:cubicBezTo>
                <a:close/>
                <a:moveTo>
                  <a:pt x="8854" y="6144"/>
                </a:moveTo>
                <a:cubicBezTo>
                  <a:pt x="8791" y="6522"/>
                  <a:pt x="8633" y="6900"/>
                  <a:pt x="8507" y="7152"/>
                </a:cubicBezTo>
                <a:cubicBezTo>
                  <a:pt x="8287" y="7688"/>
                  <a:pt x="8003" y="8003"/>
                  <a:pt x="7688" y="8097"/>
                </a:cubicBezTo>
                <a:lnTo>
                  <a:pt x="7688" y="6144"/>
                </a:lnTo>
                <a:close/>
                <a:moveTo>
                  <a:pt x="2726" y="8759"/>
                </a:moveTo>
                <a:cubicBezTo>
                  <a:pt x="2813" y="8759"/>
                  <a:pt x="2899" y="8790"/>
                  <a:pt x="2962" y="8853"/>
                </a:cubicBezTo>
                <a:cubicBezTo>
                  <a:pt x="3088" y="8980"/>
                  <a:pt x="3088" y="9169"/>
                  <a:pt x="2962" y="9326"/>
                </a:cubicBezTo>
                <a:lnTo>
                  <a:pt x="1387" y="10901"/>
                </a:lnTo>
                <a:cubicBezTo>
                  <a:pt x="1324" y="10964"/>
                  <a:pt x="1237" y="10996"/>
                  <a:pt x="1151" y="10996"/>
                </a:cubicBezTo>
                <a:cubicBezTo>
                  <a:pt x="1064" y="10996"/>
                  <a:pt x="977" y="10964"/>
                  <a:pt x="914" y="10901"/>
                </a:cubicBezTo>
                <a:cubicBezTo>
                  <a:pt x="788" y="10775"/>
                  <a:pt x="788" y="10555"/>
                  <a:pt x="914" y="10429"/>
                </a:cubicBezTo>
                <a:lnTo>
                  <a:pt x="2490" y="8853"/>
                </a:lnTo>
                <a:cubicBezTo>
                  <a:pt x="2553" y="8790"/>
                  <a:pt x="2639" y="8759"/>
                  <a:pt x="2726" y="8759"/>
                </a:cubicBezTo>
                <a:close/>
                <a:moveTo>
                  <a:pt x="7373" y="1"/>
                </a:moveTo>
                <a:cubicBezTo>
                  <a:pt x="4915" y="1"/>
                  <a:pt x="2931" y="1985"/>
                  <a:pt x="2931" y="4443"/>
                </a:cubicBezTo>
                <a:cubicBezTo>
                  <a:pt x="2931" y="5514"/>
                  <a:pt x="3309" y="6522"/>
                  <a:pt x="4002" y="7310"/>
                </a:cubicBezTo>
                <a:lnTo>
                  <a:pt x="3151" y="8160"/>
                </a:lnTo>
                <a:cubicBezTo>
                  <a:pt x="3011" y="8079"/>
                  <a:pt x="2858" y="8040"/>
                  <a:pt x="2705" y="8040"/>
                </a:cubicBezTo>
                <a:cubicBezTo>
                  <a:pt x="2445" y="8040"/>
                  <a:pt x="2184" y="8151"/>
                  <a:pt x="1986" y="8349"/>
                </a:cubicBezTo>
                <a:lnTo>
                  <a:pt x="410" y="9925"/>
                </a:lnTo>
                <a:cubicBezTo>
                  <a:pt x="1" y="10303"/>
                  <a:pt x="1" y="10996"/>
                  <a:pt x="410" y="11374"/>
                </a:cubicBezTo>
                <a:cubicBezTo>
                  <a:pt x="599" y="11563"/>
                  <a:pt x="883" y="11689"/>
                  <a:pt x="1103" y="11689"/>
                </a:cubicBezTo>
                <a:cubicBezTo>
                  <a:pt x="1387" y="11689"/>
                  <a:pt x="1607" y="11563"/>
                  <a:pt x="1828" y="11374"/>
                </a:cubicBezTo>
                <a:lnTo>
                  <a:pt x="3403" y="9799"/>
                </a:lnTo>
                <a:cubicBezTo>
                  <a:pt x="3718" y="9484"/>
                  <a:pt x="3781" y="9011"/>
                  <a:pt x="3592" y="8633"/>
                </a:cubicBezTo>
                <a:lnTo>
                  <a:pt x="4411" y="7782"/>
                </a:lnTo>
                <a:cubicBezTo>
                  <a:pt x="5199" y="8444"/>
                  <a:pt x="6207" y="8853"/>
                  <a:pt x="7278" y="8853"/>
                </a:cubicBezTo>
                <a:cubicBezTo>
                  <a:pt x="7298" y="8854"/>
                  <a:pt x="7318" y="8854"/>
                  <a:pt x="7338" y="8854"/>
                </a:cubicBezTo>
                <a:cubicBezTo>
                  <a:pt x="9830" y="8854"/>
                  <a:pt x="11815" y="6881"/>
                  <a:pt x="11815" y="4443"/>
                </a:cubicBezTo>
                <a:cubicBezTo>
                  <a:pt x="11815" y="2017"/>
                  <a:pt x="9799" y="1"/>
                  <a:pt x="7373" y="1"/>
                </a:cubicBezTo>
                <a:close/>
              </a:path>
            </a:pathLst>
          </a:custGeom>
          <a:solidFill>
            <a:srgbClr val="07376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71" name="Google Shape;371;p50"/>
          <p:cNvSpPr/>
          <p:nvPr/>
        </p:nvSpPr>
        <p:spPr>
          <a:xfrm>
            <a:off x="813400" y="3067393"/>
            <a:ext cx="553227" cy="472593"/>
          </a:xfrm>
          <a:custGeom>
            <a:avLst/>
            <a:gdLst/>
            <a:ahLst/>
            <a:cxnLst/>
            <a:rect l="l" t="t" r="r" b="b"/>
            <a:pathLst>
              <a:path w="12193" h="11674" extrusionOk="0">
                <a:moveTo>
                  <a:pt x="9483" y="1174"/>
                </a:moveTo>
                <a:lnTo>
                  <a:pt x="9483" y="2308"/>
                </a:lnTo>
                <a:cubicBezTo>
                  <a:pt x="9483" y="2497"/>
                  <a:pt x="9641" y="2655"/>
                  <a:pt x="9830" y="2655"/>
                </a:cubicBezTo>
                <a:lnTo>
                  <a:pt x="10901" y="2655"/>
                </a:lnTo>
                <a:lnTo>
                  <a:pt x="9515" y="4041"/>
                </a:lnTo>
                <a:lnTo>
                  <a:pt x="8097" y="4041"/>
                </a:lnTo>
                <a:lnTo>
                  <a:pt x="8097" y="2560"/>
                </a:lnTo>
                <a:lnTo>
                  <a:pt x="9483" y="1174"/>
                </a:lnTo>
                <a:close/>
                <a:moveTo>
                  <a:pt x="4885" y="6181"/>
                </a:moveTo>
                <a:cubicBezTo>
                  <a:pt x="5033" y="6181"/>
                  <a:pt x="5183" y="6212"/>
                  <a:pt x="5325" y="6278"/>
                </a:cubicBezTo>
                <a:lnTo>
                  <a:pt x="4600" y="7003"/>
                </a:lnTo>
                <a:cubicBezTo>
                  <a:pt x="4474" y="7129"/>
                  <a:pt x="4474" y="7349"/>
                  <a:pt x="4600" y="7475"/>
                </a:cubicBezTo>
                <a:cubicBezTo>
                  <a:pt x="4663" y="7538"/>
                  <a:pt x="4750" y="7570"/>
                  <a:pt x="4836" y="7570"/>
                </a:cubicBezTo>
                <a:cubicBezTo>
                  <a:pt x="4923" y="7570"/>
                  <a:pt x="5010" y="7538"/>
                  <a:pt x="5073" y="7475"/>
                </a:cubicBezTo>
                <a:lnTo>
                  <a:pt x="5797" y="6751"/>
                </a:lnTo>
                <a:lnTo>
                  <a:pt x="5797" y="6751"/>
                </a:lnTo>
                <a:cubicBezTo>
                  <a:pt x="5986" y="7160"/>
                  <a:pt x="5892" y="7633"/>
                  <a:pt x="5577" y="7948"/>
                </a:cubicBezTo>
                <a:cubicBezTo>
                  <a:pt x="5388" y="8137"/>
                  <a:pt x="5128" y="8231"/>
                  <a:pt x="4864" y="8231"/>
                </a:cubicBezTo>
                <a:cubicBezTo>
                  <a:pt x="4600" y="8231"/>
                  <a:pt x="4332" y="8137"/>
                  <a:pt x="4127" y="7948"/>
                </a:cubicBezTo>
                <a:cubicBezTo>
                  <a:pt x="3749" y="7538"/>
                  <a:pt x="3749" y="6877"/>
                  <a:pt x="4127" y="6499"/>
                </a:cubicBezTo>
                <a:cubicBezTo>
                  <a:pt x="4333" y="6293"/>
                  <a:pt x="4606" y="6181"/>
                  <a:pt x="4885" y="6181"/>
                </a:cubicBezTo>
                <a:close/>
                <a:moveTo>
                  <a:pt x="4897" y="4831"/>
                </a:moveTo>
                <a:cubicBezTo>
                  <a:pt x="5396" y="4831"/>
                  <a:pt x="5890" y="4990"/>
                  <a:pt x="6301" y="5301"/>
                </a:cubicBezTo>
                <a:lnTo>
                  <a:pt x="5829" y="5774"/>
                </a:lnTo>
                <a:cubicBezTo>
                  <a:pt x="5553" y="5590"/>
                  <a:pt x="5233" y="5499"/>
                  <a:pt x="4911" y="5499"/>
                </a:cubicBezTo>
                <a:cubicBezTo>
                  <a:pt x="4460" y="5499"/>
                  <a:pt x="4004" y="5677"/>
                  <a:pt x="3655" y="6026"/>
                </a:cubicBezTo>
                <a:cubicBezTo>
                  <a:pt x="2993" y="6688"/>
                  <a:pt x="2993" y="7790"/>
                  <a:pt x="3655" y="8420"/>
                </a:cubicBezTo>
                <a:cubicBezTo>
                  <a:pt x="3986" y="8751"/>
                  <a:pt x="4427" y="8917"/>
                  <a:pt x="4864" y="8917"/>
                </a:cubicBezTo>
                <a:cubicBezTo>
                  <a:pt x="5301" y="8917"/>
                  <a:pt x="5734" y="8751"/>
                  <a:pt x="6049" y="8420"/>
                </a:cubicBezTo>
                <a:cubicBezTo>
                  <a:pt x="6648" y="7822"/>
                  <a:pt x="6742" y="6908"/>
                  <a:pt x="6301" y="6246"/>
                </a:cubicBezTo>
                <a:lnTo>
                  <a:pt x="6774" y="5774"/>
                </a:lnTo>
                <a:lnTo>
                  <a:pt x="6774" y="5774"/>
                </a:lnTo>
                <a:cubicBezTo>
                  <a:pt x="7467" y="6719"/>
                  <a:pt x="7404" y="8074"/>
                  <a:pt x="6585" y="8924"/>
                </a:cubicBezTo>
                <a:cubicBezTo>
                  <a:pt x="6112" y="9397"/>
                  <a:pt x="5498" y="9633"/>
                  <a:pt x="4883" y="9633"/>
                </a:cubicBezTo>
                <a:cubicBezTo>
                  <a:pt x="4269" y="9633"/>
                  <a:pt x="3655" y="9397"/>
                  <a:pt x="3182" y="8924"/>
                </a:cubicBezTo>
                <a:cubicBezTo>
                  <a:pt x="2237" y="7979"/>
                  <a:pt x="2237" y="6499"/>
                  <a:pt x="3182" y="5553"/>
                </a:cubicBezTo>
                <a:cubicBezTo>
                  <a:pt x="3667" y="5068"/>
                  <a:pt x="4286" y="4831"/>
                  <a:pt x="4897" y="4831"/>
                </a:cubicBezTo>
                <a:close/>
                <a:moveTo>
                  <a:pt x="4873" y="3463"/>
                </a:moveTo>
                <a:cubicBezTo>
                  <a:pt x="5728" y="3463"/>
                  <a:pt x="6583" y="3748"/>
                  <a:pt x="7278" y="4325"/>
                </a:cubicBezTo>
                <a:lnTo>
                  <a:pt x="6805" y="4797"/>
                </a:lnTo>
                <a:cubicBezTo>
                  <a:pt x="6228" y="4353"/>
                  <a:pt x="5533" y="4125"/>
                  <a:pt x="4844" y="4125"/>
                </a:cubicBezTo>
                <a:cubicBezTo>
                  <a:pt x="4065" y="4125"/>
                  <a:pt x="3294" y="4416"/>
                  <a:pt x="2710" y="5018"/>
                </a:cubicBezTo>
                <a:cubicBezTo>
                  <a:pt x="1481" y="6246"/>
                  <a:pt x="1481" y="8168"/>
                  <a:pt x="2710" y="9397"/>
                </a:cubicBezTo>
                <a:cubicBezTo>
                  <a:pt x="3324" y="10011"/>
                  <a:pt x="4112" y="10318"/>
                  <a:pt x="4899" y="10318"/>
                </a:cubicBezTo>
                <a:cubicBezTo>
                  <a:pt x="5687" y="10318"/>
                  <a:pt x="6474" y="10011"/>
                  <a:pt x="7089" y="9397"/>
                </a:cubicBezTo>
                <a:cubicBezTo>
                  <a:pt x="8223" y="8263"/>
                  <a:pt x="8255" y="6467"/>
                  <a:pt x="7309" y="5301"/>
                </a:cubicBezTo>
                <a:lnTo>
                  <a:pt x="7782" y="4829"/>
                </a:lnTo>
                <a:lnTo>
                  <a:pt x="7782" y="4829"/>
                </a:lnTo>
                <a:cubicBezTo>
                  <a:pt x="8979" y="6278"/>
                  <a:pt x="8885" y="8483"/>
                  <a:pt x="7530" y="9870"/>
                </a:cubicBezTo>
                <a:cubicBezTo>
                  <a:pt x="6790" y="10594"/>
                  <a:pt x="5821" y="10956"/>
                  <a:pt x="4856" y="10956"/>
                </a:cubicBezTo>
                <a:cubicBezTo>
                  <a:pt x="3891" y="10956"/>
                  <a:pt x="2930" y="10594"/>
                  <a:pt x="2206" y="9870"/>
                </a:cubicBezTo>
                <a:cubicBezTo>
                  <a:pt x="756" y="8420"/>
                  <a:pt x="756" y="6026"/>
                  <a:pt x="2206" y="4545"/>
                </a:cubicBezTo>
                <a:cubicBezTo>
                  <a:pt x="2941" y="3827"/>
                  <a:pt x="3907" y="3463"/>
                  <a:pt x="4873" y="3463"/>
                </a:cubicBezTo>
                <a:close/>
                <a:moveTo>
                  <a:pt x="9899" y="0"/>
                </a:moveTo>
                <a:cubicBezTo>
                  <a:pt x="9813" y="0"/>
                  <a:pt x="9722" y="32"/>
                  <a:pt x="9641" y="103"/>
                </a:cubicBezTo>
                <a:lnTo>
                  <a:pt x="7561" y="2182"/>
                </a:lnTo>
                <a:cubicBezTo>
                  <a:pt x="7467" y="2277"/>
                  <a:pt x="7435" y="2340"/>
                  <a:pt x="7435" y="2434"/>
                </a:cubicBezTo>
                <a:lnTo>
                  <a:pt x="7435" y="3600"/>
                </a:lnTo>
                <a:cubicBezTo>
                  <a:pt x="6670" y="3071"/>
                  <a:pt x="5769" y="2807"/>
                  <a:pt x="4868" y="2807"/>
                </a:cubicBezTo>
                <a:cubicBezTo>
                  <a:pt x="3731" y="2807"/>
                  <a:pt x="2595" y="3229"/>
                  <a:pt x="1733" y="4073"/>
                </a:cubicBezTo>
                <a:cubicBezTo>
                  <a:pt x="0" y="5805"/>
                  <a:pt x="0" y="8641"/>
                  <a:pt x="1733" y="10374"/>
                </a:cubicBezTo>
                <a:cubicBezTo>
                  <a:pt x="2599" y="11240"/>
                  <a:pt x="3741" y="11673"/>
                  <a:pt x="4883" y="11673"/>
                </a:cubicBezTo>
                <a:cubicBezTo>
                  <a:pt x="6026" y="11673"/>
                  <a:pt x="7168" y="11240"/>
                  <a:pt x="8034" y="10374"/>
                </a:cubicBezTo>
                <a:cubicBezTo>
                  <a:pt x="9578" y="8861"/>
                  <a:pt x="9735" y="6436"/>
                  <a:pt x="8538" y="4703"/>
                </a:cubicBezTo>
                <a:lnTo>
                  <a:pt x="9672" y="4703"/>
                </a:lnTo>
                <a:cubicBezTo>
                  <a:pt x="9767" y="4703"/>
                  <a:pt x="9893" y="4671"/>
                  <a:pt x="9924" y="4608"/>
                </a:cubicBezTo>
                <a:lnTo>
                  <a:pt x="12004" y="2497"/>
                </a:lnTo>
                <a:cubicBezTo>
                  <a:pt x="12193" y="2308"/>
                  <a:pt x="12035" y="1962"/>
                  <a:pt x="11783" y="1962"/>
                </a:cubicBezTo>
                <a:lnTo>
                  <a:pt x="10239" y="1962"/>
                </a:lnTo>
                <a:lnTo>
                  <a:pt x="10239" y="355"/>
                </a:lnTo>
                <a:cubicBezTo>
                  <a:pt x="10239" y="141"/>
                  <a:pt x="10080" y="0"/>
                  <a:pt x="9899" y="0"/>
                </a:cubicBezTo>
                <a:close/>
              </a:path>
            </a:pathLst>
          </a:custGeom>
          <a:solidFill>
            <a:srgbClr val="3D85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nvGrpSpPr>
          <p:cNvPr id="372" name="Google Shape;372;p50"/>
          <p:cNvGrpSpPr/>
          <p:nvPr/>
        </p:nvGrpSpPr>
        <p:grpSpPr>
          <a:xfrm>
            <a:off x="886889" y="3933187"/>
            <a:ext cx="407445" cy="471945"/>
            <a:chOff x="-3462150" y="2046625"/>
            <a:chExt cx="224500" cy="291450"/>
          </a:xfrm>
        </p:grpSpPr>
        <p:sp>
          <p:nvSpPr>
            <p:cNvPr id="373" name="Google Shape;373;p50"/>
            <p:cNvSpPr/>
            <p:nvPr/>
          </p:nvSpPr>
          <p:spPr>
            <a:xfrm>
              <a:off x="-3425125" y="2253000"/>
              <a:ext cx="51225" cy="50425"/>
            </a:xfrm>
            <a:custGeom>
              <a:avLst/>
              <a:gdLst/>
              <a:ahLst/>
              <a:cxnLst/>
              <a:rect l="l" t="t" r="r" b="b"/>
              <a:pathLst>
                <a:path w="2049" h="2017" extrusionOk="0">
                  <a:moveTo>
                    <a:pt x="1009" y="662"/>
                  </a:moveTo>
                  <a:cubicBezTo>
                    <a:pt x="1198" y="662"/>
                    <a:pt x="1355" y="819"/>
                    <a:pt x="1355" y="1008"/>
                  </a:cubicBezTo>
                  <a:cubicBezTo>
                    <a:pt x="1355" y="1197"/>
                    <a:pt x="1166" y="1355"/>
                    <a:pt x="1009" y="1355"/>
                  </a:cubicBezTo>
                  <a:cubicBezTo>
                    <a:pt x="820" y="1355"/>
                    <a:pt x="662" y="1197"/>
                    <a:pt x="662" y="1008"/>
                  </a:cubicBezTo>
                  <a:cubicBezTo>
                    <a:pt x="662" y="819"/>
                    <a:pt x="820" y="662"/>
                    <a:pt x="1009" y="662"/>
                  </a:cubicBezTo>
                  <a:close/>
                  <a:moveTo>
                    <a:pt x="1009" y="0"/>
                  </a:moveTo>
                  <a:cubicBezTo>
                    <a:pt x="473" y="0"/>
                    <a:pt x="0" y="441"/>
                    <a:pt x="0" y="1008"/>
                  </a:cubicBezTo>
                  <a:cubicBezTo>
                    <a:pt x="0" y="1575"/>
                    <a:pt x="473" y="2016"/>
                    <a:pt x="1009" y="2016"/>
                  </a:cubicBezTo>
                  <a:cubicBezTo>
                    <a:pt x="1576" y="2016"/>
                    <a:pt x="2048" y="1575"/>
                    <a:pt x="2048" y="1008"/>
                  </a:cubicBezTo>
                  <a:cubicBezTo>
                    <a:pt x="2048" y="441"/>
                    <a:pt x="1576" y="0"/>
                    <a:pt x="1009" y="0"/>
                  </a:cubicBez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50"/>
            <p:cNvSpPr/>
            <p:nvPr/>
          </p:nvSpPr>
          <p:spPr>
            <a:xfrm>
              <a:off x="-3425125" y="2116725"/>
              <a:ext cx="51225" cy="49650"/>
            </a:xfrm>
            <a:custGeom>
              <a:avLst/>
              <a:gdLst/>
              <a:ahLst/>
              <a:cxnLst/>
              <a:rect l="l" t="t" r="r" b="b"/>
              <a:pathLst>
                <a:path w="2049" h="1986" extrusionOk="0">
                  <a:moveTo>
                    <a:pt x="343" y="1"/>
                  </a:moveTo>
                  <a:cubicBezTo>
                    <a:pt x="252" y="1"/>
                    <a:pt x="158" y="32"/>
                    <a:pt x="95" y="95"/>
                  </a:cubicBezTo>
                  <a:cubicBezTo>
                    <a:pt x="0" y="190"/>
                    <a:pt x="0" y="442"/>
                    <a:pt x="95" y="536"/>
                  </a:cubicBezTo>
                  <a:lnTo>
                    <a:pt x="536" y="977"/>
                  </a:lnTo>
                  <a:lnTo>
                    <a:pt x="95" y="1418"/>
                  </a:lnTo>
                  <a:cubicBezTo>
                    <a:pt x="0" y="1544"/>
                    <a:pt x="0" y="1765"/>
                    <a:pt x="95" y="1891"/>
                  </a:cubicBezTo>
                  <a:cubicBezTo>
                    <a:pt x="158" y="1954"/>
                    <a:pt x="252" y="1986"/>
                    <a:pt x="343" y="1986"/>
                  </a:cubicBezTo>
                  <a:cubicBezTo>
                    <a:pt x="434" y="1986"/>
                    <a:pt x="520" y="1954"/>
                    <a:pt x="568" y="1891"/>
                  </a:cubicBezTo>
                  <a:lnTo>
                    <a:pt x="1009" y="1450"/>
                  </a:lnTo>
                  <a:lnTo>
                    <a:pt x="1450" y="1891"/>
                  </a:lnTo>
                  <a:cubicBezTo>
                    <a:pt x="1513" y="1954"/>
                    <a:pt x="1599" y="1986"/>
                    <a:pt x="1686" y="1986"/>
                  </a:cubicBezTo>
                  <a:cubicBezTo>
                    <a:pt x="1773" y="1986"/>
                    <a:pt x="1859" y="1954"/>
                    <a:pt x="1922" y="1891"/>
                  </a:cubicBezTo>
                  <a:cubicBezTo>
                    <a:pt x="2048" y="1765"/>
                    <a:pt x="2048" y="1544"/>
                    <a:pt x="1922" y="1418"/>
                  </a:cubicBezTo>
                  <a:lnTo>
                    <a:pt x="1481" y="977"/>
                  </a:lnTo>
                  <a:lnTo>
                    <a:pt x="1922" y="536"/>
                  </a:lnTo>
                  <a:cubicBezTo>
                    <a:pt x="2048" y="442"/>
                    <a:pt x="2048" y="190"/>
                    <a:pt x="1922" y="95"/>
                  </a:cubicBezTo>
                  <a:cubicBezTo>
                    <a:pt x="1859" y="32"/>
                    <a:pt x="1773" y="1"/>
                    <a:pt x="1686" y="1"/>
                  </a:cubicBezTo>
                  <a:cubicBezTo>
                    <a:pt x="1599" y="1"/>
                    <a:pt x="1513" y="32"/>
                    <a:pt x="1450" y="95"/>
                  </a:cubicBezTo>
                  <a:lnTo>
                    <a:pt x="1009" y="505"/>
                  </a:lnTo>
                  <a:lnTo>
                    <a:pt x="568" y="95"/>
                  </a:lnTo>
                  <a:cubicBezTo>
                    <a:pt x="520" y="32"/>
                    <a:pt x="434" y="1"/>
                    <a:pt x="343" y="1"/>
                  </a:cubicBez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50"/>
            <p:cNvSpPr/>
            <p:nvPr/>
          </p:nvSpPr>
          <p:spPr>
            <a:xfrm>
              <a:off x="-3425125" y="2185250"/>
              <a:ext cx="51225" cy="49650"/>
            </a:xfrm>
            <a:custGeom>
              <a:avLst/>
              <a:gdLst/>
              <a:ahLst/>
              <a:cxnLst/>
              <a:rect l="l" t="t" r="r" b="b"/>
              <a:pathLst>
                <a:path w="2049" h="1986" extrusionOk="0">
                  <a:moveTo>
                    <a:pt x="343" y="1"/>
                  </a:moveTo>
                  <a:cubicBezTo>
                    <a:pt x="252" y="1"/>
                    <a:pt x="158" y="32"/>
                    <a:pt x="95" y="95"/>
                  </a:cubicBezTo>
                  <a:cubicBezTo>
                    <a:pt x="0" y="221"/>
                    <a:pt x="0" y="442"/>
                    <a:pt x="95" y="568"/>
                  </a:cubicBezTo>
                  <a:lnTo>
                    <a:pt x="536" y="1009"/>
                  </a:lnTo>
                  <a:lnTo>
                    <a:pt x="95" y="1418"/>
                  </a:lnTo>
                  <a:cubicBezTo>
                    <a:pt x="0" y="1544"/>
                    <a:pt x="0" y="1796"/>
                    <a:pt x="95" y="1891"/>
                  </a:cubicBezTo>
                  <a:cubicBezTo>
                    <a:pt x="158" y="1954"/>
                    <a:pt x="252" y="1985"/>
                    <a:pt x="343" y="1985"/>
                  </a:cubicBezTo>
                  <a:cubicBezTo>
                    <a:pt x="434" y="1985"/>
                    <a:pt x="520" y="1954"/>
                    <a:pt x="568" y="1891"/>
                  </a:cubicBezTo>
                  <a:lnTo>
                    <a:pt x="1009" y="1481"/>
                  </a:lnTo>
                  <a:lnTo>
                    <a:pt x="1450" y="1891"/>
                  </a:lnTo>
                  <a:cubicBezTo>
                    <a:pt x="1513" y="1954"/>
                    <a:pt x="1599" y="1985"/>
                    <a:pt x="1686" y="1985"/>
                  </a:cubicBezTo>
                  <a:cubicBezTo>
                    <a:pt x="1773" y="1985"/>
                    <a:pt x="1859" y="1954"/>
                    <a:pt x="1922" y="1891"/>
                  </a:cubicBezTo>
                  <a:cubicBezTo>
                    <a:pt x="2048" y="1796"/>
                    <a:pt x="2048" y="1544"/>
                    <a:pt x="1922" y="1418"/>
                  </a:cubicBezTo>
                  <a:lnTo>
                    <a:pt x="1481" y="1009"/>
                  </a:lnTo>
                  <a:lnTo>
                    <a:pt x="1922" y="568"/>
                  </a:lnTo>
                  <a:cubicBezTo>
                    <a:pt x="2048" y="410"/>
                    <a:pt x="2048" y="221"/>
                    <a:pt x="1922" y="95"/>
                  </a:cubicBezTo>
                  <a:cubicBezTo>
                    <a:pt x="1859" y="32"/>
                    <a:pt x="1773" y="1"/>
                    <a:pt x="1686" y="1"/>
                  </a:cubicBezTo>
                  <a:cubicBezTo>
                    <a:pt x="1599" y="1"/>
                    <a:pt x="1513" y="32"/>
                    <a:pt x="1450" y="95"/>
                  </a:cubicBezTo>
                  <a:lnTo>
                    <a:pt x="1009" y="536"/>
                  </a:lnTo>
                  <a:lnTo>
                    <a:pt x="568" y="95"/>
                  </a:lnTo>
                  <a:cubicBezTo>
                    <a:pt x="520" y="32"/>
                    <a:pt x="434" y="1"/>
                    <a:pt x="343" y="1"/>
                  </a:cubicBez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50"/>
            <p:cNvSpPr/>
            <p:nvPr/>
          </p:nvSpPr>
          <p:spPr>
            <a:xfrm>
              <a:off x="-3462150" y="2046625"/>
              <a:ext cx="224500" cy="291450"/>
            </a:xfrm>
            <a:custGeom>
              <a:avLst/>
              <a:gdLst/>
              <a:ahLst/>
              <a:cxnLst/>
              <a:rect l="l" t="t" r="r" b="b"/>
              <a:pathLst>
                <a:path w="8980" h="11658" extrusionOk="0">
                  <a:moveTo>
                    <a:pt x="5924" y="694"/>
                  </a:moveTo>
                  <a:cubicBezTo>
                    <a:pt x="6113" y="694"/>
                    <a:pt x="6270" y="851"/>
                    <a:pt x="6270" y="1040"/>
                  </a:cubicBezTo>
                  <a:cubicBezTo>
                    <a:pt x="6270" y="1229"/>
                    <a:pt x="6113" y="1387"/>
                    <a:pt x="5924" y="1387"/>
                  </a:cubicBezTo>
                  <a:lnTo>
                    <a:pt x="3151" y="1387"/>
                  </a:lnTo>
                  <a:cubicBezTo>
                    <a:pt x="2962" y="1387"/>
                    <a:pt x="2805" y="1229"/>
                    <a:pt x="2805" y="1040"/>
                  </a:cubicBezTo>
                  <a:cubicBezTo>
                    <a:pt x="2805" y="851"/>
                    <a:pt x="2962" y="694"/>
                    <a:pt x="3151" y="694"/>
                  </a:cubicBezTo>
                  <a:close/>
                  <a:moveTo>
                    <a:pt x="8034" y="1356"/>
                  </a:moveTo>
                  <a:cubicBezTo>
                    <a:pt x="8255" y="1356"/>
                    <a:pt x="8413" y="1513"/>
                    <a:pt x="8413" y="1702"/>
                  </a:cubicBezTo>
                  <a:lnTo>
                    <a:pt x="8413" y="10649"/>
                  </a:lnTo>
                  <a:lnTo>
                    <a:pt x="8287" y="10649"/>
                  </a:lnTo>
                  <a:cubicBezTo>
                    <a:pt x="8287" y="10838"/>
                    <a:pt x="8129" y="10996"/>
                    <a:pt x="7940" y="10996"/>
                  </a:cubicBezTo>
                  <a:lnTo>
                    <a:pt x="1103" y="10996"/>
                  </a:lnTo>
                  <a:cubicBezTo>
                    <a:pt x="914" y="10996"/>
                    <a:pt x="757" y="10838"/>
                    <a:pt x="757" y="10649"/>
                  </a:cubicBezTo>
                  <a:lnTo>
                    <a:pt x="757" y="1702"/>
                  </a:lnTo>
                  <a:cubicBezTo>
                    <a:pt x="757" y="1513"/>
                    <a:pt x="914" y="1356"/>
                    <a:pt x="1103" y="1356"/>
                  </a:cubicBezTo>
                  <a:lnTo>
                    <a:pt x="2206" y="1356"/>
                  </a:lnTo>
                  <a:cubicBezTo>
                    <a:pt x="2364" y="1734"/>
                    <a:pt x="2742" y="2017"/>
                    <a:pt x="3214" y="2017"/>
                  </a:cubicBezTo>
                  <a:lnTo>
                    <a:pt x="5955" y="2017"/>
                  </a:lnTo>
                  <a:cubicBezTo>
                    <a:pt x="6396" y="2017"/>
                    <a:pt x="6774" y="1734"/>
                    <a:pt x="6932" y="1356"/>
                  </a:cubicBezTo>
                  <a:close/>
                  <a:moveTo>
                    <a:pt x="3120" y="1"/>
                  </a:moveTo>
                  <a:cubicBezTo>
                    <a:pt x="2679" y="1"/>
                    <a:pt x="2301" y="284"/>
                    <a:pt x="2143" y="694"/>
                  </a:cubicBezTo>
                  <a:lnTo>
                    <a:pt x="1040" y="694"/>
                  </a:lnTo>
                  <a:cubicBezTo>
                    <a:pt x="473" y="694"/>
                    <a:pt x="1" y="1166"/>
                    <a:pt x="1" y="1702"/>
                  </a:cubicBezTo>
                  <a:lnTo>
                    <a:pt x="1" y="10649"/>
                  </a:lnTo>
                  <a:cubicBezTo>
                    <a:pt x="1" y="11185"/>
                    <a:pt x="473" y="11658"/>
                    <a:pt x="1040" y="11658"/>
                  </a:cubicBezTo>
                  <a:lnTo>
                    <a:pt x="7877" y="11658"/>
                  </a:lnTo>
                  <a:cubicBezTo>
                    <a:pt x="8444" y="11658"/>
                    <a:pt x="8917" y="11185"/>
                    <a:pt x="8917" y="10649"/>
                  </a:cubicBezTo>
                  <a:lnTo>
                    <a:pt x="8917" y="1702"/>
                  </a:lnTo>
                  <a:cubicBezTo>
                    <a:pt x="8980" y="1166"/>
                    <a:pt x="8507" y="694"/>
                    <a:pt x="7971" y="694"/>
                  </a:cubicBezTo>
                  <a:lnTo>
                    <a:pt x="6869" y="694"/>
                  </a:lnTo>
                  <a:cubicBezTo>
                    <a:pt x="6711" y="284"/>
                    <a:pt x="6365" y="1"/>
                    <a:pt x="5892" y="1"/>
                  </a:cubicBez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50"/>
            <p:cNvSpPr/>
            <p:nvPr/>
          </p:nvSpPr>
          <p:spPr>
            <a:xfrm>
              <a:off x="-3358175" y="2133275"/>
              <a:ext cx="86650" cy="18125"/>
            </a:xfrm>
            <a:custGeom>
              <a:avLst/>
              <a:gdLst/>
              <a:ahLst/>
              <a:cxnLst/>
              <a:rect l="l" t="t" r="r" b="b"/>
              <a:pathLst>
                <a:path w="3466" h="725" extrusionOk="0">
                  <a:moveTo>
                    <a:pt x="347" y="0"/>
                  </a:moveTo>
                  <a:cubicBezTo>
                    <a:pt x="158" y="0"/>
                    <a:pt x="0" y="158"/>
                    <a:pt x="0" y="378"/>
                  </a:cubicBezTo>
                  <a:cubicBezTo>
                    <a:pt x="0" y="567"/>
                    <a:pt x="158" y="725"/>
                    <a:pt x="347" y="725"/>
                  </a:cubicBezTo>
                  <a:lnTo>
                    <a:pt x="3088" y="725"/>
                  </a:lnTo>
                  <a:cubicBezTo>
                    <a:pt x="3308" y="725"/>
                    <a:pt x="3466" y="567"/>
                    <a:pt x="3466" y="378"/>
                  </a:cubicBezTo>
                  <a:cubicBezTo>
                    <a:pt x="3466" y="158"/>
                    <a:pt x="3308" y="0"/>
                    <a:pt x="3088" y="0"/>
                  </a:cubicBez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50"/>
            <p:cNvSpPr/>
            <p:nvPr/>
          </p:nvSpPr>
          <p:spPr>
            <a:xfrm>
              <a:off x="-3358175" y="2201800"/>
              <a:ext cx="86650" cy="17350"/>
            </a:xfrm>
            <a:custGeom>
              <a:avLst/>
              <a:gdLst/>
              <a:ahLst/>
              <a:cxnLst/>
              <a:rect l="l" t="t" r="r" b="b"/>
              <a:pathLst>
                <a:path w="3466" h="694" extrusionOk="0">
                  <a:moveTo>
                    <a:pt x="347" y="0"/>
                  </a:moveTo>
                  <a:cubicBezTo>
                    <a:pt x="158" y="0"/>
                    <a:pt x="0" y="158"/>
                    <a:pt x="0" y="347"/>
                  </a:cubicBezTo>
                  <a:cubicBezTo>
                    <a:pt x="0" y="536"/>
                    <a:pt x="158" y="693"/>
                    <a:pt x="347" y="693"/>
                  </a:cubicBezTo>
                  <a:lnTo>
                    <a:pt x="3088" y="693"/>
                  </a:lnTo>
                  <a:cubicBezTo>
                    <a:pt x="3308" y="693"/>
                    <a:pt x="3466" y="536"/>
                    <a:pt x="3466" y="347"/>
                  </a:cubicBezTo>
                  <a:cubicBezTo>
                    <a:pt x="3466" y="158"/>
                    <a:pt x="3308" y="0"/>
                    <a:pt x="3088" y="0"/>
                  </a:cubicBez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50"/>
            <p:cNvSpPr/>
            <p:nvPr/>
          </p:nvSpPr>
          <p:spPr>
            <a:xfrm>
              <a:off x="-3358175" y="2270325"/>
              <a:ext cx="86650" cy="18125"/>
            </a:xfrm>
            <a:custGeom>
              <a:avLst/>
              <a:gdLst/>
              <a:ahLst/>
              <a:cxnLst/>
              <a:rect l="l" t="t" r="r" b="b"/>
              <a:pathLst>
                <a:path w="3466" h="725" extrusionOk="0">
                  <a:moveTo>
                    <a:pt x="347" y="0"/>
                  </a:moveTo>
                  <a:cubicBezTo>
                    <a:pt x="158" y="0"/>
                    <a:pt x="0" y="158"/>
                    <a:pt x="0" y="347"/>
                  </a:cubicBezTo>
                  <a:cubicBezTo>
                    <a:pt x="0" y="567"/>
                    <a:pt x="158" y="725"/>
                    <a:pt x="347" y="725"/>
                  </a:cubicBezTo>
                  <a:lnTo>
                    <a:pt x="3088" y="725"/>
                  </a:lnTo>
                  <a:cubicBezTo>
                    <a:pt x="3308" y="725"/>
                    <a:pt x="3466" y="567"/>
                    <a:pt x="3466" y="347"/>
                  </a:cubicBezTo>
                  <a:cubicBezTo>
                    <a:pt x="3466" y="158"/>
                    <a:pt x="3308" y="0"/>
                    <a:pt x="3088" y="0"/>
                  </a:cubicBez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0" name="Google Shape;380;p50"/>
          <p:cNvSpPr txBox="1"/>
          <p:nvPr/>
        </p:nvSpPr>
        <p:spPr>
          <a:xfrm flipH="1">
            <a:off x="2085550" y="4243938"/>
            <a:ext cx="6652800" cy="473100"/>
          </a:xfrm>
          <a:prstGeom prst="rect">
            <a:avLst/>
          </a:prstGeom>
          <a:noFill/>
          <a:ln>
            <a:noFill/>
          </a:ln>
        </p:spPr>
        <p:txBody>
          <a:bodyPr spcFirstLastPara="1" wrap="square" lIns="91425" tIns="0" rIns="91425" bIns="0" anchor="ctr" anchorCtr="0">
            <a:noAutofit/>
          </a:bodyPr>
          <a:lstStyle/>
          <a:p>
            <a:pPr marL="457200" lvl="0" indent="-304800" algn="l" rtl="0">
              <a:spcBef>
                <a:spcPts val="0"/>
              </a:spcBef>
              <a:spcAft>
                <a:spcPts val="0"/>
              </a:spcAft>
              <a:buClr>
                <a:schemeClr val="accent2"/>
              </a:buClr>
              <a:buSzPts val="1200"/>
              <a:buFont typeface="Roboto Slab"/>
              <a:buChar char="●"/>
            </a:pPr>
            <a:r>
              <a:rPr lang="en-CA" sz="1200">
                <a:solidFill>
                  <a:schemeClr val="accent2"/>
                </a:solidFill>
                <a:latin typeface="Roboto Slab"/>
                <a:ea typeface="Roboto Slab"/>
                <a:cs typeface="Roboto Slab"/>
                <a:sym typeface="Roboto Slab"/>
              </a:rPr>
              <a:t>Recall</a:t>
            </a:r>
            <a:endParaRPr sz="1200">
              <a:solidFill>
                <a:schemeClr val="accent2"/>
              </a:solidFill>
              <a:latin typeface="Roboto Slab"/>
              <a:ea typeface="Roboto Slab"/>
              <a:cs typeface="Roboto Slab"/>
              <a:sym typeface="Roboto Slab"/>
            </a:endParaRPr>
          </a:p>
          <a:p>
            <a:pPr marL="457200" lvl="0" indent="-304800" algn="l" rtl="0">
              <a:spcBef>
                <a:spcPts val="0"/>
              </a:spcBef>
              <a:spcAft>
                <a:spcPts val="0"/>
              </a:spcAft>
              <a:buClr>
                <a:schemeClr val="accent2"/>
              </a:buClr>
              <a:buSzPts val="1200"/>
              <a:buFont typeface="Roboto Slab"/>
              <a:buChar char="●"/>
            </a:pPr>
            <a:r>
              <a:rPr lang="en-CA" sz="1200">
                <a:solidFill>
                  <a:schemeClr val="accent2"/>
                </a:solidFill>
                <a:latin typeface="Roboto Slab"/>
                <a:ea typeface="Roboto Slab"/>
                <a:cs typeface="Roboto Slab"/>
                <a:sym typeface="Roboto Slab"/>
              </a:rPr>
              <a:t>Precision</a:t>
            </a:r>
            <a:endParaRPr sz="1200">
              <a:solidFill>
                <a:schemeClr val="accent2"/>
              </a:solidFill>
              <a:latin typeface="Roboto Slab"/>
              <a:ea typeface="Roboto Slab"/>
              <a:cs typeface="Roboto Slab"/>
              <a:sym typeface="Roboto Slab"/>
            </a:endParaRPr>
          </a:p>
          <a:p>
            <a:pPr marL="457200" lvl="0" indent="-304800" algn="l" rtl="0">
              <a:spcBef>
                <a:spcPts val="0"/>
              </a:spcBef>
              <a:spcAft>
                <a:spcPts val="0"/>
              </a:spcAft>
              <a:buClr>
                <a:schemeClr val="accent2"/>
              </a:buClr>
              <a:buSzPts val="1200"/>
              <a:buFont typeface="Roboto Slab"/>
              <a:buChar char="●"/>
            </a:pPr>
            <a:r>
              <a:rPr lang="en-CA" sz="1200">
                <a:solidFill>
                  <a:schemeClr val="accent2"/>
                </a:solidFill>
                <a:latin typeface="Roboto Slab"/>
                <a:ea typeface="Roboto Slab"/>
                <a:cs typeface="Roboto Slab"/>
                <a:sym typeface="Roboto Slab"/>
              </a:rPr>
              <a:t>ROC-AUC</a:t>
            </a:r>
            <a:endParaRPr sz="1200">
              <a:solidFill>
                <a:schemeClr val="accent2"/>
              </a:solidFill>
              <a:latin typeface="Roboto Slab"/>
              <a:ea typeface="Roboto Slab"/>
              <a:cs typeface="Roboto Slab"/>
              <a:sym typeface="Roboto Slab"/>
            </a:endParaRPr>
          </a:p>
        </p:txBody>
      </p:sp>
      <p:sp>
        <p:nvSpPr>
          <p:cNvPr id="381" name="Google Shape;381;p50"/>
          <p:cNvSpPr txBox="1"/>
          <p:nvPr/>
        </p:nvSpPr>
        <p:spPr>
          <a:xfrm flipH="1">
            <a:off x="2082200" y="3855088"/>
            <a:ext cx="3031800" cy="3168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1600"/>
              </a:spcAft>
              <a:buNone/>
            </a:pPr>
            <a:r>
              <a:rPr lang="en-CA" sz="2000">
                <a:solidFill>
                  <a:srgbClr val="0B5394"/>
                </a:solidFill>
                <a:latin typeface="Fira Sans Extra Condensed Medium"/>
                <a:ea typeface="Fira Sans Extra Condensed Medium"/>
                <a:cs typeface="Fira Sans Extra Condensed Medium"/>
                <a:sym typeface="Fira Sans Extra Condensed Medium"/>
              </a:rPr>
              <a:t>Performance Metrics</a:t>
            </a:r>
            <a:endParaRPr sz="2000">
              <a:solidFill>
                <a:srgbClr val="0B5394"/>
              </a:solidFill>
              <a:latin typeface="Fira Sans Extra Condensed Medium"/>
              <a:ea typeface="Fira Sans Extra Condensed Medium"/>
              <a:cs typeface="Fira Sans Extra Condensed Medium"/>
              <a:sym typeface="Fira Sans Extra Condensed Medium"/>
            </a:endParaRPr>
          </a:p>
        </p:txBody>
      </p:sp>
      <p:sp>
        <p:nvSpPr>
          <p:cNvPr id="382" name="Google Shape;382;p50"/>
          <p:cNvSpPr/>
          <p:nvPr/>
        </p:nvSpPr>
        <p:spPr>
          <a:xfrm flipH="1">
            <a:off x="1845000" y="3935526"/>
            <a:ext cx="157800" cy="157800"/>
          </a:xfrm>
          <a:prstGeom prst="rect">
            <a:avLst/>
          </a:pr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51"/>
          <p:cNvSpPr txBox="1">
            <a:spLocks noGrp="1"/>
          </p:cNvSpPr>
          <p:nvPr>
            <p:ph type="ctrTitle"/>
          </p:nvPr>
        </p:nvSpPr>
        <p:spPr>
          <a:xfrm>
            <a:off x="-651600" y="235200"/>
            <a:ext cx="7704000" cy="40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CA"/>
              <a:t>HYPOTHESES / PROBLEM STATEMENT</a:t>
            </a:r>
            <a:endParaRPr/>
          </a:p>
        </p:txBody>
      </p:sp>
      <p:pic>
        <p:nvPicPr>
          <p:cNvPr id="388" name="Google Shape;388;p51"/>
          <p:cNvPicPr preferRelativeResize="0"/>
          <p:nvPr/>
        </p:nvPicPr>
        <p:blipFill>
          <a:blip r:embed="rId3">
            <a:alphaModFix/>
          </a:blip>
          <a:stretch>
            <a:fillRect/>
          </a:stretch>
        </p:blipFill>
        <p:spPr>
          <a:xfrm>
            <a:off x="7052400" y="2"/>
            <a:ext cx="1981651" cy="1383571"/>
          </a:xfrm>
          <a:prstGeom prst="rect">
            <a:avLst/>
          </a:prstGeom>
          <a:noFill/>
          <a:ln>
            <a:noFill/>
          </a:ln>
        </p:spPr>
      </p:pic>
      <p:sp>
        <p:nvSpPr>
          <p:cNvPr id="389" name="Google Shape;389;p51"/>
          <p:cNvSpPr txBox="1"/>
          <p:nvPr/>
        </p:nvSpPr>
        <p:spPr>
          <a:xfrm>
            <a:off x="1176575" y="1405675"/>
            <a:ext cx="69744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sz="1200" b="1">
                <a:latin typeface="Roboto Slab"/>
                <a:ea typeface="Roboto Slab"/>
                <a:cs typeface="Roboto Slab"/>
                <a:sym typeface="Roboto Slab"/>
              </a:rPr>
              <a:t>H0: The claim application is not fraudulent</a:t>
            </a:r>
            <a:br>
              <a:rPr lang="en-CA" sz="1200">
                <a:latin typeface="Roboto Slab"/>
                <a:ea typeface="Roboto Slab"/>
                <a:cs typeface="Roboto Slab"/>
                <a:sym typeface="Roboto Slab"/>
              </a:rPr>
            </a:br>
            <a:r>
              <a:rPr lang="en-CA" sz="1200">
                <a:latin typeface="Roboto Slab"/>
                <a:ea typeface="Roboto Slab"/>
                <a:cs typeface="Roboto Slab"/>
                <a:sym typeface="Roboto Slab"/>
              </a:rPr>
              <a:t>Witness present, Base policy, Deductible</a:t>
            </a:r>
            <a:br>
              <a:rPr lang="en-CA" sz="1200">
                <a:latin typeface="Roboto Slab"/>
                <a:ea typeface="Roboto Slab"/>
                <a:cs typeface="Roboto Slab"/>
                <a:sym typeface="Roboto Slab"/>
              </a:rPr>
            </a:br>
            <a:endParaRPr sz="1200">
              <a:latin typeface="Roboto Slab"/>
              <a:ea typeface="Roboto Slab"/>
              <a:cs typeface="Roboto Slab"/>
              <a:sym typeface="Roboto Slab"/>
            </a:endParaRPr>
          </a:p>
          <a:p>
            <a:pPr marL="0" lvl="0" indent="0" algn="l" rtl="0">
              <a:spcBef>
                <a:spcPts val="0"/>
              </a:spcBef>
              <a:spcAft>
                <a:spcPts val="0"/>
              </a:spcAft>
              <a:buNone/>
            </a:pPr>
            <a:br>
              <a:rPr lang="en-CA" sz="1200">
                <a:latin typeface="Roboto Slab"/>
                <a:ea typeface="Roboto Slab"/>
                <a:cs typeface="Roboto Slab"/>
                <a:sym typeface="Roboto Slab"/>
              </a:rPr>
            </a:br>
            <a:r>
              <a:rPr lang="en-CA" sz="1200" b="1">
                <a:latin typeface="Roboto Slab"/>
                <a:ea typeface="Roboto Slab"/>
                <a:cs typeface="Roboto Slab"/>
                <a:sym typeface="Roboto Slab"/>
              </a:rPr>
              <a:t>H1: The claim application is fraudulent</a:t>
            </a:r>
            <a:br>
              <a:rPr lang="en-CA" sz="1200">
                <a:latin typeface="Roboto Slab"/>
                <a:ea typeface="Roboto Slab"/>
                <a:cs typeface="Roboto Slab"/>
                <a:sym typeface="Roboto Slab"/>
              </a:rPr>
            </a:br>
            <a:r>
              <a:rPr lang="en-CA" sz="1200">
                <a:latin typeface="Roboto Slab"/>
                <a:ea typeface="Roboto Slab"/>
                <a:cs typeface="Roboto Slab"/>
                <a:sym typeface="Roboto Slab"/>
              </a:rPr>
              <a:t>Accident Area, Age, Fault, Past Number of claims</a:t>
            </a:r>
            <a:br>
              <a:rPr lang="en-CA" sz="1200">
                <a:latin typeface="Roboto Slab"/>
                <a:ea typeface="Roboto Slab"/>
                <a:cs typeface="Roboto Slab"/>
                <a:sym typeface="Roboto Slab"/>
              </a:rPr>
            </a:br>
            <a:endParaRPr sz="1200">
              <a:latin typeface="Roboto Slab"/>
              <a:ea typeface="Roboto Slab"/>
              <a:cs typeface="Roboto Slab"/>
              <a:sym typeface="Roboto Slab"/>
            </a:endParaRPr>
          </a:p>
        </p:txBody>
      </p:sp>
      <p:graphicFrame>
        <p:nvGraphicFramePr>
          <p:cNvPr id="390" name="Google Shape;390;p51"/>
          <p:cNvGraphicFramePr/>
          <p:nvPr/>
        </p:nvGraphicFramePr>
        <p:xfrm>
          <a:off x="1176575" y="3133365"/>
          <a:ext cx="4955325" cy="1659720"/>
        </p:xfrm>
        <a:graphic>
          <a:graphicData uri="http://schemas.openxmlformats.org/drawingml/2006/table">
            <a:tbl>
              <a:tblPr>
                <a:noFill/>
                <a:tableStyleId>{F09F2197-5458-4B7E-ABA1-8585E9EA1B3A}</a:tableStyleId>
              </a:tblPr>
              <a:tblGrid>
                <a:gridCol w="2000925">
                  <a:extLst>
                    <a:ext uri="{9D8B030D-6E8A-4147-A177-3AD203B41FA5}">
                      <a16:colId xmlns:a16="http://schemas.microsoft.com/office/drawing/2014/main" val="20000"/>
                    </a:ext>
                  </a:extLst>
                </a:gridCol>
                <a:gridCol w="1481925">
                  <a:extLst>
                    <a:ext uri="{9D8B030D-6E8A-4147-A177-3AD203B41FA5}">
                      <a16:colId xmlns:a16="http://schemas.microsoft.com/office/drawing/2014/main" val="20001"/>
                    </a:ext>
                  </a:extLst>
                </a:gridCol>
                <a:gridCol w="1472475">
                  <a:extLst>
                    <a:ext uri="{9D8B030D-6E8A-4147-A177-3AD203B41FA5}">
                      <a16:colId xmlns:a16="http://schemas.microsoft.com/office/drawing/2014/main" val="20002"/>
                    </a:ext>
                  </a:extLst>
                </a:gridCol>
              </a:tblGrid>
              <a:tr h="562500">
                <a:tc>
                  <a:txBody>
                    <a:bodyPr/>
                    <a:lstStyle/>
                    <a:p>
                      <a:pPr marL="0" lvl="0" indent="0" algn="l" rtl="0">
                        <a:spcBef>
                          <a:spcPts val="0"/>
                        </a:spcBef>
                        <a:spcAft>
                          <a:spcPts val="0"/>
                        </a:spcAft>
                        <a:buNone/>
                      </a:pPr>
                      <a:endParaRPr sz="1200"/>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tc>
                  <a:txBody>
                    <a:bodyPr/>
                    <a:lstStyle/>
                    <a:p>
                      <a:pPr marL="0" lvl="0" indent="0" algn="l" rtl="0">
                        <a:spcBef>
                          <a:spcPts val="0"/>
                        </a:spcBef>
                        <a:spcAft>
                          <a:spcPts val="0"/>
                        </a:spcAft>
                        <a:buNone/>
                      </a:pPr>
                      <a:r>
                        <a:rPr lang="en-CA" sz="1200"/>
                        <a:t>Claim is not fraudulent</a:t>
                      </a:r>
                      <a:endParaRPr sz="1200"/>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solidFill>
                      <a:srgbClr val="00C3B1">
                        <a:alpha val="53450"/>
                      </a:srgbClr>
                    </a:solidFill>
                  </a:tcPr>
                </a:tc>
                <a:tc>
                  <a:txBody>
                    <a:bodyPr/>
                    <a:lstStyle/>
                    <a:p>
                      <a:pPr marL="0" lvl="0" indent="0" algn="l" rtl="0">
                        <a:spcBef>
                          <a:spcPts val="0"/>
                        </a:spcBef>
                        <a:spcAft>
                          <a:spcPts val="0"/>
                        </a:spcAft>
                        <a:buNone/>
                      </a:pPr>
                      <a:r>
                        <a:rPr lang="en-CA" sz="1200">
                          <a:solidFill>
                            <a:schemeClr val="dk1"/>
                          </a:solidFill>
                        </a:rPr>
                        <a:t>Claim is fraudulent</a:t>
                      </a:r>
                      <a:endParaRPr sz="1200"/>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solidFill>
                      <a:srgbClr val="00C3B1">
                        <a:alpha val="53450"/>
                      </a:srgbClr>
                    </a:solidFill>
                  </a:tcPr>
                </a:tc>
                <a:extLst>
                  <a:ext uri="{0D108BD9-81ED-4DB2-BD59-A6C34878D82A}">
                    <a16:rowId xmlns:a16="http://schemas.microsoft.com/office/drawing/2014/main" val="10000"/>
                  </a:ext>
                </a:extLst>
              </a:tr>
              <a:tr h="367500">
                <a:tc>
                  <a:txBody>
                    <a:bodyPr/>
                    <a:lstStyle/>
                    <a:p>
                      <a:pPr marL="0" lvl="0" indent="0" algn="l" rtl="0">
                        <a:spcBef>
                          <a:spcPts val="0"/>
                        </a:spcBef>
                        <a:spcAft>
                          <a:spcPts val="0"/>
                        </a:spcAft>
                        <a:buNone/>
                      </a:pPr>
                      <a:r>
                        <a:rPr lang="en-CA" sz="1200"/>
                        <a:t>Predict as fraudulent</a:t>
                      </a:r>
                      <a:endParaRPr sz="1200"/>
                    </a:p>
                  </a:txBody>
                  <a:tcPr marL="91425" marR="91425" marT="91425" marB="91425">
                    <a:lnT w="9525" cap="flat" cmpd="sng">
                      <a:solidFill>
                        <a:schemeClr val="accent6"/>
                      </a:solidFill>
                      <a:prstDash val="solid"/>
                      <a:round/>
                      <a:headEnd type="none" w="sm" len="sm"/>
                      <a:tailEnd type="none" w="sm" len="sm"/>
                    </a:lnT>
                    <a:solidFill>
                      <a:srgbClr val="00C3B1">
                        <a:alpha val="22080"/>
                      </a:srgbClr>
                    </a:solidFill>
                  </a:tcPr>
                </a:tc>
                <a:tc>
                  <a:txBody>
                    <a:bodyPr/>
                    <a:lstStyle/>
                    <a:p>
                      <a:pPr marL="0" lvl="0" indent="0" algn="l" rtl="0">
                        <a:spcBef>
                          <a:spcPts val="0"/>
                        </a:spcBef>
                        <a:spcAft>
                          <a:spcPts val="0"/>
                        </a:spcAft>
                        <a:buNone/>
                      </a:pPr>
                      <a:r>
                        <a:rPr lang="en-CA" sz="1200" b="1">
                          <a:solidFill>
                            <a:srgbClr val="E06666"/>
                          </a:solidFill>
                        </a:rPr>
                        <a:t>Type I Error (False Positives)</a:t>
                      </a:r>
                      <a:endParaRPr sz="1200"/>
                    </a:p>
                  </a:txBody>
                  <a:tcPr marL="91425" marR="91425" marT="91425" marB="91425">
                    <a:lnT w="9525" cap="flat" cmpd="sng">
                      <a:solidFill>
                        <a:schemeClr val="accent6"/>
                      </a:solidFill>
                      <a:prstDash val="solid"/>
                      <a:round/>
                      <a:headEnd type="none" w="sm" len="sm"/>
                      <a:tailEnd type="none" w="sm" len="sm"/>
                    </a:lnT>
                  </a:tcPr>
                </a:tc>
                <a:tc>
                  <a:txBody>
                    <a:bodyPr/>
                    <a:lstStyle/>
                    <a:p>
                      <a:pPr marL="0" lvl="0" indent="0" algn="l" rtl="0">
                        <a:spcBef>
                          <a:spcPts val="0"/>
                        </a:spcBef>
                        <a:spcAft>
                          <a:spcPts val="0"/>
                        </a:spcAft>
                        <a:buNone/>
                      </a:pPr>
                      <a:r>
                        <a:rPr lang="en-CA" sz="1200" b="1">
                          <a:solidFill>
                            <a:schemeClr val="accent5"/>
                          </a:solidFill>
                        </a:rPr>
                        <a:t>Correct Outcome</a:t>
                      </a:r>
                      <a:endParaRPr sz="1200"/>
                    </a:p>
                  </a:txBody>
                  <a:tcPr marL="91425" marR="91425" marT="91425" marB="91425">
                    <a:lnT w="9525" cap="flat" cmpd="sng">
                      <a:solidFill>
                        <a:schemeClr val="accent6"/>
                      </a:solidFill>
                      <a:prstDash val="solid"/>
                      <a:round/>
                      <a:headEnd type="none" w="sm" len="sm"/>
                      <a:tailEnd type="none" w="sm" len="sm"/>
                    </a:lnT>
                  </a:tcPr>
                </a:tc>
                <a:extLst>
                  <a:ext uri="{0D108BD9-81ED-4DB2-BD59-A6C34878D82A}">
                    <a16:rowId xmlns:a16="http://schemas.microsoft.com/office/drawing/2014/main" val="10001"/>
                  </a:ext>
                </a:extLst>
              </a:tr>
              <a:tr h="351600">
                <a:tc>
                  <a:txBody>
                    <a:bodyPr/>
                    <a:lstStyle/>
                    <a:p>
                      <a:pPr marL="0" lvl="0" indent="0" algn="l" rtl="0">
                        <a:spcBef>
                          <a:spcPts val="0"/>
                        </a:spcBef>
                        <a:spcAft>
                          <a:spcPts val="0"/>
                        </a:spcAft>
                        <a:buNone/>
                      </a:pPr>
                      <a:r>
                        <a:rPr lang="en-CA" sz="1200"/>
                        <a:t>Predict as not Fraudulent</a:t>
                      </a:r>
                      <a:endParaRPr sz="1200"/>
                    </a:p>
                  </a:txBody>
                  <a:tcPr marL="91425" marR="91425" marT="91425" marB="91425">
                    <a:solidFill>
                      <a:srgbClr val="00C3B1">
                        <a:alpha val="22080"/>
                      </a:srgbClr>
                    </a:solidFill>
                  </a:tcPr>
                </a:tc>
                <a:tc>
                  <a:txBody>
                    <a:bodyPr/>
                    <a:lstStyle/>
                    <a:p>
                      <a:pPr marL="0" lvl="0" indent="0" algn="l" rtl="0">
                        <a:spcBef>
                          <a:spcPts val="0"/>
                        </a:spcBef>
                        <a:spcAft>
                          <a:spcPts val="0"/>
                        </a:spcAft>
                        <a:buNone/>
                      </a:pPr>
                      <a:r>
                        <a:rPr lang="en-CA" sz="1200" b="1">
                          <a:solidFill>
                            <a:schemeClr val="accent5"/>
                          </a:solidFill>
                        </a:rPr>
                        <a:t>Correct Outcome</a:t>
                      </a:r>
                      <a:endParaRPr sz="1200"/>
                    </a:p>
                  </a:txBody>
                  <a:tcPr marL="91425" marR="91425" marT="91425" marB="91425"/>
                </a:tc>
                <a:tc>
                  <a:txBody>
                    <a:bodyPr/>
                    <a:lstStyle/>
                    <a:p>
                      <a:pPr marL="0" lvl="0" indent="0" algn="l" rtl="0">
                        <a:spcBef>
                          <a:spcPts val="0"/>
                        </a:spcBef>
                        <a:spcAft>
                          <a:spcPts val="0"/>
                        </a:spcAft>
                        <a:buNone/>
                      </a:pPr>
                      <a:r>
                        <a:rPr lang="en-CA" sz="1200" b="1">
                          <a:solidFill>
                            <a:srgbClr val="E06666"/>
                          </a:solidFill>
                        </a:rPr>
                        <a:t>Type II Error</a:t>
                      </a:r>
                      <a:endParaRPr sz="1200" b="1">
                        <a:solidFill>
                          <a:srgbClr val="E06666"/>
                        </a:solidFill>
                      </a:endParaRPr>
                    </a:p>
                    <a:p>
                      <a:pPr marL="0" lvl="0" indent="0" algn="l" rtl="0">
                        <a:spcBef>
                          <a:spcPts val="0"/>
                        </a:spcBef>
                        <a:spcAft>
                          <a:spcPts val="0"/>
                        </a:spcAft>
                        <a:buNone/>
                      </a:pPr>
                      <a:r>
                        <a:rPr lang="en-CA" sz="1200" b="1">
                          <a:solidFill>
                            <a:srgbClr val="E06666"/>
                          </a:solidFill>
                        </a:rPr>
                        <a:t>(False Negatives)</a:t>
                      </a:r>
                      <a:endParaRPr sz="1200" b="1">
                        <a:solidFill>
                          <a:srgbClr val="E06666"/>
                        </a:solidFill>
                      </a:endParaRPr>
                    </a:p>
                  </a:txBody>
                  <a:tcPr marL="91425" marR="91425" marT="91425" marB="91425"/>
                </a:tc>
                <a:extLst>
                  <a:ext uri="{0D108BD9-81ED-4DB2-BD59-A6C34878D82A}">
                    <a16:rowId xmlns:a16="http://schemas.microsoft.com/office/drawing/2014/main" val="10002"/>
                  </a:ext>
                </a:extLst>
              </a:tr>
            </a:tbl>
          </a:graphicData>
        </a:graphic>
      </p:graphicFrame>
      <p:pic>
        <p:nvPicPr>
          <p:cNvPr id="391" name="Google Shape;391;p51"/>
          <p:cNvPicPr preferRelativeResize="0"/>
          <p:nvPr/>
        </p:nvPicPr>
        <p:blipFill rotWithShape="1">
          <a:blip r:embed="rId4">
            <a:alphaModFix/>
          </a:blip>
          <a:srcRect t="-22100" r="-22100"/>
          <a:stretch/>
        </p:blipFill>
        <p:spPr>
          <a:xfrm>
            <a:off x="456200" y="2886000"/>
            <a:ext cx="843740" cy="1676075"/>
          </a:xfrm>
          <a:prstGeom prst="rect">
            <a:avLst/>
          </a:prstGeom>
          <a:noFill/>
          <a:ln>
            <a:noFill/>
          </a:ln>
        </p:spPr>
      </p:pic>
      <p:sp>
        <p:nvSpPr>
          <p:cNvPr id="392" name="Google Shape;392;p51"/>
          <p:cNvSpPr txBox="1"/>
          <p:nvPr/>
        </p:nvSpPr>
        <p:spPr>
          <a:xfrm>
            <a:off x="719375" y="719875"/>
            <a:ext cx="6974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sz="1200">
                <a:latin typeface="Roboto Slab"/>
                <a:ea typeface="Roboto Slab"/>
                <a:cs typeface="Roboto Slab"/>
                <a:sym typeface="Roboto Slab"/>
              </a:rPr>
              <a:t>Logical: A classification tool will help the company’s decision making process</a:t>
            </a:r>
            <a:endParaRPr sz="1200">
              <a:latin typeface="Roboto Slab"/>
              <a:ea typeface="Roboto Slab"/>
              <a:cs typeface="Roboto Slab"/>
              <a:sym typeface="Roboto Slab"/>
            </a:endParaRPr>
          </a:p>
        </p:txBody>
      </p:sp>
      <p:pic>
        <p:nvPicPr>
          <p:cNvPr id="393" name="Google Shape;393;p51"/>
          <p:cNvPicPr preferRelativeResize="0"/>
          <p:nvPr/>
        </p:nvPicPr>
        <p:blipFill>
          <a:blip r:embed="rId5">
            <a:alphaModFix/>
          </a:blip>
          <a:stretch>
            <a:fillRect/>
          </a:stretch>
        </p:blipFill>
        <p:spPr>
          <a:xfrm>
            <a:off x="566975" y="1272775"/>
            <a:ext cx="580575" cy="580575"/>
          </a:xfrm>
          <a:prstGeom prst="rect">
            <a:avLst/>
          </a:prstGeom>
          <a:noFill/>
          <a:ln>
            <a:noFill/>
          </a:ln>
        </p:spPr>
      </p:pic>
      <p:pic>
        <p:nvPicPr>
          <p:cNvPr id="394" name="Google Shape;394;p51"/>
          <p:cNvPicPr preferRelativeResize="0"/>
          <p:nvPr/>
        </p:nvPicPr>
        <p:blipFill>
          <a:blip r:embed="rId6">
            <a:alphaModFix/>
          </a:blip>
          <a:stretch>
            <a:fillRect/>
          </a:stretch>
        </p:blipFill>
        <p:spPr>
          <a:xfrm>
            <a:off x="664560" y="1360247"/>
            <a:ext cx="330587" cy="493100"/>
          </a:xfrm>
          <a:prstGeom prst="rect">
            <a:avLst/>
          </a:prstGeom>
          <a:noFill/>
          <a:ln>
            <a:noFill/>
          </a:ln>
        </p:spPr>
      </p:pic>
      <p:pic>
        <p:nvPicPr>
          <p:cNvPr id="395" name="Google Shape;395;p51"/>
          <p:cNvPicPr preferRelativeResize="0"/>
          <p:nvPr/>
        </p:nvPicPr>
        <p:blipFill>
          <a:blip r:embed="rId5">
            <a:alphaModFix/>
          </a:blip>
          <a:stretch>
            <a:fillRect/>
          </a:stretch>
        </p:blipFill>
        <p:spPr>
          <a:xfrm>
            <a:off x="566975" y="2187175"/>
            <a:ext cx="580575" cy="580575"/>
          </a:xfrm>
          <a:prstGeom prst="rect">
            <a:avLst/>
          </a:prstGeom>
          <a:noFill/>
          <a:ln>
            <a:noFill/>
          </a:ln>
        </p:spPr>
      </p:pic>
      <p:pic>
        <p:nvPicPr>
          <p:cNvPr id="396" name="Google Shape;396;p51"/>
          <p:cNvPicPr preferRelativeResize="0"/>
          <p:nvPr/>
        </p:nvPicPr>
        <p:blipFill>
          <a:blip r:embed="rId6">
            <a:alphaModFix/>
          </a:blip>
          <a:stretch>
            <a:fillRect/>
          </a:stretch>
        </p:blipFill>
        <p:spPr>
          <a:xfrm>
            <a:off x="664560" y="2274647"/>
            <a:ext cx="330587" cy="493100"/>
          </a:xfrm>
          <a:prstGeom prst="rect">
            <a:avLst/>
          </a:prstGeom>
          <a:noFill/>
          <a:ln>
            <a:noFill/>
          </a:ln>
        </p:spPr>
      </p:pic>
      <p:pic>
        <p:nvPicPr>
          <p:cNvPr id="397" name="Google Shape;397;p51"/>
          <p:cNvPicPr preferRelativeResize="0"/>
          <p:nvPr/>
        </p:nvPicPr>
        <p:blipFill>
          <a:blip r:embed="rId7">
            <a:alphaModFix/>
          </a:blip>
          <a:stretch>
            <a:fillRect/>
          </a:stretch>
        </p:blipFill>
        <p:spPr>
          <a:xfrm>
            <a:off x="6825025" y="2646275"/>
            <a:ext cx="1632076" cy="22185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52"/>
          <p:cNvSpPr txBox="1">
            <a:spLocks noGrp="1"/>
          </p:cNvSpPr>
          <p:nvPr>
            <p:ph type="ctrTitle"/>
          </p:nvPr>
        </p:nvSpPr>
        <p:spPr>
          <a:xfrm>
            <a:off x="646975" y="162425"/>
            <a:ext cx="3299700" cy="333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CA" sz="1400">
                <a:latin typeface="Roboto Slab"/>
                <a:ea typeface="Roboto Slab"/>
                <a:cs typeface="Roboto Slab"/>
                <a:sym typeface="Roboto Slab"/>
              </a:rPr>
              <a:t>Data Acquisition and  Statistics </a:t>
            </a:r>
            <a:endParaRPr sz="1400">
              <a:latin typeface="Roboto Slab"/>
              <a:ea typeface="Roboto Slab"/>
              <a:cs typeface="Roboto Slab"/>
              <a:sym typeface="Roboto Slab"/>
            </a:endParaRPr>
          </a:p>
        </p:txBody>
      </p:sp>
      <p:sp>
        <p:nvSpPr>
          <p:cNvPr id="403" name="Google Shape;403;p52"/>
          <p:cNvSpPr txBox="1">
            <a:spLocks noGrp="1"/>
          </p:cNvSpPr>
          <p:nvPr>
            <p:ph type="ctrTitle" idx="2"/>
          </p:nvPr>
        </p:nvSpPr>
        <p:spPr>
          <a:xfrm>
            <a:off x="5603975" y="143801"/>
            <a:ext cx="2500200" cy="333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CA" sz="1400">
                <a:latin typeface="Roboto Slab"/>
                <a:ea typeface="Roboto Slab"/>
                <a:cs typeface="Roboto Slab"/>
                <a:sym typeface="Roboto Slab"/>
              </a:rPr>
              <a:t>Data Preprocessing </a:t>
            </a:r>
            <a:endParaRPr sz="1400">
              <a:latin typeface="Roboto Slab"/>
              <a:ea typeface="Roboto Slab"/>
              <a:cs typeface="Roboto Slab"/>
              <a:sym typeface="Roboto Slab"/>
            </a:endParaRPr>
          </a:p>
        </p:txBody>
      </p:sp>
      <p:sp>
        <p:nvSpPr>
          <p:cNvPr id="404" name="Google Shape;404;p52"/>
          <p:cNvSpPr txBox="1">
            <a:spLocks noGrp="1"/>
          </p:cNvSpPr>
          <p:nvPr>
            <p:ph type="subTitle" idx="1"/>
          </p:nvPr>
        </p:nvSpPr>
        <p:spPr>
          <a:xfrm>
            <a:off x="925025" y="2413500"/>
            <a:ext cx="2500200" cy="448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CA"/>
              <a:t>Data Exploration</a:t>
            </a:r>
            <a:endParaRPr/>
          </a:p>
        </p:txBody>
      </p:sp>
      <p:sp>
        <p:nvSpPr>
          <p:cNvPr id="405" name="Google Shape;405;p52"/>
          <p:cNvSpPr txBox="1">
            <a:spLocks noGrp="1"/>
          </p:cNvSpPr>
          <p:nvPr>
            <p:ph type="subTitle" idx="3"/>
          </p:nvPr>
        </p:nvSpPr>
        <p:spPr>
          <a:xfrm>
            <a:off x="5246050" y="2406900"/>
            <a:ext cx="2858100" cy="333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CA"/>
              <a:t>           Data Transformation </a:t>
            </a:r>
            <a:endParaRPr/>
          </a:p>
        </p:txBody>
      </p:sp>
      <p:sp>
        <p:nvSpPr>
          <p:cNvPr id="406" name="Google Shape;406;p52"/>
          <p:cNvSpPr txBox="1"/>
          <p:nvPr/>
        </p:nvSpPr>
        <p:spPr>
          <a:xfrm>
            <a:off x="360950" y="322145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407" name="Google Shape;407;p52"/>
          <p:cNvSpPr txBox="1">
            <a:spLocks noGrp="1"/>
          </p:cNvSpPr>
          <p:nvPr>
            <p:ph type="ctrTitle" idx="2"/>
          </p:nvPr>
        </p:nvSpPr>
        <p:spPr>
          <a:xfrm>
            <a:off x="5046450" y="2668500"/>
            <a:ext cx="3951600" cy="369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sz="1200">
                <a:latin typeface="Roboto Slab"/>
                <a:ea typeface="Roboto Slab"/>
                <a:cs typeface="Roboto Slab"/>
                <a:sym typeface="Roboto Slab"/>
              </a:rPr>
              <a:t>Combination of oversampling + undersampling </a:t>
            </a:r>
            <a:endParaRPr sz="1200">
              <a:latin typeface="Roboto Slab"/>
              <a:ea typeface="Roboto Slab"/>
              <a:cs typeface="Roboto Slab"/>
              <a:sym typeface="Roboto Slab"/>
            </a:endParaRPr>
          </a:p>
        </p:txBody>
      </p:sp>
      <p:pic>
        <p:nvPicPr>
          <p:cNvPr id="408" name="Google Shape;408;p52"/>
          <p:cNvPicPr preferRelativeResize="0"/>
          <p:nvPr/>
        </p:nvPicPr>
        <p:blipFill>
          <a:blip r:embed="rId3">
            <a:alphaModFix/>
          </a:blip>
          <a:stretch>
            <a:fillRect/>
          </a:stretch>
        </p:blipFill>
        <p:spPr>
          <a:xfrm>
            <a:off x="1700175" y="481050"/>
            <a:ext cx="2797199" cy="1935801"/>
          </a:xfrm>
          <a:prstGeom prst="rect">
            <a:avLst/>
          </a:prstGeom>
          <a:noFill/>
          <a:ln>
            <a:noFill/>
          </a:ln>
        </p:spPr>
      </p:pic>
      <p:graphicFrame>
        <p:nvGraphicFramePr>
          <p:cNvPr id="409" name="Google Shape;409;p52"/>
          <p:cNvGraphicFramePr/>
          <p:nvPr/>
        </p:nvGraphicFramePr>
        <p:xfrm>
          <a:off x="48900" y="923613"/>
          <a:ext cx="1412025" cy="1416025"/>
        </p:xfrm>
        <a:graphic>
          <a:graphicData uri="http://schemas.openxmlformats.org/drawingml/2006/table">
            <a:tbl>
              <a:tblPr>
                <a:noFill/>
                <a:tableStyleId>{F09F2197-5458-4B7E-ABA1-8585E9EA1B3A}</a:tableStyleId>
              </a:tblPr>
              <a:tblGrid>
                <a:gridCol w="735300">
                  <a:extLst>
                    <a:ext uri="{9D8B030D-6E8A-4147-A177-3AD203B41FA5}">
                      <a16:colId xmlns:a16="http://schemas.microsoft.com/office/drawing/2014/main" val="20000"/>
                    </a:ext>
                  </a:extLst>
                </a:gridCol>
                <a:gridCol w="676725">
                  <a:extLst>
                    <a:ext uri="{9D8B030D-6E8A-4147-A177-3AD203B41FA5}">
                      <a16:colId xmlns:a16="http://schemas.microsoft.com/office/drawing/2014/main" val="20001"/>
                    </a:ext>
                  </a:extLst>
                </a:gridCol>
              </a:tblGrid>
              <a:tr h="450550">
                <a:tc>
                  <a:txBody>
                    <a:bodyPr/>
                    <a:lstStyle/>
                    <a:p>
                      <a:pPr marL="0" lvl="0" indent="0" algn="l" rtl="0">
                        <a:spcBef>
                          <a:spcPts val="0"/>
                        </a:spcBef>
                        <a:spcAft>
                          <a:spcPts val="0"/>
                        </a:spcAft>
                        <a:buNone/>
                      </a:pPr>
                      <a:r>
                        <a:rPr lang="en-CA" sz="800">
                          <a:solidFill>
                            <a:schemeClr val="lt1"/>
                          </a:solidFill>
                        </a:rPr>
                        <a:t>Variable types</a:t>
                      </a:r>
                      <a:endParaRPr sz="800">
                        <a:solidFill>
                          <a:schemeClr val="lt1"/>
                        </a:solidFill>
                      </a:endParaRPr>
                    </a:p>
                  </a:txBody>
                  <a:tcPr marL="91425" marR="91425" marT="91425" marB="91425"/>
                </a:tc>
                <a:tc>
                  <a:txBody>
                    <a:bodyPr/>
                    <a:lstStyle/>
                    <a:p>
                      <a:pPr marL="0" lvl="0" indent="0" algn="l" rtl="0">
                        <a:spcBef>
                          <a:spcPts val="0"/>
                        </a:spcBef>
                        <a:spcAft>
                          <a:spcPts val="0"/>
                        </a:spcAft>
                        <a:buNone/>
                      </a:pPr>
                      <a:r>
                        <a:rPr lang="en-CA" sz="800">
                          <a:solidFill>
                            <a:schemeClr val="lt1"/>
                          </a:solidFill>
                        </a:rPr>
                        <a:t>Number of variables </a:t>
                      </a:r>
                      <a:endParaRPr sz="800">
                        <a:solidFill>
                          <a:schemeClr val="lt1"/>
                        </a:solidFill>
                      </a:endParaRPr>
                    </a:p>
                  </a:txBody>
                  <a:tcPr marL="91425" marR="91425" marT="91425" marB="91425"/>
                </a:tc>
                <a:extLst>
                  <a:ext uri="{0D108BD9-81ED-4DB2-BD59-A6C34878D82A}">
                    <a16:rowId xmlns:a16="http://schemas.microsoft.com/office/drawing/2014/main" val="10000"/>
                  </a:ext>
                </a:extLst>
              </a:tr>
              <a:tr h="321825">
                <a:tc>
                  <a:txBody>
                    <a:bodyPr/>
                    <a:lstStyle/>
                    <a:p>
                      <a:pPr marL="0" lvl="0" indent="0" algn="l" rtl="0">
                        <a:spcBef>
                          <a:spcPts val="0"/>
                        </a:spcBef>
                        <a:spcAft>
                          <a:spcPts val="0"/>
                        </a:spcAft>
                        <a:buNone/>
                      </a:pPr>
                      <a:r>
                        <a:rPr lang="en-CA" sz="800">
                          <a:solidFill>
                            <a:schemeClr val="lt1"/>
                          </a:solidFill>
                        </a:rPr>
                        <a:t>Categorical</a:t>
                      </a:r>
                      <a:endParaRPr sz="800">
                        <a:solidFill>
                          <a:schemeClr val="lt1"/>
                        </a:solidFill>
                      </a:endParaRPr>
                    </a:p>
                  </a:txBody>
                  <a:tcPr marL="91425" marR="91425" marT="91425" marB="91425"/>
                </a:tc>
                <a:tc>
                  <a:txBody>
                    <a:bodyPr/>
                    <a:lstStyle/>
                    <a:p>
                      <a:pPr marL="0" lvl="0" indent="0" algn="l" rtl="0">
                        <a:spcBef>
                          <a:spcPts val="0"/>
                        </a:spcBef>
                        <a:spcAft>
                          <a:spcPts val="0"/>
                        </a:spcAft>
                        <a:buNone/>
                      </a:pPr>
                      <a:r>
                        <a:rPr lang="en-CA" sz="800">
                          <a:solidFill>
                            <a:schemeClr val="lt1"/>
                          </a:solidFill>
                        </a:rPr>
                        <a:t>22</a:t>
                      </a:r>
                      <a:endParaRPr sz="800">
                        <a:solidFill>
                          <a:schemeClr val="lt1"/>
                        </a:solidFill>
                      </a:endParaRPr>
                    </a:p>
                  </a:txBody>
                  <a:tcPr marL="91425" marR="91425" marT="91425" marB="91425"/>
                </a:tc>
                <a:extLst>
                  <a:ext uri="{0D108BD9-81ED-4DB2-BD59-A6C34878D82A}">
                    <a16:rowId xmlns:a16="http://schemas.microsoft.com/office/drawing/2014/main" val="10001"/>
                  </a:ext>
                </a:extLst>
              </a:tr>
              <a:tr h="321825">
                <a:tc>
                  <a:txBody>
                    <a:bodyPr/>
                    <a:lstStyle/>
                    <a:p>
                      <a:pPr marL="0" lvl="0" indent="0" algn="l" rtl="0">
                        <a:spcBef>
                          <a:spcPts val="0"/>
                        </a:spcBef>
                        <a:spcAft>
                          <a:spcPts val="0"/>
                        </a:spcAft>
                        <a:buNone/>
                      </a:pPr>
                      <a:r>
                        <a:rPr lang="en-CA" sz="800">
                          <a:solidFill>
                            <a:schemeClr val="lt1"/>
                          </a:solidFill>
                        </a:rPr>
                        <a:t>Numeric</a:t>
                      </a:r>
                      <a:endParaRPr sz="800">
                        <a:solidFill>
                          <a:schemeClr val="lt1"/>
                        </a:solidFill>
                      </a:endParaRPr>
                    </a:p>
                  </a:txBody>
                  <a:tcPr marL="91425" marR="91425" marT="91425" marB="91425"/>
                </a:tc>
                <a:tc>
                  <a:txBody>
                    <a:bodyPr/>
                    <a:lstStyle/>
                    <a:p>
                      <a:pPr marL="0" lvl="0" indent="0" algn="l" rtl="0">
                        <a:spcBef>
                          <a:spcPts val="0"/>
                        </a:spcBef>
                        <a:spcAft>
                          <a:spcPts val="0"/>
                        </a:spcAft>
                        <a:buNone/>
                      </a:pPr>
                      <a:r>
                        <a:rPr lang="en-CA" sz="800">
                          <a:solidFill>
                            <a:schemeClr val="lt1"/>
                          </a:solidFill>
                        </a:rPr>
                        <a:t>9</a:t>
                      </a:r>
                      <a:endParaRPr sz="800">
                        <a:solidFill>
                          <a:schemeClr val="lt1"/>
                        </a:solidFill>
                      </a:endParaRPr>
                    </a:p>
                  </a:txBody>
                  <a:tcPr marL="91425" marR="91425" marT="91425" marB="91425"/>
                </a:tc>
                <a:extLst>
                  <a:ext uri="{0D108BD9-81ED-4DB2-BD59-A6C34878D82A}">
                    <a16:rowId xmlns:a16="http://schemas.microsoft.com/office/drawing/2014/main" val="10002"/>
                  </a:ext>
                </a:extLst>
              </a:tr>
              <a:tr h="321825">
                <a:tc>
                  <a:txBody>
                    <a:bodyPr/>
                    <a:lstStyle/>
                    <a:p>
                      <a:pPr marL="0" lvl="0" indent="0" algn="l" rtl="0">
                        <a:spcBef>
                          <a:spcPts val="0"/>
                        </a:spcBef>
                        <a:spcAft>
                          <a:spcPts val="0"/>
                        </a:spcAft>
                        <a:buNone/>
                      </a:pPr>
                      <a:r>
                        <a:rPr lang="en-CA" sz="800">
                          <a:solidFill>
                            <a:schemeClr val="lt1"/>
                          </a:solidFill>
                        </a:rPr>
                        <a:t>Boolean</a:t>
                      </a:r>
                      <a:endParaRPr sz="800">
                        <a:solidFill>
                          <a:schemeClr val="lt1"/>
                        </a:solidFill>
                      </a:endParaRPr>
                    </a:p>
                  </a:txBody>
                  <a:tcPr marL="91425" marR="91425" marT="91425" marB="91425"/>
                </a:tc>
                <a:tc>
                  <a:txBody>
                    <a:bodyPr/>
                    <a:lstStyle/>
                    <a:p>
                      <a:pPr marL="0" lvl="0" indent="0" algn="l" rtl="0">
                        <a:spcBef>
                          <a:spcPts val="0"/>
                        </a:spcBef>
                        <a:spcAft>
                          <a:spcPts val="0"/>
                        </a:spcAft>
                        <a:buNone/>
                      </a:pPr>
                      <a:r>
                        <a:rPr lang="en-CA" sz="800">
                          <a:solidFill>
                            <a:schemeClr val="lt1"/>
                          </a:solidFill>
                        </a:rPr>
                        <a:t>2</a:t>
                      </a:r>
                      <a:endParaRPr sz="800">
                        <a:solidFill>
                          <a:schemeClr val="lt1"/>
                        </a:solidFill>
                      </a:endParaRPr>
                    </a:p>
                  </a:txBody>
                  <a:tcPr marL="91425" marR="91425" marT="91425" marB="91425"/>
                </a:tc>
                <a:extLst>
                  <a:ext uri="{0D108BD9-81ED-4DB2-BD59-A6C34878D82A}">
                    <a16:rowId xmlns:a16="http://schemas.microsoft.com/office/drawing/2014/main" val="10003"/>
                  </a:ext>
                </a:extLst>
              </a:tr>
            </a:tbl>
          </a:graphicData>
        </a:graphic>
      </p:graphicFrame>
      <p:sp>
        <p:nvSpPr>
          <p:cNvPr id="410" name="Google Shape;410;p52"/>
          <p:cNvSpPr txBox="1"/>
          <p:nvPr/>
        </p:nvSpPr>
        <p:spPr>
          <a:xfrm>
            <a:off x="4924350" y="528525"/>
            <a:ext cx="4073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Slab"/>
              <a:ea typeface="Roboto Slab"/>
              <a:cs typeface="Roboto Slab"/>
              <a:sym typeface="Roboto Slab"/>
            </a:endParaRPr>
          </a:p>
        </p:txBody>
      </p:sp>
      <p:pic>
        <p:nvPicPr>
          <p:cNvPr id="411" name="Google Shape;411;p52"/>
          <p:cNvPicPr preferRelativeResize="0"/>
          <p:nvPr/>
        </p:nvPicPr>
        <p:blipFill>
          <a:blip r:embed="rId4">
            <a:alphaModFix/>
          </a:blip>
          <a:stretch>
            <a:fillRect/>
          </a:stretch>
        </p:blipFill>
        <p:spPr>
          <a:xfrm>
            <a:off x="1879150" y="2747400"/>
            <a:ext cx="2500202" cy="2316549"/>
          </a:xfrm>
          <a:prstGeom prst="rect">
            <a:avLst/>
          </a:prstGeom>
          <a:noFill/>
          <a:ln>
            <a:noFill/>
          </a:ln>
        </p:spPr>
      </p:pic>
      <p:sp>
        <p:nvSpPr>
          <p:cNvPr id="412" name="Google Shape;412;p52"/>
          <p:cNvSpPr txBox="1"/>
          <p:nvPr/>
        </p:nvSpPr>
        <p:spPr>
          <a:xfrm>
            <a:off x="116025" y="2782800"/>
            <a:ext cx="1778700" cy="877200"/>
          </a:xfrm>
          <a:prstGeom prst="rect">
            <a:avLst/>
          </a:prstGeom>
          <a:noFill/>
          <a:ln>
            <a:noFill/>
          </a:ln>
        </p:spPr>
        <p:txBody>
          <a:bodyPr spcFirstLastPara="1" wrap="square" lIns="91425" tIns="91425" rIns="91425" bIns="91425" anchor="t" anchorCtr="0">
            <a:spAutoFit/>
          </a:bodyPr>
          <a:lstStyle/>
          <a:p>
            <a:pPr marL="457200" lvl="0" indent="-285750" algn="l" rtl="0">
              <a:spcBef>
                <a:spcPts val="0"/>
              </a:spcBef>
              <a:spcAft>
                <a:spcPts val="0"/>
              </a:spcAft>
              <a:buClr>
                <a:schemeClr val="lt1"/>
              </a:buClr>
              <a:buSzPts val="900"/>
              <a:buFont typeface="Roboto Slab"/>
              <a:buChar char="●"/>
            </a:pPr>
            <a:r>
              <a:rPr lang="en-CA" sz="900">
                <a:solidFill>
                  <a:schemeClr val="lt1"/>
                </a:solidFill>
                <a:latin typeface="Roboto Slab"/>
                <a:ea typeface="Roboto Slab"/>
                <a:cs typeface="Roboto Slab"/>
                <a:sym typeface="Roboto Slab"/>
              </a:rPr>
              <a:t>Distribution</a:t>
            </a:r>
            <a:endParaRPr sz="900">
              <a:solidFill>
                <a:schemeClr val="lt1"/>
              </a:solidFill>
              <a:latin typeface="Roboto Slab"/>
              <a:ea typeface="Roboto Slab"/>
              <a:cs typeface="Roboto Slab"/>
              <a:sym typeface="Roboto Slab"/>
            </a:endParaRPr>
          </a:p>
          <a:p>
            <a:pPr marL="457200" lvl="0" indent="-285750" algn="l" rtl="0">
              <a:spcBef>
                <a:spcPts val="0"/>
              </a:spcBef>
              <a:spcAft>
                <a:spcPts val="0"/>
              </a:spcAft>
              <a:buClr>
                <a:schemeClr val="lt1"/>
              </a:buClr>
              <a:buSzPts val="900"/>
              <a:buFont typeface="Roboto Slab"/>
              <a:buChar char="●"/>
            </a:pPr>
            <a:r>
              <a:rPr lang="en-CA" sz="900">
                <a:solidFill>
                  <a:schemeClr val="lt1"/>
                </a:solidFill>
                <a:latin typeface="Roboto Slab"/>
                <a:ea typeface="Roboto Slab"/>
                <a:cs typeface="Roboto Slab"/>
                <a:sym typeface="Roboto Slab"/>
              </a:rPr>
              <a:t>Trends</a:t>
            </a:r>
            <a:endParaRPr sz="900">
              <a:solidFill>
                <a:schemeClr val="lt1"/>
              </a:solidFill>
              <a:latin typeface="Roboto Slab"/>
              <a:ea typeface="Roboto Slab"/>
              <a:cs typeface="Roboto Slab"/>
              <a:sym typeface="Roboto Slab"/>
            </a:endParaRPr>
          </a:p>
          <a:p>
            <a:pPr marL="457200" lvl="0" indent="-285750" algn="l" rtl="0">
              <a:spcBef>
                <a:spcPts val="0"/>
              </a:spcBef>
              <a:spcAft>
                <a:spcPts val="0"/>
              </a:spcAft>
              <a:buClr>
                <a:schemeClr val="lt1"/>
              </a:buClr>
              <a:buSzPts val="900"/>
              <a:buFont typeface="Roboto Slab"/>
              <a:buChar char="●"/>
            </a:pPr>
            <a:r>
              <a:rPr lang="en-CA" sz="900">
                <a:solidFill>
                  <a:schemeClr val="lt1"/>
                </a:solidFill>
                <a:latin typeface="Roboto Slab"/>
                <a:ea typeface="Roboto Slab"/>
                <a:cs typeface="Roboto Slab"/>
                <a:sym typeface="Roboto Slab"/>
              </a:rPr>
              <a:t>Patterns</a:t>
            </a:r>
            <a:endParaRPr sz="900">
              <a:solidFill>
                <a:schemeClr val="lt1"/>
              </a:solidFill>
              <a:latin typeface="Roboto Slab"/>
              <a:ea typeface="Roboto Slab"/>
              <a:cs typeface="Roboto Slab"/>
              <a:sym typeface="Roboto Slab"/>
            </a:endParaRPr>
          </a:p>
          <a:p>
            <a:pPr marL="457200" lvl="0" indent="-285750" algn="l" rtl="0">
              <a:spcBef>
                <a:spcPts val="0"/>
              </a:spcBef>
              <a:spcAft>
                <a:spcPts val="0"/>
              </a:spcAft>
              <a:buClr>
                <a:schemeClr val="lt1"/>
              </a:buClr>
              <a:buSzPts val="900"/>
              <a:buFont typeface="Roboto Slab"/>
              <a:buChar char="●"/>
            </a:pPr>
            <a:r>
              <a:rPr lang="en-CA" sz="900">
                <a:solidFill>
                  <a:schemeClr val="lt1"/>
                </a:solidFill>
                <a:latin typeface="Roboto Slab"/>
                <a:ea typeface="Roboto Slab"/>
                <a:cs typeface="Roboto Slab"/>
                <a:sym typeface="Roboto Slab"/>
              </a:rPr>
              <a:t>Outliers </a:t>
            </a:r>
            <a:endParaRPr sz="900">
              <a:solidFill>
                <a:schemeClr val="lt1"/>
              </a:solidFill>
              <a:latin typeface="Roboto Slab"/>
              <a:ea typeface="Roboto Slab"/>
              <a:cs typeface="Roboto Slab"/>
              <a:sym typeface="Roboto Slab"/>
            </a:endParaRPr>
          </a:p>
          <a:p>
            <a:pPr marL="457200" lvl="0" indent="-285750" algn="l" rtl="0">
              <a:spcBef>
                <a:spcPts val="0"/>
              </a:spcBef>
              <a:spcAft>
                <a:spcPts val="0"/>
              </a:spcAft>
              <a:buClr>
                <a:schemeClr val="lt1"/>
              </a:buClr>
              <a:buSzPts val="900"/>
              <a:buFont typeface="Roboto Slab"/>
              <a:buChar char="●"/>
            </a:pPr>
            <a:r>
              <a:rPr lang="en-CA" sz="900">
                <a:solidFill>
                  <a:schemeClr val="lt1"/>
                </a:solidFill>
                <a:latin typeface="Roboto Slab"/>
                <a:ea typeface="Roboto Slab"/>
                <a:cs typeface="Roboto Slab"/>
                <a:sym typeface="Roboto Slab"/>
              </a:rPr>
              <a:t>Correlation </a:t>
            </a:r>
            <a:endParaRPr sz="900">
              <a:solidFill>
                <a:schemeClr val="lt1"/>
              </a:solidFill>
              <a:latin typeface="Roboto Slab"/>
              <a:ea typeface="Roboto Slab"/>
              <a:cs typeface="Roboto Slab"/>
              <a:sym typeface="Roboto Slab"/>
            </a:endParaRPr>
          </a:p>
        </p:txBody>
      </p:sp>
      <p:pic>
        <p:nvPicPr>
          <p:cNvPr id="413" name="Google Shape;413;p52"/>
          <p:cNvPicPr preferRelativeResize="0"/>
          <p:nvPr/>
        </p:nvPicPr>
        <p:blipFill>
          <a:blip r:embed="rId5">
            <a:alphaModFix/>
          </a:blip>
          <a:stretch>
            <a:fillRect/>
          </a:stretch>
        </p:blipFill>
        <p:spPr>
          <a:xfrm>
            <a:off x="5143350" y="3037800"/>
            <a:ext cx="3720301" cy="2014699"/>
          </a:xfrm>
          <a:prstGeom prst="rect">
            <a:avLst/>
          </a:prstGeom>
          <a:noFill/>
          <a:ln>
            <a:noFill/>
          </a:ln>
        </p:spPr>
      </p:pic>
      <p:sp>
        <p:nvSpPr>
          <p:cNvPr id="414" name="Google Shape;414;p52"/>
          <p:cNvSpPr txBox="1"/>
          <p:nvPr/>
        </p:nvSpPr>
        <p:spPr>
          <a:xfrm>
            <a:off x="4917050" y="2959950"/>
            <a:ext cx="828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Slab"/>
              <a:ea typeface="Roboto Slab"/>
              <a:cs typeface="Roboto Slab"/>
              <a:sym typeface="Roboto Slab"/>
            </a:endParaRPr>
          </a:p>
        </p:txBody>
      </p:sp>
      <p:sp>
        <p:nvSpPr>
          <p:cNvPr id="415" name="Google Shape;415;p52"/>
          <p:cNvSpPr txBox="1"/>
          <p:nvPr/>
        </p:nvSpPr>
        <p:spPr>
          <a:xfrm>
            <a:off x="5046450" y="598450"/>
            <a:ext cx="3720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Slab"/>
              <a:ea typeface="Roboto Slab"/>
              <a:cs typeface="Roboto Slab"/>
              <a:sym typeface="Roboto Slab"/>
            </a:endParaRPr>
          </a:p>
        </p:txBody>
      </p:sp>
      <p:sp>
        <p:nvSpPr>
          <p:cNvPr id="416" name="Google Shape;416;p52"/>
          <p:cNvSpPr txBox="1"/>
          <p:nvPr/>
        </p:nvSpPr>
        <p:spPr>
          <a:xfrm>
            <a:off x="4875800" y="790125"/>
            <a:ext cx="3502500" cy="1416000"/>
          </a:xfrm>
          <a:prstGeom prst="rect">
            <a:avLst/>
          </a:prstGeom>
          <a:noFill/>
          <a:ln>
            <a:noFill/>
          </a:ln>
        </p:spPr>
        <p:txBody>
          <a:bodyPr spcFirstLastPara="1" wrap="square" lIns="91425" tIns="91425" rIns="91425" bIns="91425" anchor="t" anchorCtr="0">
            <a:spAutoFit/>
          </a:bodyPr>
          <a:lstStyle/>
          <a:p>
            <a:pPr marL="457200" lvl="0" indent="-298450" algn="l" rtl="0">
              <a:spcBef>
                <a:spcPts val="0"/>
              </a:spcBef>
              <a:spcAft>
                <a:spcPts val="0"/>
              </a:spcAft>
              <a:buClr>
                <a:schemeClr val="lt1"/>
              </a:buClr>
              <a:buSzPts val="1100"/>
              <a:buFont typeface="Roboto Slab"/>
              <a:buChar char="●"/>
            </a:pPr>
            <a:r>
              <a:rPr lang="en-CA" sz="1100">
                <a:solidFill>
                  <a:schemeClr val="lt1"/>
                </a:solidFill>
                <a:latin typeface="Roboto Slab"/>
                <a:ea typeface="Roboto Slab"/>
                <a:cs typeface="Roboto Slab"/>
                <a:sym typeface="Roboto Slab"/>
              </a:rPr>
              <a:t>Handling missing values - using imputer </a:t>
            </a:r>
            <a:endParaRPr sz="1100">
              <a:solidFill>
                <a:schemeClr val="lt1"/>
              </a:solidFill>
              <a:latin typeface="Roboto Slab"/>
              <a:ea typeface="Roboto Slab"/>
              <a:cs typeface="Roboto Slab"/>
              <a:sym typeface="Roboto Slab"/>
            </a:endParaRPr>
          </a:p>
          <a:p>
            <a:pPr marL="457200" lvl="0" indent="-298450" algn="l" rtl="0">
              <a:spcBef>
                <a:spcPts val="0"/>
              </a:spcBef>
              <a:spcAft>
                <a:spcPts val="0"/>
              </a:spcAft>
              <a:buClr>
                <a:schemeClr val="lt1"/>
              </a:buClr>
              <a:buSzPts val="1100"/>
              <a:buFont typeface="Roboto Slab"/>
              <a:buChar char="●"/>
            </a:pPr>
            <a:r>
              <a:rPr lang="en-CA" sz="1100">
                <a:solidFill>
                  <a:schemeClr val="lt1"/>
                </a:solidFill>
                <a:latin typeface="Roboto Slab"/>
                <a:ea typeface="Roboto Slab"/>
                <a:cs typeface="Roboto Slab"/>
                <a:sym typeface="Roboto Slab"/>
              </a:rPr>
              <a:t>Feature selection </a:t>
            </a:r>
            <a:endParaRPr sz="1100">
              <a:solidFill>
                <a:schemeClr val="lt1"/>
              </a:solidFill>
              <a:latin typeface="Roboto Slab"/>
              <a:ea typeface="Roboto Slab"/>
              <a:cs typeface="Roboto Slab"/>
              <a:sym typeface="Roboto Slab"/>
            </a:endParaRPr>
          </a:p>
          <a:p>
            <a:pPr marL="457200" lvl="0" indent="-298450" algn="l" rtl="0">
              <a:spcBef>
                <a:spcPts val="0"/>
              </a:spcBef>
              <a:spcAft>
                <a:spcPts val="0"/>
              </a:spcAft>
              <a:buClr>
                <a:schemeClr val="lt1"/>
              </a:buClr>
              <a:buSzPts val="1100"/>
              <a:buFont typeface="Roboto Slab"/>
              <a:buChar char="●"/>
            </a:pPr>
            <a:r>
              <a:rPr lang="en-CA" sz="1100">
                <a:solidFill>
                  <a:schemeClr val="lt1"/>
                </a:solidFill>
                <a:latin typeface="Roboto Slab"/>
                <a:ea typeface="Roboto Slab"/>
                <a:cs typeface="Roboto Slab"/>
                <a:sym typeface="Roboto Slab"/>
              </a:rPr>
              <a:t>Detection of outliers and removal</a:t>
            </a:r>
            <a:endParaRPr sz="1100">
              <a:solidFill>
                <a:schemeClr val="lt1"/>
              </a:solidFill>
              <a:latin typeface="Roboto Slab"/>
              <a:ea typeface="Roboto Slab"/>
              <a:cs typeface="Roboto Slab"/>
              <a:sym typeface="Roboto Slab"/>
            </a:endParaRPr>
          </a:p>
          <a:p>
            <a:pPr marL="457200" lvl="0" indent="-298450" algn="l" rtl="0">
              <a:spcBef>
                <a:spcPts val="0"/>
              </a:spcBef>
              <a:spcAft>
                <a:spcPts val="0"/>
              </a:spcAft>
              <a:buClr>
                <a:schemeClr val="lt1"/>
              </a:buClr>
              <a:buSzPts val="1100"/>
              <a:buFont typeface="Roboto Slab"/>
              <a:buChar char="●"/>
            </a:pPr>
            <a:r>
              <a:rPr lang="en-CA" sz="1100">
                <a:solidFill>
                  <a:schemeClr val="lt1"/>
                </a:solidFill>
                <a:latin typeface="Roboto Slab"/>
                <a:ea typeface="Roboto Slab"/>
                <a:cs typeface="Roboto Slab"/>
                <a:sym typeface="Roboto Slab"/>
              </a:rPr>
              <a:t>Feature engineering </a:t>
            </a:r>
            <a:endParaRPr sz="1100">
              <a:solidFill>
                <a:schemeClr val="lt1"/>
              </a:solidFill>
              <a:latin typeface="Roboto Slab"/>
              <a:ea typeface="Roboto Slab"/>
              <a:cs typeface="Roboto Slab"/>
              <a:sym typeface="Roboto Slab"/>
            </a:endParaRPr>
          </a:p>
          <a:p>
            <a:pPr marL="457200" lvl="0" indent="-298450" algn="l" rtl="0">
              <a:spcBef>
                <a:spcPts val="0"/>
              </a:spcBef>
              <a:spcAft>
                <a:spcPts val="0"/>
              </a:spcAft>
              <a:buClr>
                <a:schemeClr val="lt1"/>
              </a:buClr>
              <a:buSzPts val="1100"/>
              <a:buFont typeface="Roboto Slab"/>
              <a:buChar char="●"/>
            </a:pPr>
            <a:r>
              <a:rPr lang="en-CA" sz="1100">
                <a:solidFill>
                  <a:schemeClr val="lt1"/>
                </a:solidFill>
                <a:latin typeface="Roboto Slab"/>
                <a:ea typeface="Roboto Slab"/>
                <a:cs typeface="Roboto Slab"/>
                <a:sym typeface="Roboto Slab"/>
              </a:rPr>
              <a:t>Feature encoding </a:t>
            </a:r>
            <a:endParaRPr sz="1100">
              <a:solidFill>
                <a:schemeClr val="lt1"/>
              </a:solidFill>
              <a:latin typeface="Roboto Slab"/>
              <a:ea typeface="Roboto Slab"/>
              <a:cs typeface="Roboto Slab"/>
              <a:sym typeface="Roboto Slab"/>
            </a:endParaRPr>
          </a:p>
          <a:p>
            <a:pPr marL="457200" lvl="0" indent="-298450" algn="l" rtl="0">
              <a:spcBef>
                <a:spcPts val="0"/>
              </a:spcBef>
              <a:spcAft>
                <a:spcPts val="0"/>
              </a:spcAft>
              <a:buClr>
                <a:schemeClr val="lt1"/>
              </a:buClr>
              <a:buSzPts val="1100"/>
              <a:buFont typeface="Roboto Slab"/>
              <a:buChar char="●"/>
            </a:pPr>
            <a:r>
              <a:rPr lang="en-CA" sz="1100">
                <a:solidFill>
                  <a:schemeClr val="lt1"/>
                </a:solidFill>
                <a:latin typeface="Roboto Slab"/>
                <a:ea typeface="Roboto Slab"/>
                <a:cs typeface="Roboto Slab"/>
                <a:sym typeface="Roboto Slab"/>
              </a:rPr>
              <a:t>Data scaling - using Standard Scalar</a:t>
            </a:r>
            <a:endParaRPr sz="1100">
              <a:solidFill>
                <a:schemeClr val="lt1"/>
              </a:solidFill>
              <a:latin typeface="Roboto Slab"/>
              <a:ea typeface="Roboto Slab"/>
              <a:cs typeface="Roboto Slab"/>
              <a:sym typeface="Roboto Slab"/>
            </a:endParaRPr>
          </a:p>
          <a:p>
            <a:pPr marL="457200" lvl="0" indent="0" algn="l" rtl="0">
              <a:spcBef>
                <a:spcPts val="0"/>
              </a:spcBef>
              <a:spcAft>
                <a:spcPts val="0"/>
              </a:spcAft>
              <a:buNone/>
            </a:pPr>
            <a:endParaRPr>
              <a:solidFill>
                <a:schemeClr val="lt1"/>
              </a:solidFill>
              <a:latin typeface="Roboto Slab"/>
              <a:ea typeface="Roboto Slab"/>
              <a:cs typeface="Roboto Slab"/>
              <a:sym typeface="Roboto Slab"/>
            </a:endParaRPr>
          </a:p>
        </p:txBody>
      </p:sp>
      <p:sp>
        <p:nvSpPr>
          <p:cNvPr id="417" name="Google Shape;417;p52"/>
          <p:cNvSpPr txBox="1"/>
          <p:nvPr/>
        </p:nvSpPr>
        <p:spPr>
          <a:xfrm>
            <a:off x="122700" y="616700"/>
            <a:ext cx="16311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CA" sz="600">
                <a:solidFill>
                  <a:schemeClr val="lt1"/>
                </a:solidFill>
                <a:latin typeface="Roboto Slab"/>
                <a:ea typeface="Roboto Slab"/>
                <a:cs typeface="Roboto Slab"/>
                <a:sym typeface="Roboto Slab"/>
              </a:rPr>
              <a:t>Number of variables : 33</a:t>
            </a:r>
            <a:endParaRPr sz="600">
              <a:solidFill>
                <a:schemeClr val="lt1"/>
              </a:solidFill>
              <a:latin typeface="Roboto Slab"/>
              <a:ea typeface="Roboto Slab"/>
              <a:cs typeface="Roboto Slab"/>
              <a:sym typeface="Roboto Slab"/>
            </a:endParaRPr>
          </a:p>
          <a:p>
            <a:pPr marL="0" lvl="0" indent="0" algn="l" rtl="0">
              <a:spcBef>
                <a:spcPts val="0"/>
              </a:spcBef>
              <a:spcAft>
                <a:spcPts val="0"/>
              </a:spcAft>
              <a:buClr>
                <a:schemeClr val="dk1"/>
              </a:buClr>
              <a:buSzPts val="1100"/>
              <a:buFont typeface="Arial"/>
              <a:buNone/>
            </a:pPr>
            <a:r>
              <a:rPr lang="en-CA" sz="600">
                <a:solidFill>
                  <a:schemeClr val="lt1"/>
                </a:solidFill>
                <a:latin typeface="Roboto Slab"/>
                <a:ea typeface="Roboto Slab"/>
                <a:cs typeface="Roboto Slab"/>
                <a:sym typeface="Roboto Slab"/>
              </a:rPr>
              <a:t>Number of observations : 15420</a:t>
            </a:r>
            <a:endParaRPr sz="600">
              <a:solidFill>
                <a:schemeClr val="lt1"/>
              </a:solidFill>
              <a:latin typeface="Roboto Slab"/>
              <a:ea typeface="Roboto Slab"/>
              <a:cs typeface="Roboto Slab"/>
              <a:sym typeface="Roboto Slab"/>
            </a:endParaRPr>
          </a:p>
          <a:p>
            <a:pPr marL="0" lvl="0" indent="0" algn="l" rtl="0">
              <a:spcBef>
                <a:spcPts val="0"/>
              </a:spcBef>
              <a:spcAft>
                <a:spcPts val="0"/>
              </a:spcAft>
              <a:buNone/>
            </a:pPr>
            <a:endParaRPr sz="600">
              <a:solidFill>
                <a:schemeClr val="lt1"/>
              </a:solidFill>
              <a:latin typeface="Roboto Slab"/>
              <a:ea typeface="Roboto Slab"/>
              <a:cs typeface="Roboto Slab"/>
              <a:sym typeface="Roboto Slab"/>
            </a:endParaRPr>
          </a:p>
          <a:p>
            <a:pPr marL="0" lvl="0" indent="0" algn="l" rtl="0">
              <a:spcBef>
                <a:spcPts val="0"/>
              </a:spcBef>
              <a:spcAft>
                <a:spcPts val="0"/>
              </a:spcAft>
              <a:buNone/>
            </a:pPr>
            <a:endParaRPr>
              <a:solidFill>
                <a:schemeClr val="lt1"/>
              </a:solidFill>
              <a:latin typeface="Roboto Slab"/>
              <a:ea typeface="Roboto Slab"/>
              <a:cs typeface="Roboto Slab"/>
              <a:sym typeface="Roboto Slab"/>
            </a:endParaRPr>
          </a:p>
        </p:txBody>
      </p:sp>
      <p:sp>
        <p:nvSpPr>
          <p:cNvPr id="418" name="Google Shape;418;p52"/>
          <p:cNvSpPr txBox="1"/>
          <p:nvPr/>
        </p:nvSpPr>
        <p:spPr>
          <a:xfrm>
            <a:off x="48900" y="528525"/>
            <a:ext cx="1778700" cy="261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sz="500">
                <a:solidFill>
                  <a:schemeClr val="lt1"/>
                </a:solidFill>
                <a:latin typeface="Roboto Slab"/>
                <a:ea typeface="Roboto Slab"/>
                <a:cs typeface="Roboto Slab"/>
                <a:sym typeface="Roboto Slab"/>
              </a:rPr>
              <a:t>Source:Kaggle-vehicle-claim-fraud-detection</a:t>
            </a:r>
            <a:endParaRPr sz="500">
              <a:solidFill>
                <a:schemeClr val="lt1"/>
              </a:solidFill>
              <a:latin typeface="Roboto Slab"/>
              <a:ea typeface="Roboto Slab"/>
              <a:cs typeface="Roboto Slab"/>
              <a:sym typeface="Roboto Slab"/>
            </a:endParaRPr>
          </a:p>
        </p:txBody>
      </p:sp>
      <p:pic>
        <p:nvPicPr>
          <p:cNvPr id="419" name="Google Shape;419;p52"/>
          <p:cNvPicPr preferRelativeResize="0"/>
          <p:nvPr/>
        </p:nvPicPr>
        <p:blipFill>
          <a:blip r:embed="rId6">
            <a:alphaModFix/>
          </a:blip>
          <a:stretch>
            <a:fillRect/>
          </a:stretch>
        </p:blipFill>
        <p:spPr>
          <a:xfrm>
            <a:off x="288140" y="3981400"/>
            <a:ext cx="1412037" cy="1025849"/>
          </a:xfrm>
          <a:prstGeom prst="rect">
            <a:avLst/>
          </a:prstGeom>
          <a:noFill/>
          <a:ln>
            <a:noFill/>
          </a:ln>
        </p:spPr>
      </p:pic>
      <p:sp>
        <p:nvSpPr>
          <p:cNvPr id="420" name="Google Shape;420;p52"/>
          <p:cNvSpPr txBox="1"/>
          <p:nvPr/>
        </p:nvSpPr>
        <p:spPr>
          <a:xfrm>
            <a:off x="113225" y="3771213"/>
            <a:ext cx="1778700" cy="27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sz="600">
                <a:solidFill>
                  <a:schemeClr val="lt1"/>
                </a:solidFill>
                <a:latin typeface="Roboto Slab"/>
                <a:ea typeface="Roboto Slab"/>
                <a:cs typeface="Roboto Slab"/>
                <a:sym typeface="Roboto Slab"/>
              </a:rPr>
              <a:t>Number of fraudulent claims across years</a:t>
            </a:r>
            <a:endParaRPr sz="500">
              <a:solidFill>
                <a:schemeClr val="lt1"/>
              </a:solidFill>
              <a:latin typeface="Roboto Slab"/>
              <a:ea typeface="Roboto Slab"/>
              <a:cs typeface="Roboto Slab"/>
              <a:sym typeface="Roboto Slab"/>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53"/>
          <p:cNvSpPr txBox="1">
            <a:spLocks noGrp="1"/>
          </p:cNvSpPr>
          <p:nvPr>
            <p:ph type="ctrTitle"/>
          </p:nvPr>
        </p:nvSpPr>
        <p:spPr>
          <a:xfrm>
            <a:off x="720000" y="235200"/>
            <a:ext cx="7704000" cy="40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CA"/>
              <a:t>MODEL</a:t>
            </a:r>
            <a:endParaRPr/>
          </a:p>
        </p:txBody>
      </p:sp>
      <p:graphicFrame>
        <p:nvGraphicFramePr>
          <p:cNvPr id="426" name="Google Shape;426;p53"/>
          <p:cNvGraphicFramePr/>
          <p:nvPr/>
        </p:nvGraphicFramePr>
        <p:xfrm>
          <a:off x="1011600" y="1119075"/>
          <a:ext cx="7412425" cy="2522275"/>
        </p:xfrm>
        <a:graphic>
          <a:graphicData uri="http://schemas.openxmlformats.org/drawingml/2006/table">
            <a:tbl>
              <a:tblPr>
                <a:noFill/>
                <a:tableStyleId>{E7C00C12-3B75-40FE-BB70-8AEBD8CCC488}</a:tableStyleId>
              </a:tblPr>
              <a:tblGrid>
                <a:gridCol w="1363150">
                  <a:extLst>
                    <a:ext uri="{9D8B030D-6E8A-4147-A177-3AD203B41FA5}">
                      <a16:colId xmlns:a16="http://schemas.microsoft.com/office/drawing/2014/main" val="20000"/>
                    </a:ext>
                  </a:extLst>
                </a:gridCol>
                <a:gridCol w="1119700">
                  <a:extLst>
                    <a:ext uri="{9D8B030D-6E8A-4147-A177-3AD203B41FA5}">
                      <a16:colId xmlns:a16="http://schemas.microsoft.com/office/drawing/2014/main" val="20001"/>
                    </a:ext>
                  </a:extLst>
                </a:gridCol>
                <a:gridCol w="1203375">
                  <a:extLst>
                    <a:ext uri="{9D8B030D-6E8A-4147-A177-3AD203B41FA5}">
                      <a16:colId xmlns:a16="http://schemas.microsoft.com/office/drawing/2014/main" val="20002"/>
                    </a:ext>
                  </a:extLst>
                </a:gridCol>
                <a:gridCol w="1250950">
                  <a:extLst>
                    <a:ext uri="{9D8B030D-6E8A-4147-A177-3AD203B41FA5}">
                      <a16:colId xmlns:a16="http://schemas.microsoft.com/office/drawing/2014/main" val="20003"/>
                    </a:ext>
                  </a:extLst>
                </a:gridCol>
                <a:gridCol w="1237625">
                  <a:extLst>
                    <a:ext uri="{9D8B030D-6E8A-4147-A177-3AD203B41FA5}">
                      <a16:colId xmlns:a16="http://schemas.microsoft.com/office/drawing/2014/main" val="20004"/>
                    </a:ext>
                  </a:extLst>
                </a:gridCol>
                <a:gridCol w="1237625">
                  <a:extLst>
                    <a:ext uri="{9D8B030D-6E8A-4147-A177-3AD203B41FA5}">
                      <a16:colId xmlns:a16="http://schemas.microsoft.com/office/drawing/2014/main" val="20005"/>
                    </a:ext>
                  </a:extLst>
                </a:gridCol>
              </a:tblGrid>
              <a:tr h="328800">
                <a:tc>
                  <a:txBody>
                    <a:bodyPr/>
                    <a:lstStyle/>
                    <a:p>
                      <a:pPr marL="0" lvl="0" indent="0" algn="l" rtl="0">
                        <a:spcBef>
                          <a:spcPts val="0"/>
                        </a:spcBef>
                        <a:spcAft>
                          <a:spcPts val="0"/>
                        </a:spcAft>
                        <a:buNone/>
                      </a:pPr>
                      <a:endParaRPr/>
                    </a:p>
                  </a:txBody>
                  <a:tcPr marL="68575" marR="9525" marT="9525" marB="68575">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FFFFFF"/>
                    </a:solidFill>
                  </a:tcPr>
                </a:tc>
                <a:tc gridSpan="5">
                  <a:txBody>
                    <a:bodyPr/>
                    <a:lstStyle/>
                    <a:p>
                      <a:pPr marL="0" lvl="0" indent="0" algn="ctr" rtl="0">
                        <a:lnSpc>
                          <a:spcPct val="115000"/>
                        </a:lnSpc>
                        <a:spcBef>
                          <a:spcPts val="0"/>
                        </a:spcBef>
                        <a:spcAft>
                          <a:spcPts val="0"/>
                        </a:spcAft>
                        <a:buNone/>
                      </a:pPr>
                      <a:r>
                        <a:rPr lang="en-CA" b="1">
                          <a:solidFill>
                            <a:srgbClr val="FFFFFF"/>
                          </a:solidFill>
                          <a:latin typeface="Georgia"/>
                          <a:ea typeface="Georgia"/>
                          <a:cs typeface="Georgia"/>
                          <a:sym typeface="Georgia"/>
                        </a:rPr>
                        <a:t>Performance Metrics</a:t>
                      </a:r>
                      <a:endParaRPr b="1">
                        <a:solidFill>
                          <a:srgbClr val="FFFFFF"/>
                        </a:solidFill>
                        <a:latin typeface="Georgia"/>
                        <a:ea typeface="Georgia"/>
                        <a:cs typeface="Georgia"/>
                        <a:sym typeface="Georgia"/>
                      </a:endParaRPr>
                    </a:p>
                  </a:txBody>
                  <a:tcPr marL="68575" marR="68575" marT="34300" marB="34300" anchor="ctr">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03A6A6"/>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48100">
                <a:tc>
                  <a:txBody>
                    <a:bodyPr/>
                    <a:lstStyle/>
                    <a:p>
                      <a:pPr marL="0" lvl="0" indent="0" algn="ctr" rtl="0">
                        <a:spcBef>
                          <a:spcPts val="0"/>
                        </a:spcBef>
                        <a:spcAft>
                          <a:spcPts val="0"/>
                        </a:spcAft>
                        <a:buNone/>
                      </a:pPr>
                      <a:r>
                        <a:rPr lang="en-CA" b="1"/>
                        <a:t>Models</a:t>
                      </a:r>
                      <a:endParaRPr b="1"/>
                    </a:p>
                  </a:txBody>
                  <a:tcPr marL="68575" marR="9525" marT="9525" marB="68575" anchor="ctr">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CA" sz="900" b="1">
                          <a:solidFill>
                            <a:srgbClr val="FFFFFF"/>
                          </a:solidFill>
                          <a:latin typeface="Georgia"/>
                          <a:ea typeface="Georgia"/>
                          <a:cs typeface="Georgia"/>
                          <a:sym typeface="Georgia"/>
                        </a:rPr>
                        <a:t>Precision</a:t>
                      </a:r>
                      <a:endParaRPr sz="900" b="1">
                        <a:solidFill>
                          <a:srgbClr val="FFFFFF"/>
                        </a:solidFill>
                        <a:latin typeface="Georgia"/>
                        <a:ea typeface="Georgia"/>
                        <a:cs typeface="Georgia"/>
                        <a:sym typeface="Georgia"/>
                      </a:endParaRPr>
                    </a:p>
                  </a:txBody>
                  <a:tcPr marL="68575" marR="68575" marT="34300" marB="34300" anchor="ctr">
                    <a:lnL w="12650" cap="flat" cmpd="sng">
                      <a:solidFill>
                        <a:srgbClr val="FFFFFF"/>
                      </a:solidFill>
                      <a:prstDash val="solid"/>
                      <a:round/>
                      <a:headEnd type="none" w="sm" len="sm"/>
                      <a:tailEnd type="none" w="sm" len="sm"/>
                    </a:lnL>
                    <a:lnR w="19050" cap="flat" cmpd="sng">
                      <a:solidFill>
                        <a:schemeClr val="dk1"/>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03A6A6"/>
                    </a:solidFill>
                  </a:tcPr>
                </a:tc>
                <a:tc>
                  <a:txBody>
                    <a:bodyPr/>
                    <a:lstStyle/>
                    <a:p>
                      <a:pPr marL="0" lvl="0" indent="0" algn="ctr" rtl="0">
                        <a:lnSpc>
                          <a:spcPct val="115000"/>
                        </a:lnSpc>
                        <a:spcBef>
                          <a:spcPts val="0"/>
                        </a:spcBef>
                        <a:spcAft>
                          <a:spcPts val="0"/>
                        </a:spcAft>
                        <a:buNone/>
                      </a:pPr>
                      <a:r>
                        <a:rPr lang="en-CA" sz="900" b="1">
                          <a:solidFill>
                            <a:srgbClr val="FFFFFF"/>
                          </a:solidFill>
                          <a:latin typeface="Georgia"/>
                          <a:ea typeface="Georgia"/>
                          <a:cs typeface="Georgia"/>
                          <a:sym typeface="Georgia"/>
                        </a:rPr>
                        <a:t>Recall</a:t>
                      </a:r>
                      <a:endParaRPr sz="900" b="1">
                        <a:solidFill>
                          <a:srgbClr val="FFFFFF"/>
                        </a:solidFill>
                        <a:latin typeface="Georgia"/>
                        <a:ea typeface="Georgia"/>
                        <a:cs typeface="Georgia"/>
                        <a:sym typeface="Georgia"/>
                      </a:endParaRPr>
                    </a:p>
                  </a:txBody>
                  <a:tcPr marL="68575" marR="68575" marT="34300" marB="3430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03A6A6"/>
                    </a:solidFill>
                  </a:tcPr>
                </a:tc>
                <a:tc>
                  <a:txBody>
                    <a:bodyPr/>
                    <a:lstStyle/>
                    <a:p>
                      <a:pPr marL="0" lvl="0" indent="0" algn="ctr" rtl="0">
                        <a:lnSpc>
                          <a:spcPct val="115000"/>
                        </a:lnSpc>
                        <a:spcBef>
                          <a:spcPts val="0"/>
                        </a:spcBef>
                        <a:spcAft>
                          <a:spcPts val="0"/>
                        </a:spcAft>
                        <a:buNone/>
                      </a:pPr>
                      <a:r>
                        <a:rPr lang="en-CA" sz="900" b="1">
                          <a:solidFill>
                            <a:srgbClr val="FFFFFF"/>
                          </a:solidFill>
                          <a:latin typeface="Georgia"/>
                          <a:ea typeface="Georgia"/>
                          <a:cs typeface="Georgia"/>
                          <a:sym typeface="Georgia"/>
                        </a:rPr>
                        <a:t>F1 Score</a:t>
                      </a:r>
                      <a:endParaRPr sz="900" b="1">
                        <a:solidFill>
                          <a:srgbClr val="FFFFFF"/>
                        </a:solidFill>
                        <a:latin typeface="Georgia"/>
                        <a:ea typeface="Georgia"/>
                        <a:cs typeface="Georgia"/>
                        <a:sym typeface="Georgia"/>
                      </a:endParaRPr>
                    </a:p>
                  </a:txBody>
                  <a:tcPr marL="68575" marR="68575" marT="34300" marB="34300" anchor="ctr">
                    <a:lnL w="19050" cap="flat" cmpd="sng">
                      <a:solidFill>
                        <a:schemeClr val="dk1"/>
                      </a:solidFill>
                      <a:prstDash val="solid"/>
                      <a:round/>
                      <a:headEnd type="none" w="sm" len="sm"/>
                      <a:tailEnd type="none" w="sm" len="sm"/>
                    </a:lnL>
                    <a:lnR w="1265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03A6A6"/>
                    </a:solidFill>
                  </a:tcPr>
                </a:tc>
                <a:tc>
                  <a:txBody>
                    <a:bodyPr/>
                    <a:lstStyle/>
                    <a:p>
                      <a:pPr marL="0" lvl="0" indent="0" algn="ctr" rtl="0">
                        <a:lnSpc>
                          <a:spcPct val="115000"/>
                        </a:lnSpc>
                        <a:spcBef>
                          <a:spcPts val="0"/>
                        </a:spcBef>
                        <a:spcAft>
                          <a:spcPts val="0"/>
                        </a:spcAft>
                        <a:buClr>
                          <a:schemeClr val="dk1"/>
                        </a:buClr>
                        <a:buSzPts val="1100"/>
                        <a:buFont typeface="Arial"/>
                        <a:buNone/>
                      </a:pPr>
                      <a:r>
                        <a:rPr lang="en-CA" sz="900" b="1">
                          <a:solidFill>
                            <a:srgbClr val="FFFFFF"/>
                          </a:solidFill>
                          <a:latin typeface="Georgia"/>
                          <a:ea typeface="Georgia"/>
                          <a:cs typeface="Georgia"/>
                          <a:sym typeface="Georgia"/>
                        </a:rPr>
                        <a:t>AUC-ROC</a:t>
                      </a:r>
                      <a:endParaRPr sz="900" b="1">
                        <a:solidFill>
                          <a:srgbClr val="FFFFFF"/>
                        </a:solidFill>
                        <a:latin typeface="Georgia"/>
                        <a:ea typeface="Georgia"/>
                        <a:cs typeface="Georgia"/>
                        <a:sym typeface="Georgia"/>
                      </a:endParaRPr>
                    </a:p>
                  </a:txBody>
                  <a:tcPr marL="68575" marR="68575" marT="34300" marB="34300" anchor="ctr">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03A6A6"/>
                    </a:solidFill>
                  </a:tcPr>
                </a:tc>
                <a:tc>
                  <a:txBody>
                    <a:bodyPr/>
                    <a:lstStyle/>
                    <a:p>
                      <a:pPr marL="0" lvl="0" indent="0" algn="ctr" rtl="0">
                        <a:lnSpc>
                          <a:spcPct val="115000"/>
                        </a:lnSpc>
                        <a:spcBef>
                          <a:spcPts val="0"/>
                        </a:spcBef>
                        <a:spcAft>
                          <a:spcPts val="0"/>
                        </a:spcAft>
                        <a:buNone/>
                      </a:pPr>
                      <a:r>
                        <a:rPr lang="en-CA" sz="900" b="1">
                          <a:solidFill>
                            <a:srgbClr val="FFFFFF"/>
                          </a:solidFill>
                          <a:latin typeface="Georgia"/>
                          <a:ea typeface="Georgia"/>
                          <a:cs typeface="Georgia"/>
                          <a:sym typeface="Georgia"/>
                        </a:rPr>
                        <a:t>Accuracy</a:t>
                      </a:r>
                      <a:endParaRPr b="1">
                        <a:solidFill>
                          <a:srgbClr val="FFFFFF"/>
                        </a:solidFill>
                        <a:latin typeface="Georgia"/>
                        <a:ea typeface="Georgia"/>
                        <a:cs typeface="Georgia"/>
                        <a:sym typeface="Georgia"/>
                      </a:endParaRPr>
                    </a:p>
                  </a:txBody>
                  <a:tcPr marL="68575" marR="68575" marT="34300" marB="34300" anchor="ctr">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03A6A6"/>
                    </a:solidFill>
                  </a:tcPr>
                </a:tc>
                <a:extLst>
                  <a:ext uri="{0D108BD9-81ED-4DB2-BD59-A6C34878D82A}">
                    <a16:rowId xmlns:a16="http://schemas.microsoft.com/office/drawing/2014/main" val="10001"/>
                  </a:ext>
                </a:extLst>
              </a:tr>
              <a:tr h="398200">
                <a:tc>
                  <a:txBody>
                    <a:bodyPr/>
                    <a:lstStyle/>
                    <a:p>
                      <a:pPr marL="0" lvl="0" indent="0" algn="ctr" rtl="0">
                        <a:lnSpc>
                          <a:spcPct val="115000"/>
                        </a:lnSpc>
                        <a:spcBef>
                          <a:spcPts val="0"/>
                        </a:spcBef>
                        <a:spcAft>
                          <a:spcPts val="0"/>
                        </a:spcAft>
                        <a:buNone/>
                      </a:pPr>
                      <a:r>
                        <a:rPr lang="en-CA" sz="1100">
                          <a:latin typeface="Georgia"/>
                          <a:ea typeface="Georgia"/>
                          <a:cs typeface="Georgia"/>
                          <a:sym typeface="Georgia"/>
                        </a:rPr>
                        <a:t>Random Forest</a:t>
                      </a:r>
                      <a:endParaRPr sz="1100">
                        <a:latin typeface="Georgia"/>
                        <a:ea typeface="Georgia"/>
                        <a:cs typeface="Georgia"/>
                        <a:sym typeface="Georgia"/>
                      </a:endParaRPr>
                    </a:p>
                  </a:txBody>
                  <a:tcPr marL="68575" marR="9525" marT="9525" marB="68575" anchor="ctr">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9050" cap="flat" cmpd="sng">
                      <a:solidFill>
                        <a:schemeClr val="dk1"/>
                      </a:solidFill>
                      <a:prstDash val="solid"/>
                      <a:round/>
                      <a:headEnd type="none" w="sm" len="sm"/>
                      <a:tailEnd type="none" w="sm" len="sm"/>
                    </a:lnB>
                    <a:solidFill>
                      <a:srgbClr val="F2F2F2"/>
                    </a:solidFill>
                  </a:tcPr>
                </a:tc>
                <a:tc>
                  <a:txBody>
                    <a:bodyPr/>
                    <a:lstStyle/>
                    <a:p>
                      <a:pPr marL="0" lvl="0" indent="0" algn="ctr" rtl="0">
                        <a:lnSpc>
                          <a:spcPct val="115000"/>
                        </a:lnSpc>
                        <a:spcBef>
                          <a:spcPts val="0"/>
                        </a:spcBef>
                        <a:spcAft>
                          <a:spcPts val="0"/>
                        </a:spcAft>
                        <a:buNone/>
                      </a:pPr>
                      <a:r>
                        <a:rPr lang="en-CA" sz="900"/>
                        <a:t>18.9%</a:t>
                      </a:r>
                      <a:endParaRPr sz="900"/>
                    </a:p>
                  </a:txBody>
                  <a:tcPr marL="68575" marR="68575" marT="34300" marB="34300" anchor="ctr">
                    <a:lnL w="12650" cap="flat" cmpd="sng">
                      <a:solidFill>
                        <a:srgbClr val="FFFFFF"/>
                      </a:solidFill>
                      <a:prstDash val="solid"/>
                      <a:round/>
                      <a:headEnd type="none" w="sm" len="sm"/>
                      <a:tailEnd type="none" w="sm" len="sm"/>
                    </a:lnL>
                    <a:lnR w="19050" cap="flat" cmpd="sng">
                      <a:solidFill>
                        <a:schemeClr val="dk1"/>
                      </a:solidFill>
                      <a:prstDash val="solid"/>
                      <a:round/>
                      <a:headEnd type="none" w="sm" len="sm"/>
                      <a:tailEnd type="none" w="sm" len="sm"/>
                    </a:lnR>
                    <a:lnT w="38100" cap="flat" cmpd="sng">
                      <a:solidFill>
                        <a:srgbClr val="FFFFFF"/>
                      </a:solidFill>
                      <a:prstDash val="solid"/>
                      <a:round/>
                      <a:headEnd type="none" w="sm" len="sm"/>
                      <a:tailEnd type="none" w="sm" len="sm"/>
                    </a:lnT>
                    <a:lnB w="19050" cap="flat" cmpd="sng">
                      <a:solidFill>
                        <a:schemeClr val="dk1"/>
                      </a:solidFill>
                      <a:prstDash val="solid"/>
                      <a:round/>
                      <a:headEnd type="none" w="sm" len="sm"/>
                      <a:tailEnd type="none" w="sm" len="sm"/>
                    </a:lnB>
                    <a:solidFill>
                      <a:srgbClr val="F2F2F2"/>
                    </a:solidFill>
                  </a:tcPr>
                </a:tc>
                <a:tc>
                  <a:txBody>
                    <a:bodyPr/>
                    <a:lstStyle/>
                    <a:p>
                      <a:pPr marL="0" lvl="0" indent="0" algn="ctr" rtl="0">
                        <a:lnSpc>
                          <a:spcPct val="115000"/>
                        </a:lnSpc>
                        <a:spcBef>
                          <a:spcPts val="0"/>
                        </a:spcBef>
                        <a:spcAft>
                          <a:spcPts val="0"/>
                        </a:spcAft>
                        <a:buClr>
                          <a:schemeClr val="dk1"/>
                        </a:buClr>
                        <a:buSzPts val="1100"/>
                        <a:buFont typeface="Arial"/>
                        <a:buNone/>
                      </a:pPr>
                      <a:r>
                        <a:rPr lang="en-CA" sz="900">
                          <a:solidFill>
                            <a:schemeClr val="dk1"/>
                          </a:solidFill>
                        </a:rPr>
                        <a:t>35.1%</a:t>
                      </a:r>
                      <a:endParaRPr sz="900"/>
                    </a:p>
                  </a:txBody>
                  <a:tcPr marL="68575" marR="68575" marT="34300" marB="3430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2F2F2"/>
                    </a:solidFill>
                  </a:tcPr>
                </a:tc>
                <a:tc>
                  <a:txBody>
                    <a:bodyPr/>
                    <a:lstStyle/>
                    <a:p>
                      <a:pPr marL="0" lvl="0" indent="0" algn="ctr" rtl="0">
                        <a:lnSpc>
                          <a:spcPct val="115000"/>
                        </a:lnSpc>
                        <a:spcBef>
                          <a:spcPts val="0"/>
                        </a:spcBef>
                        <a:spcAft>
                          <a:spcPts val="0"/>
                        </a:spcAft>
                        <a:buNone/>
                      </a:pPr>
                      <a:r>
                        <a:rPr lang="en-CA" sz="900"/>
                        <a:t>0.25</a:t>
                      </a:r>
                      <a:endParaRPr sz="900"/>
                    </a:p>
                  </a:txBody>
                  <a:tcPr marL="68575" marR="68575" marT="34300" marB="34300" anchor="ctr">
                    <a:lnL w="19050" cap="flat" cmpd="sng">
                      <a:solidFill>
                        <a:schemeClr val="dk1"/>
                      </a:solidFill>
                      <a:prstDash val="solid"/>
                      <a:round/>
                      <a:headEnd type="none" w="sm" len="sm"/>
                      <a:tailEnd type="none" w="sm" len="sm"/>
                    </a:lnL>
                    <a:lnR w="1265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9050" cap="flat" cmpd="sng">
                      <a:solidFill>
                        <a:schemeClr val="dk1"/>
                      </a:solidFill>
                      <a:prstDash val="solid"/>
                      <a:round/>
                      <a:headEnd type="none" w="sm" len="sm"/>
                      <a:tailEnd type="none" w="sm" len="sm"/>
                    </a:lnB>
                    <a:solidFill>
                      <a:srgbClr val="F2F2F2"/>
                    </a:solidFill>
                  </a:tcPr>
                </a:tc>
                <a:tc>
                  <a:txBody>
                    <a:bodyPr/>
                    <a:lstStyle/>
                    <a:p>
                      <a:pPr marL="0" lvl="0" indent="0" algn="ctr" rtl="0">
                        <a:lnSpc>
                          <a:spcPct val="115000"/>
                        </a:lnSpc>
                        <a:spcBef>
                          <a:spcPts val="0"/>
                        </a:spcBef>
                        <a:spcAft>
                          <a:spcPts val="0"/>
                        </a:spcAft>
                        <a:buNone/>
                      </a:pPr>
                      <a:r>
                        <a:rPr lang="en-CA" sz="900"/>
                        <a:t>0.81</a:t>
                      </a:r>
                      <a:endParaRPr sz="900"/>
                    </a:p>
                  </a:txBody>
                  <a:tcPr marL="68575" marR="68575" marT="34300" marB="34300" anchor="ctr">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9050" cap="flat" cmpd="sng">
                      <a:solidFill>
                        <a:schemeClr val="dk1"/>
                      </a:solidFill>
                      <a:prstDash val="solid"/>
                      <a:round/>
                      <a:headEnd type="none" w="sm" len="sm"/>
                      <a:tailEnd type="none" w="sm" len="sm"/>
                    </a:lnB>
                    <a:solidFill>
                      <a:srgbClr val="F2F2F2"/>
                    </a:solidFill>
                  </a:tcPr>
                </a:tc>
                <a:tc>
                  <a:txBody>
                    <a:bodyPr/>
                    <a:lstStyle/>
                    <a:p>
                      <a:pPr marL="0" lvl="0" indent="0" algn="ctr" rtl="0">
                        <a:lnSpc>
                          <a:spcPct val="115000"/>
                        </a:lnSpc>
                        <a:spcBef>
                          <a:spcPts val="0"/>
                        </a:spcBef>
                        <a:spcAft>
                          <a:spcPts val="0"/>
                        </a:spcAft>
                        <a:buNone/>
                      </a:pPr>
                      <a:r>
                        <a:rPr lang="en-CA" sz="900"/>
                        <a:t>87.4%</a:t>
                      </a:r>
                      <a:endParaRPr sz="900"/>
                    </a:p>
                  </a:txBody>
                  <a:tcPr marL="68575" marR="68575" marT="34300" marB="34300" anchor="ctr">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9050" cap="flat" cmpd="sng">
                      <a:solidFill>
                        <a:schemeClr val="dk1"/>
                      </a:solidFill>
                      <a:prstDash val="solid"/>
                      <a:round/>
                      <a:headEnd type="none" w="sm" len="sm"/>
                      <a:tailEnd type="none" w="sm" len="sm"/>
                    </a:lnB>
                    <a:solidFill>
                      <a:srgbClr val="F2F2F2"/>
                    </a:solidFill>
                  </a:tcPr>
                </a:tc>
                <a:extLst>
                  <a:ext uri="{0D108BD9-81ED-4DB2-BD59-A6C34878D82A}">
                    <a16:rowId xmlns:a16="http://schemas.microsoft.com/office/drawing/2014/main" val="10002"/>
                  </a:ext>
                </a:extLst>
              </a:tr>
              <a:tr h="287850">
                <a:tc>
                  <a:txBody>
                    <a:bodyPr/>
                    <a:lstStyle/>
                    <a:p>
                      <a:pPr marL="0" lvl="0" indent="0" algn="ctr" rtl="0">
                        <a:lnSpc>
                          <a:spcPct val="115000"/>
                        </a:lnSpc>
                        <a:spcBef>
                          <a:spcPts val="0"/>
                        </a:spcBef>
                        <a:spcAft>
                          <a:spcPts val="0"/>
                        </a:spcAft>
                        <a:buNone/>
                      </a:pPr>
                      <a:r>
                        <a:rPr lang="en-CA" sz="1100">
                          <a:latin typeface="Georgia"/>
                          <a:ea typeface="Georgia"/>
                          <a:cs typeface="Georgia"/>
                          <a:sym typeface="Georgia"/>
                        </a:rPr>
                        <a:t>XGBoost</a:t>
                      </a:r>
                      <a:endParaRPr sz="1100">
                        <a:latin typeface="Georgia"/>
                        <a:ea typeface="Georgia"/>
                        <a:cs typeface="Georgia"/>
                        <a:sym typeface="Georgia"/>
                      </a:endParaRPr>
                    </a:p>
                  </a:txBody>
                  <a:tcPr marL="68575" marR="9525" marT="9525" marB="6857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D9D9D9"/>
                    </a:solidFill>
                  </a:tcPr>
                </a:tc>
                <a:tc>
                  <a:txBody>
                    <a:bodyPr/>
                    <a:lstStyle/>
                    <a:p>
                      <a:pPr marL="0" lvl="0" indent="0" algn="ctr" rtl="0">
                        <a:lnSpc>
                          <a:spcPct val="115000"/>
                        </a:lnSpc>
                        <a:spcBef>
                          <a:spcPts val="0"/>
                        </a:spcBef>
                        <a:spcAft>
                          <a:spcPts val="0"/>
                        </a:spcAft>
                        <a:buNone/>
                      </a:pPr>
                      <a:r>
                        <a:rPr lang="en-CA" sz="900"/>
                        <a:t>13.1%</a:t>
                      </a:r>
                      <a:endParaRPr sz="900"/>
                    </a:p>
                  </a:txBody>
                  <a:tcPr marL="68575" marR="68575" marT="34300" marB="3430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D9D9D9"/>
                    </a:solidFill>
                  </a:tcPr>
                </a:tc>
                <a:tc>
                  <a:txBody>
                    <a:bodyPr/>
                    <a:lstStyle/>
                    <a:p>
                      <a:pPr marL="0" lvl="0" indent="0" algn="ctr" rtl="0">
                        <a:lnSpc>
                          <a:spcPct val="115000"/>
                        </a:lnSpc>
                        <a:spcBef>
                          <a:spcPts val="0"/>
                        </a:spcBef>
                        <a:spcAft>
                          <a:spcPts val="0"/>
                        </a:spcAft>
                        <a:buNone/>
                      </a:pPr>
                      <a:r>
                        <a:rPr lang="en-CA" sz="900" b="1"/>
                        <a:t>93.1%</a:t>
                      </a:r>
                      <a:endParaRPr sz="900" b="1"/>
                    </a:p>
                  </a:txBody>
                  <a:tcPr marL="68575" marR="68575" marT="34300" marB="3430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D9D9D9"/>
                    </a:solidFill>
                  </a:tcPr>
                </a:tc>
                <a:tc>
                  <a:txBody>
                    <a:bodyPr/>
                    <a:lstStyle/>
                    <a:p>
                      <a:pPr marL="0" lvl="0" indent="0" algn="ctr" rtl="0">
                        <a:lnSpc>
                          <a:spcPct val="115000"/>
                        </a:lnSpc>
                        <a:spcBef>
                          <a:spcPts val="0"/>
                        </a:spcBef>
                        <a:spcAft>
                          <a:spcPts val="0"/>
                        </a:spcAft>
                        <a:buNone/>
                      </a:pPr>
                      <a:r>
                        <a:rPr lang="en-CA" sz="900"/>
                        <a:t>0.23</a:t>
                      </a:r>
                      <a:endParaRPr sz="900"/>
                    </a:p>
                  </a:txBody>
                  <a:tcPr marL="68575" marR="68575" marT="34300" marB="3430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D9D9D9"/>
                    </a:solidFill>
                  </a:tcPr>
                </a:tc>
                <a:tc>
                  <a:txBody>
                    <a:bodyPr/>
                    <a:lstStyle/>
                    <a:p>
                      <a:pPr marL="0" lvl="0" indent="0" algn="ctr" rtl="0">
                        <a:lnSpc>
                          <a:spcPct val="115000"/>
                        </a:lnSpc>
                        <a:spcBef>
                          <a:spcPts val="0"/>
                        </a:spcBef>
                        <a:spcAft>
                          <a:spcPts val="0"/>
                        </a:spcAft>
                        <a:buNone/>
                      </a:pPr>
                      <a:r>
                        <a:rPr lang="en-CA" sz="900"/>
                        <a:t>0.8</a:t>
                      </a:r>
                      <a:endParaRPr sz="900"/>
                    </a:p>
                  </a:txBody>
                  <a:tcPr marL="68575" marR="68575" marT="34300" marB="3430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D9D9D9"/>
                    </a:solidFill>
                  </a:tcPr>
                </a:tc>
                <a:tc>
                  <a:txBody>
                    <a:bodyPr/>
                    <a:lstStyle/>
                    <a:p>
                      <a:pPr marL="0" lvl="0" indent="0" algn="ctr" rtl="0">
                        <a:lnSpc>
                          <a:spcPct val="115000"/>
                        </a:lnSpc>
                        <a:spcBef>
                          <a:spcPts val="0"/>
                        </a:spcBef>
                        <a:spcAft>
                          <a:spcPts val="0"/>
                        </a:spcAft>
                        <a:buNone/>
                      </a:pPr>
                      <a:r>
                        <a:rPr lang="en-CA" sz="900"/>
                        <a:t>62.4%</a:t>
                      </a:r>
                      <a:endParaRPr sz="900"/>
                    </a:p>
                  </a:txBody>
                  <a:tcPr marL="68575" marR="68575" marT="34300" marB="3430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D9D9D9"/>
                    </a:solidFill>
                  </a:tcPr>
                </a:tc>
                <a:extLst>
                  <a:ext uri="{0D108BD9-81ED-4DB2-BD59-A6C34878D82A}">
                    <a16:rowId xmlns:a16="http://schemas.microsoft.com/office/drawing/2014/main" val="10003"/>
                  </a:ext>
                </a:extLst>
              </a:tr>
              <a:tr h="323025">
                <a:tc>
                  <a:txBody>
                    <a:bodyPr/>
                    <a:lstStyle/>
                    <a:p>
                      <a:pPr marL="0" lvl="0" indent="0" algn="ctr" rtl="0">
                        <a:lnSpc>
                          <a:spcPct val="115000"/>
                        </a:lnSpc>
                        <a:spcBef>
                          <a:spcPts val="0"/>
                        </a:spcBef>
                        <a:spcAft>
                          <a:spcPts val="0"/>
                        </a:spcAft>
                        <a:buNone/>
                      </a:pPr>
                      <a:r>
                        <a:rPr lang="en-CA" sz="1100">
                          <a:latin typeface="Georgia"/>
                          <a:ea typeface="Georgia"/>
                          <a:cs typeface="Georgia"/>
                          <a:sym typeface="Georgia"/>
                        </a:rPr>
                        <a:t>Adaboost</a:t>
                      </a:r>
                      <a:endParaRPr sz="1100">
                        <a:latin typeface="Georgia"/>
                        <a:ea typeface="Georgia"/>
                        <a:cs typeface="Georgia"/>
                        <a:sym typeface="Georgia"/>
                      </a:endParaRPr>
                    </a:p>
                  </a:txBody>
                  <a:tcPr marL="68575" marR="9525" marT="9525" marB="68575" anchor="ctr">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9050" cap="flat" cmpd="sng">
                      <a:solidFill>
                        <a:schemeClr val="dk1"/>
                      </a:solidFill>
                      <a:prstDash val="solid"/>
                      <a:round/>
                      <a:headEnd type="none" w="sm" len="sm"/>
                      <a:tailEnd type="none" w="sm" len="sm"/>
                    </a:lnT>
                    <a:lnB w="12650" cap="flat" cmpd="sng">
                      <a:solidFill>
                        <a:srgbClr val="FFFFFF"/>
                      </a:solidFill>
                      <a:prstDash val="solid"/>
                      <a:round/>
                      <a:headEnd type="none" w="sm" len="sm"/>
                      <a:tailEnd type="none" w="sm" len="sm"/>
                    </a:lnB>
                    <a:solidFill>
                      <a:srgbClr val="F2F2F2"/>
                    </a:solidFill>
                  </a:tcPr>
                </a:tc>
                <a:tc>
                  <a:txBody>
                    <a:bodyPr/>
                    <a:lstStyle/>
                    <a:p>
                      <a:pPr marL="0" lvl="0" indent="0" algn="ctr" rtl="0">
                        <a:lnSpc>
                          <a:spcPct val="115000"/>
                        </a:lnSpc>
                        <a:spcBef>
                          <a:spcPts val="0"/>
                        </a:spcBef>
                        <a:spcAft>
                          <a:spcPts val="0"/>
                        </a:spcAft>
                        <a:buNone/>
                      </a:pPr>
                      <a:r>
                        <a:rPr lang="en-CA" sz="900"/>
                        <a:t>10.3%</a:t>
                      </a:r>
                      <a:endParaRPr sz="900"/>
                    </a:p>
                  </a:txBody>
                  <a:tcPr marL="68575" marR="68575" marT="34300" marB="34300" anchor="ctr">
                    <a:lnL w="12650" cap="flat" cmpd="sng">
                      <a:solidFill>
                        <a:srgbClr val="FFFFFF"/>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2650" cap="flat" cmpd="sng">
                      <a:solidFill>
                        <a:srgbClr val="FFFFFF"/>
                      </a:solidFill>
                      <a:prstDash val="solid"/>
                      <a:round/>
                      <a:headEnd type="none" w="sm" len="sm"/>
                      <a:tailEnd type="none" w="sm" len="sm"/>
                    </a:lnB>
                    <a:solidFill>
                      <a:srgbClr val="F2F2F2"/>
                    </a:solidFill>
                  </a:tcPr>
                </a:tc>
                <a:tc>
                  <a:txBody>
                    <a:bodyPr/>
                    <a:lstStyle/>
                    <a:p>
                      <a:pPr marL="0" lvl="0" indent="0" algn="ctr" rtl="0">
                        <a:lnSpc>
                          <a:spcPct val="115000"/>
                        </a:lnSpc>
                        <a:spcBef>
                          <a:spcPts val="0"/>
                        </a:spcBef>
                        <a:spcAft>
                          <a:spcPts val="0"/>
                        </a:spcAft>
                        <a:buNone/>
                      </a:pPr>
                      <a:r>
                        <a:rPr lang="en-CA" sz="900"/>
                        <a:t>84.7%</a:t>
                      </a:r>
                      <a:endParaRPr sz="900"/>
                    </a:p>
                  </a:txBody>
                  <a:tcPr marL="68575" marR="68575" marT="34300" marB="3430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2F2F2"/>
                    </a:solidFill>
                  </a:tcPr>
                </a:tc>
                <a:tc>
                  <a:txBody>
                    <a:bodyPr/>
                    <a:lstStyle/>
                    <a:p>
                      <a:pPr marL="0" lvl="0" indent="0" algn="ctr" rtl="0">
                        <a:lnSpc>
                          <a:spcPct val="115000"/>
                        </a:lnSpc>
                        <a:spcBef>
                          <a:spcPts val="0"/>
                        </a:spcBef>
                        <a:spcAft>
                          <a:spcPts val="0"/>
                        </a:spcAft>
                        <a:buNone/>
                      </a:pPr>
                      <a:r>
                        <a:rPr lang="en-CA" sz="900"/>
                        <a:t>18.3%</a:t>
                      </a:r>
                      <a:endParaRPr sz="900"/>
                    </a:p>
                  </a:txBody>
                  <a:tcPr marL="68575" marR="68575" marT="34300" marB="34300" anchor="ctr">
                    <a:lnL w="19050" cap="flat" cmpd="sng">
                      <a:solidFill>
                        <a:schemeClr val="dk1"/>
                      </a:solidFill>
                      <a:prstDash val="solid"/>
                      <a:round/>
                      <a:headEnd type="none" w="sm" len="sm"/>
                      <a:tailEnd type="none" w="sm" len="sm"/>
                    </a:lnL>
                    <a:lnR w="12650" cap="flat" cmpd="sng">
                      <a:solidFill>
                        <a:srgbClr val="FFFFFF"/>
                      </a:solidFill>
                      <a:prstDash val="solid"/>
                      <a:round/>
                      <a:headEnd type="none" w="sm" len="sm"/>
                      <a:tailEnd type="none" w="sm" len="sm"/>
                    </a:lnR>
                    <a:lnT w="19050" cap="flat" cmpd="sng">
                      <a:solidFill>
                        <a:schemeClr val="dk1"/>
                      </a:solidFill>
                      <a:prstDash val="solid"/>
                      <a:round/>
                      <a:headEnd type="none" w="sm" len="sm"/>
                      <a:tailEnd type="none" w="sm" len="sm"/>
                    </a:lnT>
                    <a:lnB w="12650" cap="flat" cmpd="sng">
                      <a:solidFill>
                        <a:srgbClr val="FFFFFF"/>
                      </a:solidFill>
                      <a:prstDash val="solid"/>
                      <a:round/>
                      <a:headEnd type="none" w="sm" len="sm"/>
                      <a:tailEnd type="none" w="sm" len="sm"/>
                    </a:lnB>
                    <a:solidFill>
                      <a:srgbClr val="F2F2F2"/>
                    </a:solidFill>
                  </a:tcPr>
                </a:tc>
                <a:tc>
                  <a:txBody>
                    <a:bodyPr/>
                    <a:lstStyle/>
                    <a:p>
                      <a:pPr marL="0" lvl="0" indent="0" algn="ctr" rtl="0">
                        <a:lnSpc>
                          <a:spcPct val="115000"/>
                        </a:lnSpc>
                        <a:spcBef>
                          <a:spcPts val="0"/>
                        </a:spcBef>
                        <a:spcAft>
                          <a:spcPts val="0"/>
                        </a:spcAft>
                        <a:buNone/>
                      </a:pPr>
                      <a:r>
                        <a:rPr lang="en-CA" sz="900"/>
                        <a:t>0.75</a:t>
                      </a:r>
                      <a:endParaRPr sz="900"/>
                    </a:p>
                  </a:txBody>
                  <a:tcPr marL="68575" marR="68575" marT="34300" marB="34300" anchor="ctr">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9050" cap="flat" cmpd="sng">
                      <a:solidFill>
                        <a:schemeClr val="dk1"/>
                      </a:solidFill>
                      <a:prstDash val="solid"/>
                      <a:round/>
                      <a:headEnd type="none" w="sm" len="sm"/>
                      <a:tailEnd type="none" w="sm" len="sm"/>
                    </a:lnT>
                    <a:lnB w="12650" cap="flat" cmpd="sng">
                      <a:solidFill>
                        <a:srgbClr val="FFFFFF"/>
                      </a:solidFill>
                      <a:prstDash val="solid"/>
                      <a:round/>
                      <a:headEnd type="none" w="sm" len="sm"/>
                      <a:tailEnd type="none" w="sm" len="sm"/>
                    </a:lnB>
                    <a:solidFill>
                      <a:srgbClr val="F2F2F2"/>
                    </a:solidFill>
                  </a:tcPr>
                </a:tc>
                <a:tc>
                  <a:txBody>
                    <a:bodyPr/>
                    <a:lstStyle/>
                    <a:p>
                      <a:pPr marL="0" lvl="0" indent="0" algn="ctr" rtl="0">
                        <a:lnSpc>
                          <a:spcPct val="115000"/>
                        </a:lnSpc>
                        <a:spcBef>
                          <a:spcPts val="0"/>
                        </a:spcBef>
                        <a:spcAft>
                          <a:spcPts val="0"/>
                        </a:spcAft>
                        <a:buNone/>
                      </a:pPr>
                      <a:r>
                        <a:rPr lang="en-CA" sz="900"/>
                        <a:t>13.4%</a:t>
                      </a:r>
                      <a:endParaRPr sz="900"/>
                    </a:p>
                  </a:txBody>
                  <a:tcPr marL="68575" marR="68575" marT="34300" marB="34300" anchor="ctr">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9050" cap="flat" cmpd="sng">
                      <a:solidFill>
                        <a:schemeClr val="dk1"/>
                      </a:solidFill>
                      <a:prstDash val="solid"/>
                      <a:round/>
                      <a:headEnd type="none" w="sm" len="sm"/>
                      <a:tailEnd type="none" w="sm" len="sm"/>
                    </a:lnT>
                    <a:lnB w="12650" cap="flat" cmpd="sng">
                      <a:solidFill>
                        <a:srgbClr val="FFFFFF"/>
                      </a:solidFill>
                      <a:prstDash val="solid"/>
                      <a:round/>
                      <a:headEnd type="none" w="sm" len="sm"/>
                      <a:tailEnd type="none" w="sm" len="sm"/>
                    </a:lnB>
                    <a:solidFill>
                      <a:srgbClr val="F2F2F2"/>
                    </a:solidFill>
                  </a:tcPr>
                </a:tc>
                <a:extLst>
                  <a:ext uri="{0D108BD9-81ED-4DB2-BD59-A6C34878D82A}">
                    <a16:rowId xmlns:a16="http://schemas.microsoft.com/office/drawing/2014/main" val="10004"/>
                  </a:ext>
                </a:extLst>
              </a:tr>
              <a:tr h="410625">
                <a:tc>
                  <a:txBody>
                    <a:bodyPr/>
                    <a:lstStyle/>
                    <a:p>
                      <a:pPr marL="0" lvl="0" indent="0" algn="ctr" rtl="0">
                        <a:lnSpc>
                          <a:spcPct val="115000"/>
                        </a:lnSpc>
                        <a:spcBef>
                          <a:spcPts val="0"/>
                        </a:spcBef>
                        <a:spcAft>
                          <a:spcPts val="0"/>
                        </a:spcAft>
                        <a:buNone/>
                      </a:pPr>
                      <a:r>
                        <a:rPr lang="en-CA" sz="1100">
                          <a:latin typeface="Georgia"/>
                          <a:ea typeface="Georgia"/>
                          <a:cs typeface="Georgia"/>
                          <a:sym typeface="Georgia"/>
                        </a:rPr>
                        <a:t>GaussianNB</a:t>
                      </a:r>
                      <a:endParaRPr sz="1100">
                        <a:latin typeface="Georgia"/>
                        <a:ea typeface="Georgia"/>
                        <a:cs typeface="Georgia"/>
                        <a:sym typeface="Georgia"/>
                      </a:endParaRPr>
                    </a:p>
                  </a:txBody>
                  <a:tcPr marL="68575" marR="9525" marT="9525" marB="68575" anchor="ctr">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2F2F2"/>
                    </a:solidFill>
                  </a:tcPr>
                </a:tc>
                <a:tc>
                  <a:txBody>
                    <a:bodyPr/>
                    <a:lstStyle/>
                    <a:p>
                      <a:pPr marL="0" lvl="0" indent="0" algn="ctr" rtl="0">
                        <a:lnSpc>
                          <a:spcPct val="115000"/>
                        </a:lnSpc>
                        <a:spcBef>
                          <a:spcPts val="0"/>
                        </a:spcBef>
                        <a:spcAft>
                          <a:spcPts val="0"/>
                        </a:spcAft>
                        <a:buNone/>
                      </a:pPr>
                      <a:r>
                        <a:rPr lang="en-CA" sz="900"/>
                        <a:t>11.8%</a:t>
                      </a:r>
                      <a:endParaRPr sz="900"/>
                    </a:p>
                  </a:txBody>
                  <a:tcPr marL="68575" marR="68575" marT="34300" marB="34300" anchor="ctr">
                    <a:lnL w="12650" cap="flat" cmpd="sng">
                      <a:solidFill>
                        <a:srgbClr val="FFFFFF"/>
                      </a:solidFill>
                      <a:prstDash val="solid"/>
                      <a:round/>
                      <a:headEnd type="none" w="sm" len="sm"/>
                      <a:tailEnd type="none" w="sm" len="sm"/>
                    </a:lnL>
                    <a:lnR w="19050" cap="flat" cmpd="sng">
                      <a:solidFill>
                        <a:schemeClr val="dk1"/>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2F2F2"/>
                    </a:solidFill>
                  </a:tcPr>
                </a:tc>
                <a:tc>
                  <a:txBody>
                    <a:bodyPr/>
                    <a:lstStyle/>
                    <a:p>
                      <a:pPr marL="0" lvl="0" indent="0" algn="ctr" rtl="0">
                        <a:lnSpc>
                          <a:spcPct val="115000"/>
                        </a:lnSpc>
                        <a:spcBef>
                          <a:spcPts val="0"/>
                        </a:spcBef>
                        <a:spcAft>
                          <a:spcPts val="0"/>
                        </a:spcAft>
                        <a:buNone/>
                      </a:pPr>
                      <a:r>
                        <a:rPr lang="en-CA" sz="900"/>
                        <a:t>85.5%</a:t>
                      </a:r>
                      <a:endParaRPr sz="900"/>
                    </a:p>
                  </a:txBody>
                  <a:tcPr marL="68575" marR="68575" marT="34300" marB="3430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2F2F2"/>
                    </a:solidFill>
                  </a:tcPr>
                </a:tc>
                <a:tc>
                  <a:txBody>
                    <a:bodyPr/>
                    <a:lstStyle/>
                    <a:p>
                      <a:pPr marL="0" lvl="0" indent="0" algn="ctr" rtl="0">
                        <a:lnSpc>
                          <a:spcPct val="115000"/>
                        </a:lnSpc>
                        <a:spcBef>
                          <a:spcPts val="0"/>
                        </a:spcBef>
                        <a:spcAft>
                          <a:spcPts val="0"/>
                        </a:spcAft>
                        <a:buNone/>
                      </a:pPr>
                      <a:r>
                        <a:rPr lang="en-CA" sz="900"/>
                        <a:t>0.207</a:t>
                      </a:r>
                      <a:endParaRPr sz="900"/>
                    </a:p>
                  </a:txBody>
                  <a:tcPr marL="68575" marR="68575" marT="34300" marB="34300" anchor="ctr">
                    <a:lnL w="19050" cap="flat" cmpd="sng">
                      <a:solidFill>
                        <a:schemeClr val="dk1"/>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2F2F2"/>
                    </a:solidFill>
                  </a:tcPr>
                </a:tc>
                <a:tc>
                  <a:txBody>
                    <a:bodyPr/>
                    <a:lstStyle/>
                    <a:p>
                      <a:pPr marL="0" lvl="0" indent="0" algn="ctr" rtl="0">
                        <a:lnSpc>
                          <a:spcPct val="115000"/>
                        </a:lnSpc>
                        <a:spcBef>
                          <a:spcPts val="0"/>
                        </a:spcBef>
                        <a:spcAft>
                          <a:spcPts val="0"/>
                        </a:spcAft>
                        <a:buNone/>
                      </a:pPr>
                      <a:r>
                        <a:rPr lang="en-CA" sz="900"/>
                        <a:t>0.77</a:t>
                      </a:r>
                      <a:endParaRPr sz="900"/>
                    </a:p>
                  </a:txBody>
                  <a:tcPr marL="68575" marR="68575" marT="34300" marB="34300" anchor="ctr">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2F2F2"/>
                    </a:solidFill>
                  </a:tcPr>
                </a:tc>
                <a:tc>
                  <a:txBody>
                    <a:bodyPr/>
                    <a:lstStyle/>
                    <a:p>
                      <a:pPr marL="0" lvl="0" indent="0" algn="ctr" rtl="0">
                        <a:lnSpc>
                          <a:spcPct val="115000"/>
                        </a:lnSpc>
                        <a:spcBef>
                          <a:spcPts val="0"/>
                        </a:spcBef>
                        <a:spcAft>
                          <a:spcPts val="0"/>
                        </a:spcAft>
                        <a:buNone/>
                      </a:pPr>
                      <a:r>
                        <a:rPr lang="en-CA" sz="900"/>
                        <a:t>61.8%</a:t>
                      </a:r>
                      <a:endParaRPr sz="900"/>
                    </a:p>
                  </a:txBody>
                  <a:tcPr marL="68575" marR="68575" marT="34300" marB="34300" anchor="ctr">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2F2F2"/>
                    </a:solidFill>
                  </a:tcPr>
                </a:tc>
                <a:extLst>
                  <a:ext uri="{0D108BD9-81ED-4DB2-BD59-A6C34878D82A}">
                    <a16:rowId xmlns:a16="http://schemas.microsoft.com/office/drawing/2014/main" val="10005"/>
                  </a:ext>
                </a:extLst>
              </a:tr>
              <a:tr h="325675">
                <a:tc>
                  <a:txBody>
                    <a:bodyPr/>
                    <a:lstStyle/>
                    <a:p>
                      <a:pPr marL="0" lvl="0" indent="0" algn="ctr" rtl="0">
                        <a:lnSpc>
                          <a:spcPct val="115000"/>
                        </a:lnSpc>
                        <a:spcBef>
                          <a:spcPts val="0"/>
                        </a:spcBef>
                        <a:spcAft>
                          <a:spcPts val="0"/>
                        </a:spcAft>
                        <a:buNone/>
                      </a:pPr>
                      <a:r>
                        <a:rPr lang="en-CA" sz="1100">
                          <a:latin typeface="Georgia"/>
                          <a:ea typeface="Georgia"/>
                          <a:cs typeface="Georgia"/>
                          <a:sym typeface="Georgia"/>
                        </a:rPr>
                        <a:t>KNN</a:t>
                      </a:r>
                      <a:endParaRPr sz="1100">
                        <a:latin typeface="Georgia"/>
                        <a:ea typeface="Georgia"/>
                        <a:cs typeface="Georgia"/>
                        <a:sym typeface="Georgia"/>
                      </a:endParaRPr>
                    </a:p>
                  </a:txBody>
                  <a:tcPr marL="68575" marR="9525" marT="9525" marB="68575" anchor="ctr">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2F2F2"/>
                    </a:solidFill>
                  </a:tcPr>
                </a:tc>
                <a:tc>
                  <a:txBody>
                    <a:bodyPr/>
                    <a:lstStyle/>
                    <a:p>
                      <a:pPr marL="0" lvl="0" indent="0" algn="ctr" rtl="0">
                        <a:lnSpc>
                          <a:spcPct val="115000"/>
                        </a:lnSpc>
                        <a:spcBef>
                          <a:spcPts val="0"/>
                        </a:spcBef>
                        <a:spcAft>
                          <a:spcPts val="0"/>
                        </a:spcAft>
                        <a:buNone/>
                      </a:pPr>
                      <a:r>
                        <a:rPr lang="en-CA" sz="900"/>
                        <a:t>7.9%</a:t>
                      </a:r>
                      <a:endParaRPr sz="900"/>
                    </a:p>
                  </a:txBody>
                  <a:tcPr marL="68575" marR="68575" marT="34300" marB="34300" anchor="ctr">
                    <a:lnL w="12650" cap="flat" cmpd="sng">
                      <a:solidFill>
                        <a:srgbClr val="FFFFFF"/>
                      </a:solidFill>
                      <a:prstDash val="solid"/>
                      <a:round/>
                      <a:headEnd type="none" w="sm" len="sm"/>
                      <a:tailEnd type="none" w="sm" len="sm"/>
                    </a:lnL>
                    <a:lnR w="19050" cap="flat" cmpd="sng">
                      <a:solidFill>
                        <a:schemeClr val="dk1"/>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2F2F2"/>
                    </a:solidFill>
                  </a:tcPr>
                </a:tc>
                <a:tc>
                  <a:txBody>
                    <a:bodyPr/>
                    <a:lstStyle/>
                    <a:p>
                      <a:pPr marL="0" lvl="0" indent="0" algn="ctr" rtl="0">
                        <a:lnSpc>
                          <a:spcPct val="115000"/>
                        </a:lnSpc>
                        <a:spcBef>
                          <a:spcPts val="0"/>
                        </a:spcBef>
                        <a:spcAft>
                          <a:spcPts val="0"/>
                        </a:spcAft>
                        <a:buNone/>
                      </a:pPr>
                      <a:r>
                        <a:rPr lang="en-CA" sz="900"/>
                        <a:t>58%</a:t>
                      </a:r>
                      <a:endParaRPr sz="900"/>
                    </a:p>
                  </a:txBody>
                  <a:tcPr marL="68575" marR="68575" marT="34300" marB="3430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2F2F2"/>
                    </a:solidFill>
                  </a:tcPr>
                </a:tc>
                <a:tc>
                  <a:txBody>
                    <a:bodyPr/>
                    <a:lstStyle/>
                    <a:p>
                      <a:pPr marL="0" lvl="0" indent="0" algn="ctr" rtl="0">
                        <a:lnSpc>
                          <a:spcPct val="115000"/>
                        </a:lnSpc>
                        <a:spcBef>
                          <a:spcPts val="0"/>
                        </a:spcBef>
                        <a:spcAft>
                          <a:spcPts val="0"/>
                        </a:spcAft>
                        <a:buNone/>
                      </a:pPr>
                      <a:r>
                        <a:rPr lang="en-CA" sz="900"/>
                        <a:t>0.14</a:t>
                      </a:r>
                      <a:endParaRPr sz="900"/>
                    </a:p>
                  </a:txBody>
                  <a:tcPr marL="68575" marR="68575" marT="34300" marB="34300" anchor="ctr">
                    <a:lnL w="19050" cap="flat" cmpd="sng">
                      <a:solidFill>
                        <a:schemeClr val="dk1"/>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2F2F2"/>
                    </a:solidFill>
                  </a:tcPr>
                </a:tc>
                <a:tc>
                  <a:txBody>
                    <a:bodyPr/>
                    <a:lstStyle/>
                    <a:p>
                      <a:pPr marL="0" lvl="0" indent="0" algn="ctr" rtl="0">
                        <a:lnSpc>
                          <a:spcPct val="115000"/>
                        </a:lnSpc>
                        <a:spcBef>
                          <a:spcPts val="0"/>
                        </a:spcBef>
                        <a:spcAft>
                          <a:spcPts val="0"/>
                        </a:spcAft>
                        <a:buNone/>
                      </a:pPr>
                      <a:r>
                        <a:rPr lang="en-CA" sz="900"/>
                        <a:t>0.61</a:t>
                      </a:r>
                      <a:endParaRPr sz="900"/>
                    </a:p>
                  </a:txBody>
                  <a:tcPr marL="68575" marR="68575" marT="34300" marB="34300" anchor="ctr">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2F2F2"/>
                    </a:solidFill>
                  </a:tcPr>
                </a:tc>
                <a:tc>
                  <a:txBody>
                    <a:bodyPr/>
                    <a:lstStyle/>
                    <a:p>
                      <a:pPr marL="0" lvl="0" indent="0" algn="ctr" rtl="0">
                        <a:lnSpc>
                          <a:spcPct val="115000"/>
                        </a:lnSpc>
                        <a:spcBef>
                          <a:spcPts val="0"/>
                        </a:spcBef>
                        <a:spcAft>
                          <a:spcPts val="0"/>
                        </a:spcAft>
                        <a:buNone/>
                      </a:pPr>
                      <a:r>
                        <a:rPr lang="en-CA" sz="900"/>
                        <a:t>58.2%</a:t>
                      </a:r>
                      <a:endParaRPr sz="900"/>
                    </a:p>
                  </a:txBody>
                  <a:tcPr marL="68575" marR="68575" marT="34300" marB="34300" anchor="ctr">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2F2F2"/>
                    </a:solidFill>
                  </a:tcPr>
                </a:tc>
                <a:extLst>
                  <a:ext uri="{0D108BD9-81ED-4DB2-BD59-A6C34878D82A}">
                    <a16:rowId xmlns:a16="http://schemas.microsoft.com/office/drawing/2014/main" val="10006"/>
                  </a:ext>
                </a:extLst>
              </a:tr>
            </a:tbl>
          </a:graphicData>
        </a:graphic>
      </p:graphicFrame>
      <p:sp>
        <p:nvSpPr>
          <p:cNvPr id="427" name="Google Shape;427;p53"/>
          <p:cNvSpPr txBox="1"/>
          <p:nvPr/>
        </p:nvSpPr>
        <p:spPr>
          <a:xfrm>
            <a:off x="2988000" y="4420125"/>
            <a:ext cx="3674100" cy="63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dk1"/>
              </a:solidFill>
              <a:latin typeface="Roboto Slab"/>
              <a:ea typeface="Roboto Slab"/>
              <a:cs typeface="Roboto Slab"/>
              <a:sym typeface="Roboto Slab"/>
            </a:endParaRPr>
          </a:p>
          <a:p>
            <a:pPr marL="0" lvl="0" indent="0" algn="ctr" rtl="0">
              <a:spcBef>
                <a:spcPts val="0"/>
              </a:spcBef>
              <a:spcAft>
                <a:spcPts val="0"/>
              </a:spcAft>
              <a:buNone/>
            </a:pPr>
            <a:r>
              <a:rPr lang="en-CA" sz="1500" b="1" i="1">
                <a:solidFill>
                  <a:schemeClr val="dk1"/>
                </a:solidFill>
                <a:latin typeface="Roboto Slab"/>
                <a:ea typeface="Roboto Slab"/>
                <a:cs typeface="Roboto Slab"/>
                <a:sym typeface="Roboto Slab"/>
              </a:rPr>
              <a:t>We choose XGBoost because of Recall</a:t>
            </a:r>
            <a:endParaRPr sz="1500" b="1" i="1">
              <a:solidFill>
                <a:schemeClr val="dk1"/>
              </a:solidFill>
              <a:latin typeface="Roboto Slab"/>
              <a:ea typeface="Roboto Slab"/>
              <a:cs typeface="Roboto Slab"/>
              <a:sym typeface="Roboto Slab"/>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Shape 431"/>
        <p:cNvGrpSpPr/>
        <p:nvPr/>
      </p:nvGrpSpPr>
      <p:grpSpPr>
        <a:xfrm>
          <a:off x="0" y="0"/>
          <a:ext cx="0" cy="0"/>
          <a:chOff x="0" y="0"/>
          <a:chExt cx="0" cy="0"/>
        </a:xfrm>
      </p:grpSpPr>
      <p:sp>
        <p:nvSpPr>
          <p:cNvPr id="432" name="Google Shape;432;p54"/>
          <p:cNvSpPr txBox="1">
            <a:spLocks noGrp="1"/>
          </p:cNvSpPr>
          <p:nvPr>
            <p:ph type="ctrTitle"/>
          </p:nvPr>
        </p:nvSpPr>
        <p:spPr>
          <a:xfrm>
            <a:off x="720000" y="235200"/>
            <a:ext cx="7704000" cy="40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CA"/>
              <a:t>Model RESULTS </a:t>
            </a:r>
            <a:endParaRPr/>
          </a:p>
        </p:txBody>
      </p:sp>
      <p:pic>
        <p:nvPicPr>
          <p:cNvPr id="433" name="Google Shape;433;p54"/>
          <p:cNvPicPr preferRelativeResize="0"/>
          <p:nvPr/>
        </p:nvPicPr>
        <p:blipFill>
          <a:blip r:embed="rId3">
            <a:alphaModFix/>
          </a:blip>
          <a:stretch>
            <a:fillRect/>
          </a:stretch>
        </p:blipFill>
        <p:spPr>
          <a:xfrm>
            <a:off x="5111950" y="775606"/>
            <a:ext cx="3198275" cy="1954744"/>
          </a:xfrm>
          <a:prstGeom prst="rect">
            <a:avLst/>
          </a:prstGeom>
          <a:noFill/>
          <a:ln>
            <a:noFill/>
          </a:ln>
        </p:spPr>
      </p:pic>
      <p:pic>
        <p:nvPicPr>
          <p:cNvPr id="434" name="Google Shape;434;p54"/>
          <p:cNvPicPr preferRelativeResize="0"/>
          <p:nvPr/>
        </p:nvPicPr>
        <p:blipFill>
          <a:blip r:embed="rId4">
            <a:alphaModFix/>
          </a:blip>
          <a:stretch>
            <a:fillRect/>
          </a:stretch>
        </p:blipFill>
        <p:spPr>
          <a:xfrm>
            <a:off x="1072325" y="775600"/>
            <a:ext cx="2929680" cy="2118950"/>
          </a:xfrm>
          <a:prstGeom prst="rect">
            <a:avLst/>
          </a:prstGeom>
          <a:noFill/>
          <a:ln>
            <a:noFill/>
          </a:ln>
        </p:spPr>
      </p:pic>
      <p:pic>
        <p:nvPicPr>
          <p:cNvPr id="435" name="Google Shape;435;p54"/>
          <p:cNvPicPr preferRelativeResize="0"/>
          <p:nvPr/>
        </p:nvPicPr>
        <p:blipFill>
          <a:blip r:embed="rId5">
            <a:alphaModFix/>
          </a:blip>
          <a:stretch>
            <a:fillRect/>
          </a:stretch>
        </p:blipFill>
        <p:spPr>
          <a:xfrm>
            <a:off x="5354475" y="2938018"/>
            <a:ext cx="2594001" cy="2199331"/>
          </a:xfrm>
          <a:prstGeom prst="rect">
            <a:avLst/>
          </a:prstGeom>
          <a:noFill/>
          <a:ln>
            <a:noFill/>
          </a:ln>
        </p:spPr>
      </p:pic>
      <p:pic>
        <p:nvPicPr>
          <p:cNvPr id="436" name="Google Shape;436;p54"/>
          <p:cNvPicPr preferRelativeResize="0"/>
          <p:nvPr/>
        </p:nvPicPr>
        <p:blipFill>
          <a:blip r:embed="rId6">
            <a:alphaModFix/>
          </a:blip>
          <a:stretch>
            <a:fillRect/>
          </a:stretch>
        </p:blipFill>
        <p:spPr>
          <a:xfrm>
            <a:off x="990600" y="3036350"/>
            <a:ext cx="3278657" cy="1954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55"/>
          <p:cNvSpPr txBox="1">
            <a:spLocks noGrp="1"/>
          </p:cNvSpPr>
          <p:nvPr>
            <p:ph type="ctrTitle"/>
          </p:nvPr>
        </p:nvSpPr>
        <p:spPr>
          <a:xfrm>
            <a:off x="720000" y="235200"/>
            <a:ext cx="7704000" cy="40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CA"/>
              <a:t>Model RESULTS </a:t>
            </a:r>
            <a:endParaRPr/>
          </a:p>
        </p:txBody>
      </p:sp>
      <p:pic>
        <p:nvPicPr>
          <p:cNvPr id="442" name="Google Shape;442;p55"/>
          <p:cNvPicPr preferRelativeResize="0"/>
          <p:nvPr/>
        </p:nvPicPr>
        <p:blipFill>
          <a:blip r:embed="rId3">
            <a:alphaModFix/>
          </a:blip>
          <a:stretch>
            <a:fillRect/>
          </a:stretch>
        </p:blipFill>
        <p:spPr>
          <a:xfrm>
            <a:off x="4809400" y="1752123"/>
            <a:ext cx="3987349" cy="2437024"/>
          </a:xfrm>
          <a:prstGeom prst="rect">
            <a:avLst/>
          </a:prstGeom>
          <a:noFill/>
          <a:ln>
            <a:noFill/>
          </a:ln>
        </p:spPr>
      </p:pic>
      <p:sp>
        <p:nvSpPr>
          <p:cNvPr id="443" name="Google Shape;443;p55"/>
          <p:cNvSpPr txBox="1"/>
          <p:nvPr/>
        </p:nvSpPr>
        <p:spPr>
          <a:xfrm flipH="1">
            <a:off x="3590400" y="869750"/>
            <a:ext cx="1963200" cy="3168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1600"/>
              </a:spcAft>
              <a:buNone/>
            </a:pPr>
            <a:r>
              <a:rPr lang="en-CA" sz="1900">
                <a:solidFill>
                  <a:schemeClr val="accent1"/>
                </a:solidFill>
                <a:latin typeface="Fira Sans Extra Condensed Medium"/>
                <a:ea typeface="Fira Sans Extra Condensed Medium"/>
                <a:cs typeface="Fira Sans Extra Condensed Medium"/>
                <a:sym typeface="Fira Sans Extra Condensed Medium"/>
              </a:rPr>
              <a:t>Evaluation Metrics</a:t>
            </a:r>
            <a:endParaRPr sz="1900">
              <a:solidFill>
                <a:schemeClr val="accent1"/>
              </a:solidFill>
              <a:latin typeface="Fira Sans Extra Condensed Medium"/>
              <a:ea typeface="Fira Sans Extra Condensed Medium"/>
              <a:cs typeface="Fira Sans Extra Condensed Medium"/>
              <a:sym typeface="Fira Sans Extra Condensed Medium"/>
            </a:endParaRPr>
          </a:p>
        </p:txBody>
      </p:sp>
      <p:pic>
        <p:nvPicPr>
          <p:cNvPr id="444" name="Google Shape;444;p55"/>
          <p:cNvPicPr preferRelativeResize="0"/>
          <p:nvPr/>
        </p:nvPicPr>
        <p:blipFill>
          <a:blip r:embed="rId4">
            <a:alphaModFix/>
          </a:blip>
          <a:stretch>
            <a:fillRect/>
          </a:stretch>
        </p:blipFill>
        <p:spPr>
          <a:xfrm>
            <a:off x="533400" y="1643750"/>
            <a:ext cx="4252549" cy="2591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56"/>
          <p:cNvSpPr txBox="1">
            <a:spLocks noGrp="1"/>
          </p:cNvSpPr>
          <p:nvPr>
            <p:ph type="ctrTitle"/>
          </p:nvPr>
        </p:nvSpPr>
        <p:spPr>
          <a:xfrm>
            <a:off x="720000" y="235200"/>
            <a:ext cx="7704000" cy="40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CA"/>
              <a:t>Model RESULTS </a:t>
            </a:r>
            <a:endParaRPr/>
          </a:p>
        </p:txBody>
      </p:sp>
      <p:pic>
        <p:nvPicPr>
          <p:cNvPr id="450" name="Google Shape;450;p56"/>
          <p:cNvPicPr preferRelativeResize="0"/>
          <p:nvPr/>
        </p:nvPicPr>
        <p:blipFill rotWithShape="1">
          <a:blip r:embed="rId3">
            <a:alphaModFix/>
          </a:blip>
          <a:srcRect/>
          <a:stretch/>
        </p:blipFill>
        <p:spPr>
          <a:xfrm>
            <a:off x="5536600" y="1437700"/>
            <a:ext cx="3147900" cy="3307175"/>
          </a:xfrm>
          <a:prstGeom prst="rect">
            <a:avLst/>
          </a:prstGeom>
          <a:noFill/>
          <a:ln>
            <a:noFill/>
          </a:ln>
        </p:spPr>
      </p:pic>
      <p:pic>
        <p:nvPicPr>
          <p:cNvPr id="451" name="Google Shape;451;p56"/>
          <p:cNvPicPr preferRelativeResize="0"/>
          <p:nvPr/>
        </p:nvPicPr>
        <p:blipFill>
          <a:blip r:embed="rId4">
            <a:alphaModFix/>
          </a:blip>
          <a:stretch>
            <a:fillRect/>
          </a:stretch>
        </p:blipFill>
        <p:spPr>
          <a:xfrm>
            <a:off x="571150" y="1350625"/>
            <a:ext cx="4832575" cy="3435900"/>
          </a:xfrm>
          <a:prstGeom prst="rect">
            <a:avLst/>
          </a:prstGeom>
          <a:noFill/>
          <a:ln>
            <a:noFill/>
          </a:ln>
        </p:spPr>
      </p:pic>
      <p:sp>
        <p:nvSpPr>
          <p:cNvPr id="452" name="Google Shape;452;p56"/>
          <p:cNvSpPr txBox="1"/>
          <p:nvPr/>
        </p:nvSpPr>
        <p:spPr>
          <a:xfrm flipH="1">
            <a:off x="2963850" y="880850"/>
            <a:ext cx="4068851" cy="3168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1600"/>
              </a:spcAft>
              <a:buNone/>
            </a:pPr>
            <a:r>
              <a:rPr lang="en-CA" sz="1900" dirty="0">
                <a:solidFill>
                  <a:schemeClr val="accent1"/>
                </a:solidFill>
                <a:latin typeface="Fira Sans Extra Condensed Medium"/>
                <a:ea typeface="Fira Sans Extra Condensed Medium"/>
                <a:cs typeface="Fira Sans Extra Condensed Medium"/>
                <a:sym typeface="Fira Sans Extra Condensed Medium"/>
              </a:rPr>
              <a:t>Feature Importance &amp; </a:t>
            </a:r>
            <a:r>
              <a:rPr lang="en-CA" sz="1900" dirty="0" err="1">
                <a:solidFill>
                  <a:schemeClr val="accent1"/>
                </a:solidFill>
                <a:latin typeface="Fira Sans Extra Condensed Medium"/>
                <a:ea typeface="Fira Sans Extra Condensed Medium"/>
                <a:cs typeface="Fira Sans Extra Condensed Medium"/>
                <a:sym typeface="Fira Sans Extra Condensed Medium"/>
              </a:rPr>
              <a:t>Shap</a:t>
            </a:r>
            <a:r>
              <a:rPr lang="en-CA" sz="1900" dirty="0">
                <a:solidFill>
                  <a:schemeClr val="accent1"/>
                </a:solidFill>
                <a:latin typeface="Fira Sans Extra Condensed Medium"/>
                <a:ea typeface="Fira Sans Extra Condensed Medium"/>
                <a:cs typeface="Fira Sans Extra Condensed Medium"/>
                <a:sym typeface="Fira Sans Extra Condensed Medium"/>
              </a:rPr>
              <a:t> Value</a:t>
            </a:r>
            <a:endParaRPr sz="1900" dirty="0">
              <a:solidFill>
                <a:schemeClr val="accent1"/>
              </a:solidFill>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nsurance Plan by Slidesgo">
  <a:themeElements>
    <a:clrScheme name="Simple Light">
      <a:dk1>
        <a:srgbClr val="000000"/>
      </a:dk1>
      <a:lt1>
        <a:srgbClr val="FFFFFF"/>
      </a:lt1>
      <a:dk2>
        <a:srgbClr val="595959"/>
      </a:dk2>
      <a:lt2>
        <a:srgbClr val="EEEEEE"/>
      </a:lt2>
      <a:accent1>
        <a:srgbClr val="00D6C0"/>
      </a:accent1>
      <a:accent2>
        <a:srgbClr val="073763"/>
      </a:accent2>
      <a:accent3>
        <a:srgbClr val="0B5394"/>
      </a:accent3>
      <a:accent4>
        <a:srgbClr val="3D85C6"/>
      </a:accent4>
      <a:accent5>
        <a:srgbClr val="008275"/>
      </a:accent5>
      <a:accent6>
        <a:srgbClr val="00AE9D"/>
      </a:accent6>
      <a:hlink>
        <a:srgbClr val="07376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TotalTime>
  <Words>1906</Words>
  <Application>Microsoft Office PowerPoint</Application>
  <PresentationFormat>On-screen Show (16:9)</PresentationFormat>
  <Paragraphs>297</Paragraphs>
  <Slides>14</Slides>
  <Notes>14</Notes>
  <HiddenSlides>1</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Georgia</vt:lpstr>
      <vt:lpstr>Arial</vt:lpstr>
      <vt:lpstr>Impact</vt:lpstr>
      <vt:lpstr>Roboto Slab</vt:lpstr>
      <vt:lpstr>Fira Sans Extra Condensed Medium</vt:lpstr>
      <vt:lpstr>Fira Sans Condensed Medium</vt:lpstr>
      <vt:lpstr>Simple Light</vt:lpstr>
      <vt:lpstr>Insurance Plan by Slidesgo</vt:lpstr>
      <vt:lpstr>INSURANCE FRAUD DETECTION</vt:lpstr>
      <vt:lpstr>OUR TEAM</vt:lpstr>
      <vt:lpstr>CONTEXT</vt:lpstr>
      <vt:lpstr>HYPOTHESES / PROBLEM STATEMENT</vt:lpstr>
      <vt:lpstr>Data Acquisition and  Statistics </vt:lpstr>
      <vt:lpstr>MODEL</vt:lpstr>
      <vt:lpstr>Model RESULTS </vt:lpstr>
      <vt:lpstr>Model RESULTS </vt:lpstr>
      <vt:lpstr>Model RESULTS </vt:lpstr>
      <vt:lpstr>CAUSAL ANALYSIS</vt:lpstr>
      <vt:lpstr>CONCLUSION</vt:lpstr>
      <vt:lpstr>THANK YOU!</vt:lpstr>
      <vt:lpstr>APPENDIX: Causal Analysis </vt:lpstr>
      <vt:lpstr>APPENDIX: Future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 FRAUD DETECTION</dc:title>
  <cp:lastModifiedBy>Nehal</cp:lastModifiedBy>
  <cp:revision>6</cp:revision>
  <dcterms:modified xsi:type="dcterms:W3CDTF">2022-02-25T18:50:32Z</dcterms:modified>
</cp:coreProperties>
</file>