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1"/>
    <p:restoredTop sz="94524"/>
  </p:normalViewPr>
  <p:slideViewPr>
    <p:cSldViewPr snapToGrid="0">
      <p:cViewPr>
        <p:scale>
          <a:sx n="107" d="100"/>
          <a:sy n="107" d="100"/>
        </p:scale>
        <p:origin x="-888" y="-2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0F61D-5888-4F45-B58C-AFF11477949F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BF009-32B7-474B-98BB-6B0A10F5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60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BF009-32B7-474B-98BB-6B0A10F59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66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60655-8E7B-07B7-24A8-C7B47A563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56E194-1F14-60BA-E8BE-F4B8000A3F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B4ABDF-4F4C-C839-C65D-260996B3D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DFA85-4DCF-9D96-F812-E45955A0A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BF009-32B7-474B-98BB-6B0A10F59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7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2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3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5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3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3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1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7956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2307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6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7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5/8/25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5/8/25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208B9-A1FD-A545-84FD-D19EFD3032C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3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0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A81C713-7E40-562C-5DF7-63BB84D469F8}"/>
              </a:ext>
            </a:extLst>
          </p:cNvPr>
          <p:cNvGrpSpPr/>
          <p:nvPr/>
        </p:nvGrpSpPr>
        <p:grpSpPr>
          <a:xfrm>
            <a:off x="2663282" y="2886736"/>
            <a:ext cx="7989817" cy="6217867"/>
            <a:chOff x="2663281" y="221323"/>
            <a:chExt cx="7989817" cy="62178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D28E1A0-2D24-E7D2-FBEE-6824B82B6C3B}"/>
                </a:ext>
              </a:extLst>
            </p:cNvPr>
            <p:cNvGrpSpPr/>
            <p:nvPr/>
          </p:nvGrpSpPr>
          <p:grpSpPr>
            <a:xfrm>
              <a:off x="2663281" y="221323"/>
              <a:ext cx="7989817" cy="6217867"/>
              <a:chOff x="2108169" y="411291"/>
              <a:chExt cx="4785806" cy="3724429"/>
            </a:xfrm>
          </p:grpSpPr>
          <p:pic>
            <p:nvPicPr>
              <p:cNvPr id="5" name="Graphic 4" descr="Windy with solid fill">
                <a:extLst>
                  <a:ext uri="{FF2B5EF4-FFF2-40B4-BE49-F238E27FC236}">
                    <a16:creationId xmlns:a16="http://schemas.microsoft.com/office/drawing/2014/main" id="{36234F09-DF7F-9830-C166-A92BEE79C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59106">
                <a:off x="2108169" y="1037030"/>
                <a:ext cx="1025141" cy="1025141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2D289E1-1E3E-51D7-28C1-6D41CD2EB187}"/>
                  </a:ext>
                </a:extLst>
              </p:cNvPr>
              <p:cNvGrpSpPr/>
              <p:nvPr/>
            </p:nvGrpSpPr>
            <p:grpSpPr>
              <a:xfrm rot="19800000">
                <a:off x="4397514" y="658002"/>
                <a:ext cx="1280242" cy="3477718"/>
                <a:chOff x="4397514" y="658002"/>
                <a:chExt cx="1280242" cy="3477718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D23D2856-02FE-1B9A-3454-7A79385CAAA4}"/>
                    </a:ext>
                  </a:extLst>
                </p:cNvPr>
                <p:cNvSpPr/>
                <p:nvPr/>
              </p:nvSpPr>
              <p:spPr>
                <a:xfrm>
                  <a:off x="4547416" y="2221808"/>
                  <a:ext cx="1130340" cy="35010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Triangle 19">
                  <a:extLst>
                    <a:ext uri="{FF2B5EF4-FFF2-40B4-BE49-F238E27FC236}">
                      <a16:creationId xmlns:a16="http://schemas.microsoft.com/office/drawing/2014/main" id="{33722CED-9658-E894-6958-6C4974CD8920}"/>
                    </a:ext>
                  </a:extLst>
                </p:cNvPr>
                <p:cNvSpPr/>
                <p:nvPr/>
              </p:nvSpPr>
              <p:spPr>
                <a:xfrm rot="10800000">
                  <a:off x="4397514" y="2396861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riangle 20">
                  <a:extLst>
                    <a:ext uri="{FF2B5EF4-FFF2-40B4-BE49-F238E27FC236}">
                      <a16:creationId xmlns:a16="http://schemas.microsoft.com/office/drawing/2014/main" id="{B72FA06E-EE40-BD86-509E-0AF32413C09F}"/>
                    </a:ext>
                  </a:extLst>
                </p:cNvPr>
                <p:cNvSpPr/>
                <p:nvPr/>
              </p:nvSpPr>
              <p:spPr>
                <a:xfrm>
                  <a:off x="4397514" y="658002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C4CB615-9A56-33BD-500A-7183AEAD8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094" y="542260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D091626-FA1F-84F3-B424-660190C7F8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79522" y="1592115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2A599F0-BCFD-CD5D-CCA9-5CA656F931EA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245" y="2641970"/>
                    <a:ext cx="4997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2A599F0-BCFD-CD5D-CCA9-5CA656F931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4245" y="2641970"/>
                    <a:ext cx="499730" cy="2212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4CD42B5-D326-DF4E-508F-60547B3EF61D}"/>
                      </a:ext>
                    </a:extLst>
                  </p:cNvPr>
                  <p:cNvSpPr txBox="1"/>
                  <p:nvPr/>
                </p:nvSpPr>
                <p:spPr>
                  <a:xfrm>
                    <a:off x="4233408" y="411291"/>
                    <a:ext cx="4997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4CD42B5-D326-DF4E-508F-60547B3EF6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3408" y="411291"/>
                    <a:ext cx="499730" cy="22122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13BA33E-DDA1-9E99-A1DE-4A2927D4D3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7130" y="2716922"/>
                <a:ext cx="1607289" cy="875414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4AF62AD-8583-31EE-232E-E85DED8FC257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3123414" y="1871175"/>
                <a:ext cx="1489679" cy="770796"/>
              </a:xfrm>
              <a:prstGeom prst="straightConnector1">
                <a:avLst/>
              </a:prstGeom>
              <a:ln w="38100">
                <a:solidFill>
                  <a:srgbClr val="5B9BD5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6E744F61-CC86-4FE3-E168-6498B6FCBB2A}"/>
                  </a:ext>
                </a:extLst>
              </p:cNvPr>
              <p:cNvSpPr/>
              <p:nvPr/>
            </p:nvSpPr>
            <p:spPr>
              <a:xfrm>
                <a:off x="3927293" y="1997495"/>
                <a:ext cx="1371600" cy="1371600"/>
              </a:xfrm>
              <a:prstGeom prst="arc">
                <a:avLst>
                  <a:gd name="adj1" fmla="val 16298283"/>
                  <a:gd name="adj2" fmla="val 9130534"/>
                </a:avLst>
              </a:prstGeom>
              <a:no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8D08C88-16F7-73F2-71E7-305C5BF769C1}"/>
                  </a:ext>
                </a:extLst>
              </p:cNvPr>
              <p:cNvSpPr/>
              <p:nvPr/>
            </p:nvSpPr>
            <p:spPr>
              <a:xfrm>
                <a:off x="3769060" y="1816651"/>
                <a:ext cx="1725590" cy="1725590"/>
              </a:xfrm>
              <a:prstGeom prst="arc">
                <a:avLst>
                  <a:gd name="adj1" fmla="val 16222490"/>
                  <a:gd name="adj2" fmla="val 12547643"/>
                </a:avLst>
              </a:prstGeom>
              <a:noFill/>
              <a:ln w="38100">
                <a:solidFill>
                  <a:srgbClr val="5B9B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FC505E4-A594-5697-DEE4-55139404A60E}"/>
                      </a:ext>
                    </a:extLst>
                  </p:cNvPr>
                  <p:cNvSpPr txBox="1"/>
                  <p:nvPr/>
                </p:nvSpPr>
                <p:spPr>
                  <a:xfrm rot="1591325">
                    <a:off x="3078711" y="1978601"/>
                    <a:ext cx="1333876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5B9BD5"/>
                        </a:solidFill>
                        <a:latin typeface="Modern No. 20" panose="02070704070505020303" pitchFamily="18" charset="77"/>
                      </a:rPr>
                      <a:t>Wind Direction, 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a14:m>
                    <a:endParaRPr lang="en-US" dirty="0">
                      <a:solidFill>
                        <a:srgbClr val="5B9BD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FC505E4-A594-5697-DEE4-55139404A6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91325">
                    <a:off x="3078711" y="1978601"/>
                    <a:ext cx="1333876" cy="2212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488" t="-28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6EDBBC0-1379-7563-0A7A-CA8B9C901C3E}"/>
                      </a:ext>
                    </a:extLst>
                  </p:cNvPr>
                  <p:cNvSpPr txBox="1"/>
                  <p:nvPr/>
                </p:nvSpPr>
                <p:spPr>
                  <a:xfrm rot="19918054">
                    <a:off x="2588899" y="3114242"/>
                    <a:ext cx="14290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  <a:latin typeface="Modern No. 20" panose="02070704070505020303" pitchFamily="18" charset="77"/>
                      </a:rPr>
                      <a:t>Nacelle Direction,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6EDBBC0-1379-7563-0A7A-CA8B9C901C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8054">
                    <a:off x="2588899" y="3114242"/>
                    <a:ext cx="1429030" cy="22122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10" b="-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FAA774-4916-7D31-1E2A-459AD01629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214" y="3945401"/>
              <a:ext cx="2356394" cy="0"/>
            </a:xfrm>
            <a:prstGeom prst="line">
              <a:avLst/>
            </a:prstGeom>
            <a:ln w="38100">
              <a:solidFill>
                <a:srgbClr val="5B9BD5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64A7BF4-C424-3B3C-9882-CC83E7118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8214" y="2658573"/>
              <a:ext cx="0" cy="1286828"/>
            </a:xfrm>
            <a:prstGeom prst="line">
              <a:avLst/>
            </a:prstGeom>
            <a:ln w="38100">
              <a:solidFill>
                <a:srgbClr val="5B9BD5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BD2434-8998-2C3F-1B2F-CBCDE0DA32D6}"/>
                    </a:ext>
                  </a:extLst>
                </p:cNvPr>
                <p:cNvSpPr txBox="1"/>
                <p:nvPr/>
              </p:nvSpPr>
              <p:spPr>
                <a:xfrm>
                  <a:off x="4853641" y="3964554"/>
                  <a:ext cx="59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5B9BD5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BD2434-8998-2C3F-1B2F-CBCDE0DA3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3641" y="3964554"/>
                  <a:ext cx="5913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B0126-9282-3A50-2E07-EB2F58E8870A}"/>
                    </a:ext>
                  </a:extLst>
                </p:cNvPr>
                <p:cNvSpPr txBox="1"/>
                <p:nvPr/>
              </p:nvSpPr>
              <p:spPr>
                <a:xfrm>
                  <a:off x="3848518" y="3117320"/>
                  <a:ext cx="59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5B9BD5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B0126-9282-3A50-2E07-EB2F58E88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518" y="3117320"/>
                  <a:ext cx="5913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9429A2-F77C-0E33-22F3-559343066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8781" y="5532020"/>
              <a:ext cx="2715827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EBEA8F-E269-B25C-3915-349B1503E77B}"/>
                    </a:ext>
                  </a:extLst>
                </p:cNvPr>
                <p:cNvSpPr txBox="1"/>
                <p:nvPr/>
              </p:nvSpPr>
              <p:spPr>
                <a:xfrm>
                  <a:off x="6553540" y="4685666"/>
                  <a:ext cx="701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EBEA8F-E269-B25C-3915-349B1503E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540" y="4685666"/>
                  <a:ext cx="701641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875F324-32D2-B40A-240F-95B2D7CCCEF1}"/>
                    </a:ext>
                  </a:extLst>
                </p:cNvPr>
                <p:cNvSpPr txBox="1"/>
                <p:nvPr/>
              </p:nvSpPr>
              <p:spPr>
                <a:xfrm>
                  <a:off x="5250889" y="5541098"/>
                  <a:ext cx="701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875F324-32D2-B40A-240F-95B2D7CCC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0889" y="5541098"/>
                  <a:ext cx="701641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C8927E-A94E-DFF6-3234-ABE473FBFFB1}"/>
                </a:ext>
              </a:extLst>
            </p:cNvPr>
            <p:cNvCxnSpPr>
              <a:cxnSpLocks/>
            </p:cNvCxnSpPr>
            <p:nvPr/>
          </p:nvCxnSpPr>
          <p:spPr>
            <a:xfrm>
              <a:off x="6714608" y="4018335"/>
              <a:ext cx="0" cy="1494533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107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D0F06EC-1972-88D0-329F-27ED956EAE4C}"/>
              </a:ext>
            </a:extLst>
          </p:cNvPr>
          <p:cNvSpPr txBox="1"/>
          <p:nvPr/>
        </p:nvSpPr>
        <p:spPr>
          <a:xfrm>
            <a:off x="6108585" y="1806370"/>
            <a:ext cx="3270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 – removing data</a:t>
            </a:r>
          </a:p>
          <a:p>
            <a:r>
              <a:rPr lang="en-US" dirty="0"/>
              <a:t>Purple – filling data</a:t>
            </a:r>
          </a:p>
          <a:p>
            <a:r>
              <a:rPr lang="en-US" dirty="0"/>
              <a:t>Blue – changing data</a:t>
            </a:r>
          </a:p>
          <a:p>
            <a:r>
              <a:rPr lang="en-US" dirty="0"/>
              <a:t>Orange – rearranging in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D60E0-D888-B4C1-287C-1CD2BBECBE6A}"/>
              </a:ext>
            </a:extLst>
          </p:cNvPr>
          <p:cNvSpPr txBox="1"/>
          <p:nvPr/>
        </p:nvSpPr>
        <p:spPr>
          <a:xfrm>
            <a:off x="2460178" y="2479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Power-Wind Speed Window Filter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1DE91C-D0ED-8888-27B5-CF8304D3924E}"/>
              </a:ext>
            </a:extLst>
          </p:cNvPr>
          <p:cNvSpPr/>
          <p:nvPr/>
        </p:nvSpPr>
        <p:spPr>
          <a:xfrm>
            <a:off x="10169634" y="6208623"/>
            <a:ext cx="1561651" cy="601883"/>
          </a:xfrm>
          <a:prstGeom prst="rect">
            <a:avLst/>
          </a:prstGeom>
          <a:solidFill>
            <a:srgbClr val="00B0F0"/>
          </a:solidFill>
          <a:ln w="952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dern No. 20" panose="02070704070505020303" pitchFamily="18" charset="77"/>
              </a:rPr>
              <a:t>Normalization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CEBFED8-F0E4-3613-F646-75B6370F81C1}"/>
              </a:ext>
            </a:extLst>
          </p:cNvPr>
          <p:cNvGrpSpPr/>
          <p:nvPr/>
        </p:nvGrpSpPr>
        <p:grpSpPr>
          <a:xfrm>
            <a:off x="1877654" y="4577441"/>
            <a:ext cx="7236178" cy="3028323"/>
            <a:chOff x="1877654" y="4577441"/>
            <a:chExt cx="7236178" cy="3028323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972D87A0-813A-6720-06C8-195C4CEF8F1E}"/>
                </a:ext>
              </a:extLst>
            </p:cNvPr>
            <p:cNvSpPr/>
            <p:nvPr/>
          </p:nvSpPr>
          <p:spPr>
            <a:xfrm>
              <a:off x="5163308" y="4832973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2D00AFB-F89B-D8CD-EA56-7595E83F4EFF}"/>
                </a:ext>
              </a:extLst>
            </p:cNvPr>
            <p:cNvSpPr/>
            <p:nvPr/>
          </p:nvSpPr>
          <p:spPr>
            <a:xfrm>
              <a:off x="3992661" y="4822992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1C6324EA-D5D9-F6BF-0FAF-EDC99A6CDEB3}"/>
                </a:ext>
              </a:extLst>
            </p:cNvPr>
            <p:cNvSpPr/>
            <p:nvPr/>
          </p:nvSpPr>
          <p:spPr>
            <a:xfrm>
              <a:off x="2738487" y="4839680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6B03AEB8-C88E-C0FB-DA3B-9F1BE318DF69}"/>
                </a:ext>
              </a:extLst>
            </p:cNvPr>
            <p:cNvSpPr/>
            <p:nvPr/>
          </p:nvSpPr>
          <p:spPr>
            <a:xfrm>
              <a:off x="1877654" y="4593409"/>
              <a:ext cx="972273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Raw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6CA136-BDF8-76C8-DDA8-8145CD97CC1B}"/>
                </a:ext>
              </a:extLst>
            </p:cNvPr>
            <p:cNvSpPr/>
            <p:nvPr/>
          </p:nvSpPr>
          <p:spPr>
            <a:xfrm>
              <a:off x="2950439" y="4592735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Resample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A98530-CC36-DEBA-0FE0-0E5BCEFCB24E}"/>
                </a:ext>
              </a:extLst>
            </p:cNvPr>
            <p:cNvSpPr/>
            <p:nvPr/>
          </p:nvSpPr>
          <p:spPr>
            <a:xfrm>
              <a:off x="4214205" y="4577441"/>
              <a:ext cx="979716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Forward Fill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C75A86-D67A-0F09-3FF1-6FC3754075B2}"/>
                </a:ext>
              </a:extLst>
            </p:cNvPr>
            <p:cNvSpPr/>
            <p:nvPr/>
          </p:nvSpPr>
          <p:spPr>
            <a:xfrm>
              <a:off x="5367599" y="4580050"/>
              <a:ext cx="1481972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Unresponsive Sensor Filter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BE1F1E-A304-0DA0-ABBB-34D7CA8CF43A}"/>
                </a:ext>
              </a:extLst>
            </p:cNvPr>
            <p:cNvSpPr/>
            <p:nvPr/>
          </p:nvSpPr>
          <p:spPr>
            <a:xfrm>
              <a:off x="5212993" y="5397496"/>
              <a:ext cx="2213817" cy="6018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Nacelle/Wind Direction Calibration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5F28A8-CFA8-8F78-2C8E-46A33D1091AB}"/>
                </a:ext>
              </a:extLst>
            </p:cNvPr>
            <p:cNvSpPr/>
            <p:nvPr/>
          </p:nvSpPr>
          <p:spPr>
            <a:xfrm>
              <a:off x="7649860" y="5397340"/>
              <a:ext cx="1360716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Power Curve Filter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0E4E2-74D4-606F-0ED8-2ACB1FB88CF7}"/>
                </a:ext>
              </a:extLst>
            </p:cNvPr>
            <p:cNvSpPr/>
            <p:nvPr/>
          </p:nvSpPr>
          <p:spPr>
            <a:xfrm>
              <a:off x="3745413" y="5394041"/>
              <a:ext cx="1240971" cy="601883"/>
            </a:xfrm>
            <a:prstGeom prst="rect">
              <a:avLst/>
            </a:prstGeom>
            <a:solidFill>
              <a:srgbClr val="00B0F0"/>
            </a:solidFill>
            <a:ln w="9525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Feature Transform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57315-F2E2-333E-C758-94E2A8ED7695}"/>
                </a:ext>
              </a:extLst>
            </p:cNvPr>
            <p:cNvSpPr/>
            <p:nvPr/>
          </p:nvSpPr>
          <p:spPr>
            <a:xfrm>
              <a:off x="2433426" y="5392877"/>
              <a:ext cx="1090087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Std. Dev. Filter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EA77DC-F060-06DB-7309-D7A949E55D92}"/>
                </a:ext>
              </a:extLst>
            </p:cNvPr>
            <p:cNvSpPr/>
            <p:nvPr/>
          </p:nvSpPr>
          <p:spPr>
            <a:xfrm>
              <a:off x="2444582" y="6222971"/>
              <a:ext cx="1090087" cy="6018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Split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595934-9AE8-C4A8-9503-75BC08B67270}"/>
                </a:ext>
              </a:extLst>
            </p:cNvPr>
            <p:cNvSpPr/>
            <p:nvPr/>
          </p:nvSpPr>
          <p:spPr>
            <a:xfrm>
              <a:off x="3755898" y="6222971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Impute</a:t>
              </a: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3F42AE10-13C3-F062-E2EF-44A6762FF2B0}"/>
                </a:ext>
              </a:extLst>
            </p:cNvPr>
            <p:cNvSpPr/>
            <p:nvPr/>
          </p:nvSpPr>
          <p:spPr>
            <a:xfrm rot="5400000">
              <a:off x="8229707" y="5225839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7D34DA64-88CC-7A1A-AB2C-34220D46F3D6}"/>
                </a:ext>
              </a:extLst>
            </p:cNvPr>
            <p:cNvSpPr/>
            <p:nvPr/>
          </p:nvSpPr>
          <p:spPr>
            <a:xfrm rot="10800000">
              <a:off x="7440888" y="5649078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40F2FC-EF4D-4EAA-AEB9-ADDF05E55FAE}"/>
                </a:ext>
              </a:extLst>
            </p:cNvPr>
            <p:cNvSpPr/>
            <p:nvPr/>
          </p:nvSpPr>
          <p:spPr>
            <a:xfrm>
              <a:off x="1976611" y="7094202"/>
              <a:ext cx="502256" cy="19982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0A7475-B59F-7697-752E-05F9BA21E1C1}"/>
                </a:ext>
              </a:extLst>
            </p:cNvPr>
            <p:cNvSpPr/>
            <p:nvPr/>
          </p:nvSpPr>
          <p:spPr>
            <a:xfrm>
              <a:off x="1976610" y="7349013"/>
              <a:ext cx="502257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528259-1A52-7806-3A78-73B173F37E3E}"/>
                </a:ext>
              </a:extLst>
            </p:cNvPr>
            <p:cNvSpPr/>
            <p:nvPr/>
          </p:nvSpPr>
          <p:spPr>
            <a:xfrm>
              <a:off x="4140026" y="7094202"/>
              <a:ext cx="502256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92C061-1DBD-1A5A-C34F-9FBF03284DD6}"/>
                </a:ext>
              </a:extLst>
            </p:cNvPr>
            <p:cNvSpPr/>
            <p:nvPr/>
          </p:nvSpPr>
          <p:spPr>
            <a:xfrm>
              <a:off x="4140025" y="7349013"/>
              <a:ext cx="502258" cy="1998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2889D2-234C-E7CA-D82C-C29D3BCC2A56}"/>
                </a:ext>
              </a:extLst>
            </p:cNvPr>
            <p:cNvSpPr txBox="1"/>
            <p:nvPr/>
          </p:nvSpPr>
          <p:spPr>
            <a:xfrm>
              <a:off x="2460178" y="7040224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Removing Data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919189-B9F4-5AA2-3B4E-9DD358FBC9D5}"/>
                </a:ext>
              </a:extLst>
            </p:cNvPr>
            <p:cNvSpPr txBox="1"/>
            <p:nvPr/>
          </p:nvSpPr>
          <p:spPr>
            <a:xfrm>
              <a:off x="2466091" y="7295035"/>
              <a:ext cx="1713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Rearranging in Time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F02DD1-37BE-8E37-6E74-BF989D04753A}"/>
                </a:ext>
              </a:extLst>
            </p:cNvPr>
            <p:cNvSpPr txBox="1"/>
            <p:nvPr/>
          </p:nvSpPr>
          <p:spPr>
            <a:xfrm>
              <a:off x="4642281" y="7040224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Filling Data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235D203-7AC0-9986-B6F4-8D245635DFB4}"/>
                </a:ext>
              </a:extLst>
            </p:cNvPr>
            <p:cNvSpPr txBox="1"/>
            <p:nvPr/>
          </p:nvSpPr>
          <p:spPr>
            <a:xfrm>
              <a:off x="4642280" y="7295035"/>
              <a:ext cx="1269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Changing Data</a:t>
              </a: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FDA5EA7C-51D1-15F7-A2F3-AEF94CA4BBD8}"/>
                </a:ext>
              </a:extLst>
            </p:cNvPr>
            <p:cNvSpPr/>
            <p:nvPr/>
          </p:nvSpPr>
          <p:spPr>
            <a:xfrm>
              <a:off x="4996164" y="6240333"/>
              <a:ext cx="4008968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Filtered, Continuous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32C008-A23C-A358-EBB5-A68B34198C77}"/>
                </a:ext>
              </a:extLst>
            </p:cNvPr>
            <p:cNvSpPr/>
            <p:nvPr/>
          </p:nvSpPr>
          <p:spPr>
            <a:xfrm>
              <a:off x="7064273" y="4582432"/>
              <a:ext cx="1949291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Power-Wind Speed Window Filter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921AAC4B-9EB2-22B3-E3D0-E1282F403612}"/>
                </a:ext>
              </a:extLst>
            </p:cNvPr>
            <p:cNvSpPr/>
            <p:nvPr/>
          </p:nvSpPr>
          <p:spPr>
            <a:xfrm rot="10800000">
              <a:off x="4996164" y="5641377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7F0EA875-9320-77C3-463D-B3802F4E65EC}"/>
                </a:ext>
              </a:extLst>
            </p:cNvPr>
            <p:cNvSpPr/>
            <p:nvPr/>
          </p:nvSpPr>
          <p:spPr>
            <a:xfrm>
              <a:off x="6849594" y="4828724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B4D351F7-DFC8-A7DB-BE99-C494A14FABBE}"/>
                </a:ext>
              </a:extLst>
            </p:cNvPr>
            <p:cNvSpPr/>
            <p:nvPr/>
          </p:nvSpPr>
          <p:spPr>
            <a:xfrm rot="10800000">
              <a:off x="3534788" y="5635009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E11D6FD3-2041-3783-0135-9A00C405A498}"/>
                </a:ext>
              </a:extLst>
            </p:cNvPr>
            <p:cNvSpPr/>
            <p:nvPr/>
          </p:nvSpPr>
          <p:spPr>
            <a:xfrm>
              <a:off x="4852874" y="64699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F0E99AE0-4FF2-6503-BB76-E738750F0D11}"/>
                </a:ext>
              </a:extLst>
            </p:cNvPr>
            <p:cNvSpPr/>
            <p:nvPr/>
          </p:nvSpPr>
          <p:spPr>
            <a:xfrm rot="5400000">
              <a:off x="2877958" y="60541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8D87CEBC-B562-369C-9272-65E20ECB56E8}"/>
                </a:ext>
              </a:extLst>
            </p:cNvPr>
            <p:cNvSpPr/>
            <p:nvPr/>
          </p:nvSpPr>
          <p:spPr>
            <a:xfrm>
              <a:off x="3541932" y="64699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5DEDDE0A-57BD-D69C-6320-F06E9956EF93}"/>
                </a:ext>
              </a:extLst>
            </p:cNvPr>
            <p:cNvSpPr/>
            <p:nvPr/>
          </p:nvSpPr>
          <p:spPr>
            <a:xfrm>
              <a:off x="5913432" y="7225273"/>
              <a:ext cx="2240280" cy="380491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odern No. 20" panose="02070704070505020303" pitchFamily="18" charset="77"/>
                </a:rPr>
                <a:t>Training</a:t>
              </a:r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7E40B525-E0B0-3096-CE51-7EA04F8017C9}"/>
                </a:ext>
              </a:extLst>
            </p:cNvPr>
            <p:cNvSpPr/>
            <p:nvPr/>
          </p:nvSpPr>
          <p:spPr>
            <a:xfrm>
              <a:off x="8153712" y="7213851"/>
              <a:ext cx="320040" cy="388962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odern No. 20" panose="02070704070505020303" pitchFamily="18" charset="77"/>
                </a:rPr>
                <a:t>V</a:t>
              </a:r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6FAB8EC8-A30F-7819-C249-BF72B2F69D38}"/>
                </a:ext>
              </a:extLst>
            </p:cNvPr>
            <p:cNvSpPr/>
            <p:nvPr/>
          </p:nvSpPr>
          <p:spPr>
            <a:xfrm>
              <a:off x="8473752" y="7225273"/>
              <a:ext cx="640080" cy="380491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odern No. 20" panose="02070704070505020303" pitchFamily="18" charset="77"/>
                </a:rPr>
                <a:t>Ts</a:t>
              </a:r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34F8E07E-7832-B610-8AEF-A59442B53D30}"/>
                </a:ext>
              </a:extLst>
            </p:cNvPr>
            <p:cNvSpPr/>
            <p:nvPr/>
          </p:nvSpPr>
          <p:spPr>
            <a:xfrm rot="5400000" flipV="1">
              <a:off x="8554201" y="6960756"/>
              <a:ext cx="402336" cy="112247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D9518525-8B66-4EAA-BAE3-6C20DA96C660}"/>
                </a:ext>
              </a:extLst>
            </p:cNvPr>
            <p:cNvSpPr/>
            <p:nvPr/>
          </p:nvSpPr>
          <p:spPr>
            <a:xfrm rot="5400000" flipV="1">
              <a:off x="8136362" y="6960756"/>
              <a:ext cx="402336" cy="112247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F9E11317-E49E-98EB-0C17-99360D8E2674}"/>
                </a:ext>
              </a:extLst>
            </p:cNvPr>
            <p:cNvSpPr/>
            <p:nvPr/>
          </p:nvSpPr>
          <p:spPr>
            <a:xfrm rot="5400000" flipV="1">
              <a:off x="7718522" y="6960756"/>
              <a:ext cx="402336" cy="112247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238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0E498-BC00-8D85-72B4-FFBD2E381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C34AB0F-5A37-1725-FD78-E5EC1651DE7F}"/>
              </a:ext>
            </a:extLst>
          </p:cNvPr>
          <p:cNvSpPr txBox="1"/>
          <p:nvPr/>
        </p:nvSpPr>
        <p:spPr>
          <a:xfrm>
            <a:off x="5470521" y="2785155"/>
            <a:ext cx="3270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 – removing data</a:t>
            </a:r>
          </a:p>
          <a:p>
            <a:r>
              <a:rPr lang="en-US" dirty="0"/>
              <a:t>Purple – filling data</a:t>
            </a:r>
          </a:p>
          <a:p>
            <a:r>
              <a:rPr lang="en-US" dirty="0"/>
              <a:t>Blue – changing data</a:t>
            </a:r>
          </a:p>
          <a:p>
            <a:r>
              <a:rPr lang="en-US" dirty="0"/>
              <a:t>Orange – rearranging in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EED2F-BF91-7AFC-FA60-770843A559F5}"/>
              </a:ext>
            </a:extLst>
          </p:cNvPr>
          <p:cNvSpPr txBox="1"/>
          <p:nvPr/>
        </p:nvSpPr>
        <p:spPr>
          <a:xfrm>
            <a:off x="4058848" y="39053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Power-Wind Speed Window Filter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1905AC-2ACF-F7DB-CD6A-14B979807B22}"/>
              </a:ext>
            </a:extLst>
          </p:cNvPr>
          <p:cNvGrpSpPr/>
          <p:nvPr/>
        </p:nvGrpSpPr>
        <p:grpSpPr>
          <a:xfrm>
            <a:off x="1623366" y="4577441"/>
            <a:ext cx="7760477" cy="3146886"/>
            <a:chOff x="1623366" y="4577441"/>
            <a:chExt cx="7760477" cy="3146886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0793685F-73CA-B9B8-9409-3C257F7FC8CE}"/>
                </a:ext>
              </a:extLst>
            </p:cNvPr>
            <p:cNvSpPr/>
            <p:nvPr/>
          </p:nvSpPr>
          <p:spPr>
            <a:xfrm>
              <a:off x="5163308" y="4832973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30B6EAA5-E66F-726D-6D90-C798FE0FF581}"/>
                </a:ext>
              </a:extLst>
            </p:cNvPr>
            <p:cNvSpPr/>
            <p:nvPr/>
          </p:nvSpPr>
          <p:spPr>
            <a:xfrm>
              <a:off x="3992661" y="4822992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582EE216-CC89-EF82-F6FA-23B26708FC7B}"/>
                </a:ext>
              </a:extLst>
            </p:cNvPr>
            <p:cNvSpPr/>
            <p:nvPr/>
          </p:nvSpPr>
          <p:spPr>
            <a:xfrm>
              <a:off x="2738487" y="4839680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11C21EE0-66E3-2B57-67BB-FDDD44FFF1A4}"/>
                </a:ext>
              </a:extLst>
            </p:cNvPr>
            <p:cNvSpPr/>
            <p:nvPr/>
          </p:nvSpPr>
          <p:spPr>
            <a:xfrm>
              <a:off x="1623366" y="4593409"/>
              <a:ext cx="1226561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Raw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F34D84-6850-5342-5065-A9370F1AACA4}"/>
                </a:ext>
              </a:extLst>
            </p:cNvPr>
            <p:cNvSpPr/>
            <p:nvPr/>
          </p:nvSpPr>
          <p:spPr>
            <a:xfrm>
              <a:off x="2950439" y="4592735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0A033C-7276-C2AD-D33E-2C64C4FDCF10}"/>
                </a:ext>
              </a:extLst>
            </p:cNvPr>
            <p:cNvSpPr/>
            <p:nvPr/>
          </p:nvSpPr>
          <p:spPr>
            <a:xfrm>
              <a:off x="4214205" y="4577441"/>
              <a:ext cx="979716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685401-711E-02EE-9B05-3D436B470910}"/>
                </a:ext>
              </a:extLst>
            </p:cNvPr>
            <p:cNvSpPr/>
            <p:nvPr/>
          </p:nvSpPr>
          <p:spPr>
            <a:xfrm>
              <a:off x="5367599" y="4580050"/>
              <a:ext cx="1481972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1DC53E-7737-ED85-7619-2BD7C54CB9ED}"/>
                </a:ext>
              </a:extLst>
            </p:cNvPr>
            <p:cNvSpPr/>
            <p:nvPr/>
          </p:nvSpPr>
          <p:spPr>
            <a:xfrm>
              <a:off x="5212993" y="5397496"/>
              <a:ext cx="2213817" cy="6018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7DBD6B-5443-CE60-42F0-68ACEA14032B}"/>
                </a:ext>
              </a:extLst>
            </p:cNvPr>
            <p:cNvSpPr/>
            <p:nvPr/>
          </p:nvSpPr>
          <p:spPr>
            <a:xfrm>
              <a:off x="7649860" y="5397340"/>
              <a:ext cx="1360716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3B224E-2D49-B61B-B026-AFB29C1E9B0B}"/>
                </a:ext>
              </a:extLst>
            </p:cNvPr>
            <p:cNvSpPr/>
            <p:nvPr/>
          </p:nvSpPr>
          <p:spPr>
            <a:xfrm>
              <a:off x="3745413" y="5394041"/>
              <a:ext cx="1240971" cy="601883"/>
            </a:xfrm>
            <a:prstGeom prst="rect">
              <a:avLst/>
            </a:prstGeom>
            <a:solidFill>
              <a:srgbClr val="00B0F0"/>
            </a:solidFill>
            <a:ln w="9525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FBEE1A-7570-F03D-FA99-88CD289409D4}"/>
                </a:ext>
              </a:extLst>
            </p:cNvPr>
            <p:cNvSpPr/>
            <p:nvPr/>
          </p:nvSpPr>
          <p:spPr>
            <a:xfrm>
              <a:off x="2433426" y="5392877"/>
              <a:ext cx="1090087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E22545-773D-E7D4-755C-166D8F452912}"/>
                </a:ext>
              </a:extLst>
            </p:cNvPr>
            <p:cNvSpPr/>
            <p:nvPr/>
          </p:nvSpPr>
          <p:spPr>
            <a:xfrm>
              <a:off x="2444582" y="6222971"/>
              <a:ext cx="1090087" cy="6018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B3A64C-BF0D-FC84-10F9-448424252275}"/>
                </a:ext>
              </a:extLst>
            </p:cNvPr>
            <p:cNvSpPr/>
            <p:nvPr/>
          </p:nvSpPr>
          <p:spPr>
            <a:xfrm>
              <a:off x="3755898" y="6222971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E03FF323-B68E-00A6-443E-3FF0E5320609}"/>
                </a:ext>
              </a:extLst>
            </p:cNvPr>
            <p:cNvSpPr/>
            <p:nvPr/>
          </p:nvSpPr>
          <p:spPr>
            <a:xfrm rot="5400000">
              <a:off x="8229707" y="5225839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246D6ECF-7F6E-5472-2A0D-EF8F570BD217}"/>
                </a:ext>
              </a:extLst>
            </p:cNvPr>
            <p:cNvSpPr/>
            <p:nvPr/>
          </p:nvSpPr>
          <p:spPr>
            <a:xfrm rot="10800000">
              <a:off x="7440888" y="5649078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4E4722F-4197-E0DA-3CBE-59E6ABE9D0D9}"/>
                </a:ext>
              </a:extLst>
            </p:cNvPr>
            <p:cNvSpPr/>
            <p:nvPr/>
          </p:nvSpPr>
          <p:spPr>
            <a:xfrm>
              <a:off x="6648950" y="6471175"/>
              <a:ext cx="201021" cy="105475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6BDF5B9-7FAF-601C-03A9-9E4F82AFA8DB}"/>
                </a:ext>
              </a:extLst>
            </p:cNvPr>
            <p:cNvSpPr/>
            <p:nvPr/>
          </p:nvSpPr>
          <p:spPr>
            <a:xfrm>
              <a:off x="1646828" y="7094202"/>
              <a:ext cx="502256" cy="19982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B826A1-A819-D4E0-CEBB-5879584912C4}"/>
                </a:ext>
              </a:extLst>
            </p:cNvPr>
            <p:cNvSpPr/>
            <p:nvPr/>
          </p:nvSpPr>
          <p:spPr>
            <a:xfrm>
              <a:off x="1646827" y="7408973"/>
              <a:ext cx="502257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C9611F-AEED-F121-266F-E9549E0553F3}"/>
                </a:ext>
              </a:extLst>
            </p:cNvPr>
            <p:cNvSpPr/>
            <p:nvPr/>
          </p:nvSpPr>
          <p:spPr>
            <a:xfrm>
              <a:off x="4304916" y="7094202"/>
              <a:ext cx="502256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8C8944-BC84-4228-5043-7EB15AC260CF}"/>
                </a:ext>
              </a:extLst>
            </p:cNvPr>
            <p:cNvSpPr/>
            <p:nvPr/>
          </p:nvSpPr>
          <p:spPr>
            <a:xfrm>
              <a:off x="4304915" y="7408973"/>
              <a:ext cx="502258" cy="1998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D1EB3FC-BB45-E9F5-D2E3-DE16D562E786}"/>
                </a:ext>
              </a:extLst>
            </p:cNvPr>
            <p:cNvSpPr txBox="1"/>
            <p:nvPr/>
          </p:nvSpPr>
          <p:spPr>
            <a:xfrm>
              <a:off x="2130395" y="7040224"/>
              <a:ext cx="1689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Removing Data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D9D507-3241-4E9F-D571-768FD83AC0B2}"/>
                </a:ext>
              </a:extLst>
            </p:cNvPr>
            <p:cNvSpPr txBox="1"/>
            <p:nvPr/>
          </p:nvSpPr>
          <p:spPr>
            <a:xfrm>
              <a:off x="2136308" y="7354995"/>
              <a:ext cx="2130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Rearranging in Time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96CECE-B5CC-BA3B-242E-F9BA21D40E9A}"/>
                </a:ext>
              </a:extLst>
            </p:cNvPr>
            <p:cNvSpPr txBox="1"/>
            <p:nvPr/>
          </p:nvSpPr>
          <p:spPr>
            <a:xfrm>
              <a:off x="4807171" y="7040224"/>
              <a:ext cx="1293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Filling Data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2419B3-4553-26CB-5AD9-BCDA9C5FB3B9}"/>
                </a:ext>
              </a:extLst>
            </p:cNvPr>
            <p:cNvSpPr txBox="1"/>
            <p:nvPr/>
          </p:nvSpPr>
          <p:spPr>
            <a:xfrm>
              <a:off x="4807170" y="735499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Changing Data</a:t>
              </a: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F7500F25-9B9A-1F2A-3463-CB8A33953233}"/>
                </a:ext>
              </a:extLst>
            </p:cNvPr>
            <p:cNvSpPr/>
            <p:nvPr/>
          </p:nvSpPr>
          <p:spPr>
            <a:xfrm>
              <a:off x="6791314" y="6240333"/>
              <a:ext cx="2592529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Filtered, Continuous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D42F28-879F-4FDA-1A38-04AFC68C4BCD}"/>
                </a:ext>
              </a:extLst>
            </p:cNvPr>
            <p:cNvSpPr/>
            <p:nvPr/>
          </p:nvSpPr>
          <p:spPr>
            <a:xfrm>
              <a:off x="7064273" y="4582432"/>
              <a:ext cx="1949291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C7347B2-AA2C-E17F-B15B-B91F811C7E1D}"/>
                </a:ext>
              </a:extLst>
            </p:cNvPr>
            <p:cNvSpPr/>
            <p:nvPr/>
          </p:nvSpPr>
          <p:spPr>
            <a:xfrm rot="10800000">
              <a:off x="4996164" y="5641377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BA0F650-B15D-5166-ABBA-ADFB2D6F22D6}"/>
                </a:ext>
              </a:extLst>
            </p:cNvPr>
            <p:cNvSpPr/>
            <p:nvPr/>
          </p:nvSpPr>
          <p:spPr>
            <a:xfrm>
              <a:off x="5076686" y="6222971"/>
              <a:ext cx="1561651" cy="601883"/>
            </a:xfrm>
            <a:prstGeom prst="rect">
              <a:avLst/>
            </a:prstGeom>
            <a:solidFill>
              <a:srgbClr val="00B0F0"/>
            </a:solidFill>
            <a:ln w="9525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24944436-312A-C806-9338-A09D85F5AAE0}"/>
                </a:ext>
              </a:extLst>
            </p:cNvPr>
            <p:cNvSpPr/>
            <p:nvPr/>
          </p:nvSpPr>
          <p:spPr>
            <a:xfrm>
              <a:off x="6849594" y="4828724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829E482C-1204-BE34-2882-C15D118DE23E}"/>
                </a:ext>
              </a:extLst>
            </p:cNvPr>
            <p:cNvSpPr/>
            <p:nvPr/>
          </p:nvSpPr>
          <p:spPr>
            <a:xfrm rot="10800000">
              <a:off x="3534788" y="5635009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5466A913-4448-2403-D806-56C75921C83B}"/>
                </a:ext>
              </a:extLst>
            </p:cNvPr>
            <p:cNvSpPr/>
            <p:nvPr/>
          </p:nvSpPr>
          <p:spPr>
            <a:xfrm>
              <a:off x="4852874" y="64699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39AB0572-05D0-5B87-E9C6-A00314A7DA6A}"/>
                </a:ext>
              </a:extLst>
            </p:cNvPr>
            <p:cNvSpPr/>
            <p:nvPr/>
          </p:nvSpPr>
          <p:spPr>
            <a:xfrm rot="5400000">
              <a:off x="2877958" y="60541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130188D-1F6F-0506-F6F2-67A8AA743E99}"/>
                </a:ext>
              </a:extLst>
            </p:cNvPr>
            <p:cNvSpPr/>
            <p:nvPr/>
          </p:nvSpPr>
          <p:spPr>
            <a:xfrm>
              <a:off x="3541932" y="64699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550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C1C7C05E-6027-DEAD-3FD8-4C7D7957E692}"/>
              </a:ext>
            </a:extLst>
          </p:cNvPr>
          <p:cNvSpPr txBox="1"/>
          <p:nvPr/>
        </p:nvSpPr>
        <p:spPr>
          <a:xfrm>
            <a:off x="9242909" y="5468618"/>
            <a:ext cx="1978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check that this holds for informer, </a:t>
            </a:r>
            <a:r>
              <a:rPr lang="en-US" dirty="0" err="1"/>
              <a:t>autoformer</a:t>
            </a:r>
            <a:r>
              <a:rPr lang="en-US" dirty="0"/>
              <a:t>, </a:t>
            </a:r>
            <a:r>
              <a:rPr lang="en-US" dirty="0" err="1"/>
              <a:t>spacetimeformer</a:t>
            </a:r>
            <a:endParaRPr lang="en-US" dirty="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9308D6D-211C-6A76-C222-DBF34B5E7733}"/>
              </a:ext>
            </a:extLst>
          </p:cNvPr>
          <p:cNvGrpSpPr/>
          <p:nvPr/>
        </p:nvGrpSpPr>
        <p:grpSpPr>
          <a:xfrm>
            <a:off x="548640" y="433002"/>
            <a:ext cx="7391034" cy="11684137"/>
            <a:chOff x="548640" y="433002"/>
            <a:chExt cx="7391034" cy="11684137"/>
          </a:xfrm>
        </p:grpSpPr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D5E4EEE4-1748-EFAD-1713-9CFBBE5FBEB5}"/>
                </a:ext>
              </a:extLst>
            </p:cNvPr>
            <p:cNvSpPr/>
            <p:nvPr/>
          </p:nvSpPr>
          <p:spPr>
            <a:xfrm>
              <a:off x="548640" y="4565546"/>
              <a:ext cx="2599578" cy="420819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24737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ounded Rectangle 191">
              <a:extLst>
                <a:ext uri="{FF2B5EF4-FFF2-40B4-BE49-F238E27FC236}">
                  <a16:creationId xmlns:a16="http://schemas.microsoft.com/office/drawing/2014/main" id="{9B7ECBC7-BA04-83BA-066A-8500DFF9D2B0}"/>
                </a:ext>
              </a:extLst>
            </p:cNvPr>
            <p:cNvSpPr/>
            <p:nvPr/>
          </p:nvSpPr>
          <p:spPr>
            <a:xfrm>
              <a:off x="819079" y="4796177"/>
              <a:ext cx="2599578" cy="420819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50247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E5342654-AC2D-5EE0-6167-8E3928278CF3}"/>
                </a:ext>
              </a:extLst>
            </p:cNvPr>
            <p:cNvSpPr/>
            <p:nvPr/>
          </p:nvSpPr>
          <p:spPr>
            <a:xfrm>
              <a:off x="1101458" y="5026253"/>
              <a:ext cx="2599578" cy="4208196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55E857B3-034E-5F59-9CF5-7AABF6DF1549}"/>
                </a:ext>
              </a:extLst>
            </p:cNvPr>
            <p:cNvSpPr/>
            <p:nvPr/>
          </p:nvSpPr>
          <p:spPr>
            <a:xfrm>
              <a:off x="5340096" y="2636162"/>
              <a:ext cx="2599578" cy="603934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2492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F835C5EC-5BE9-0A9C-8F37-F04685905037}"/>
                </a:ext>
              </a:extLst>
            </p:cNvPr>
            <p:cNvSpPr/>
            <p:nvPr/>
          </p:nvSpPr>
          <p:spPr>
            <a:xfrm>
              <a:off x="5065776" y="2864762"/>
              <a:ext cx="2599578" cy="603934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49633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6CB9533E-BA48-60B6-E68D-3526FEA437BE}"/>
                </a:ext>
              </a:extLst>
            </p:cNvPr>
            <p:cNvSpPr/>
            <p:nvPr/>
          </p:nvSpPr>
          <p:spPr>
            <a:xfrm>
              <a:off x="4795405" y="3097900"/>
              <a:ext cx="2599578" cy="6136549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CFC423-106F-689C-AB30-F491F7E042FF}"/>
                </a:ext>
              </a:extLst>
            </p:cNvPr>
            <p:cNvSpPr/>
            <p:nvPr/>
          </p:nvSpPr>
          <p:spPr>
            <a:xfrm>
              <a:off x="5260064" y="10513402"/>
              <a:ext cx="1710165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CE1A616A-889F-3209-D2DF-1C85E41139C1}"/>
                    </a:ext>
                  </a:extLst>
                </p:cNvPr>
                <p:cNvSpPr/>
                <p:nvPr/>
              </p:nvSpPr>
              <p:spPr>
                <a:xfrm>
                  <a:off x="5258215" y="9651088"/>
                  <a:ext cx="1702758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ec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CE1A616A-889F-3209-D2DF-1C85E41139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215" y="9651088"/>
                  <a:ext cx="1702758" cy="567159"/>
                </a:xfrm>
                <a:prstGeom prst="parallelogram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A2BDE3-A002-D8E3-4B80-2556D73B094D}"/>
                </a:ext>
              </a:extLst>
            </p:cNvPr>
            <p:cNvSpPr/>
            <p:nvPr/>
          </p:nvSpPr>
          <p:spPr>
            <a:xfrm>
              <a:off x="1558718" y="8082932"/>
              <a:ext cx="1710165" cy="60188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Multi-Head Attention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DF4894-038C-E182-ABFC-3204E9B69332}"/>
                </a:ext>
              </a:extLst>
            </p:cNvPr>
            <p:cNvSpPr/>
            <p:nvPr/>
          </p:nvSpPr>
          <p:spPr>
            <a:xfrm>
              <a:off x="1558719" y="7190782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9D267C-4083-2104-014A-0D23D92D128D}"/>
                </a:ext>
              </a:extLst>
            </p:cNvPr>
            <p:cNvSpPr/>
            <p:nvPr/>
          </p:nvSpPr>
          <p:spPr>
            <a:xfrm>
              <a:off x="1560568" y="6284998"/>
              <a:ext cx="1710165" cy="60188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FFN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2B6023-EDB3-2306-4FDB-C3FC6C354E79}"/>
                </a:ext>
              </a:extLst>
            </p:cNvPr>
            <p:cNvSpPr/>
            <p:nvPr/>
          </p:nvSpPr>
          <p:spPr>
            <a:xfrm>
              <a:off x="1560571" y="5382174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E9C91C-CF43-C6CC-725C-57F3D4CC7150}"/>
                </a:ext>
              </a:extLst>
            </p:cNvPr>
            <p:cNvSpPr/>
            <p:nvPr/>
          </p:nvSpPr>
          <p:spPr>
            <a:xfrm>
              <a:off x="5260063" y="8082931"/>
              <a:ext cx="1710165" cy="60188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Masked Multi-Head Attention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D7AB7A-C59A-564C-FE7E-08AA1D204389}"/>
                </a:ext>
              </a:extLst>
            </p:cNvPr>
            <p:cNvSpPr/>
            <p:nvPr/>
          </p:nvSpPr>
          <p:spPr>
            <a:xfrm>
              <a:off x="5258216" y="6091406"/>
              <a:ext cx="1710165" cy="60188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Multi-Head Attention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408A90-687C-3483-1EF8-5A2B33851568}"/>
                </a:ext>
              </a:extLst>
            </p:cNvPr>
            <p:cNvSpPr/>
            <p:nvPr/>
          </p:nvSpPr>
          <p:spPr>
            <a:xfrm>
              <a:off x="5260067" y="4293473"/>
              <a:ext cx="1710165" cy="60188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FFN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297980-EB50-A5B6-5CE6-897F1B81E13C}"/>
                </a:ext>
              </a:extLst>
            </p:cNvPr>
            <p:cNvSpPr/>
            <p:nvPr/>
          </p:nvSpPr>
          <p:spPr>
            <a:xfrm>
              <a:off x="5258216" y="7188212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959045-0EAE-A574-E8C6-DD4DD2467C3B}"/>
                </a:ext>
              </a:extLst>
            </p:cNvPr>
            <p:cNvSpPr/>
            <p:nvPr/>
          </p:nvSpPr>
          <p:spPr>
            <a:xfrm>
              <a:off x="5258215" y="5188582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3F68FD-90D9-F0C7-3354-07065CC3AF71}"/>
                </a:ext>
              </a:extLst>
            </p:cNvPr>
            <p:cNvSpPr/>
            <p:nvPr/>
          </p:nvSpPr>
          <p:spPr>
            <a:xfrm>
              <a:off x="5258214" y="3390454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AD1984B7-55EA-AE75-1B36-231A14327C0A}"/>
                    </a:ext>
                  </a:extLst>
                </p:cNvPr>
                <p:cNvSpPr/>
                <p:nvPr/>
              </p:nvSpPr>
              <p:spPr>
                <a:xfrm>
                  <a:off x="1558717" y="11549980"/>
                  <a:ext cx="1710165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AD1984B7-55EA-AE75-1B36-231A14327C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717" y="11549980"/>
                  <a:ext cx="1710165" cy="567159"/>
                </a:xfrm>
                <a:prstGeom prst="parallelogram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63E076E0-D1CB-6710-5E3A-7EE76977D2FF}"/>
                    </a:ext>
                  </a:extLst>
                </p:cNvPr>
                <p:cNvSpPr/>
                <p:nvPr/>
              </p:nvSpPr>
              <p:spPr>
                <a:xfrm>
                  <a:off x="5256363" y="11549980"/>
                  <a:ext cx="1710165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63E076E0-D1CB-6710-5E3A-7EE76977D2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363" y="11549980"/>
                  <a:ext cx="1710165" cy="567159"/>
                </a:xfrm>
                <a:prstGeom prst="parallelogram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6DD911-330D-468B-F9AE-D433AC1D4808}"/>
                </a:ext>
              </a:extLst>
            </p:cNvPr>
            <p:cNvSpPr/>
            <p:nvPr/>
          </p:nvSpPr>
          <p:spPr>
            <a:xfrm>
              <a:off x="1560569" y="10513403"/>
              <a:ext cx="1710165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Parallelogram 20">
                  <a:extLst>
                    <a:ext uri="{FF2B5EF4-FFF2-40B4-BE49-F238E27FC236}">
                      <a16:creationId xmlns:a16="http://schemas.microsoft.com/office/drawing/2014/main" id="{2517EB04-64AB-EB0B-76B2-FD6EE37F766E}"/>
                    </a:ext>
                  </a:extLst>
                </p:cNvPr>
                <p:cNvSpPr/>
                <p:nvPr/>
              </p:nvSpPr>
              <p:spPr>
                <a:xfrm>
                  <a:off x="1564273" y="9649407"/>
                  <a:ext cx="1702757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enc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1" name="Parallelogram 20">
                  <a:extLst>
                    <a:ext uri="{FF2B5EF4-FFF2-40B4-BE49-F238E27FC236}">
                      <a16:creationId xmlns:a16="http://schemas.microsoft.com/office/drawing/2014/main" id="{2517EB04-64AB-EB0B-76B2-FD6EE37F7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273" y="9649407"/>
                  <a:ext cx="1702757" cy="567159"/>
                </a:xfrm>
                <a:prstGeom prst="parallelogram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FE1AFB-7C7A-AE1C-A69A-78936E97357E}"/>
                </a:ext>
              </a:extLst>
            </p:cNvPr>
            <p:cNvCxnSpPr>
              <a:cxnSpLocks/>
              <a:stCxn id="18" idx="0"/>
              <a:endCxn id="20" idx="2"/>
            </p:cNvCxnSpPr>
            <p:nvPr/>
          </p:nvCxnSpPr>
          <p:spPr>
            <a:xfrm flipV="1">
              <a:off x="2413800" y="11115286"/>
              <a:ext cx="1852" cy="434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805D98A-A69E-6C23-462C-98D6384F6224}"/>
                </a:ext>
              </a:extLst>
            </p:cNvPr>
            <p:cNvCxnSpPr>
              <a:cxnSpLocks/>
              <a:stCxn id="20" idx="0"/>
              <a:endCxn id="21" idx="4"/>
            </p:cNvCxnSpPr>
            <p:nvPr/>
          </p:nvCxnSpPr>
          <p:spPr>
            <a:xfrm flipV="1">
              <a:off x="2415652" y="10216566"/>
              <a:ext cx="0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316B509-BD4C-4F07-D61B-63821C11C044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2413801" y="7792665"/>
              <a:ext cx="1" cy="2902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FD56FC8-22F8-7961-E2BC-522B9084DC41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V="1">
              <a:off x="2413802" y="6886881"/>
              <a:ext cx="1849" cy="303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90B00F4-2BD0-298D-1DEC-0D35CEDFD114}"/>
                </a:ext>
              </a:extLst>
            </p:cNvPr>
            <p:cNvCxnSpPr>
              <a:cxnSpLocks/>
              <a:stCxn id="10" idx="0"/>
              <a:endCxn id="11" idx="2"/>
            </p:cNvCxnSpPr>
            <p:nvPr/>
          </p:nvCxnSpPr>
          <p:spPr>
            <a:xfrm flipV="1">
              <a:off x="2415651" y="5984057"/>
              <a:ext cx="3" cy="3009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1E34893-296F-8A92-BFE2-A62ECE22E60B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flipH="1" flipV="1">
              <a:off x="6113297" y="3992337"/>
              <a:ext cx="1853" cy="3011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17EB07-DE24-C7C7-2149-1C2DCFED03DE}"/>
                </a:ext>
              </a:extLst>
            </p:cNvPr>
            <p:cNvCxnSpPr>
              <a:cxnSpLocks/>
              <a:stCxn id="16" idx="0"/>
              <a:endCxn id="14" idx="2"/>
            </p:cNvCxnSpPr>
            <p:nvPr/>
          </p:nvCxnSpPr>
          <p:spPr>
            <a:xfrm flipV="1">
              <a:off x="6113298" y="4895356"/>
              <a:ext cx="1852" cy="293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822F1BE-3FCD-9AD5-40E4-F0C98B0DBF0F}"/>
                </a:ext>
              </a:extLst>
            </p:cNvPr>
            <p:cNvCxnSpPr>
              <a:cxnSpLocks/>
              <a:stCxn id="13" idx="0"/>
              <a:endCxn id="16" idx="2"/>
            </p:cNvCxnSpPr>
            <p:nvPr/>
          </p:nvCxnSpPr>
          <p:spPr>
            <a:xfrm flipH="1" flipV="1">
              <a:off x="6113298" y="5790465"/>
              <a:ext cx="1" cy="3009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2E98555-0CF9-6A26-AA1B-6A520B397279}"/>
                </a:ext>
              </a:extLst>
            </p:cNvPr>
            <p:cNvCxnSpPr>
              <a:cxnSpLocks/>
              <a:stCxn id="12" idx="0"/>
              <a:endCxn id="15" idx="2"/>
            </p:cNvCxnSpPr>
            <p:nvPr/>
          </p:nvCxnSpPr>
          <p:spPr>
            <a:xfrm flipH="1" flipV="1">
              <a:off x="6113299" y="7790095"/>
              <a:ext cx="1847" cy="2928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51CFC61-4B12-1163-C4E1-CE473BBBC605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H="1" flipV="1">
              <a:off x="6109594" y="10218247"/>
              <a:ext cx="5553" cy="2951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4650AC1-8DDE-2F8D-6F23-886C2F8A250E}"/>
                </a:ext>
              </a:extLst>
            </p:cNvPr>
            <p:cNvCxnSpPr>
              <a:cxnSpLocks/>
              <a:stCxn id="19" idx="0"/>
              <a:endCxn id="5" idx="2"/>
            </p:cNvCxnSpPr>
            <p:nvPr/>
          </p:nvCxnSpPr>
          <p:spPr>
            <a:xfrm flipV="1">
              <a:off x="6111446" y="11115285"/>
              <a:ext cx="3701" cy="4346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80305A0-4E2A-6BE4-D00D-DD1526950194}"/>
                </a:ext>
              </a:extLst>
            </p:cNvPr>
            <p:cNvSpPr txBox="1"/>
            <p:nvPr/>
          </p:nvSpPr>
          <p:spPr>
            <a:xfrm>
              <a:off x="6133497" y="6715609"/>
              <a:ext cx="34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Q</a:t>
              </a:r>
            </a:p>
          </p:txBody>
        </p:sp>
        <p:cxnSp>
          <p:nvCxnSpPr>
            <p:cNvPr id="141" name="Elbow Connector 140">
              <a:extLst>
                <a:ext uri="{FF2B5EF4-FFF2-40B4-BE49-F238E27FC236}">
                  <a16:creationId xmlns:a16="http://schemas.microsoft.com/office/drawing/2014/main" id="{270338B5-E634-DBE2-C37B-16543C6B4999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rot="16200000" flipV="1">
              <a:off x="1086250" y="7964193"/>
              <a:ext cx="1795724" cy="850785"/>
            </a:xfrm>
            <a:prstGeom prst="bentConnector4">
              <a:avLst>
                <a:gd name="adj1" fmla="val 13934"/>
                <a:gd name="adj2" fmla="val 126869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147">
              <a:extLst>
                <a:ext uri="{FF2B5EF4-FFF2-40B4-BE49-F238E27FC236}">
                  <a16:creationId xmlns:a16="http://schemas.microsoft.com/office/drawing/2014/main" id="{1E31230F-646C-F2D0-8996-1AD8C323A3EB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rot="5400000" flipH="1" flipV="1">
              <a:off x="5878520" y="6045151"/>
              <a:ext cx="1645486" cy="534233"/>
            </a:xfrm>
            <a:prstGeom prst="bentConnector4">
              <a:avLst>
                <a:gd name="adj1" fmla="val 1316"/>
                <a:gd name="adj2" fmla="val 142790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F783652E-E091-0AB9-ACDB-821ED36C1119}"/>
                </a:ext>
              </a:extLst>
            </p:cNvPr>
            <p:cNvCxnSpPr>
              <a:cxnSpLocks/>
              <a:stCxn id="193" idx="0"/>
            </p:cNvCxnSpPr>
            <p:nvPr/>
          </p:nvCxnSpPr>
          <p:spPr>
            <a:xfrm rot="16200000" flipH="1">
              <a:off x="2610528" y="3803446"/>
              <a:ext cx="2491445" cy="4015645"/>
            </a:xfrm>
            <a:prstGeom prst="bentConnector4">
              <a:avLst>
                <a:gd name="adj1" fmla="val -9175"/>
                <a:gd name="adj2" fmla="val 66184"/>
              </a:avLst>
            </a:prstGeom>
            <a:ln w="38100">
              <a:solidFill>
                <a:schemeClr val="tx1"/>
              </a:solidFill>
              <a:bevel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29465095-A72C-C703-7D15-36B733D745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3294" y="6690176"/>
              <a:ext cx="0" cy="384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Elbow Connector 153">
              <a:extLst>
                <a:ext uri="{FF2B5EF4-FFF2-40B4-BE49-F238E27FC236}">
                  <a16:creationId xmlns:a16="http://schemas.microsoft.com/office/drawing/2014/main" id="{16991D4D-D3C2-E85D-0805-0ED00C586264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rot="5400000" flipH="1" flipV="1">
              <a:off x="6024119" y="6778186"/>
              <a:ext cx="499206" cy="320846"/>
            </a:xfrm>
            <a:prstGeom prst="bentConnector3">
              <a:avLst>
                <a:gd name="adj1" fmla="val 14091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154">
              <a:extLst>
                <a:ext uri="{FF2B5EF4-FFF2-40B4-BE49-F238E27FC236}">
                  <a16:creationId xmlns:a16="http://schemas.microsoft.com/office/drawing/2014/main" id="{2B40CF64-312B-0102-E240-ED0F9437DCC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22964" y="6690176"/>
              <a:ext cx="290330" cy="365760"/>
            </a:xfrm>
            <a:prstGeom prst="bentConnector2">
              <a:avLst/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17AE339-B9C3-3E4C-92A8-BB7A19B81810}"/>
                </a:ext>
              </a:extLst>
            </p:cNvPr>
            <p:cNvSpPr txBox="1"/>
            <p:nvPr/>
          </p:nvSpPr>
          <p:spPr>
            <a:xfrm>
              <a:off x="5516592" y="6724087"/>
              <a:ext cx="7595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K  V</a:t>
              </a:r>
              <a:endParaRPr lang="en-US" dirty="0"/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88972F98-D838-1194-F670-7843CDB267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13800" y="5085337"/>
              <a:ext cx="1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8CA234C-372B-4EEF-ACEB-E85C0F9A1BA1}"/>
                </a:ext>
              </a:extLst>
            </p:cNvPr>
            <p:cNvCxnSpPr>
              <a:cxnSpLocks/>
              <a:endCxn id="193" idx="0"/>
            </p:cNvCxnSpPr>
            <p:nvPr/>
          </p:nvCxnSpPr>
          <p:spPr>
            <a:xfrm flipH="1" flipV="1">
              <a:off x="1848429" y="4565546"/>
              <a:ext cx="565371" cy="531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97AC02C-1745-151B-9D06-E39B77D3E1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3293" y="3097900"/>
              <a:ext cx="1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18DBE31E-E7F5-3892-C2B3-719366804B5D}"/>
                </a:ext>
              </a:extLst>
            </p:cNvPr>
            <p:cNvCxnSpPr>
              <a:cxnSpLocks/>
              <a:endCxn id="203" idx="0"/>
            </p:cNvCxnSpPr>
            <p:nvPr/>
          </p:nvCxnSpPr>
          <p:spPr>
            <a:xfrm flipV="1">
              <a:off x="6095194" y="2636162"/>
              <a:ext cx="544691" cy="506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1EDA7603-676B-8063-D7CD-2ADB1AB48C2A}"/>
                </a:ext>
              </a:extLst>
            </p:cNvPr>
            <p:cNvGrpSpPr/>
            <p:nvPr/>
          </p:nvGrpSpPr>
          <p:grpSpPr>
            <a:xfrm>
              <a:off x="5796151" y="8685071"/>
              <a:ext cx="648323" cy="977803"/>
              <a:chOff x="2055807" y="8826741"/>
              <a:chExt cx="648323" cy="977803"/>
            </a:xfrm>
          </p:grpSpPr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25D2A321-904A-6276-C94D-B0D62DFE7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517" y="8838270"/>
                <a:ext cx="5552" cy="9662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Elbow Connector 188">
                <a:extLst>
                  <a:ext uri="{FF2B5EF4-FFF2-40B4-BE49-F238E27FC236}">
                    <a16:creationId xmlns:a16="http://schemas.microsoft.com/office/drawing/2014/main" id="{14998E71-95FB-9CC8-1875-049812FF944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13800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Elbow Connector 189">
                <a:extLst>
                  <a:ext uri="{FF2B5EF4-FFF2-40B4-BE49-F238E27FC236}">
                    <a16:creationId xmlns:a16="http://schemas.microsoft.com/office/drawing/2014/main" id="{F338E6AF-63AE-9009-4F50-B498E46EBC2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055807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Elbow Connector 146">
              <a:extLst>
                <a:ext uri="{FF2B5EF4-FFF2-40B4-BE49-F238E27FC236}">
                  <a16:creationId xmlns:a16="http://schemas.microsoft.com/office/drawing/2014/main" id="{91CE73A3-1C6F-3A0A-5585-CE767F1B95A5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rot="5400000" flipH="1" flipV="1">
              <a:off x="5742429" y="7866195"/>
              <a:ext cx="1602993" cy="848912"/>
            </a:xfrm>
            <a:prstGeom prst="bentConnector4">
              <a:avLst>
                <a:gd name="adj1" fmla="val 2858"/>
                <a:gd name="adj2" fmla="val 126929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D08410E0-A1E0-AAF9-2495-5D35EB0911D0}"/>
                </a:ext>
              </a:extLst>
            </p:cNvPr>
            <p:cNvSpPr/>
            <p:nvPr/>
          </p:nvSpPr>
          <p:spPr>
            <a:xfrm>
              <a:off x="5892286" y="8863815"/>
              <a:ext cx="148420" cy="121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638D174-2934-E044-584E-C10368339DA8}"/>
                </a:ext>
              </a:extLst>
            </p:cNvPr>
            <p:cNvSpPr/>
            <p:nvPr/>
          </p:nvSpPr>
          <p:spPr>
            <a:xfrm>
              <a:off x="6200370" y="8851792"/>
              <a:ext cx="173949" cy="123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342FC20-7181-40CD-408A-9833FA991A44}"/>
                </a:ext>
              </a:extLst>
            </p:cNvPr>
            <p:cNvSpPr txBox="1"/>
            <p:nvPr/>
          </p:nvSpPr>
          <p:spPr>
            <a:xfrm>
              <a:off x="697602" y="3798160"/>
              <a:ext cx="1177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Modern No. 20" panose="02070704070505020303" pitchFamily="18" charset="77"/>
                </a:rPr>
                <a:t>Stacked Encoder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3829A6E5-5576-5434-AF57-BEFA7D4C8A9B}"/>
                </a:ext>
              </a:extLst>
            </p:cNvPr>
            <p:cNvSpPr txBox="1"/>
            <p:nvPr/>
          </p:nvSpPr>
          <p:spPr>
            <a:xfrm>
              <a:off x="4348512" y="2101059"/>
              <a:ext cx="13158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Modern No. 20" panose="02070704070505020303" pitchFamily="18" charset="77"/>
                </a:rPr>
                <a:t>Stacked Decoder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C57C750-820A-CC6B-0280-949770465AC7}"/>
                </a:ext>
              </a:extLst>
            </p:cNvPr>
            <p:cNvSpPr/>
            <p:nvPr/>
          </p:nvSpPr>
          <p:spPr>
            <a:xfrm>
              <a:off x="5765320" y="1418781"/>
              <a:ext cx="1710165" cy="6018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Output Layer</a:t>
              </a:r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912749AD-F367-326D-CDD6-2A67CD6B57F7}"/>
                </a:ext>
              </a:extLst>
            </p:cNvPr>
            <p:cNvCxnSpPr>
              <a:cxnSpLocks/>
              <a:endCxn id="221" idx="2"/>
            </p:cNvCxnSpPr>
            <p:nvPr/>
          </p:nvCxnSpPr>
          <p:spPr>
            <a:xfrm flipH="1" flipV="1">
              <a:off x="6620403" y="2020664"/>
              <a:ext cx="1847" cy="642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27A03C80-0829-86F1-6913-3554E84CACEE}"/>
                    </a:ext>
                  </a:extLst>
                </p:cNvPr>
                <p:cNvSpPr/>
                <p:nvPr/>
              </p:nvSpPr>
              <p:spPr>
                <a:xfrm>
                  <a:off x="5750334" y="433002"/>
                  <a:ext cx="1710164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27A03C80-0829-86F1-6913-3554E84CAC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0334" y="433002"/>
                  <a:ext cx="1710164" cy="567159"/>
                </a:xfrm>
                <a:prstGeom prst="parallelogram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F995937-DB84-8BAB-49AB-A2CC0B75B0CC}"/>
                </a:ext>
              </a:extLst>
            </p:cNvPr>
            <p:cNvSpPr/>
            <p:nvPr/>
          </p:nvSpPr>
          <p:spPr>
            <a:xfrm>
              <a:off x="5624616" y="8844410"/>
              <a:ext cx="14715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112744F-0F13-9B07-CE58-47E5A3DF8D34}"/>
                    </a:ext>
                  </a:extLst>
                </p:cNvPr>
                <p:cNvSpPr txBox="1"/>
                <p:nvPr/>
              </p:nvSpPr>
              <p:spPr>
                <a:xfrm>
                  <a:off x="2746503" y="3946575"/>
                  <a:ext cx="117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112744F-0F13-9B07-CE58-47E5A3DF8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503" y="3946575"/>
                  <a:ext cx="117731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128" r="-319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12C29384-43A8-462A-8874-AEC0FC489700}"/>
                    </a:ext>
                  </a:extLst>
                </p:cNvPr>
                <p:cNvSpPr txBox="1"/>
                <p:nvPr/>
              </p:nvSpPr>
              <p:spPr>
                <a:xfrm>
                  <a:off x="2381038" y="9274518"/>
                  <a:ext cx="117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12C29384-43A8-462A-8874-AEC0FC489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038" y="9274518"/>
                  <a:ext cx="117731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128" r="-319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E7C06B6-3A11-E6E8-3DEC-49A487162004}"/>
                </a:ext>
              </a:extLst>
            </p:cNvPr>
            <p:cNvSpPr txBox="1"/>
            <p:nvPr/>
          </p:nvSpPr>
          <p:spPr>
            <a:xfrm>
              <a:off x="5487201" y="8709817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K   V   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FC3096B-D820-D2F5-60B3-1AF8E3989F89}"/>
                    </a:ext>
                  </a:extLst>
                </p:cNvPr>
                <p:cNvSpPr txBox="1"/>
                <p:nvPr/>
              </p:nvSpPr>
              <p:spPr>
                <a:xfrm>
                  <a:off x="6085945" y="9263810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FC3096B-D820-D2F5-60B3-1AF8E3989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945" y="9263810"/>
                  <a:ext cx="1177318" cy="390748"/>
                </a:xfrm>
                <a:prstGeom prst="rect">
                  <a:avLst/>
                </a:prstGeom>
                <a:blipFill>
                  <a:blip r:embed="rId9"/>
                  <a:stretch>
                    <a:fillRect l="-2151" r="-5376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F4504B1E-C42A-D057-1155-589BCB9EFFCE}"/>
                    </a:ext>
                  </a:extLst>
                </p:cNvPr>
                <p:cNvSpPr txBox="1"/>
                <p:nvPr/>
              </p:nvSpPr>
              <p:spPr>
                <a:xfrm>
                  <a:off x="6618555" y="2191431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F4504B1E-C42A-D057-1155-589BCB9EF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555" y="2191431"/>
                  <a:ext cx="1177318" cy="390748"/>
                </a:xfrm>
                <a:prstGeom prst="rect">
                  <a:avLst/>
                </a:prstGeom>
                <a:blipFill>
                  <a:blip r:embed="rId10"/>
                  <a:stretch>
                    <a:fillRect l="-2151" r="-5376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45A9BA94-C84C-7E7B-FB8E-9D852F5E3FAB}"/>
                    </a:ext>
                  </a:extLst>
                </p:cNvPr>
                <p:cNvSpPr txBox="1"/>
                <p:nvPr/>
              </p:nvSpPr>
              <p:spPr>
                <a:xfrm>
                  <a:off x="6095194" y="11159232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45A9BA94-C84C-7E7B-FB8E-9D852F5E3F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194" y="11159232"/>
                  <a:ext cx="1177318" cy="390748"/>
                </a:xfrm>
                <a:prstGeom prst="rect">
                  <a:avLst/>
                </a:prstGeom>
                <a:blipFill>
                  <a:blip r:embed="rId12"/>
                  <a:stretch>
                    <a:fillRect l="-2151" r="-1075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34718790-B5C9-51E4-291C-FE5CF9FE051E}"/>
                    </a:ext>
                  </a:extLst>
                </p:cNvPr>
                <p:cNvSpPr txBox="1"/>
                <p:nvPr/>
              </p:nvSpPr>
              <p:spPr>
                <a:xfrm>
                  <a:off x="6639885" y="1037359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34718790-B5C9-51E4-291C-FE5CF9FE05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885" y="1037359"/>
                  <a:ext cx="1177318" cy="390748"/>
                </a:xfrm>
                <a:prstGeom prst="rect">
                  <a:avLst/>
                </a:prstGeom>
                <a:blipFill>
                  <a:blip r:embed="rId13"/>
                  <a:stretch>
                    <a:fillRect l="-1064" r="-1064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715231F0-0E86-E7E5-ACCA-22512ABF3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8555" y="1004400"/>
              <a:ext cx="1852" cy="434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14F9EE91-CDEB-2449-0015-63D70713418F}"/>
                    </a:ext>
                  </a:extLst>
                </p:cNvPr>
                <p:cNvSpPr txBox="1"/>
                <p:nvPr/>
              </p:nvSpPr>
              <p:spPr>
                <a:xfrm>
                  <a:off x="2409505" y="11159232"/>
                  <a:ext cx="117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14F9EE91-CDEB-2449-0015-63D7071341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505" y="11159232"/>
                  <a:ext cx="1177318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740C6B14-259A-5B61-589D-3713E9FEBE25}"/>
                </a:ext>
              </a:extLst>
            </p:cNvPr>
            <p:cNvGrpSpPr/>
            <p:nvPr/>
          </p:nvGrpSpPr>
          <p:grpSpPr>
            <a:xfrm>
              <a:off x="2094624" y="8674141"/>
              <a:ext cx="648323" cy="977803"/>
              <a:chOff x="2055807" y="8826741"/>
              <a:chExt cx="648323" cy="977803"/>
            </a:xfrm>
          </p:grpSpPr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7A44DD66-47FF-1A2B-DEAF-FC3C10EF64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517" y="8838270"/>
                <a:ext cx="5552" cy="9662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Elbow Connector 268">
                <a:extLst>
                  <a:ext uri="{FF2B5EF4-FFF2-40B4-BE49-F238E27FC236}">
                    <a16:creationId xmlns:a16="http://schemas.microsoft.com/office/drawing/2014/main" id="{8CAE172F-6795-3581-FE30-6B57F2A94F5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13800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Elbow Connector 269">
                <a:extLst>
                  <a:ext uri="{FF2B5EF4-FFF2-40B4-BE49-F238E27FC236}">
                    <a16:creationId xmlns:a16="http://schemas.microsoft.com/office/drawing/2014/main" id="{5E780FA7-6622-5F52-C3AD-1EFC0B4EA52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055807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93AE7737-F4FC-3D04-F5EF-1CD88CCA832B}"/>
                </a:ext>
              </a:extLst>
            </p:cNvPr>
            <p:cNvSpPr/>
            <p:nvPr/>
          </p:nvSpPr>
          <p:spPr>
            <a:xfrm>
              <a:off x="2473045" y="8895095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5C23236-B418-BD85-5B5E-C261B2FAFF76}"/>
                </a:ext>
              </a:extLst>
            </p:cNvPr>
            <p:cNvSpPr/>
            <p:nvPr/>
          </p:nvSpPr>
          <p:spPr>
            <a:xfrm>
              <a:off x="2141425" y="8893320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980C7241-0767-4424-F44E-E2216ECA6F42}"/>
                </a:ext>
              </a:extLst>
            </p:cNvPr>
            <p:cNvSpPr/>
            <p:nvPr/>
          </p:nvSpPr>
          <p:spPr>
            <a:xfrm>
              <a:off x="1823147" y="8890581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1B49628-C06C-8EE0-7C40-8BB930080067}"/>
                </a:ext>
              </a:extLst>
            </p:cNvPr>
            <p:cNvSpPr txBox="1"/>
            <p:nvPr/>
          </p:nvSpPr>
          <p:spPr>
            <a:xfrm>
              <a:off x="1765035" y="8700029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K   V   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08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361E7-0257-DFFC-CB44-83EF7E886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276FB24A-8C86-6388-4E83-9A8E8FAE2BDE}"/>
              </a:ext>
            </a:extLst>
          </p:cNvPr>
          <p:cNvSpPr txBox="1"/>
          <p:nvPr/>
        </p:nvSpPr>
        <p:spPr>
          <a:xfrm>
            <a:off x="9242909" y="5468618"/>
            <a:ext cx="1978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check that this holds for informer, </a:t>
            </a:r>
            <a:r>
              <a:rPr lang="en-US" dirty="0" err="1"/>
              <a:t>autoformer</a:t>
            </a:r>
            <a:r>
              <a:rPr lang="en-US" dirty="0"/>
              <a:t>, </a:t>
            </a:r>
            <a:r>
              <a:rPr lang="en-US" dirty="0" err="1"/>
              <a:t>spacetimeformer</a:t>
            </a:r>
            <a:endParaRPr lang="en-US" dirty="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63194F4B-58A3-20FB-19E7-8AB9C4EACF4D}"/>
              </a:ext>
            </a:extLst>
          </p:cNvPr>
          <p:cNvGrpSpPr/>
          <p:nvPr/>
        </p:nvGrpSpPr>
        <p:grpSpPr>
          <a:xfrm>
            <a:off x="723807" y="3694777"/>
            <a:ext cx="7391034" cy="7579649"/>
            <a:chOff x="548640" y="4537490"/>
            <a:chExt cx="7391034" cy="7579649"/>
          </a:xfrm>
        </p:grpSpPr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AFA4F3EB-78B7-7064-35A2-D0B035406687}"/>
                </a:ext>
              </a:extLst>
            </p:cNvPr>
            <p:cNvSpPr/>
            <p:nvPr/>
          </p:nvSpPr>
          <p:spPr>
            <a:xfrm>
              <a:off x="548640" y="6645902"/>
              <a:ext cx="2599578" cy="2127840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24737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ounded Rectangle 191">
              <a:extLst>
                <a:ext uri="{FF2B5EF4-FFF2-40B4-BE49-F238E27FC236}">
                  <a16:creationId xmlns:a16="http://schemas.microsoft.com/office/drawing/2014/main" id="{D337C9AC-A703-058B-A291-9864EEB26E58}"/>
                </a:ext>
              </a:extLst>
            </p:cNvPr>
            <p:cNvSpPr/>
            <p:nvPr/>
          </p:nvSpPr>
          <p:spPr>
            <a:xfrm>
              <a:off x="819079" y="6876533"/>
              <a:ext cx="2599578" cy="2127840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50247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F6F1F5B7-2877-1BAD-976C-71608D42945E}"/>
                </a:ext>
              </a:extLst>
            </p:cNvPr>
            <p:cNvSpPr/>
            <p:nvPr/>
          </p:nvSpPr>
          <p:spPr>
            <a:xfrm>
              <a:off x="1101458" y="7106609"/>
              <a:ext cx="2599578" cy="2127840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F2B4E35F-3593-87A3-AEB0-DF2883F63C38}"/>
                </a:ext>
              </a:extLst>
            </p:cNvPr>
            <p:cNvSpPr/>
            <p:nvPr/>
          </p:nvSpPr>
          <p:spPr>
            <a:xfrm>
              <a:off x="5340096" y="6729970"/>
              <a:ext cx="2599578" cy="1945538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2492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0BA2C714-6440-F178-75F9-7A76C7AC6860}"/>
                </a:ext>
              </a:extLst>
            </p:cNvPr>
            <p:cNvSpPr/>
            <p:nvPr/>
          </p:nvSpPr>
          <p:spPr>
            <a:xfrm>
              <a:off x="5065776" y="6958570"/>
              <a:ext cx="2599578" cy="1945538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49633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1A6CE3C7-AFEA-8A4B-63DF-792ADE8869B9}"/>
                </a:ext>
              </a:extLst>
            </p:cNvPr>
            <p:cNvSpPr/>
            <p:nvPr/>
          </p:nvSpPr>
          <p:spPr>
            <a:xfrm>
              <a:off x="4795405" y="7257598"/>
              <a:ext cx="2599578" cy="1976851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D9E58B-82E7-7131-9C9B-0C6DC8E0B0C3}"/>
                </a:ext>
              </a:extLst>
            </p:cNvPr>
            <p:cNvSpPr/>
            <p:nvPr/>
          </p:nvSpPr>
          <p:spPr>
            <a:xfrm>
              <a:off x="5260064" y="10513402"/>
              <a:ext cx="1710165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3BA8C1BB-91F3-4883-8F2E-1316A6702A4A}"/>
                    </a:ext>
                  </a:extLst>
                </p:cNvPr>
                <p:cNvSpPr/>
                <p:nvPr/>
              </p:nvSpPr>
              <p:spPr>
                <a:xfrm>
                  <a:off x="5258215" y="9651088"/>
                  <a:ext cx="1702758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ec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3BA8C1BB-91F3-4883-8F2E-1316A6702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215" y="9651088"/>
                  <a:ext cx="1702758" cy="567159"/>
                </a:xfrm>
                <a:prstGeom prst="parallelogram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5C00E6-93CD-8BF8-512B-63DFEA2B54AE}"/>
                </a:ext>
              </a:extLst>
            </p:cNvPr>
            <p:cNvSpPr/>
            <p:nvPr/>
          </p:nvSpPr>
          <p:spPr>
            <a:xfrm>
              <a:off x="1558718" y="7257598"/>
              <a:ext cx="1710165" cy="14272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Encoder </a:t>
              </a:r>
            </a:p>
            <a:p>
              <a:pPr algn="ctr"/>
              <a:r>
                <a:rPr lang="en-US" sz="2000" dirty="0"/>
                <a:t>Layer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C2626E-B379-4C4C-B043-67649BE4D89D}"/>
                </a:ext>
              </a:extLst>
            </p:cNvPr>
            <p:cNvSpPr/>
            <p:nvPr/>
          </p:nvSpPr>
          <p:spPr>
            <a:xfrm>
              <a:off x="5258216" y="7386893"/>
              <a:ext cx="1710165" cy="13179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Decoder </a:t>
              </a:r>
            </a:p>
            <a:p>
              <a:pPr algn="ctr"/>
              <a:r>
                <a:rPr lang="en-US" sz="2000" dirty="0"/>
                <a:t>Layer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83F1037B-2C80-A252-4597-4B405FE742CC}"/>
                    </a:ext>
                  </a:extLst>
                </p:cNvPr>
                <p:cNvSpPr/>
                <p:nvPr/>
              </p:nvSpPr>
              <p:spPr>
                <a:xfrm>
                  <a:off x="1558717" y="11549980"/>
                  <a:ext cx="1710165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83F1037B-2C80-A252-4597-4B405FE742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717" y="11549980"/>
                  <a:ext cx="1710165" cy="567159"/>
                </a:xfrm>
                <a:prstGeom prst="parallelogram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5A1BD00D-9E40-61B1-AD89-97CABF7DAEF1}"/>
                    </a:ext>
                  </a:extLst>
                </p:cNvPr>
                <p:cNvSpPr/>
                <p:nvPr/>
              </p:nvSpPr>
              <p:spPr>
                <a:xfrm>
                  <a:off x="5256363" y="11549980"/>
                  <a:ext cx="1710165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5A1BD00D-9E40-61B1-AD89-97CABF7DA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363" y="11549980"/>
                  <a:ext cx="1710165" cy="567159"/>
                </a:xfrm>
                <a:prstGeom prst="parallelogram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D4AB74-AE8B-1BBF-CB00-7C3554262534}"/>
                </a:ext>
              </a:extLst>
            </p:cNvPr>
            <p:cNvSpPr/>
            <p:nvPr/>
          </p:nvSpPr>
          <p:spPr>
            <a:xfrm>
              <a:off x="1560569" y="10513403"/>
              <a:ext cx="1710165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Parallelogram 20">
                  <a:extLst>
                    <a:ext uri="{FF2B5EF4-FFF2-40B4-BE49-F238E27FC236}">
                      <a16:creationId xmlns:a16="http://schemas.microsoft.com/office/drawing/2014/main" id="{74B232CC-F139-E7F9-3DF0-6759A828E7A9}"/>
                    </a:ext>
                  </a:extLst>
                </p:cNvPr>
                <p:cNvSpPr/>
                <p:nvPr/>
              </p:nvSpPr>
              <p:spPr>
                <a:xfrm>
                  <a:off x="1564273" y="9649407"/>
                  <a:ext cx="1702757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enc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1" name="Parallelogram 20">
                  <a:extLst>
                    <a:ext uri="{FF2B5EF4-FFF2-40B4-BE49-F238E27FC236}">
                      <a16:creationId xmlns:a16="http://schemas.microsoft.com/office/drawing/2014/main" id="{74B232CC-F139-E7F9-3DF0-6759A828E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273" y="9649407"/>
                  <a:ext cx="1702757" cy="567159"/>
                </a:xfrm>
                <a:prstGeom prst="parallelogram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D37742B-1A41-EC47-97B0-67E2F5424AA8}"/>
                </a:ext>
              </a:extLst>
            </p:cNvPr>
            <p:cNvCxnSpPr>
              <a:cxnSpLocks/>
              <a:stCxn id="18" idx="0"/>
              <a:endCxn id="20" idx="2"/>
            </p:cNvCxnSpPr>
            <p:nvPr/>
          </p:nvCxnSpPr>
          <p:spPr>
            <a:xfrm flipV="1">
              <a:off x="2413800" y="11115286"/>
              <a:ext cx="1852" cy="434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C42475-6558-DB09-C9FA-DFC5B37893E4}"/>
                </a:ext>
              </a:extLst>
            </p:cNvPr>
            <p:cNvCxnSpPr>
              <a:cxnSpLocks/>
              <a:stCxn id="20" idx="0"/>
              <a:endCxn id="21" idx="4"/>
            </p:cNvCxnSpPr>
            <p:nvPr/>
          </p:nvCxnSpPr>
          <p:spPr>
            <a:xfrm flipV="1">
              <a:off x="2415652" y="10216566"/>
              <a:ext cx="0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8E14EA5-152C-EF37-F741-19244BF5B268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H="1" flipV="1">
              <a:off x="6109594" y="10218247"/>
              <a:ext cx="5553" cy="2951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8BA48E2-4424-F9A0-D266-3F581CAC7B8A}"/>
                </a:ext>
              </a:extLst>
            </p:cNvPr>
            <p:cNvCxnSpPr>
              <a:cxnSpLocks/>
              <a:stCxn id="19" idx="0"/>
              <a:endCxn id="5" idx="2"/>
            </p:cNvCxnSpPr>
            <p:nvPr/>
          </p:nvCxnSpPr>
          <p:spPr>
            <a:xfrm flipV="1">
              <a:off x="6111446" y="11115285"/>
              <a:ext cx="3701" cy="4346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C1FCA50F-57B9-1554-C036-5F21C24DAD13}"/>
                </a:ext>
              </a:extLst>
            </p:cNvPr>
            <p:cNvCxnSpPr>
              <a:cxnSpLocks/>
              <a:stCxn id="193" idx="0"/>
              <a:endCxn id="15" idx="1"/>
            </p:cNvCxnSpPr>
            <p:nvPr/>
          </p:nvCxnSpPr>
          <p:spPr>
            <a:xfrm rot="16200000" flipH="1">
              <a:off x="2853332" y="5640998"/>
              <a:ext cx="1399979" cy="3409787"/>
            </a:xfrm>
            <a:prstGeom prst="bentConnector4">
              <a:avLst>
                <a:gd name="adj1" fmla="val -16329"/>
                <a:gd name="adj2" fmla="val 69060"/>
              </a:avLst>
            </a:prstGeom>
            <a:ln w="38100">
              <a:solidFill>
                <a:schemeClr val="tx1"/>
              </a:solidFill>
              <a:bevel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C1B0BB48-7942-2F50-B2DD-38678DA0DEE6}"/>
                </a:ext>
              </a:extLst>
            </p:cNvPr>
            <p:cNvCxnSpPr>
              <a:cxnSpLocks/>
              <a:stCxn id="7" idx="0"/>
              <a:endCxn id="193" idx="0"/>
            </p:cNvCxnSpPr>
            <p:nvPr/>
          </p:nvCxnSpPr>
          <p:spPr>
            <a:xfrm flipH="1" flipV="1">
              <a:off x="1848429" y="6645902"/>
              <a:ext cx="565372" cy="611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3F1C7350-5459-C861-DEBB-0C6B04E89D05}"/>
                </a:ext>
              </a:extLst>
            </p:cNvPr>
            <p:cNvCxnSpPr>
              <a:cxnSpLocks/>
              <a:stCxn id="15" idx="0"/>
              <a:endCxn id="203" idx="0"/>
            </p:cNvCxnSpPr>
            <p:nvPr/>
          </p:nvCxnSpPr>
          <p:spPr>
            <a:xfrm flipV="1">
              <a:off x="6113299" y="6729970"/>
              <a:ext cx="526586" cy="6569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A8A1FCBC-77E9-5BC3-1A10-7677B1AB42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861" y="8696600"/>
              <a:ext cx="5552" cy="966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EC9865F-5D6C-618E-10F8-2D59ED44AF51}"/>
                </a:ext>
              </a:extLst>
            </p:cNvPr>
            <p:cNvSpPr/>
            <p:nvPr/>
          </p:nvSpPr>
          <p:spPr>
            <a:xfrm>
              <a:off x="5892286" y="8863815"/>
              <a:ext cx="148420" cy="121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CE489DB-5198-31ED-8196-3C5FE4E576EE}"/>
                </a:ext>
              </a:extLst>
            </p:cNvPr>
            <p:cNvSpPr/>
            <p:nvPr/>
          </p:nvSpPr>
          <p:spPr>
            <a:xfrm>
              <a:off x="6200370" y="8851792"/>
              <a:ext cx="173949" cy="123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511A74F0-35F4-AEE1-CC6F-7B4AFF4B6363}"/>
                </a:ext>
              </a:extLst>
            </p:cNvPr>
            <p:cNvSpPr txBox="1"/>
            <p:nvPr/>
          </p:nvSpPr>
          <p:spPr>
            <a:xfrm>
              <a:off x="548640" y="5910235"/>
              <a:ext cx="1177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Stacked Encoder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D7F0DEF6-F520-D372-CC88-0B9FFD56D7F4}"/>
                </a:ext>
              </a:extLst>
            </p:cNvPr>
            <p:cNvSpPr txBox="1"/>
            <p:nvPr/>
          </p:nvSpPr>
          <p:spPr>
            <a:xfrm>
              <a:off x="4468911" y="6077698"/>
              <a:ext cx="13158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Stacked Decoder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3DDA47BF-F48C-8F61-13A1-E870E5B3CEB9}"/>
                </a:ext>
              </a:extLst>
            </p:cNvPr>
            <p:cNvSpPr/>
            <p:nvPr/>
          </p:nvSpPr>
          <p:spPr>
            <a:xfrm>
              <a:off x="5784802" y="5520441"/>
              <a:ext cx="1710165" cy="6018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Output Layer</a:t>
              </a:r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E19BCF8B-70E1-C09A-EF2A-68800D6F530F}"/>
                </a:ext>
              </a:extLst>
            </p:cNvPr>
            <p:cNvCxnSpPr>
              <a:cxnSpLocks/>
              <a:endCxn id="221" idx="2"/>
            </p:cNvCxnSpPr>
            <p:nvPr/>
          </p:nvCxnSpPr>
          <p:spPr>
            <a:xfrm flipH="1" flipV="1">
              <a:off x="6639885" y="6122324"/>
              <a:ext cx="1847" cy="642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836AECE4-8965-7FBD-108B-F92DA20920EB}"/>
                    </a:ext>
                  </a:extLst>
                </p:cNvPr>
                <p:cNvSpPr/>
                <p:nvPr/>
              </p:nvSpPr>
              <p:spPr>
                <a:xfrm>
                  <a:off x="5784803" y="4537490"/>
                  <a:ext cx="1710164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836AECE4-8965-7FBD-108B-F92DA2092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4803" y="4537490"/>
                  <a:ext cx="1710164" cy="567159"/>
                </a:xfrm>
                <a:prstGeom prst="parallelogram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37464623-E0E9-54B4-4AC6-198B54F24ADB}"/>
                </a:ext>
              </a:extLst>
            </p:cNvPr>
            <p:cNvSpPr/>
            <p:nvPr/>
          </p:nvSpPr>
          <p:spPr>
            <a:xfrm>
              <a:off x="5624616" y="8844410"/>
              <a:ext cx="14715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2E77EA2F-12D7-4A88-FED9-9C2DBF966C4C}"/>
                    </a:ext>
                  </a:extLst>
                </p:cNvPr>
                <p:cNvSpPr txBox="1"/>
                <p:nvPr/>
              </p:nvSpPr>
              <p:spPr>
                <a:xfrm>
                  <a:off x="2381038" y="9274518"/>
                  <a:ext cx="117731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2E77EA2F-12D7-4A88-FED9-9C2DBF966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038" y="9274518"/>
                  <a:ext cx="1177318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2151" r="-13978"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5D4A164-FE3E-0279-BA63-177EC918451A}"/>
                    </a:ext>
                  </a:extLst>
                </p:cNvPr>
                <p:cNvSpPr txBox="1"/>
                <p:nvPr/>
              </p:nvSpPr>
              <p:spPr>
                <a:xfrm>
                  <a:off x="6085945" y="9263810"/>
                  <a:ext cx="1177318" cy="423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5D4A164-FE3E-0279-BA63-177EC91845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945" y="9263810"/>
                  <a:ext cx="1177318" cy="423770"/>
                </a:xfrm>
                <a:prstGeom prst="rect">
                  <a:avLst/>
                </a:prstGeom>
                <a:blipFill>
                  <a:blip r:embed="rId8"/>
                  <a:stretch>
                    <a:fillRect l="-1064" r="-14894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A3BAA647-131B-D463-59B1-87BB63835DB4}"/>
                    </a:ext>
                  </a:extLst>
                </p:cNvPr>
                <p:cNvSpPr txBox="1"/>
                <p:nvPr/>
              </p:nvSpPr>
              <p:spPr>
                <a:xfrm>
                  <a:off x="6095194" y="11159232"/>
                  <a:ext cx="1177318" cy="423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A3BAA647-131B-D463-59B1-87BB63835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194" y="11159232"/>
                  <a:ext cx="1177318" cy="423770"/>
                </a:xfrm>
                <a:prstGeom prst="rect">
                  <a:avLst/>
                </a:prstGeom>
                <a:blipFill>
                  <a:blip r:embed="rId9"/>
                  <a:stretch>
                    <a:fillRect l="-2128" r="-10638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B77B54EA-9CB8-6F4C-1797-6BC5410B0C68}"/>
                    </a:ext>
                  </a:extLst>
                </p:cNvPr>
                <p:cNvSpPr txBox="1"/>
                <p:nvPr/>
              </p:nvSpPr>
              <p:spPr>
                <a:xfrm>
                  <a:off x="6659367" y="5139019"/>
                  <a:ext cx="1177318" cy="424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B77B54EA-9CB8-6F4C-1797-6BC5410B0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9367" y="5139019"/>
                  <a:ext cx="1177318" cy="424283"/>
                </a:xfrm>
                <a:prstGeom prst="rect">
                  <a:avLst/>
                </a:prstGeom>
                <a:blipFill>
                  <a:blip r:embed="rId10"/>
                  <a:stretch>
                    <a:fillRect l="-2151" r="-11828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7D8D4C43-50A1-A419-A3BC-F8985361F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8037" y="5106060"/>
              <a:ext cx="1852" cy="434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A0BD76A0-C91E-1E43-83A9-09D067DA092E}"/>
                    </a:ext>
                  </a:extLst>
                </p:cNvPr>
                <p:cNvSpPr txBox="1"/>
                <p:nvPr/>
              </p:nvSpPr>
              <p:spPr>
                <a:xfrm>
                  <a:off x="2409505" y="11159232"/>
                  <a:ext cx="117731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A0BD76A0-C91E-1E43-83A9-09D067DA0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505" y="11159232"/>
                  <a:ext cx="1177318" cy="400110"/>
                </a:xfrm>
                <a:prstGeom prst="rect">
                  <a:avLst/>
                </a:prstGeom>
                <a:blipFill>
                  <a:blip r:embed="rId11"/>
                  <a:stretch>
                    <a:fillRect l="-2128" r="-8511"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FD178F84-C41B-FACA-D499-B67B0E4FF2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334" y="8685670"/>
              <a:ext cx="5552" cy="966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488043A9-77E6-8413-C864-BAD8DE5FE4C0}"/>
                </a:ext>
              </a:extLst>
            </p:cNvPr>
            <p:cNvSpPr/>
            <p:nvPr/>
          </p:nvSpPr>
          <p:spPr>
            <a:xfrm>
              <a:off x="2473045" y="8895095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C5E0366F-7BE4-680E-4AA6-C0168FB6A538}"/>
                </a:ext>
              </a:extLst>
            </p:cNvPr>
            <p:cNvSpPr/>
            <p:nvPr/>
          </p:nvSpPr>
          <p:spPr>
            <a:xfrm>
              <a:off x="2141425" y="8893320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D00FDFE-E6D3-200F-70D7-E1BEBA0B1955}"/>
                </a:ext>
              </a:extLst>
            </p:cNvPr>
            <p:cNvSpPr/>
            <p:nvPr/>
          </p:nvSpPr>
          <p:spPr>
            <a:xfrm>
              <a:off x="1823147" y="8890581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08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5965d95-ecc0-4720-b759-1f33c42ed7da}" enabled="1" method="Standard" siteId="{a0f29d7e-28cd-4f54-8442-7885aee7c08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1807</TotalTime>
  <Words>289</Words>
  <Application>Microsoft Macintosh PowerPoint</Application>
  <PresentationFormat>Custom</PresentationFormat>
  <Paragraphs>98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Modern No. 20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Henry, Aoife</dc:creator>
  <cp:lastModifiedBy>Henry, Aoife</cp:lastModifiedBy>
  <cp:revision>37</cp:revision>
  <dcterms:created xsi:type="dcterms:W3CDTF">2025-02-11T21:00:21Z</dcterms:created>
  <dcterms:modified xsi:type="dcterms:W3CDTF">2025-05-08T19:36:45Z</dcterms:modified>
</cp:coreProperties>
</file>