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41"/>
    <p:restoredTop sz="94524"/>
  </p:normalViewPr>
  <p:slideViewPr>
    <p:cSldViewPr snapToGrid="0">
      <p:cViewPr>
        <p:scale>
          <a:sx n="69" d="100"/>
          <a:sy n="69" d="100"/>
        </p:scale>
        <p:origin x="720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F61D-5888-4F45-B58C-AFF11477949F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F009-32B7-474B-98BB-6B0A10F5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6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0655-8E7B-07B7-24A8-C7B47A563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56E194-1F14-60BA-E8BE-F4B8000A3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B4ABDF-4F4C-C839-C65D-260996B3D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FA85-4DCF-9D96-F812-E45955A0A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7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DF268EF-439A-1C27-024A-91EE74490DC0}"/>
              </a:ext>
            </a:extLst>
          </p:cNvPr>
          <p:cNvGrpSpPr/>
          <p:nvPr/>
        </p:nvGrpSpPr>
        <p:grpSpPr>
          <a:xfrm>
            <a:off x="1877654" y="4577441"/>
            <a:ext cx="7135910" cy="3025371"/>
            <a:chOff x="1877654" y="4577441"/>
            <a:chExt cx="7135910" cy="302537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791314" y="6240333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DE91C-D0ED-8888-27B5-CF8304D3924E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Normalization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4F8CED8-2D30-1616-292F-617608673977}"/>
              </a:ext>
            </a:extLst>
          </p:cNvPr>
          <p:cNvSpPr/>
          <p:nvPr/>
        </p:nvSpPr>
        <p:spPr>
          <a:xfrm>
            <a:off x="9318924" y="6253028"/>
            <a:ext cx="2213817" cy="567159"/>
          </a:xfrm>
          <a:prstGeom prst="parallelogram">
            <a:avLst/>
          </a:prstGeom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dern No. 20" panose="02070704070505020303" pitchFamily="18" charset="77"/>
              </a:rPr>
              <a:t>Filtered, Continuous Data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740637E-270C-5DC6-7D3A-02FEFED9A169}"/>
              </a:ext>
            </a:extLst>
          </p:cNvPr>
          <p:cNvSpPr/>
          <p:nvPr/>
        </p:nvSpPr>
        <p:spPr>
          <a:xfrm rot="6792669">
            <a:off x="9864789" y="5822166"/>
            <a:ext cx="201021" cy="1079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E498-BC00-8D85-72B4-FFBD2E38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C34AB0F-5A37-1725-FD78-E5EC1651DE7F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EED2F-BF91-7AFC-FA60-770843A559F5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1905AC-2ACF-F7DB-CD6A-14B979807B22}"/>
              </a:ext>
            </a:extLst>
          </p:cNvPr>
          <p:cNvGrpSpPr/>
          <p:nvPr/>
        </p:nvGrpSpPr>
        <p:grpSpPr>
          <a:xfrm>
            <a:off x="1623366" y="4577441"/>
            <a:ext cx="7760477" cy="3146886"/>
            <a:chOff x="1623366" y="4577441"/>
            <a:chExt cx="7760477" cy="3146886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793685F-73CA-B9B8-9409-3C257F7FC8C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30B6EAA5-E66F-726D-6D90-C798FE0FF581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582EE216-CC89-EF82-F6FA-23B26708FC7B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11C21EE0-66E3-2B57-67BB-FDDD44FFF1A4}"/>
                </a:ext>
              </a:extLst>
            </p:cNvPr>
            <p:cNvSpPr/>
            <p:nvPr/>
          </p:nvSpPr>
          <p:spPr>
            <a:xfrm>
              <a:off x="1623366" y="4593409"/>
              <a:ext cx="1226561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F34D84-6850-5342-5065-A9370F1AACA4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A033C-7276-C2AD-D33E-2C64C4FDCF10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3685401-711E-02EE-9B05-3D436B470910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1DC53E-7737-ED85-7619-2BD7C54CB9ED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7DBD6B-5443-CE60-42F0-68ACEA14032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3B224E-2D49-B61B-B026-AFB29C1E9B0B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1FBEE1A-7570-F03D-FA99-88CD289409D4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E22545-773D-E7D4-755C-166D8F45291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B3A64C-BF0D-FC84-10F9-448424252275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E03FF323-B68E-00A6-443E-3FF0E5320609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246D6ECF-7F6E-5472-2A0D-EF8F570BD217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74E4722F-4197-E0DA-3CBE-59E6ABE9D0D9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BDF5B9-7FAF-601C-03A9-9E4F82AFA8DB}"/>
                </a:ext>
              </a:extLst>
            </p:cNvPr>
            <p:cNvSpPr/>
            <p:nvPr/>
          </p:nvSpPr>
          <p:spPr>
            <a:xfrm>
              <a:off x="1646828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B826A1-A819-D4E0-CEBB-5879584912C4}"/>
                </a:ext>
              </a:extLst>
            </p:cNvPr>
            <p:cNvSpPr/>
            <p:nvPr/>
          </p:nvSpPr>
          <p:spPr>
            <a:xfrm>
              <a:off x="1646827" y="740897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DC9611F-AEED-F121-266F-E9549E0553F3}"/>
                </a:ext>
              </a:extLst>
            </p:cNvPr>
            <p:cNvSpPr/>
            <p:nvPr/>
          </p:nvSpPr>
          <p:spPr>
            <a:xfrm>
              <a:off x="430491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28C8944-BC84-4228-5043-7EB15AC260CF}"/>
                </a:ext>
              </a:extLst>
            </p:cNvPr>
            <p:cNvSpPr/>
            <p:nvPr/>
          </p:nvSpPr>
          <p:spPr>
            <a:xfrm>
              <a:off x="4304915" y="740897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D1EB3FC-BB45-E9F5-D2E3-DE16D562E786}"/>
                </a:ext>
              </a:extLst>
            </p:cNvPr>
            <p:cNvSpPr txBox="1"/>
            <p:nvPr/>
          </p:nvSpPr>
          <p:spPr>
            <a:xfrm>
              <a:off x="2130395" y="7040224"/>
              <a:ext cx="1689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4D9D507-3241-4E9F-D571-768FD83AC0B2}"/>
                </a:ext>
              </a:extLst>
            </p:cNvPr>
            <p:cNvSpPr txBox="1"/>
            <p:nvPr/>
          </p:nvSpPr>
          <p:spPr>
            <a:xfrm>
              <a:off x="2136308" y="7354995"/>
              <a:ext cx="2130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96CECE-B5CC-BA3B-242E-F9BA21D40E9A}"/>
                </a:ext>
              </a:extLst>
            </p:cNvPr>
            <p:cNvSpPr txBox="1"/>
            <p:nvPr/>
          </p:nvSpPr>
          <p:spPr>
            <a:xfrm>
              <a:off x="4807171" y="7040224"/>
              <a:ext cx="1293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82419B3-4553-26CB-5AD9-BCDA9C5FB3B9}"/>
                </a:ext>
              </a:extLst>
            </p:cNvPr>
            <p:cNvSpPr txBox="1"/>
            <p:nvPr/>
          </p:nvSpPr>
          <p:spPr>
            <a:xfrm>
              <a:off x="4807170" y="7354995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7500F25-9B9A-1F2A-3463-CB8A33953233}"/>
                </a:ext>
              </a:extLst>
            </p:cNvPr>
            <p:cNvSpPr/>
            <p:nvPr/>
          </p:nvSpPr>
          <p:spPr>
            <a:xfrm>
              <a:off x="6791314" y="6240333"/>
              <a:ext cx="2592529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D42F28-879F-4FDA-1A38-04AFC68C4BCD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C7347B2-AA2C-E17F-B15B-B91F811C7E1D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A0F650-B15D-5166-ABBA-ADFB2D6F22D6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24944436-312A-C806-9338-A09D85F5AAE0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829E482C-1204-BE34-2882-C15D118DE23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5466A913-4448-2403-D806-56C75921C83B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39AB0572-05D0-5B87-E9C6-A00314A7DA6A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0130188D-1F6F-0506-F6F2-67A8AA743E99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50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361E7-0257-DFFC-CB44-83EF7E886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276FB24A-8C86-6388-4E83-9A8E8FAE2BDE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3194F4B-58A3-20FB-19E7-8AB9C4EACF4D}"/>
              </a:ext>
            </a:extLst>
          </p:cNvPr>
          <p:cNvGrpSpPr/>
          <p:nvPr/>
        </p:nvGrpSpPr>
        <p:grpSpPr>
          <a:xfrm>
            <a:off x="723807" y="3694777"/>
            <a:ext cx="7391034" cy="7579649"/>
            <a:chOff x="548640" y="4537490"/>
            <a:chExt cx="7391034" cy="7579649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AFA4F3EB-78B7-7064-35A2-D0B035406687}"/>
                </a:ext>
              </a:extLst>
            </p:cNvPr>
            <p:cNvSpPr/>
            <p:nvPr/>
          </p:nvSpPr>
          <p:spPr>
            <a:xfrm>
              <a:off x="548640" y="6645902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D337C9AC-A703-058B-A291-9864EEB26E58}"/>
                </a:ext>
              </a:extLst>
            </p:cNvPr>
            <p:cNvSpPr/>
            <p:nvPr/>
          </p:nvSpPr>
          <p:spPr>
            <a:xfrm>
              <a:off x="819079" y="6876533"/>
              <a:ext cx="2599578" cy="2127840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F6F1F5B7-2877-1BAD-976C-71608D42945E}"/>
                </a:ext>
              </a:extLst>
            </p:cNvPr>
            <p:cNvSpPr/>
            <p:nvPr/>
          </p:nvSpPr>
          <p:spPr>
            <a:xfrm>
              <a:off x="1101458" y="7106609"/>
              <a:ext cx="2599578" cy="212784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F2B4E35F-3593-87A3-AEB0-DF2883F63C38}"/>
                </a:ext>
              </a:extLst>
            </p:cNvPr>
            <p:cNvSpPr/>
            <p:nvPr/>
          </p:nvSpPr>
          <p:spPr>
            <a:xfrm>
              <a:off x="5340096" y="67299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0BA2C714-6440-F178-75F9-7A76C7AC6860}"/>
                </a:ext>
              </a:extLst>
            </p:cNvPr>
            <p:cNvSpPr/>
            <p:nvPr/>
          </p:nvSpPr>
          <p:spPr>
            <a:xfrm>
              <a:off x="5065776" y="6958570"/>
              <a:ext cx="2599578" cy="1945538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1A6CE3C7-AFEA-8A4B-63DF-792ADE8869B9}"/>
                </a:ext>
              </a:extLst>
            </p:cNvPr>
            <p:cNvSpPr/>
            <p:nvPr/>
          </p:nvSpPr>
          <p:spPr>
            <a:xfrm>
              <a:off x="4795405" y="7257598"/>
              <a:ext cx="2599578" cy="197685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D9E58B-82E7-7131-9C9B-0C6DC8E0B0C3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3BA8C1BB-91F3-4883-8F2E-1316A6702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5C00E6-93CD-8BF8-512B-63DFEA2B54AE}"/>
                </a:ext>
              </a:extLst>
            </p:cNvPr>
            <p:cNvSpPr/>
            <p:nvPr/>
          </p:nvSpPr>
          <p:spPr>
            <a:xfrm>
              <a:off x="1558718" y="7257598"/>
              <a:ext cx="1710165" cy="14272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4C2626E-B379-4C4C-B043-67649BE4D89D}"/>
                </a:ext>
              </a:extLst>
            </p:cNvPr>
            <p:cNvSpPr/>
            <p:nvPr/>
          </p:nvSpPr>
          <p:spPr>
            <a:xfrm>
              <a:off x="5258216" y="7386893"/>
              <a:ext cx="1710165" cy="131797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Decoder </a:t>
              </a:r>
            </a:p>
            <a:p>
              <a:pPr algn="ctr"/>
              <a:r>
                <a:rPr lang="en-US" sz="2000" dirty="0"/>
                <a:t>Layer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83F1037B-2C80-A252-4597-4B405FE742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5A1BD00D-9E40-61B1-AD89-97CABF7DA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ED4AB74-AE8B-1BBF-CB00-7C3554262534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Embedding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74B232CC-F139-E7F9-3DF0-6759A828E7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37742B-1A41-EC47-97B0-67E2F5424AA8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C42475-6558-DB09-C9FA-DFC5B37893E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8E14EA5-152C-EF37-F741-19244BF5B268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8BA48E2-4424-F9A0-D266-3F581CAC7B8A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C1FCA50F-57B9-1554-C036-5F21C24DAD13}"/>
                </a:ext>
              </a:extLst>
            </p:cNvPr>
            <p:cNvCxnSpPr>
              <a:cxnSpLocks/>
              <a:stCxn id="193" idx="0"/>
              <a:endCxn id="15" idx="1"/>
            </p:cNvCxnSpPr>
            <p:nvPr/>
          </p:nvCxnSpPr>
          <p:spPr>
            <a:xfrm rot="16200000" flipH="1">
              <a:off x="2853332" y="5640998"/>
              <a:ext cx="1399979" cy="3409787"/>
            </a:xfrm>
            <a:prstGeom prst="bentConnector4">
              <a:avLst>
                <a:gd name="adj1" fmla="val -16329"/>
                <a:gd name="adj2" fmla="val 69060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C1B0BB48-7942-2F50-B2DD-38678DA0DEE6}"/>
                </a:ext>
              </a:extLst>
            </p:cNvPr>
            <p:cNvCxnSpPr>
              <a:cxnSpLocks/>
              <a:stCxn id="7" idx="0"/>
              <a:endCxn id="193" idx="0"/>
            </p:cNvCxnSpPr>
            <p:nvPr/>
          </p:nvCxnSpPr>
          <p:spPr>
            <a:xfrm flipH="1" flipV="1">
              <a:off x="1848429" y="6645902"/>
              <a:ext cx="565372" cy="6116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F1C7350-5459-C861-DEBB-0C6B04E89D05}"/>
                </a:ext>
              </a:extLst>
            </p:cNvPr>
            <p:cNvCxnSpPr>
              <a:cxnSpLocks/>
              <a:stCxn id="15" idx="0"/>
              <a:endCxn id="203" idx="0"/>
            </p:cNvCxnSpPr>
            <p:nvPr/>
          </p:nvCxnSpPr>
          <p:spPr>
            <a:xfrm flipV="1">
              <a:off x="6113299" y="6729970"/>
              <a:ext cx="526586" cy="6569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A8A1FCBC-77E9-5BC3-1A10-7677B1AB4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0861" y="869660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EC9865F-5D6C-618E-10F8-2D59ED44AF51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CE489DB-5198-31ED-8196-3C5FE4E576EE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511A74F0-35F4-AEE1-CC6F-7B4AFF4B6363}"/>
                </a:ext>
              </a:extLst>
            </p:cNvPr>
            <p:cNvSpPr txBox="1"/>
            <p:nvPr/>
          </p:nvSpPr>
          <p:spPr>
            <a:xfrm>
              <a:off x="548640" y="5910235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7F0DEF6-F520-D372-CC88-0B9FFD56D7F4}"/>
                </a:ext>
              </a:extLst>
            </p:cNvPr>
            <p:cNvSpPr txBox="1"/>
            <p:nvPr/>
          </p:nvSpPr>
          <p:spPr>
            <a:xfrm>
              <a:off x="4468911" y="6077698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3DDA47BF-F48C-8F61-13A1-E870E5B3CEB9}"/>
                </a:ext>
              </a:extLst>
            </p:cNvPr>
            <p:cNvSpPr/>
            <p:nvPr/>
          </p:nvSpPr>
          <p:spPr>
            <a:xfrm>
              <a:off x="5784802" y="552044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E19BCF8B-70E1-C09A-EF2A-68800D6F530F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39885" y="612232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/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836AECE4-8965-7FBD-108B-F92DA2092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4803" y="4537490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37464623-E0E9-54B4-4AC6-198B54F24ADB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2E77EA2F-12D7-4A88-FED9-9C2DBF966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2151" r="-13978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5D4A164-FE3E-0279-BA63-177EC91845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423770"/>
                </a:xfrm>
                <a:prstGeom prst="rect">
                  <a:avLst/>
                </a:prstGeom>
                <a:blipFill>
                  <a:blip r:embed="rId8"/>
                  <a:stretch>
                    <a:fillRect l="-1064" r="-14894"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A3BAA647-131B-D463-59B1-87BB63835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423770"/>
                </a:xfrm>
                <a:prstGeom prst="rect">
                  <a:avLst/>
                </a:prstGeom>
                <a:blipFill>
                  <a:blip r:embed="rId9"/>
                  <a:stretch>
                    <a:fillRect l="-2128" r="-1063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/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B77B54EA-9CB8-6F4C-1797-6BC5410B0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9367" y="5139019"/>
                  <a:ext cx="1177318" cy="424283"/>
                </a:xfrm>
                <a:prstGeom prst="rect">
                  <a:avLst/>
                </a:prstGeom>
                <a:blipFill>
                  <a:blip r:embed="rId10"/>
                  <a:stretch>
                    <a:fillRect l="-2151" r="-11828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D8D4C43-50A1-A419-A3BC-F8985361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8037" y="510606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latin typeface="Modern No. 20" panose="02070704070505020303" pitchFamily="18" charset="77"/>
                  </a:endParaRPr>
                </a:p>
              </p:txBody>
            </p:sp>
          </mc:Choice>
          <mc:Fallback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A0BD76A0-C91E-1E43-83A9-09D067DA09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2128" r="-8511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FD178F84-C41B-FACA-D499-B67B0E4FF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334" y="8685670"/>
              <a:ext cx="5552" cy="9662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488043A9-77E6-8413-C864-BAD8DE5FE4C0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C5E0366F-7BE4-680E-4AA6-C0168FB6A538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2D00FDFE-E6D3-200F-70D7-E1BEBA0B1955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08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1801</TotalTime>
  <Words>290</Words>
  <Application>Microsoft Macintosh PowerPoint</Application>
  <PresentationFormat>Custom</PresentationFormat>
  <Paragraphs>96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35</cp:revision>
  <dcterms:created xsi:type="dcterms:W3CDTF">2025-02-11T21:00:21Z</dcterms:created>
  <dcterms:modified xsi:type="dcterms:W3CDTF">2025-04-30T21:44:20Z</dcterms:modified>
</cp:coreProperties>
</file>