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7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D9E4B-035E-4A60-9F86-D0E14C35C6CC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C5909A53-F4FF-44BA-BD0C-8925F87532AE}">
      <dgm:prSet phldrT="[Текст]" custT="1"/>
      <dgm:spPr/>
      <dgm:t>
        <a:bodyPr/>
        <a:lstStyle/>
        <a:p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Расчетные тесты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D2B0EA-114B-49CA-B406-4875B10384BD}" type="parTrans" cxnId="{430B97D3-5381-4F5A-A3E6-6A09C2DE0D9D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AE2B-699B-4A3E-9DDF-CF8550C02B76}" type="sibTrans" cxnId="{430B97D3-5381-4F5A-A3E6-6A09C2DE0D9D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BCF6D-AB6F-44B4-A392-147E683218B0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F-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тесты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BBFB58-2A21-4BDA-84DE-BB820D1FA090}" type="parTrans" cxnId="{457A6447-7EF6-4DA2-A1F4-6F74588916EF}">
      <dgm:prSet custT="1"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6B63F-2423-4EE3-966E-4FBD06BD4E06}" type="sibTrans" cxnId="{457A6447-7EF6-4DA2-A1F4-6F74588916EF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965E2-152D-45AE-8807-3C97ABB97BCA}">
      <dgm:prSet phldrT="[Текст]" custT="1"/>
      <dgm:spPr/>
      <dgm:t>
        <a:bodyPr/>
        <a:lstStyle/>
        <a:p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 использованием перевода 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t-</a:t>
          </a:r>
          <a:r>
            <a: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распределения в нормальное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E87B34-9803-4B03-B01C-FE99C2A4AA3C}" type="parTrans" cxnId="{47047FF5-38B4-4DF2-A661-18D0A684EB95}">
      <dgm:prSet custT="1"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6D8671-5E0C-470C-9EE8-5DAA9DCA0CBC}" type="sibTrans" cxnId="{47047FF5-38B4-4DF2-A661-18D0A684EB95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105B37-ADAD-4A88-9A15-750BBF316DDA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Scott-Smith (SS-test)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40852B-E09F-4CD8-88DF-722A71A47834}" type="parTrans" cxnId="{37A183F0-3EA1-451C-8A5A-7EF3D071CE68}">
      <dgm:prSet custT="1"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8F2ECD-1CC8-4B5E-9C45-F35B383CFA93}" type="sibTrans" cxnId="{37A183F0-3EA1-451C-8A5A-7EF3D071CE68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4AF1B-EC92-410D-A628-BC783EBBDC4E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Approximate F-test (AF-test)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02A449-5558-4AD4-B900-5ECDF9DA101A}" type="parTrans" cxnId="{1D1AC902-9969-4F7A-9B77-6BAD7D71BE83}">
      <dgm:prSet/>
      <dgm:spPr/>
      <dgm:t>
        <a:bodyPr/>
        <a:lstStyle/>
        <a:p>
          <a:endParaRPr lang="ru-RU"/>
        </a:p>
      </dgm:t>
    </dgm:pt>
    <dgm:pt modelId="{AF7C4980-F8C9-4F4D-AA0C-DD15336DCB9F}" type="sibTrans" cxnId="{1D1AC902-9969-4F7A-9B77-6BAD7D71BE83}">
      <dgm:prSet/>
      <dgm:spPr/>
      <dgm:t>
        <a:bodyPr/>
        <a:lstStyle/>
        <a:p>
          <a:endParaRPr lang="ru-RU"/>
        </a:p>
      </dgm:t>
    </dgm:pt>
    <dgm:pt modelId="{7A73ADA6-D628-46FF-91F1-627127DDB8C5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Permutation F-test (PF-test)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EA09A-3B82-40BE-BCD1-2D347942BB67}" type="parTrans" cxnId="{416703E8-CC28-46B1-9B52-B294BA37039D}">
      <dgm:prSet/>
      <dgm:spPr/>
      <dgm:t>
        <a:bodyPr/>
        <a:lstStyle/>
        <a:p>
          <a:endParaRPr lang="ru-RU"/>
        </a:p>
      </dgm:t>
    </dgm:pt>
    <dgm:pt modelId="{BE352B43-F883-4A38-A9F4-C620C16FB3E4}" type="sibTrans" cxnId="{416703E8-CC28-46B1-9B52-B294BA37039D}">
      <dgm:prSet/>
      <dgm:spPr/>
      <dgm:t>
        <a:bodyPr/>
        <a:lstStyle/>
        <a:p>
          <a:endParaRPr lang="ru-RU"/>
        </a:p>
      </dgm:t>
    </dgm:pt>
    <dgm:pt modelId="{B172A08D-B092-47F0-99B8-7F935E6DD036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B2-test (Bailey transformation)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9FD46F-445D-4F54-9CBF-91C79710E524}" type="parTrans" cxnId="{C12A61E2-2966-482D-A429-820624CD0FC4}">
      <dgm:prSet/>
      <dgm:spPr/>
      <dgm:t>
        <a:bodyPr/>
        <a:lstStyle/>
        <a:p>
          <a:endParaRPr lang="ru-RU"/>
        </a:p>
      </dgm:t>
    </dgm:pt>
    <dgm:pt modelId="{979C1A50-EC90-4BB6-8FB3-A21FA18E1CFC}" type="sibTrans" cxnId="{C12A61E2-2966-482D-A429-820624CD0FC4}">
      <dgm:prSet/>
      <dgm:spPr/>
      <dgm:t>
        <a:bodyPr/>
        <a:lstStyle/>
        <a:p>
          <a:endParaRPr lang="ru-RU"/>
        </a:p>
      </dgm:t>
    </dgm:pt>
    <dgm:pt modelId="{41670075-6380-4EB1-8ACC-15864A059084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Alexander-Govern (AG-test)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43DF37-D326-4CB8-8BD8-F545B3513E22}" type="parTrans" cxnId="{385B5CB8-EFE8-4791-B601-41C3ED47DF92}">
      <dgm:prSet/>
      <dgm:spPr/>
      <dgm:t>
        <a:bodyPr/>
        <a:lstStyle/>
        <a:p>
          <a:endParaRPr lang="ru-RU"/>
        </a:p>
      </dgm:t>
    </dgm:pt>
    <dgm:pt modelId="{C794FFDB-7966-416D-97AE-6A2962654DA3}" type="sibTrans" cxnId="{385B5CB8-EFE8-4791-B601-41C3ED47DF92}">
      <dgm:prSet/>
      <dgm:spPr/>
      <dgm:t>
        <a:bodyPr/>
        <a:lstStyle/>
        <a:p>
          <a:endParaRPr lang="ru-RU"/>
        </a:p>
      </dgm:t>
    </dgm:pt>
    <dgm:pt modelId="{A4A5A78F-DC34-46B3-B0C9-B2D9C0D53718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Welch-Aspin test (WA-test)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227220-8415-456D-9B92-DF814796BA7E}" type="parTrans" cxnId="{BB64F30D-EABE-466E-A567-C3E91317B51D}">
      <dgm:prSet/>
      <dgm:spPr/>
      <dgm:t>
        <a:bodyPr/>
        <a:lstStyle/>
        <a:p>
          <a:endParaRPr lang="ru-RU"/>
        </a:p>
      </dgm:t>
    </dgm:pt>
    <dgm:pt modelId="{1A6D4601-FA63-463A-9DB7-5ED265713C91}" type="sibTrans" cxnId="{BB64F30D-EABE-466E-A567-C3E91317B51D}">
      <dgm:prSet/>
      <dgm:spPr/>
      <dgm:t>
        <a:bodyPr/>
        <a:lstStyle/>
        <a:p>
          <a:endParaRPr lang="ru-RU"/>
        </a:p>
      </dgm:t>
    </dgm:pt>
    <dgm:pt modelId="{AE0921F5-75CE-45EE-BF08-AFAE69F8CF63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Welch test (WE-test)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C7734-B75B-4A67-9813-72875E8F25FB}" type="parTrans" cxnId="{A4FBA447-3523-456E-B413-E411D96BD62B}">
      <dgm:prSet/>
      <dgm:spPr/>
      <dgm:t>
        <a:bodyPr/>
        <a:lstStyle/>
        <a:p>
          <a:endParaRPr lang="ru-RU"/>
        </a:p>
      </dgm:t>
    </dgm:pt>
    <dgm:pt modelId="{68AA4F0E-B841-4A49-8002-2F136F105340}" type="sibTrans" cxnId="{A4FBA447-3523-456E-B413-E411D96BD62B}">
      <dgm:prSet/>
      <dgm:spPr/>
      <dgm:t>
        <a:bodyPr/>
        <a:lstStyle/>
        <a:p>
          <a:endParaRPr lang="ru-RU"/>
        </a:p>
      </dgm:t>
    </dgm:pt>
    <dgm:pt modelId="{F0C2E987-3EE2-4A19-B84F-DCC016A679B1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Adjusted Welch (MW-test)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6C02D-012B-499E-B880-505AC9CB7EAC}" type="parTrans" cxnId="{24959B73-231F-48AB-AE77-A476002D226A}">
      <dgm:prSet/>
      <dgm:spPr/>
      <dgm:t>
        <a:bodyPr/>
        <a:lstStyle/>
        <a:p>
          <a:endParaRPr lang="ru-RU"/>
        </a:p>
      </dgm:t>
    </dgm:pt>
    <dgm:pt modelId="{C7FF014B-7F59-4D04-B460-B66D4FB0550C}" type="sibTrans" cxnId="{24959B73-231F-48AB-AE77-A476002D226A}">
      <dgm:prSet/>
      <dgm:spPr/>
      <dgm:t>
        <a:bodyPr/>
        <a:lstStyle/>
        <a:p>
          <a:endParaRPr lang="ru-RU"/>
        </a:p>
      </dgm:t>
    </dgm:pt>
    <dgm:pt modelId="{202D4E69-43F6-422D-97D7-96CFFEB12BB9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Box test (BX-test)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C5EA2-7666-48EF-9E73-CD3172CF579D}" type="parTrans" cxnId="{42094645-039C-40B6-9CD2-AEDBCB2FB09E}">
      <dgm:prSet/>
      <dgm:spPr/>
      <dgm:t>
        <a:bodyPr/>
        <a:lstStyle/>
        <a:p>
          <a:endParaRPr lang="ru-RU"/>
        </a:p>
      </dgm:t>
    </dgm:pt>
    <dgm:pt modelId="{DCD73F85-CD4C-45D8-AB24-36DA205642BD}" type="sibTrans" cxnId="{42094645-039C-40B6-9CD2-AEDBCB2FB09E}">
      <dgm:prSet/>
      <dgm:spPr/>
      <dgm:t>
        <a:bodyPr/>
        <a:lstStyle/>
        <a:p>
          <a:endParaRPr lang="ru-RU"/>
        </a:p>
      </dgm:t>
    </dgm:pt>
    <dgm:pt modelId="{FB26E455-A766-4908-B045-8A682C1077C2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Cochran (CF-test)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7B20D6-0978-4506-A475-871A71FD548E}" type="parTrans" cxnId="{AF9FB4D2-BAD3-4E8A-9A4C-FDC0AE66D853}">
      <dgm:prSet/>
      <dgm:spPr/>
      <dgm:t>
        <a:bodyPr/>
        <a:lstStyle/>
        <a:p>
          <a:endParaRPr lang="ru-RU"/>
        </a:p>
      </dgm:t>
    </dgm:pt>
    <dgm:pt modelId="{D7C9B1A9-4FD7-4193-8B8C-AD5142CCDB3A}" type="sibTrans" cxnId="{AF9FB4D2-BAD3-4E8A-9A4C-FDC0AE66D853}">
      <dgm:prSet/>
      <dgm:spPr/>
      <dgm:t>
        <a:bodyPr/>
        <a:lstStyle/>
        <a:p>
          <a:endParaRPr lang="ru-RU"/>
        </a:p>
      </dgm:t>
    </dgm:pt>
    <dgm:pt modelId="{6BAE8DEA-33EF-4F68-A89B-2559433C9D3B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Brown-Forsythe (BF-test)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65BC2D-B0A0-4572-B9F4-83395CBE4DEE}" type="parTrans" cxnId="{EB4167AB-D9E3-4F97-9FF5-E73E79F4157B}">
      <dgm:prSet/>
      <dgm:spPr/>
      <dgm:t>
        <a:bodyPr/>
        <a:lstStyle/>
        <a:p>
          <a:endParaRPr lang="ru-RU"/>
        </a:p>
      </dgm:t>
    </dgm:pt>
    <dgm:pt modelId="{CE51DA76-6354-40CF-BA08-CE1E56EC5042}" type="sibTrans" cxnId="{EB4167AB-D9E3-4F97-9FF5-E73E79F4157B}">
      <dgm:prSet/>
      <dgm:spPr/>
      <dgm:t>
        <a:bodyPr/>
        <a:lstStyle/>
        <a:p>
          <a:endParaRPr lang="ru-RU"/>
        </a:p>
      </dgm:t>
    </dgm:pt>
    <dgm:pt modelId="{71852990-DE45-4D02-93F6-1496C899A712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Modified Brown-Forsythe (MBF-test)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55F8F5-2BFD-438E-A379-F246AEB5C2FC}" type="parTrans" cxnId="{A993BD5C-5FF0-4029-8B05-2AA92C03907C}">
      <dgm:prSet/>
      <dgm:spPr/>
      <dgm:t>
        <a:bodyPr/>
        <a:lstStyle/>
        <a:p>
          <a:endParaRPr lang="ru-RU"/>
        </a:p>
      </dgm:t>
    </dgm:pt>
    <dgm:pt modelId="{04BEC91B-BFCE-4415-8EFC-97B50EBC26E1}" type="sibTrans" cxnId="{A993BD5C-5FF0-4029-8B05-2AA92C03907C}">
      <dgm:prSet/>
      <dgm:spPr/>
      <dgm:t>
        <a:bodyPr/>
        <a:lstStyle/>
        <a:p>
          <a:endParaRPr lang="ru-RU"/>
        </a:p>
      </dgm:t>
    </dgm:pt>
    <dgm:pt modelId="{B6C0DAAF-9CF4-4505-8A5B-C4CAE9CF44C4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Johansen W-test (JF-test)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43433-7022-4373-82BE-63170726F504}" type="parTrans" cxnId="{F3A4DE27-34E7-4E2D-9A18-FFB898933841}">
      <dgm:prSet/>
      <dgm:spPr/>
      <dgm:t>
        <a:bodyPr/>
        <a:lstStyle/>
        <a:p>
          <a:endParaRPr lang="ru-RU"/>
        </a:p>
      </dgm:t>
    </dgm:pt>
    <dgm:pt modelId="{19CEDB40-6552-4618-AEDE-35D2D57201F4}" type="sibTrans" cxnId="{F3A4DE27-34E7-4E2D-9A18-FFB898933841}">
      <dgm:prSet/>
      <dgm:spPr/>
      <dgm:t>
        <a:bodyPr/>
        <a:lstStyle/>
        <a:p>
          <a:endParaRPr lang="ru-RU"/>
        </a:p>
      </dgm:t>
    </dgm:pt>
    <dgm:pt modelId="{12585E31-44D2-4A9E-A8E4-60E30928E80D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Chen One Stage test (OS-test)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7B98F-CAE7-4BD1-8CB3-C644C1F55F61}" type="parTrans" cxnId="{DC6CD6E9-8E14-4133-849A-354A15DDC284}">
      <dgm:prSet/>
      <dgm:spPr/>
      <dgm:t>
        <a:bodyPr/>
        <a:lstStyle/>
        <a:p>
          <a:endParaRPr lang="ru-RU"/>
        </a:p>
      </dgm:t>
    </dgm:pt>
    <dgm:pt modelId="{03C4B07D-306D-4668-B0FB-84DF6D07290D}" type="sibTrans" cxnId="{DC6CD6E9-8E14-4133-849A-354A15DDC284}">
      <dgm:prSet/>
      <dgm:spPr/>
      <dgm:t>
        <a:bodyPr/>
        <a:lstStyle/>
        <a:p>
          <a:endParaRPr lang="ru-RU"/>
        </a:p>
      </dgm:t>
    </dgm:pt>
    <dgm:pt modelId="{BE394AA0-3F9D-41A7-BD74-D9E4EDB42DFA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One Stage Range test (OSR-test)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8CC4CF-E0F1-4B24-AF22-FDB9C19C1820}" type="parTrans" cxnId="{336CBB9B-21B9-4D53-80BD-8645EF9D92E5}">
      <dgm:prSet/>
      <dgm:spPr/>
      <dgm:t>
        <a:bodyPr/>
        <a:lstStyle/>
        <a:p>
          <a:endParaRPr lang="ru-RU"/>
        </a:p>
      </dgm:t>
    </dgm:pt>
    <dgm:pt modelId="{D9C320C4-20DB-4E24-BE51-F62C142FD8D9}" type="sibTrans" cxnId="{336CBB9B-21B9-4D53-80BD-8645EF9D92E5}">
      <dgm:prSet/>
      <dgm:spPr/>
      <dgm:t>
        <a:bodyPr/>
        <a:lstStyle/>
        <a:p>
          <a:endParaRPr lang="ru-RU"/>
        </a:p>
      </dgm:t>
    </dgm:pt>
    <dgm:pt modelId="{0C410DF0-FB80-4919-93FB-44779262F302}" type="pres">
      <dgm:prSet presAssocID="{52FD9E4B-035E-4A60-9F86-D0E14C35C6C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EFBEE6-AE73-4B26-BE57-EACD2D0542CD}" type="pres">
      <dgm:prSet presAssocID="{C5909A53-F4FF-44BA-BD0C-8925F87532AE}" presName="root1" presStyleCnt="0"/>
      <dgm:spPr/>
    </dgm:pt>
    <dgm:pt modelId="{19404300-E738-4D74-97C1-E7CA1863DAF5}" type="pres">
      <dgm:prSet presAssocID="{C5909A53-F4FF-44BA-BD0C-8925F87532AE}" presName="LevelOneTextNode" presStyleLbl="node0" presStyleIdx="0" presStyleCnt="1" custAng="0" custScaleX="83720" custScaleY="19033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6CBA4F-4FFC-4F89-A089-8B9AC69DA5E8}" type="pres">
      <dgm:prSet presAssocID="{C5909A53-F4FF-44BA-BD0C-8925F87532AE}" presName="level2hierChild" presStyleCnt="0"/>
      <dgm:spPr/>
    </dgm:pt>
    <dgm:pt modelId="{26425437-47C7-49AD-925C-BA0274362D4F}" type="pres">
      <dgm:prSet presAssocID="{93BBFB58-2A21-4BDA-84DE-BB820D1FA090}" presName="conn2-1" presStyleLbl="parChTrans1D2" presStyleIdx="0" presStyleCnt="9"/>
      <dgm:spPr/>
    </dgm:pt>
    <dgm:pt modelId="{C7E8BC81-6B45-4CBA-A7D6-9FA2D28B8C76}" type="pres">
      <dgm:prSet presAssocID="{93BBFB58-2A21-4BDA-84DE-BB820D1FA090}" presName="connTx" presStyleLbl="parChTrans1D2" presStyleIdx="0" presStyleCnt="9"/>
      <dgm:spPr/>
    </dgm:pt>
    <dgm:pt modelId="{8B0CB6D2-9104-4D39-9DC3-BA7C1AEF4EA8}" type="pres">
      <dgm:prSet presAssocID="{925BCF6D-AB6F-44B4-A392-147E683218B0}" presName="root2" presStyleCnt="0"/>
      <dgm:spPr/>
    </dgm:pt>
    <dgm:pt modelId="{E5D47CAD-FBF0-4732-A523-1505B85160ED}" type="pres">
      <dgm:prSet presAssocID="{925BCF6D-AB6F-44B4-A392-147E683218B0}" presName="LevelTwoTextNode" presStyleLbl="node2" presStyleIdx="0" presStyleCnt="9" custScaleY="627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A3810E-14CB-4261-A32D-A270BCB62C76}" type="pres">
      <dgm:prSet presAssocID="{925BCF6D-AB6F-44B4-A392-147E683218B0}" presName="level3hierChild" presStyleCnt="0"/>
      <dgm:spPr/>
    </dgm:pt>
    <dgm:pt modelId="{6FE7577C-E551-4E40-92E2-6AD3022210E2}" type="pres">
      <dgm:prSet presAssocID="{4C02A449-5558-4AD4-B900-5ECDF9DA101A}" presName="conn2-1" presStyleLbl="parChTrans1D3" presStyleIdx="0" presStyleCnt="8"/>
      <dgm:spPr/>
    </dgm:pt>
    <dgm:pt modelId="{121834AD-7351-4648-84FA-A2B403B9F344}" type="pres">
      <dgm:prSet presAssocID="{4C02A449-5558-4AD4-B900-5ECDF9DA101A}" presName="connTx" presStyleLbl="parChTrans1D3" presStyleIdx="0" presStyleCnt="8"/>
      <dgm:spPr/>
    </dgm:pt>
    <dgm:pt modelId="{9FC0C130-44B0-45FF-B055-52EE8BC31B6E}" type="pres">
      <dgm:prSet presAssocID="{40C4AF1B-EC92-410D-A628-BC783EBBDC4E}" presName="root2" presStyleCnt="0"/>
      <dgm:spPr/>
    </dgm:pt>
    <dgm:pt modelId="{02C8EEE6-F1F5-40F4-8FF9-AEAEC6D71744}" type="pres">
      <dgm:prSet presAssocID="{40C4AF1B-EC92-410D-A628-BC783EBBDC4E}" presName="LevelTwoTextNode" presStyleLbl="node3" presStyleIdx="0" presStyleCnt="8" custScaleX="115969" custScaleY="4165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DB11DC-4ED3-4762-8893-6C0CB3EE53E0}" type="pres">
      <dgm:prSet presAssocID="{40C4AF1B-EC92-410D-A628-BC783EBBDC4E}" presName="level3hierChild" presStyleCnt="0"/>
      <dgm:spPr/>
    </dgm:pt>
    <dgm:pt modelId="{6A8846F1-57D6-47A6-86DC-E34E26FB90D5}" type="pres">
      <dgm:prSet presAssocID="{EF9EA09A-3B82-40BE-BCD1-2D347942BB67}" presName="conn2-1" presStyleLbl="parChTrans1D3" presStyleIdx="1" presStyleCnt="8"/>
      <dgm:spPr/>
    </dgm:pt>
    <dgm:pt modelId="{02A36ADC-52F1-470D-840B-46402767AD4C}" type="pres">
      <dgm:prSet presAssocID="{EF9EA09A-3B82-40BE-BCD1-2D347942BB67}" presName="connTx" presStyleLbl="parChTrans1D3" presStyleIdx="1" presStyleCnt="8"/>
      <dgm:spPr/>
    </dgm:pt>
    <dgm:pt modelId="{27D3C1D1-DBCB-4217-823C-F93DA225B3DC}" type="pres">
      <dgm:prSet presAssocID="{7A73ADA6-D628-46FF-91F1-627127DDB8C5}" presName="root2" presStyleCnt="0"/>
      <dgm:spPr/>
    </dgm:pt>
    <dgm:pt modelId="{730DC262-57CE-4CEA-AAB7-259136AABE9A}" type="pres">
      <dgm:prSet presAssocID="{7A73ADA6-D628-46FF-91F1-627127DDB8C5}" presName="LevelTwoTextNode" presStyleLbl="node3" presStyleIdx="1" presStyleCnt="8" custScaleX="117025" custScaleY="4833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F74775-EA05-461D-B624-4AB4DAA69816}" type="pres">
      <dgm:prSet presAssocID="{7A73ADA6-D628-46FF-91F1-627127DDB8C5}" presName="level3hierChild" presStyleCnt="0"/>
      <dgm:spPr/>
    </dgm:pt>
    <dgm:pt modelId="{54CDF5BB-8E44-4692-8321-BD31C8284227}" type="pres">
      <dgm:prSet presAssocID="{35E87B34-9803-4B03-B01C-FE99C2A4AA3C}" presName="conn2-1" presStyleLbl="parChTrans1D2" presStyleIdx="1" presStyleCnt="9"/>
      <dgm:spPr/>
    </dgm:pt>
    <dgm:pt modelId="{95EBDD55-7881-4520-A018-8B66DE463EF6}" type="pres">
      <dgm:prSet presAssocID="{35E87B34-9803-4B03-B01C-FE99C2A4AA3C}" presName="connTx" presStyleLbl="parChTrans1D2" presStyleIdx="1" presStyleCnt="9"/>
      <dgm:spPr/>
    </dgm:pt>
    <dgm:pt modelId="{99EF4284-BA1E-4813-BA79-75B6C7D622E2}" type="pres">
      <dgm:prSet presAssocID="{3DE965E2-152D-45AE-8807-3C97ABB97BCA}" presName="root2" presStyleCnt="0"/>
      <dgm:spPr/>
    </dgm:pt>
    <dgm:pt modelId="{67FF0337-9CEE-4A3A-80B9-599F002D87A5}" type="pres">
      <dgm:prSet presAssocID="{3DE965E2-152D-45AE-8807-3C97ABB97BCA}" presName="LevelTwoTextNode" presStyleLbl="node2" presStyleIdx="1" presStyleCnt="9" custScaleY="119606">
        <dgm:presLayoutVars>
          <dgm:chPref val="3"/>
        </dgm:presLayoutVars>
      </dgm:prSet>
      <dgm:spPr/>
    </dgm:pt>
    <dgm:pt modelId="{E3816829-2438-42C1-9B12-94D3828F7DBD}" type="pres">
      <dgm:prSet presAssocID="{3DE965E2-152D-45AE-8807-3C97ABB97BCA}" presName="level3hierChild" presStyleCnt="0"/>
      <dgm:spPr/>
    </dgm:pt>
    <dgm:pt modelId="{031CD328-3EE8-4727-B001-0DC49D6107F0}" type="pres">
      <dgm:prSet presAssocID="{6743DF37-D326-4CB8-8BD8-F545B3513E22}" presName="conn2-1" presStyleLbl="parChTrans1D3" presStyleIdx="2" presStyleCnt="8"/>
      <dgm:spPr/>
    </dgm:pt>
    <dgm:pt modelId="{7D708A6D-DB02-4CD7-BA7B-A00C96D6866C}" type="pres">
      <dgm:prSet presAssocID="{6743DF37-D326-4CB8-8BD8-F545B3513E22}" presName="connTx" presStyleLbl="parChTrans1D3" presStyleIdx="2" presStyleCnt="8"/>
      <dgm:spPr/>
    </dgm:pt>
    <dgm:pt modelId="{EA6933EA-AEB4-4728-82D4-9A016E6E8A9D}" type="pres">
      <dgm:prSet presAssocID="{41670075-6380-4EB1-8ACC-15864A059084}" presName="root2" presStyleCnt="0"/>
      <dgm:spPr/>
    </dgm:pt>
    <dgm:pt modelId="{53C67BB6-A9D7-451A-931B-EE532A067FF3}" type="pres">
      <dgm:prSet presAssocID="{41670075-6380-4EB1-8ACC-15864A059084}" presName="LevelTwoTextNode" presStyleLbl="node3" presStyleIdx="2" presStyleCnt="8" custScaleX="115969" custScaleY="452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007A88-A926-47AF-88FB-9EEF7B2DDC51}" type="pres">
      <dgm:prSet presAssocID="{41670075-6380-4EB1-8ACC-15864A059084}" presName="level3hierChild" presStyleCnt="0"/>
      <dgm:spPr/>
    </dgm:pt>
    <dgm:pt modelId="{031B5FFD-994F-4D00-B9C7-8D09A75F804F}" type="pres">
      <dgm:prSet presAssocID="{CE9FD46F-445D-4F54-9CBF-91C79710E524}" presName="conn2-1" presStyleLbl="parChTrans1D3" presStyleIdx="3" presStyleCnt="8"/>
      <dgm:spPr/>
    </dgm:pt>
    <dgm:pt modelId="{4332126A-F2B8-4754-A3C9-20D5AF8BDC54}" type="pres">
      <dgm:prSet presAssocID="{CE9FD46F-445D-4F54-9CBF-91C79710E524}" presName="connTx" presStyleLbl="parChTrans1D3" presStyleIdx="3" presStyleCnt="8"/>
      <dgm:spPr/>
    </dgm:pt>
    <dgm:pt modelId="{0627C271-B067-40BD-909B-B71D151EDF39}" type="pres">
      <dgm:prSet presAssocID="{B172A08D-B092-47F0-99B8-7F935E6DD036}" presName="root2" presStyleCnt="0"/>
      <dgm:spPr/>
    </dgm:pt>
    <dgm:pt modelId="{3E0F4BAA-315C-4265-AB06-177695A06CEE}" type="pres">
      <dgm:prSet presAssocID="{B172A08D-B092-47F0-99B8-7F935E6DD036}" presName="LevelTwoTextNode" presStyleLbl="node3" presStyleIdx="3" presStyleCnt="8" custScaleX="118081" custScaleY="4367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DEE319-3159-4317-82FB-865FFF501432}" type="pres">
      <dgm:prSet presAssocID="{B172A08D-B092-47F0-99B8-7F935E6DD036}" presName="level3hierChild" presStyleCnt="0"/>
      <dgm:spPr/>
    </dgm:pt>
    <dgm:pt modelId="{A50EA89A-C231-4D83-8BD5-8E69C8D93763}" type="pres">
      <dgm:prSet presAssocID="{5840852B-E09F-4CD8-88DF-722A71A47834}" presName="conn2-1" presStyleLbl="parChTrans1D2" presStyleIdx="2" presStyleCnt="9"/>
      <dgm:spPr/>
    </dgm:pt>
    <dgm:pt modelId="{A903B801-AFC5-4DBD-9E4C-B8B4168E2173}" type="pres">
      <dgm:prSet presAssocID="{5840852B-E09F-4CD8-88DF-722A71A47834}" presName="connTx" presStyleLbl="parChTrans1D2" presStyleIdx="2" presStyleCnt="9"/>
      <dgm:spPr/>
    </dgm:pt>
    <dgm:pt modelId="{E0AA7030-1B18-4EF4-A54C-4249141D1923}" type="pres">
      <dgm:prSet presAssocID="{9A105B37-ADAD-4A88-9A15-750BBF316DDA}" presName="root2" presStyleCnt="0"/>
      <dgm:spPr/>
    </dgm:pt>
    <dgm:pt modelId="{63F80364-EC8F-48A2-A969-C395EB2D9C68}" type="pres">
      <dgm:prSet presAssocID="{9A105B37-ADAD-4A88-9A15-750BBF316DDA}" presName="LevelTwoTextNode" presStyleLbl="node2" presStyleIdx="2" presStyleCnt="9" custScaleY="578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91EFC4-631D-49FF-ACDD-2E0953E945E2}" type="pres">
      <dgm:prSet presAssocID="{9A105B37-ADAD-4A88-9A15-750BBF316DDA}" presName="level3hierChild" presStyleCnt="0"/>
      <dgm:spPr/>
    </dgm:pt>
    <dgm:pt modelId="{97283666-9466-46E5-B22C-B49E4ED9EEA1}" type="pres">
      <dgm:prSet presAssocID="{52B43433-7022-4373-82BE-63170726F504}" presName="conn2-1" presStyleLbl="parChTrans1D2" presStyleIdx="3" presStyleCnt="9"/>
      <dgm:spPr/>
    </dgm:pt>
    <dgm:pt modelId="{6BB3194D-87B8-4388-98CD-5B5A75D4F9C5}" type="pres">
      <dgm:prSet presAssocID="{52B43433-7022-4373-82BE-63170726F504}" presName="connTx" presStyleLbl="parChTrans1D2" presStyleIdx="3" presStyleCnt="9"/>
      <dgm:spPr/>
    </dgm:pt>
    <dgm:pt modelId="{9B6716ED-D4C7-499A-91DC-0F1569138027}" type="pres">
      <dgm:prSet presAssocID="{B6C0DAAF-9CF4-4505-8A5B-C4CAE9CF44C4}" presName="root2" presStyleCnt="0"/>
      <dgm:spPr/>
    </dgm:pt>
    <dgm:pt modelId="{2815DB2D-F66B-40AB-BECF-6B44435726A6}" type="pres">
      <dgm:prSet presAssocID="{B6C0DAAF-9CF4-4505-8A5B-C4CAE9CF44C4}" presName="LevelTwoTextNode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1E62B2-636A-4F79-B83B-9D3BCED8EB49}" type="pres">
      <dgm:prSet presAssocID="{B6C0DAAF-9CF4-4505-8A5B-C4CAE9CF44C4}" presName="level3hierChild" presStyleCnt="0"/>
      <dgm:spPr/>
    </dgm:pt>
    <dgm:pt modelId="{3E048979-39B1-468D-AC9B-98C348BBBAA2}" type="pres">
      <dgm:prSet presAssocID="{631C5EA2-7666-48EF-9E73-CD3172CF579D}" presName="conn2-1" presStyleLbl="parChTrans1D2" presStyleIdx="4" presStyleCnt="9"/>
      <dgm:spPr/>
    </dgm:pt>
    <dgm:pt modelId="{EE8A9B2D-0BF5-43B9-AC23-31302DF6191C}" type="pres">
      <dgm:prSet presAssocID="{631C5EA2-7666-48EF-9E73-CD3172CF579D}" presName="connTx" presStyleLbl="parChTrans1D2" presStyleIdx="4" presStyleCnt="9"/>
      <dgm:spPr/>
    </dgm:pt>
    <dgm:pt modelId="{1B8E4051-D817-48F0-896B-6715C328A0B6}" type="pres">
      <dgm:prSet presAssocID="{202D4E69-43F6-422D-97D7-96CFFEB12BB9}" presName="root2" presStyleCnt="0"/>
      <dgm:spPr/>
    </dgm:pt>
    <dgm:pt modelId="{3B35D2D2-B2CF-4ED6-A01C-6EACECC6AC99}" type="pres">
      <dgm:prSet presAssocID="{202D4E69-43F6-422D-97D7-96CFFEB12BB9}" presName="LevelTwoTextNode" presStyleLbl="node2" presStyleIdx="4" presStyleCnt="9" custScaleY="6353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58E328-A35C-4308-9A38-864CB8694444}" type="pres">
      <dgm:prSet presAssocID="{202D4E69-43F6-422D-97D7-96CFFEB12BB9}" presName="level3hierChild" presStyleCnt="0"/>
      <dgm:spPr/>
    </dgm:pt>
    <dgm:pt modelId="{545AB57A-E47B-4797-8F4D-5B02E234B18C}" type="pres">
      <dgm:prSet presAssocID="{4C57B98F-CAE7-4BD1-8CB3-C644C1F55F61}" presName="conn2-1" presStyleLbl="parChTrans1D2" presStyleIdx="5" presStyleCnt="9"/>
      <dgm:spPr/>
    </dgm:pt>
    <dgm:pt modelId="{02FF02C6-174D-47E9-AC09-D49544663F0C}" type="pres">
      <dgm:prSet presAssocID="{4C57B98F-CAE7-4BD1-8CB3-C644C1F55F61}" presName="connTx" presStyleLbl="parChTrans1D2" presStyleIdx="5" presStyleCnt="9"/>
      <dgm:spPr/>
    </dgm:pt>
    <dgm:pt modelId="{A9406CA7-8A74-40F3-B048-D03393AA2E38}" type="pres">
      <dgm:prSet presAssocID="{12585E31-44D2-4A9E-A8E4-60E30928E80D}" presName="root2" presStyleCnt="0"/>
      <dgm:spPr/>
    </dgm:pt>
    <dgm:pt modelId="{EF1AFDEB-AAE6-4A74-B5FE-F0550FF9E8BD}" type="pres">
      <dgm:prSet presAssocID="{12585E31-44D2-4A9E-A8E4-60E30928E80D}" presName="LevelTwoTextNode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51D3B06-5BD6-4273-8CB6-A695AD2986DF}" type="pres">
      <dgm:prSet presAssocID="{12585E31-44D2-4A9E-A8E4-60E30928E80D}" presName="level3hierChild" presStyleCnt="0"/>
      <dgm:spPr/>
    </dgm:pt>
    <dgm:pt modelId="{8A6EEF0F-A99F-4A9C-A71B-06D833A6EC8C}" type="pres">
      <dgm:prSet presAssocID="{CC8CC4CF-E0F1-4B24-AF22-FDB9C19C1820}" presName="conn2-1" presStyleLbl="parChTrans1D3" presStyleIdx="4" presStyleCnt="8"/>
      <dgm:spPr/>
    </dgm:pt>
    <dgm:pt modelId="{30974DC3-C35D-4B7E-AAB4-B3A4A728AEA2}" type="pres">
      <dgm:prSet presAssocID="{CC8CC4CF-E0F1-4B24-AF22-FDB9C19C1820}" presName="connTx" presStyleLbl="parChTrans1D3" presStyleIdx="4" presStyleCnt="8"/>
      <dgm:spPr/>
    </dgm:pt>
    <dgm:pt modelId="{E69B8049-29E3-4287-8F5B-AB1A532076FD}" type="pres">
      <dgm:prSet presAssocID="{BE394AA0-3F9D-41A7-BD74-D9E4EDB42DFA}" presName="root2" presStyleCnt="0"/>
      <dgm:spPr/>
    </dgm:pt>
    <dgm:pt modelId="{07B01271-156F-495A-874E-A107DF03F1FF}" type="pres">
      <dgm:prSet presAssocID="{BE394AA0-3F9D-41A7-BD74-D9E4EDB42DFA}" presName="LevelTwoTextNode" presStyleLbl="node3" presStyleIdx="4" presStyleCnt="8" custScaleX="11309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A843922-CCBC-4223-B95F-1E16E5354E84}" type="pres">
      <dgm:prSet presAssocID="{BE394AA0-3F9D-41A7-BD74-D9E4EDB42DFA}" presName="level3hierChild" presStyleCnt="0"/>
      <dgm:spPr/>
    </dgm:pt>
    <dgm:pt modelId="{F6F261AF-F352-42A7-A8A7-7E1809AF5E0D}" type="pres">
      <dgm:prSet presAssocID="{667B20D6-0978-4506-A475-871A71FD548E}" presName="conn2-1" presStyleLbl="parChTrans1D2" presStyleIdx="6" presStyleCnt="9"/>
      <dgm:spPr/>
    </dgm:pt>
    <dgm:pt modelId="{7318C0EB-AD38-475C-9AA5-80A6F2F7DDCC}" type="pres">
      <dgm:prSet presAssocID="{667B20D6-0978-4506-A475-871A71FD548E}" presName="connTx" presStyleLbl="parChTrans1D2" presStyleIdx="6" presStyleCnt="9"/>
      <dgm:spPr/>
    </dgm:pt>
    <dgm:pt modelId="{9C6E6652-5F4D-4A16-B5DB-40BBE9794952}" type="pres">
      <dgm:prSet presAssocID="{FB26E455-A766-4908-B045-8A682C1077C2}" presName="root2" presStyleCnt="0"/>
      <dgm:spPr/>
    </dgm:pt>
    <dgm:pt modelId="{B11A9A1B-C29E-464D-85E8-0432492A89B1}" type="pres">
      <dgm:prSet presAssocID="{FB26E455-A766-4908-B045-8A682C1077C2}" presName="LevelTwoTextNode" presStyleLbl="node2" presStyleIdx="6" presStyleCnt="9" custScaleY="5518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BE2AEB-E862-49AF-A769-3C013D15B567}" type="pres">
      <dgm:prSet presAssocID="{FB26E455-A766-4908-B045-8A682C1077C2}" presName="level3hierChild" presStyleCnt="0"/>
      <dgm:spPr/>
    </dgm:pt>
    <dgm:pt modelId="{872F739F-8D7D-44F6-B884-8FA5CA1A7BDA}" type="pres">
      <dgm:prSet presAssocID="{8965BC2D-B0A0-4572-B9F4-83395CBE4DEE}" presName="conn2-1" presStyleLbl="parChTrans1D2" presStyleIdx="7" presStyleCnt="9"/>
      <dgm:spPr/>
    </dgm:pt>
    <dgm:pt modelId="{B6CD04ED-18E4-406C-90CC-E9BCB62BA552}" type="pres">
      <dgm:prSet presAssocID="{8965BC2D-B0A0-4572-B9F4-83395CBE4DEE}" presName="connTx" presStyleLbl="parChTrans1D2" presStyleIdx="7" presStyleCnt="9"/>
      <dgm:spPr/>
    </dgm:pt>
    <dgm:pt modelId="{D0AAB028-9227-479A-95D0-5137B1849D4A}" type="pres">
      <dgm:prSet presAssocID="{6BAE8DEA-33EF-4F68-A89B-2559433C9D3B}" presName="root2" presStyleCnt="0"/>
      <dgm:spPr/>
    </dgm:pt>
    <dgm:pt modelId="{01C2198A-18FA-4A24-8C83-B10084960CCD}" type="pres">
      <dgm:prSet presAssocID="{6BAE8DEA-33EF-4F68-A89B-2559433C9D3B}" presName="LevelTwoTextNode" presStyleLbl="node2" presStyleIdx="7" presStyleCnt="9">
        <dgm:presLayoutVars>
          <dgm:chPref val="3"/>
        </dgm:presLayoutVars>
      </dgm:prSet>
      <dgm:spPr/>
    </dgm:pt>
    <dgm:pt modelId="{EB7A66CA-7EF4-4974-B97A-2F81C91B04C2}" type="pres">
      <dgm:prSet presAssocID="{6BAE8DEA-33EF-4F68-A89B-2559433C9D3B}" presName="level3hierChild" presStyleCnt="0"/>
      <dgm:spPr/>
    </dgm:pt>
    <dgm:pt modelId="{73DFB614-A3F0-476E-84C7-52F4449BABCD}" type="pres">
      <dgm:prSet presAssocID="{EC55F8F5-2BFD-438E-A379-F246AEB5C2FC}" presName="conn2-1" presStyleLbl="parChTrans1D3" presStyleIdx="5" presStyleCnt="8"/>
      <dgm:spPr/>
    </dgm:pt>
    <dgm:pt modelId="{EC1468F7-8DE5-45DA-A36A-245A9214966C}" type="pres">
      <dgm:prSet presAssocID="{EC55F8F5-2BFD-438E-A379-F246AEB5C2FC}" presName="connTx" presStyleLbl="parChTrans1D3" presStyleIdx="5" presStyleCnt="8"/>
      <dgm:spPr/>
    </dgm:pt>
    <dgm:pt modelId="{B6A0E7CF-91C7-4BFC-A301-A9B4E26548B9}" type="pres">
      <dgm:prSet presAssocID="{71852990-DE45-4D02-93F6-1496C899A712}" presName="root2" presStyleCnt="0"/>
      <dgm:spPr/>
    </dgm:pt>
    <dgm:pt modelId="{A6B72603-EA82-4A3F-AFF3-701C7E9FAF5F}" type="pres">
      <dgm:prSet presAssocID="{71852990-DE45-4D02-93F6-1496C899A712}" presName="LevelTwoTextNode" presStyleLbl="node3" presStyleIdx="5" presStyleCnt="8" custScaleX="1144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D41D85-2BB7-4829-9996-B88DE2A2FF47}" type="pres">
      <dgm:prSet presAssocID="{71852990-DE45-4D02-93F6-1496C899A712}" presName="level3hierChild" presStyleCnt="0"/>
      <dgm:spPr/>
    </dgm:pt>
    <dgm:pt modelId="{7946D7A0-AA4F-48E8-A421-8DA6783893B4}" type="pres">
      <dgm:prSet presAssocID="{E8227220-8415-456D-9B92-DF814796BA7E}" presName="conn2-1" presStyleLbl="parChTrans1D2" presStyleIdx="8" presStyleCnt="9"/>
      <dgm:spPr/>
    </dgm:pt>
    <dgm:pt modelId="{BD0BD683-3AD3-4ED2-BE43-66A3AC60B31E}" type="pres">
      <dgm:prSet presAssocID="{E8227220-8415-456D-9B92-DF814796BA7E}" presName="connTx" presStyleLbl="parChTrans1D2" presStyleIdx="8" presStyleCnt="9"/>
      <dgm:spPr/>
    </dgm:pt>
    <dgm:pt modelId="{0CCFA72E-6E24-45DD-9172-A6683E2ECCC0}" type="pres">
      <dgm:prSet presAssocID="{A4A5A78F-DC34-46B3-B0C9-B2D9C0D53718}" presName="root2" presStyleCnt="0"/>
      <dgm:spPr/>
    </dgm:pt>
    <dgm:pt modelId="{E007073D-2FD7-4624-9B50-B08D79851A79}" type="pres">
      <dgm:prSet presAssocID="{A4A5A78F-DC34-46B3-B0C9-B2D9C0D53718}" presName="LevelTwoTextNode" presStyleLbl="node2" presStyleIdx="8" presStyleCnt="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103B6AD-3F36-4B5F-A6A3-5C87BD0616D4}" type="pres">
      <dgm:prSet presAssocID="{A4A5A78F-DC34-46B3-B0C9-B2D9C0D53718}" presName="level3hierChild" presStyleCnt="0"/>
      <dgm:spPr/>
    </dgm:pt>
    <dgm:pt modelId="{99CB0C44-1C96-4E23-BC8E-A3807727610F}" type="pres">
      <dgm:prSet presAssocID="{49FC7734-B75B-4A67-9813-72875E8F25FB}" presName="conn2-1" presStyleLbl="parChTrans1D3" presStyleIdx="6" presStyleCnt="8"/>
      <dgm:spPr/>
    </dgm:pt>
    <dgm:pt modelId="{624EBF33-DCDE-484C-A622-828AE938DC7B}" type="pres">
      <dgm:prSet presAssocID="{49FC7734-B75B-4A67-9813-72875E8F25FB}" presName="connTx" presStyleLbl="parChTrans1D3" presStyleIdx="6" presStyleCnt="8"/>
      <dgm:spPr/>
    </dgm:pt>
    <dgm:pt modelId="{9A016DFF-29D4-4BC1-AD24-938A5A33A70E}" type="pres">
      <dgm:prSet presAssocID="{AE0921F5-75CE-45EE-BF08-AFAE69F8CF63}" presName="root2" presStyleCnt="0"/>
      <dgm:spPr/>
    </dgm:pt>
    <dgm:pt modelId="{FC37CD32-55B5-474F-A6AA-23BCA3EA4916}" type="pres">
      <dgm:prSet presAssocID="{AE0921F5-75CE-45EE-BF08-AFAE69F8CF63}" presName="LevelTwoTextNode" presStyleLbl="node3" presStyleIdx="6" presStyleCnt="8" custScaleX="115947" custScaleY="5421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C07BCE-60E4-4D03-B3F5-32BDCCABA196}" type="pres">
      <dgm:prSet presAssocID="{AE0921F5-75CE-45EE-BF08-AFAE69F8CF63}" presName="level3hierChild" presStyleCnt="0"/>
      <dgm:spPr/>
    </dgm:pt>
    <dgm:pt modelId="{621CE786-AA7E-4AC8-968F-75136FBD6668}" type="pres">
      <dgm:prSet presAssocID="{6866C02D-012B-499E-B880-505AC9CB7EAC}" presName="conn2-1" presStyleLbl="parChTrans1D3" presStyleIdx="7" presStyleCnt="8"/>
      <dgm:spPr/>
    </dgm:pt>
    <dgm:pt modelId="{8D1D0F07-77A7-401E-AC68-54F6057732B8}" type="pres">
      <dgm:prSet presAssocID="{6866C02D-012B-499E-B880-505AC9CB7EAC}" presName="connTx" presStyleLbl="parChTrans1D3" presStyleIdx="7" presStyleCnt="8"/>
      <dgm:spPr/>
    </dgm:pt>
    <dgm:pt modelId="{585791D6-4246-475E-974B-8D58D49FC3DC}" type="pres">
      <dgm:prSet presAssocID="{F0C2E987-3EE2-4A19-B84F-DCC016A679B1}" presName="root2" presStyleCnt="0"/>
      <dgm:spPr/>
    </dgm:pt>
    <dgm:pt modelId="{4F98BD7A-F2B1-450D-9B84-C96A10031648}" type="pres">
      <dgm:prSet presAssocID="{F0C2E987-3EE2-4A19-B84F-DCC016A679B1}" presName="LevelTwoTextNode" presStyleLbl="node3" presStyleIdx="7" presStyleCnt="8" custScaleX="116515" custScaleY="3933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40B413C-22DD-41AA-B27C-1703A1B2B6CC}" type="pres">
      <dgm:prSet presAssocID="{F0C2E987-3EE2-4A19-B84F-DCC016A679B1}" presName="level3hierChild" presStyleCnt="0"/>
      <dgm:spPr/>
    </dgm:pt>
  </dgm:ptLst>
  <dgm:cxnLst>
    <dgm:cxn modelId="{A993BD5C-5FF0-4029-8B05-2AA92C03907C}" srcId="{6BAE8DEA-33EF-4F68-A89B-2559433C9D3B}" destId="{71852990-DE45-4D02-93F6-1496C899A712}" srcOrd="0" destOrd="0" parTransId="{EC55F8F5-2BFD-438E-A379-F246AEB5C2FC}" sibTransId="{04BEC91B-BFCE-4415-8EFC-97B50EBC26E1}"/>
    <dgm:cxn modelId="{E0E32A1B-7B84-4497-B0F0-9295BABACFFE}" type="presOf" srcId="{52B43433-7022-4373-82BE-63170726F504}" destId="{97283666-9466-46E5-B22C-B49E4ED9EEA1}" srcOrd="0" destOrd="0" presId="urn:microsoft.com/office/officeart/2008/layout/HorizontalMultiLevelHierarchy"/>
    <dgm:cxn modelId="{B864F47C-C7BE-4AC0-9235-D0371F37B0F6}" type="presOf" srcId="{B6C0DAAF-9CF4-4505-8A5B-C4CAE9CF44C4}" destId="{2815DB2D-F66B-40AB-BECF-6B44435726A6}" srcOrd="0" destOrd="0" presId="urn:microsoft.com/office/officeart/2008/layout/HorizontalMultiLevelHierarchy"/>
    <dgm:cxn modelId="{5074F7BA-744E-442E-AA4D-C9BD1654D33C}" type="presOf" srcId="{12585E31-44D2-4A9E-A8E4-60E30928E80D}" destId="{EF1AFDEB-AAE6-4A74-B5FE-F0550FF9E8BD}" srcOrd="0" destOrd="0" presId="urn:microsoft.com/office/officeart/2008/layout/HorizontalMultiLevelHierarchy"/>
    <dgm:cxn modelId="{5589F31C-2ACC-4B09-BBB5-677A83A328AE}" type="presOf" srcId="{925BCF6D-AB6F-44B4-A392-147E683218B0}" destId="{E5D47CAD-FBF0-4732-A523-1505B85160ED}" srcOrd="0" destOrd="0" presId="urn:microsoft.com/office/officeart/2008/layout/HorizontalMultiLevelHierarchy"/>
    <dgm:cxn modelId="{37A183F0-3EA1-451C-8A5A-7EF3D071CE68}" srcId="{C5909A53-F4FF-44BA-BD0C-8925F87532AE}" destId="{9A105B37-ADAD-4A88-9A15-750BBF316DDA}" srcOrd="2" destOrd="0" parTransId="{5840852B-E09F-4CD8-88DF-722A71A47834}" sibTransId="{C58F2ECD-1CC8-4B5E-9C45-F35B383CFA93}"/>
    <dgm:cxn modelId="{B966E407-75C0-47DA-90AE-2843676B9F0B}" type="presOf" srcId="{40C4AF1B-EC92-410D-A628-BC783EBBDC4E}" destId="{02C8EEE6-F1F5-40F4-8FF9-AEAEC6D71744}" srcOrd="0" destOrd="0" presId="urn:microsoft.com/office/officeart/2008/layout/HorizontalMultiLevelHierarchy"/>
    <dgm:cxn modelId="{F9016FB5-BBAB-4F4A-A79C-F7AC061EE489}" type="presOf" srcId="{4C57B98F-CAE7-4BD1-8CB3-C644C1F55F61}" destId="{545AB57A-E47B-4797-8F4D-5B02E234B18C}" srcOrd="0" destOrd="0" presId="urn:microsoft.com/office/officeart/2008/layout/HorizontalMultiLevelHierarchy"/>
    <dgm:cxn modelId="{5CA27D67-AE59-4E78-8689-7437EC4108D7}" type="presOf" srcId="{F0C2E987-3EE2-4A19-B84F-DCC016A679B1}" destId="{4F98BD7A-F2B1-450D-9B84-C96A10031648}" srcOrd="0" destOrd="0" presId="urn:microsoft.com/office/officeart/2008/layout/HorizontalMultiLevelHierarchy"/>
    <dgm:cxn modelId="{DC815F7E-C7FC-43B4-AA4D-58BB61D5F622}" type="presOf" srcId="{93BBFB58-2A21-4BDA-84DE-BB820D1FA090}" destId="{26425437-47C7-49AD-925C-BA0274362D4F}" srcOrd="0" destOrd="0" presId="urn:microsoft.com/office/officeart/2008/layout/HorizontalMultiLevelHierarchy"/>
    <dgm:cxn modelId="{1D1AC902-9969-4F7A-9B77-6BAD7D71BE83}" srcId="{925BCF6D-AB6F-44B4-A392-147E683218B0}" destId="{40C4AF1B-EC92-410D-A628-BC783EBBDC4E}" srcOrd="0" destOrd="0" parTransId="{4C02A449-5558-4AD4-B900-5ECDF9DA101A}" sibTransId="{AF7C4980-F8C9-4F4D-AA0C-DD15336DCB9F}"/>
    <dgm:cxn modelId="{822FC3D4-DF1A-4B6A-9C2D-DA115D5A042E}" type="presOf" srcId="{41670075-6380-4EB1-8ACC-15864A059084}" destId="{53C67BB6-A9D7-451A-931B-EE532A067FF3}" srcOrd="0" destOrd="0" presId="urn:microsoft.com/office/officeart/2008/layout/HorizontalMultiLevelHierarchy"/>
    <dgm:cxn modelId="{911C945C-4EAA-4A8E-8B33-56C05ED64CF4}" type="presOf" srcId="{E8227220-8415-456D-9B92-DF814796BA7E}" destId="{7946D7A0-AA4F-48E8-A421-8DA6783893B4}" srcOrd="0" destOrd="0" presId="urn:microsoft.com/office/officeart/2008/layout/HorizontalMultiLevelHierarchy"/>
    <dgm:cxn modelId="{65C25776-F037-40E1-8A8D-732801981D81}" type="presOf" srcId="{667B20D6-0978-4506-A475-871A71FD548E}" destId="{7318C0EB-AD38-475C-9AA5-80A6F2F7DDCC}" srcOrd="1" destOrd="0" presId="urn:microsoft.com/office/officeart/2008/layout/HorizontalMultiLevelHierarchy"/>
    <dgm:cxn modelId="{ACDE7C72-4072-444D-BF5B-F7C34E3BC288}" type="presOf" srcId="{6866C02D-012B-499E-B880-505AC9CB7EAC}" destId="{621CE786-AA7E-4AC8-968F-75136FBD6668}" srcOrd="0" destOrd="0" presId="urn:microsoft.com/office/officeart/2008/layout/HorizontalMultiLevelHierarchy"/>
    <dgm:cxn modelId="{430B97D3-5381-4F5A-A3E6-6A09C2DE0D9D}" srcId="{52FD9E4B-035E-4A60-9F86-D0E14C35C6CC}" destId="{C5909A53-F4FF-44BA-BD0C-8925F87532AE}" srcOrd="0" destOrd="0" parTransId="{B0D2B0EA-114B-49CA-B406-4875B10384BD}" sibTransId="{D558AE2B-699B-4A3E-9DDF-CF8550C02B76}"/>
    <dgm:cxn modelId="{06E515CB-3C26-43F3-AEA7-3CF00A3F5442}" type="presOf" srcId="{667B20D6-0978-4506-A475-871A71FD548E}" destId="{F6F261AF-F352-42A7-A8A7-7E1809AF5E0D}" srcOrd="0" destOrd="0" presId="urn:microsoft.com/office/officeart/2008/layout/HorizontalMultiLevelHierarchy"/>
    <dgm:cxn modelId="{47047FF5-38B4-4DF2-A661-18D0A684EB95}" srcId="{C5909A53-F4FF-44BA-BD0C-8925F87532AE}" destId="{3DE965E2-152D-45AE-8807-3C97ABB97BCA}" srcOrd="1" destOrd="0" parTransId="{35E87B34-9803-4B03-B01C-FE99C2A4AA3C}" sibTransId="{966D8671-5E0C-470C-9EE8-5DAA9DCA0CBC}"/>
    <dgm:cxn modelId="{83582352-D723-4944-9E9C-DEE8893E888D}" type="presOf" srcId="{4C57B98F-CAE7-4BD1-8CB3-C644C1F55F61}" destId="{02FF02C6-174D-47E9-AC09-D49544663F0C}" srcOrd="1" destOrd="0" presId="urn:microsoft.com/office/officeart/2008/layout/HorizontalMultiLevelHierarchy"/>
    <dgm:cxn modelId="{14BB4A0E-B552-41F3-AF1D-3174670A9FF9}" type="presOf" srcId="{4C02A449-5558-4AD4-B900-5ECDF9DA101A}" destId="{121834AD-7351-4648-84FA-A2B403B9F344}" srcOrd="1" destOrd="0" presId="urn:microsoft.com/office/officeart/2008/layout/HorizontalMultiLevelHierarchy"/>
    <dgm:cxn modelId="{EB4167AB-D9E3-4F97-9FF5-E73E79F4157B}" srcId="{C5909A53-F4FF-44BA-BD0C-8925F87532AE}" destId="{6BAE8DEA-33EF-4F68-A89B-2559433C9D3B}" srcOrd="7" destOrd="0" parTransId="{8965BC2D-B0A0-4572-B9F4-83395CBE4DEE}" sibTransId="{CE51DA76-6354-40CF-BA08-CE1E56EC5042}"/>
    <dgm:cxn modelId="{B4C09DDF-41D4-4346-8F5A-B249E8DB24C1}" type="presOf" srcId="{BE394AA0-3F9D-41A7-BD74-D9E4EDB42DFA}" destId="{07B01271-156F-495A-874E-A107DF03F1FF}" srcOrd="0" destOrd="0" presId="urn:microsoft.com/office/officeart/2008/layout/HorizontalMultiLevelHierarchy"/>
    <dgm:cxn modelId="{87073E51-CD26-43DE-972F-5672E8B74F05}" type="presOf" srcId="{6743DF37-D326-4CB8-8BD8-F545B3513E22}" destId="{7D708A6D-DB02-4CD7-BA7B-A00C96D6866C}" srcOrd="1" destOrd="0" presId="urn:microsoft.com/office/officeart/2008/layout/HorizontalMultiLevelHierarchy"/>
    <dgm:cxn modelId="{8144DF80-93CB-455F-AC6B-072E61DAA526}" type="presOf" srcId="{49FC7734-B75B-4A67-9813-72875E8F25FB}" destId="{624EBF33-DCDE-484C-A622-828AE938DC7B}" srcOrd="1" destOrd="0" presId="urn:microsoft.com/office/officeart/2008/layout/HorizontalMultiLevelHierarchy"/>
    <dgm:cxn modelId="{D0A1E2D1-A0A2-46C1-8D1B-D78EE0D4CA7E}" type="presOf" srcId="{202D4E69-43F6-422D-97D7-96CFFEB12BB9}" destId="{3B35D2D2-B2CF-4ED6-A01C-6EACECC6AC99}" srcOrd="0" destOrd="0" presId="urn:microsoft.com/office/officeart/2008/layout/HorizontalMultiLevelHierarchy"/>
    <dgm:cxn modelId="{A4FBA447-3523-456E-B413-E411D96BD62B}" srcId="{A4A5A78F-DC34-46B3-B0C9-B2D9C0D53718}" destId="{AE0921F5-75CE-45EE-BF08-AFAE69F8CF63}" srcOrd="0" destOrd="0" parTransId="{49FC7734-B75B-4A67-9813-72875E8F25FB}" sibTransId="{68AA4F0E-B841-4A49-8002-2F136F105340}"/>
    <dgm:cxn modelId="{919310DE-030C-4FC2-956D-04CB778D5E73}" type="presOf" srcId="{6BAE8DEA-33EF-4F68-A89B-2559433C9D3B}" destId="{01C2198A-18FA-4A24-8C83-B10084960CCD}" srcOrd="0" destOrd="0" presId="urn:microsoft.com/office/officeart/2008/layout/HorizontalMultiLevelHierarchy"/>
    <dgm:cxn modelId="{3E3B7029-8ECB-4658-8738-6F077334628C}" type="presOf" srcId="{CC8CC4CF-E0F1-4B24-AF22-FDB9C19C1820}" destId="{8A6EEF0F-A99F-4A9C-A71B-06D833A6EC8C}" srcOrd="0" destOrd="0" presId="urn:microsoft.com/office/officeart/2008/layout/HorizontalMultiLevelHierarchy"/>
    <dgm:cxn modelId="{0C59D1D8-CADB-477C-ACB6-33C08712CDBB}" type="presOf" srcId="{71852990-DE45-4D02-93F6-1496C899A712}" destId="{A6B72603-EA82-4A3F-AFF3-701C7E9FAF5F}" srcOrd="0" destOrd="0" presId="urn:microsoft.com/office/officeart/2008/layout/HorizontalMultiLevelHierarchy"/>
    <dgm:cxn modelId="{83992E5B-8EFA-43B7-B513-6F17F41AF5C6}" type="presOf" srcId="{52FD9E4B-035E-4A60-9F86-D0E14C35C6CC}" destId="{0C410DF0-FB80-4919-93FB-44779262F302}" srcOrd="0" destOrd="0" presId="urn:microsoft.com/office/officeart/2008/layout/HorizontalMultiLevelHierarchy"/>
    <dgm:cxn modelId="{385B5CB8-EFE8-4791-B601-41C3ED47DF92}" srcId="{3DE965E2-152D-45AE-8807-3C97ABB97BCA}" destId="{41670075-6380-4EB1-8ACC-15864A059084}" srcOrd="0" destOrd="0" parTransId="{6743DF37-D326-4CB8-8BD8-F545B3513E22}" sibTransId="{C794FFDB-7966-416D-97AE-6A2962654DA3}"/>
    <dgm:cxn modelId="{416703E8-CC28-46B1-9B52-B294BA37039D}" srcId="{925BCF6D-AB6F-44B4-A392-147E683218B0}" destId="{7A73ADA6-D628-46FF-91F1-627127DDB8C5}" srcOrd="1" destOrd="0" parTransId="{EF9EA09A-3B82-40BE-BCD1-2D347942BB67}" sibTransId="{BE352B43-F883-4A38-A9F4-C620C16FB3E4}"/>
    <dgm:cxn modelId="{4461D851-726A-48FC-A1E8-069752F77043}" type="presOf" srcId="{8965BC2D-B0A0-4572-B9F4-83395CBE4DEE}" destId="{872F739F-8D7D-44F6-B884-8FA5CA1A7BDA}" srcOrd="0" destOrd="0" presId="urn:microsoft.com/office/officeart/2008/layout/HorizontalMultiLevelHierarchy"/>
    <dgm:cxn modelId="{9CC93A69-942C-4E2D-AF5F-971F1130E016}" type="presOf" srcId="{EC55F8F5-2BFD-438E-A379-F246AEB5C2FC}" destId="{EC1468F7-8DE5-45DA-A36A-245A9214966C}" srcOrd="1" destOrd="0" presId="urn:microsoft.com/office/officeart/2008/layout/HorizontalMultiLevelHierarchy"/>
    <dgm:cxn modelId="{EBAC92E5-3753-4F66-ACDB-DA312941FC16}" type="presOf" srcId="{4C02A449-5558-4AD4-B900-5ECDF9DA101A}" destId="{6FE7577C-E551-4E40-92E2-6AD3022210E2}" srcOrd="0" destOrd="0" presId="urn:microsoft.com/office/officeart/2008/layout/HorizontalMultiLevelHierarchy"/>
    <dgm:cxn modelId="{457A6447-7EF6-4DA2-A1F4-6F74588916EF}" srcId="{C5909A53-F4FF-44BA-BD0C-8925F87532AE}" destId="{925BCF6D-AB6F-44B4-A392-147E683218B0}" srcOrd="0" destOrd="0" parTransId="{93BBFB58-2A21-4BDA-84DE-BB820D1FA090}" sibTransId="{47A6B63F-2423-4EE3-966E-4FBD06BD4E06}"/>
    <dgm:cxn modelId="{99AFF45A-A01D-4E92-AE1C-578F97C9DA66}" type="presOf" srcId="{5840852B-E09F-4CD8-88DF-722A71A47834}" destId="{A50EA89A-C231-4D83-8BD5-8E69C8D93763}" srcOrd="0" destOrd="0" presId="urn:microsoft.com/office/officeart/2008/layout/HorizontalMultiLevelHierarchy"/>
    <dgm:cxn modelId="{21C4E107-E54D-4E2C-A7D6-BD0E6794126C}" type="presOf" srcId="{E8227220-8415-456D-9B92-DF814796BA7E}" destId="{BD0BD683-3AD3-4ED2-BE43-66A3AC60B31E}" srcOrd="1" destOrd="0" presId="urn:microsoft.com/office/officeart/2008/layout/HorizontalMultiLevelHierarchy"/>
    <dgm:cxn modelId="{6DEA17B4-57DA-4996-9ED1-5EE0266446D3}" type="presOf" srcId="{6866C02D-012B-499E-B880-505AC9CB7EAC}" destId="{8D1D0F07-77A7-401E-AC68-54F6057732B8}" srcOrd="1" destOrd="0" presId="urn:microsoft.com/office/officeart/2008/layout/HorizontalMultiLevelHierarchy"/>
    <dgm:cxn modelId="{336CBB9B-21B9-4D53-80BD-8645EF9D92E5}" srcId="{12585E31-44D2-4A9E-A8E4-60E30928E80D}" destId="{BE394AA0-3F9D-41A7-BD74-D9E4EDB42DFA}" srcOrd="0" destOrd="0" parTransId="{CC8CC4CF-E0F1-4B24-AF22-FDB9C19C1820}" sibTransId="{D9C320C4-20DB-4E24-BE51-F62C142FD8D9}"/>
    <dgm:cxn modelId="{6F8E88ED-79D0-43DC-AED2-F60B5E3A626F}" type="presOf" srcId="{EF9EA09A-3B82-40BE-BCD1-2D347942BB67}" destId="{6A8846F1-57D6-47A6-86DC-E34E26FB90D5}" srcOrd="0" destOrd="0" presId="urn:microsoft.com/office/officeart/2008/layout/HorizontalMultiLevelHierarchy"/>
    <dgm:cxn modelId="{B0EABB4D-B518-4D75-BCD2-64F336F5B29F}" type="presOf" srcId="{B172A08D-B092-47F0-99B8-7F935E6DD036}" destId="{3E0F4BAA-315C-4265-AB06-177695A06CEE}" srcOrd="0" destOrd="0" presId="urn:microsoft.com/office/officeart/2008/layout/HorizontalMultiLevelHierarchy"/>
    <dgm:cxn modelId="{24959B73-231F-48AB-AE77-A476002D226A}" srcId="{A4A5A78F-DC34-46B3-B0C9-B2D9C0D53718}" destId="{F0C2E987-3EE2-4A19-B84F-DCC016A679B1}" srcOrd="1" destOrd="0" parTransId="{6866C02D-012B-499E-B880-505AC9CB7EAC}" sibTransId="{C7FF014B-7F59-4D04-B460-B66D4FB0550C}"/>
    <dgm:cxn modelId="{055E7489-E847-47FE-8366-F859F5C7CF89}" type="presOf" srcId="{631C5EA2-7666-48EF-9E73-CD3172CF579D}" destId="{3E048979-39B1-468D-AC9B-98C348BBBAA2}" srcOrd="0" destOrd="0" presId="urn:microsoft.com/office/officeart/2008/layout/HorizontalMultiLevelHierarchy"/>
    <dgm:cxn modelId="{1DCCDB80-9D9F-4622-8A63-7582A4A702DA}" type="presOf" srcId="{35E87B34-9803-4B03-B01C-FE99C2A4AA3C}" destId="{54CDF5BB-8E44-4692-8321-BD31C8284227}" srcOrd="0" destOrd="0" presId="urn:microsoft.com/office/officeart/2008/layout/HorizontalMultiLevelHierarchy"/>
    <dgm:cxn modelId="{5CC4B13A-7665-4882-BB00-3D1BE4B74F70}" type="presOf" srcId="{7A73ADA6-D628-46FF-91F1-627127DDB8C5}" destId="{730DC262-57CE-4CEA-AAB7-259136AABE9A}" srcOrd="0" destOrd="0" presId="urn:microsoft.com/office/officeart/2008/layout/HorizontalMultiLevelHierarchy"/>
    <dgm:cxn modelId="{1144AAB9-837C-4F18-94B1-83AAAFD6E6AB}" type="presOf" srcId="{CC8CC4CF-E0F1-4B24-AF22-FDB9C19C1820}" destId="{30974DC3-C35D-4B7E-AAB4-B3A4A728AEA2}" srcOrd="1" destOrd="0" presId="urn:microsoft.com/office/officeart/2008/layout/HorizontalMultiLevelHierarchy"/>
    <dgm:cxn modelId="{DC6CD6E9-8E14-4133-849A-354A15DDC284}" srcId="{C5909A53-F4FF-44BA-BD0C-8925F87532AE}" destId="{12585E31-44D2-4A9E-A8E4-60E30928E80D}" srcOrd="5" destOrd="0" parTransId="{4C57B98F-CAE7-4BD1-8CB3-C644C1F55F61}" sibTransId="{03C4B07D-306D-4668-B0FB-84DF6D07290D}"/>
    <dgm:cxn modelId="{42094645-039C-40B6-9CD2-AEDBCB2FB09E}" srcId="{C5909A53-F4FF-44BA-BD0C-8925F87532AE}" destId="{202D4E69-43F6-422D-97D7-96CFFEB12BB9}" srcOrd="4" destOrd="0" parTransId="{631C5EA2-7666-48EF-9E73-CD3172CF579D}" sibTransId="{DCD73F85-CD4C-45D8-AB24-36DA205642BD}"/>
    <dgm:cxn modelId="{61EC6726-9251-418A-A5E5-05482B4EC7A0}" type="presOf" srcId="{C5909A53-F4FF-44BA-BD0C-8925F87532AE}" destId="{19404300-E738-4D74-97C1-E7CA1863DAF5}" srcOrd="0" destOrd="0" presId="urn:microsoft.com/office/officeart/2008/layout/HorizontalMultiLevelHierarchy"/>
    <dgm:cxn modelId="{AF9FB4D2-BAD3-4E8A-9A4C-FDC0AE66D853}" srcId="{C5909A53-F4FF-44BA-BD0C-8925F87532AE}" destId="{FB26E455-A766-4908-B045-8A682C1077C2}" srcOrd="6" destOrd="0" parTransId="{667B20D6-0978-4506-A475-871A71FD548E}" sibTransId="{D7C9B1A9-4FD7-4193-8B8C-AD5142CCDB3A}"/>
    <dgm:cxn modelId="{FAB58427-59C2-4589-ACB2-285DAF598B7F}" type="presOf" srcId="{EC55F8F5-2BFD-438E-A379-F246AEB5C2FC}" destId="{73DFB614-A3F0-476E-84C7-52F4449BABCD}" srcOrd="0" destOrd="0" presId="urn:microsoft.com/office/officeart/2008/layout/HorizontalMultiLevelHierarchy"/>
    <dgm:cxn modelId="{C8843CA7-579F-410F-8E0B-AA5B653EC84B}" type="presOf" srcId="{93BBFB58-2A21-4BDA-84DE-BB820D1FA090}" destId="{C7E8BC81-6B45-4CBA-A7D6-9FA2D28B8C76}" srcOrd="1" destOrd="0" presId="urn:microsoft.com/office/officeart/2008/layout/HorizontalMultiLevelHierarchy"/>
    <dgm:cxn modelId="{B2D63C95-3ED1-479B-8FEC-3F81554E6EF3}" type="presOf" srcId="{6743DF37-D326-4CB8-8BD8-F545B3513E22}" destId="{031CD328-3EE8-4727-B001-0DC49D6107F0}" srcOrd="0" destOrd="0" presId="urn:microsoft.com/office/officeart/2008/layout/HorizontalMultiLevelHierarchy"/>
    <dgm:cxn modelId="{D562017A-1736-42F2-A2D1-4A39360B8255}" type="presOf" srcId="{FB26E455-A766-4908-B045-8A682C1077C2}" destId="{B11A9A1B-C29E-464D-85E8-0432492A89B1}" srcOrd="0" destOrd="0" presId="urn:microsoft.com/office/officeart/2008/layout/HorizontalMultiLevelHierarchy"/>
    <dgm:cxn modelId="{5EB6A531-4744-482E-B409-2A9AB674B574}" type="presOf" srcId="{CE9FD46F-445D-4F54-9CBF-91C79710E524}" destId="{031B5FFD-994F-4D00-B9C7-8D09A75F804F}" srcOrd="0" destOrd="0" presId="urn:microsoft.com/office/officeart/2008/layout/HorizontalMultiLevelHierarchy"/>
    <dgm:cxn modelId="{F48E8FD4-F81B-4CD2-AD8E-234075CE40BA}" type="presOf" srcId="{EF9EA09A-3B82-40BE-BCD1-2D347942BB67}" destId="{02A36ADC-52F1-470D-840B-46402767AD4C}" srcOrd="1" destOrd="0" presId="urn:microsoft.com/office/officeart/2008/layout/HorizontalMultiLevelHierarchy"/>
    <dgm:cxn modelId="{0220E467-03B6-462E-A585-1BBF21B5DCC7}" type="presOf" srcId="{49FC7734-B75B-4A67-9813-72875E8F25FB}" destId="{99CB0C44-1C96-4E23-BC8E-A3807727610F}" srcOrd="0" destOrd="0" presId="urn:microsoft.com/office/officeart/2008/layout/HorizontalMultiLevelHierarchy"/>
    <dgm:cxn modelId="{BEAADDD7-7EA7-46B9-90E1-6A84BE74B67C}" type="presOf" srcId="{CE9FD46F-445D-4F54-9CBF-91C79710E524}" destId="{4332126A-F2B8-4754-A3C9-20D5AF8BDC54}" srcOrd="1" destOrd="0" presId="urn:microsoft.com/office/officeart/2008/layout/HorizontalMultiLevelHierarchy"/>
    <dgm:cxn modelId="{F01D4B77-AE42-4913-9FB3-D6708F810779}" type="presOf" srcId="{5840852B-E09F-4CD8-88DF-722A71A47834}" destId="{A903B801-AFC5-4DBD-9E4C-B8B4168E2173}" srcOrd="1" destOrd="0" presId="urn:microsoft.com/office/officeart/2008/layout/HorizontalMultiLevelHierarchy"/>
    <dgm:cxn modelId="{BB64F30D-EABE-466E-A567-C3E91317B51D}" srcId="{C5909A53-F4FF-44BA-BD0C-8925F87532AE}" destId="{A4A5A78F-DC34-46B3-B0C9-B2D9C0D53718}" srcOrd="8" destOrd="0" parTransId="{E8227220-8415-456D-9B92-DF814796BA7E}" sibTransId="{1A6D4601-FA63-463A-9DB7-5ED265713C91}"/>
    <dgm:cxn modelId="{5682CF43-85DA-409F-A583-C5196CB74454}" type="presOf" srcId="{35E87B34-9803-4B03-B01C-FE99C2A4AA3C}" destId="{95EBDD55-7881-4520-A018-8B66DE463EF6}" srcOrd="1" destOrd="0" presId="urn:microsoft.com/office/officeart/2008/layout/HorizontalMultiLevelHierarchy"/>
    <dgm:cxn modelId="{CE86E6EF-09AF-4C09-8B0A-761BB6E89C1B}" type="presOf" srcId="{AE0921F5-75CE-45EE-BF08-AFAE69F8CF63}" destId="{FC37CD32-55B5-474F-A6AA-23BCA3EA4916}" srcOrd="0" destOrd="0" presId="urn:microsoft.com/office/officeart/2008/layout/HorizontalMultiLevelHierarchy"/>
    <dgm:cxn modelId="{C12A61E2-2966-482D-A429-820624CD0FC4}" srcId="{3DE965E2-152D-45AE-8807-3C97ABB97BCA}" destId="{B172A08D-B092-47F0-99B8-7F935E6DD036}" srcOrd="1" destOrd="0" parTransId="{CE9FD46F-445D-4F54-9CBF-91C79710E524}" sibTransId="{979C1A50-EC90-4BB6-8FB3-A21FA18E1CFC}"/>
    <dgm:cxn modelId="{D63EB304-45E2-478B-A712-87A57FC370C7}" type="presOf" srcId="{631C5EA2-7666-48EF-9E73-CD3172CF579D}" destId="{EE8A9B2D-0BF5-43B9-AC23-31302DF6191C}" srcOrd="1" destOrd="0" presId="urn:microsoft.com/office/officeart/2008/layout/HorizontalMultiLevelHierarchy"/>
    <dgm:cxn modelId="{81AD6569-62BF-45F6-A1F4-1B1FB3C17487}" type="presOf" srcId="{52B43433-7022-4373-82BE-63170726F504}" destId="{6BB3194D-87B8-4388-98CD-5B5A75D4F9C5}" srcOrd="1" destOrd="0" presId="urn:microsoft.com/office/officeart/2008/layout/HorizontalMultiLevelHierarchy"/>
    <dgm:cxn modelId="{F8225115-93EF-4C6D-801A-6777E4B45ABA}" type="presOf" srcId="{9A105B37-ADAD-4A88-9A15-750BBF316DDA}" destId="{63F80364-EC8F-48A2-A969-C395EB2D9C68}" srcOrd="0" destOrd="0" presId="urn:microsoft.com/office/officeart/2008/layout/HorizontalMultiLevelHierarchy"/>
    <dgm:cxn modelId="{F3A4DE27-34E7-4E2D-9A18-FFB898933841}" srcId="{C5909A53-F4FF-44BA-BD0C-8925F87532AE}" destId="{B6C0DAAF-9CF4-4505-8A5B-C4CAE9CF44C4}" srcOrd="3" destOrd="0" parTransId="{52B43433-7022-4373-82BE-63170726F504}" sibTransId="{19CEDB40-6552-4618-AEDE-35D2D57201F4}"/>
    <dgm:cxn modelId="{D4851966-3CEB-46D6-A012-CF4F486CF764}" type="presOf" srcId="{A4A5A78F-DC34-46B3-B0C9-B2D9C0D53718}" destId="{E007073D-2FD7-4624-9B50-B08D79851A79}" srcOrd="0" destOrd="0" presId="urn:microsoft.com/office/officeart/2008/layout/HorizontalMultiLevelHierarchy"/>
    <dgm:cxn modelId="{3DC996CE-DABD-4B0D-95EA-64850C028A77}" type="presOf" srcId="{3DE965E2-152D-45AE-8807-3C97ABB97BCA}" destId="{67FF0337-9CEE-4A3A-80B9-599F002D87A5}" srcOrd="0" destOrd="0" presId="urn:microsoft.com/office/officeart/2008/layout/HorizontalMultiLevelHierarchy"/>
    <dgm:cxn modelId="{4972CBF8-48E5-45CD-B6CA-C25B59DCD00A}" type="presOf" srcId="{8965BC2D-B0A0-4572-B9F4-83395CBE4DEE}" destId="{B6CD04ED-18E4-406C-90CC-E9BCB62BA552}" srcOrd="1" destOrd="0" presId="urn:microsoft.com/office/officeart/2008/layout/HorizontalMultiLevelHierarchy"/>
    <dgm:cxn modelId="{5D05BB03-2970-41AC-8E26-3016DCD1BD4D}" type="presParOf" srcId="{0C410DF0-FB80-4919-93FB-44779262F302}" destId="{A7EFBEE6-AE73-4B26-BE57-EACD2D0542CD}" srcOrd="0" destOrd="0" presId="urn:microsoft.com/office/officeart/2008/layout/HorizontalMultiLevelHierarchy"/>
    <dgm:cxn modelId="{769A09D0-09DF-4C93-8477-66AFA90DA293}" type="presParOf" srcId="{A7EFBEE6-AE73-4B26-BE57-EACD2D0542CD}" destId="{19404300-E738-4D74-97C1-E7CA1863DAF5}" srcOrd="0" destOrd="0" presId="urn:microsoft.com/office/officeart/2008/layout/HorizontalMultiLevelHierarchy"/>
    <dgm:cxn modelId="{BB252ACA-831B-43BA-B886-558AB07C74A1}" type="presParOf" srcId="{A7EFBEE6-AE73-4B26-BE57-EACD2D0542CD}" destId="{A26CBA4F-4FFC-4F89-A089-8B9AC69DA5E8}" srcOrd="1" destOrd="0" presId="urn:microsoft.com/office/officeart/2008/layout/HorizontalMultiLevelHierarchy"/>
    <dgm:cxn modelId="{0CF10B7A-C4AB-4061-B6C9-84DD95A04FC0}" type="presParOf" srcId="{A26CBA4F-4FFC-4F89-A089-8B9AC69DA5E8}" destId="{26425437-47C7-49AD-925C-BA0274362D4F}" srcOrd="0" destOrd="0" presId="urn:microsoft.com/office/officeart/2008/layout/HorizontalMultiLevelHierarchy"/>
    <dgm:cxn modelId="{E1953215-4B68-4286-8D47-FD118E59B746}" type="presParOf" srcId="{26425437-47C7-49AD-925C-BA0274362D4F}" destId="{C7E8BC81-6B45-4CBA-A7D6-9FA2D28B8C76}" srcOrd="0" destOrd="0" presId="urn:microsoft.com/office/officeart/2008/layout/HorizontalMultiLevelHierarchy"/>
    <dgm:cxn modelId="{2A9219D1-210B-45A3-A30A-0A643E4894B9}" type="presParOf" srcId="{A26CBA4F-4FFC-4F89-A089-8B9AC69DA5E8}" destId="{8B0CB6D2-9104-4D39-9DC3-BA7C1AEF4EA8}" srcOrd="1" destOrd="0" presId="urn:microsoft.com/office/officeart/2008/layout/HorizontalMultiLevelHierarchy"/>
    <dgm:cxn modelId="{42F363E2-7F95-437B-8D36-C7D54DEA4C0C}" type="presParOf" srcId="{8B0CB6D2-9104-4D39-9DC3-BA7C1AEF4EA8}" destId="{E5D47CAD-FBF0-4732-A523-1505B85160ED}" srcOrd="0" destOrd="0" presId="urn:microsoft.com/office/officeart/2008/layout/HorizontalMultiLevelHierarchy"/>
    <dgm:cxn modelId="{2209E74A-D81C-4934-82C4-D68C647BF537}" type="presParOf" srcId="{8B0CB6D2-9104-4D39-9DC3-BA7C1AEF4EA8}" destId="{1EA3810E-14CB-4261-A32D-A270BCB62C76}" srcOrd="1" destOrd="0" presId="urn:microsoft.com/office/officeart/2008/layout/HorizontalMultiLevelHierarchy"/>
    <dgm:cxn modelId="{95CB8979-1E80-4032-AB37-4281C4A9FEFC}" type="presParOf" srcId="{1EA3810E-14CB-4261-A32D-A270BCB62C76}" destId="{6FE7577C-E551-4E40-92E2-6AD3022210E2}" srcOrd="0" destOrd="0" presId="urn:microsoft.com/office/officeart/2008/layout/HorizontalMultiLevelHierarchy"/>
    <dgm:cxn modelId="{7489216F-5BCE-42AF-8F8E-B37B78604224}" type="presParOf" srcId="{6FE7577C-E551-4E40-92E2-6AD3022210E2}" destId="{121834AD-7351-4648-84FA-A2B403B9F344}" srcOrd="0" destOrd="0" presId="urn:microsoft.com/office/officeart/2008/layout/HorizontalMultiLevelHierarchy"/>
    <dgm:cxn modelId="{1D585F97-4359-4C15-B185-2D08521B9ACF}" type="presParOf" srcId="{1EA3810E-14CB-4261-A32D-A270BCB62C76}" destId="{9FC0C130-44B0-45FF-B055-52EE8BC31B6E}" srcOrd="1" destOrd="0" presId="urn:microsoft.com/office/officeart/2008/layout/HorizontalMultiLevelHierarchy"/>
    <dgm:cxn modelId="{1F37798B-6C94-46C4-82E9-7E5CF6D9F31C}" type="presParOf" srcId="{9FC0C130-44B0-45FF-B055-52EE8BC31B6E}" destId="{02C8EEE6-F1F5-40F4-8FF9-AEAEC6D71744}" srcOrd="0" destOrd="0" presId="urn:microsoft.com/office/officeart/2008/layout/HorizontalMultiLevelHierarchy"/>
    <dgm:cxn modelId="{563B3A44-D099-486B-84A4-A050498CEB9B}" type="presParOf" srcId="{9FC0C130-44B0-45FF-B055-52EE8BC31B6E}" destId="{7DDB11DC-4ED3-4762-8893-6C0CB3EE53E0}" srcOrd="1" destOrd="0" presId="urn:microsoft.com/office/officeart/2008/layout/HorizontalMultiLevelHierarchy"/>
    <dgm:cxn modelId="{DD23427E-7D55-416D-B9F0-928EED791734}" type="presParOf" srcId="{1EA3810E-14CB-4261-A32D-A270BCB62C76}" destId="{6A8846F1-57D6-47A6-86DC-E34E26FB90D5}" srcOrd="2" destOrd="0" presId="urn:microsoft.com/office/officeart/2008/layout/HorizontalMultiLevelHierarchy"/>
    <dgm:cxn modelId="{4CBD891C-C59E-49A2-B189-4B3752444B45}" type="presParOf" srcId="{6A8846F1-57D6-47A6-86DC-E34E26FB90D5}" destId="{02A36ADC-52F1-470D-840B-46402767AD4C}" srcOrd="0" destOrd="0" presId="urn:microsoft.com/office/officeart/2008/layout/HorizontalMultiLevelHierarchy"/>
    <dgm:cxn modelId="{E09D1882-B57C-4AB7-8D9F-87B9ADB73F74}" type="presParOf" srcId="{1EA3810E-14CB-4261-A32D-A270BCB62C76}" destId="{27D3C1D1-DBCB-4217-823C-F93DA225B3DC}" srcOrd="3" destOrd="0" presId="urn:microsoft.com/office/officeart/2008/layout/HorizontalMultiLevelHierarchy"/>
    <dgm:cxn modelId="{4F2D6170-7D24-43F8-A091-B6809B401879}" type="presParOf" srcId="{27D3C1D1-DBCB-4217-823C-F93DA225B3DC}" destId="{730DC262-57CE-4CEA-AAB7-259136AABE9A}" srcOrd="0" destOrd="0" presId="urn:microsoft.com/office/officeart/2008/layout/HorizontalMultiLevelHierarchy"/>
    <dgm:cxn modelId="{C6E15CDC-51DC-4AD3-9A24-08BA558B8F31}" type="presParOf" srcId="{27D3C1D1-DBCB-4217-823C-F93DA225B3DC}" destId="{12F74775-EA05-461D-B624-4AB4DAA69816}" srcOrd="1" destOrd="0" presId="urn:microsoft.com/office/officeart/2008/layout/HorizontalMultiLevelHierarchy"/>
    <dgm:cxn modelId="{92F225CE-5F36-4CF3-8BB0-1F00FE7F4637}" type="presParOf" srcId="{A26CBA4F-4FFC-4F89-A089-8B9AC69DA5E8}" destId="{54CDF5BB-8E44-4692-8321-BD31C8284227}" srcOrd="2" destOrd="0" presId="urn:microsoft.com/office/officeart/2008/layout/HorizontalMultiLevelHierarchy"/>
    <dgm:cxn modelId="{9FDD3507-9B10-4173-B0EB-2BFEEA746003}" type="presParOf" srcId="{54CDF5BB-8E44-4692-8321-BD31C8284227}" destId="{95EBDD55-7881-4520-A018-8B66DE463EF6}" srcOrd="0" destOrd="0" presId="urn:microsoft.com/office/officeart/2008/layout/HorizontalMultiLevelHierarchy"/>
    <dgm:cxn modelId="{4CA8B045-139A-449C-A94A-EB507D862BBF}" type="presParOf" srcId="{A26CBA4F-4FFC-4F89-A089-8B9AC69DA5E8}" destId="{99EF4284-BA1E-4813-BA79-75B6C7D622E2}" srcOrd="3" destOrd="0" presId="urn:microsoft.com/office/officeart/2008/layout/HorizontalMultiLevelHierarchy"/>
    <dgm:cxn modelId="{16DE087B-D617-4DC3-81A6-8347076480DC}" type="presParOf" srcId="{99EF4284-BA1E-4813-BA79-75B6C7D622E2}" destId="{67FF0337-9CEE-4A3A-80B9-599F002D87A5}" srcOrd="0" destOrd="0" presId="urn:microsoft.com/office/officeart/2008/layout/HorizontalMultiLevelHierarchy"/>
    <dgm:cxn modelId="{2C03798B-513C-4687-ACF5-E53E7EC9BD4C}" type="presParOf" srcId="{99EF4284-BA1E-4813-BA79-75B6C7D622E2}" destId="{E3816829-2438-42C1-9B12-94D3828F7DBD}" srcOrd="1" destOrd="0" presId="urn:microsoft.com/office/officeart/2008/layout/HorizontalMultiLevelHierarchy"/>
    <dgm:cxn modelId="{30B584BC-15FA-45A6-92B4-5837636D5A2B}" type="presParOf" srcId="{E3816829-2438-42C1-9B12-94D3828F7DBD}" destId="{031CD328-3EE8-4727-B001-0DC49D6107F0}" srcOrd="0" destOrd="0" presId="urn:microsoft.com/office/officeart/2008/layout/HorizontalMultiLevelHierarchy"/>
    <dgm:cxn modelId="{FBBE093B-16C5-42EA-87E5-0515CEA891E6}" type="presParOf" srcId="{031CD328-3EE8-4727-B001-0DC49D6107F0}" destId="{7D708A6D-DB02-4CD7-BA7B-A00C96D6866C}" srcOrd="0" destOrd="0" presId="urn:microsoft.com/office/officeart/2008/layout/HorizontalMultiLevelHierarchy"/>
    <dgm:cxn modelId="{9046DCB5-F7D3-44C3-AF9A-8562BF71F041}" type="presParOf" srcId="{E3816829-2438-42C1-9B12-94D3828F7DBD}" destId="{EA6933EA-AEB4-4728-82D4-9A016E6E8A9D}" srcOrd="1" destOrd="0" presId="urn:microsoft.com/office/officeart/2008/layout/HorizontalMultiLevelHierarchy"/>
    <dgm:cxn modelId="{62069687-7CA4-420A-B3C5-181D95130F53}" type="presParOf" srcId="{EA6933EA-AEB4-4728-82D4-9A016E6E8A9D}" destId="{53C67BB6-A9D7-451A-931B-EE532A067FF3}" srcOrd="0" destOrd="0" presId="urn:microsoft.com/office/officeart/2008/layout/HorizontalMultiLevelHierarchy"/>
    <dgm:cxn modelId="{CCB2D56F-0406-42F0-A7A7-A4FABB5FA1F9}" type="presParOf" srcId="{EA6933EA-AEB4-4728-82D4-9A016E6E8A9D}" destId="{5C007A88-A926-47AF-88FB-9EEF7B2DDC51}" srcOrd="1" destOrd="0" presId="urn:microsoft.com/office/officeart/2008/layout/HorizontalMultiLevelHierarchy"/>
    <dgm:cxn modelId="{42744942-C1B4-442C-A679-C64F8C4DB59A}" type="presParOf" srcId="{E3816829-2438-42C1-9B12-94D3828F7DBD}" destId="{031B5FFD-994F-4D00-B9C7-8D09A75F804F}" srcOrd="2" destOrd="0" presId="urn:microsoft.com/office/officeart/2008/layout/HorizontalMultiLevelHierarchy"/>
    <dgm:cxn modelId="{6B74079F-F79F-4E25-ABB7-58FAC0ED94FC}" type="presParOf" srcId="{031B5FFD-994F-4D00-B9C7-8D09A75F804F}" destId="{4332126A-F2B8-4754-A3C9-20D5AF8BDC54}" srcOrd="0" destOrd="0" presId="urn:microsoft.com/office/officeart/2008/layout/HorizontalMultiLevelHierarchy"/>
    <dgm:cxn modelId="{8FE67250-44EA-4FE5-A32F-7610A4446F3F}" type="presParOf" srcId="{E3816829-2438-42C1-9B12-94D3828F7DBD}" destId="{0627C271-B067-40BD-909B-B71D151EDF39}" srcOrd="3" destOrd="0" presId="urn:microsoft.com/office/officeart/2008/layout/HorizontalMultiLevelHierarchy"/>
    <dgm:cxn modelId="{D2B2E384-648C-411D-A1D6-C70E155C9C7C}" type="presParOf" srcId="{0627C271-B067-40BD-909B-B71D151EDF39}" destId="{3E0F4BAA-315C-4265-AB06-177695A06CEE}" srcOrd="0" destOrd="0" presId="urn:microsoft.com/office/officeart/2008/layout/HorizontalMultiLevelHierarchy"/>
    <dgm:cxn modelId="{F5B97202-A932-4436-8DB9-A7A15EFE5EF8}" type="presParOf" srcId="{0627C271-B067-40BD-909B-B71D151EDF39}" destId="{AEDEE319-3159-4317-82FB-865FFF501432}" srcOrd="1" destOrd="0" presId="urn:microsoft.com/office/officeart/2008/layout/HorizontalMultiLevelHierarchy"/>
    <dgm:cxn modelId="{5E39565C-B7A3-428A-8E28-9F510E59588A}" type="presParOf" srcId="{A26CBA4F-4FFC-4F89-A089-8B9AC69DA5E8}" destId="{A50EA89A-C231-4D83-8BD5-8E69C8D93763}" srcOrd="4" destOrd="0" presId="urn:microsoft.com/office/officeart/2008/layout/HorizontalMultiLevelHierarchy"/>
    <dgm:cxn modelId="{77DD82F2-2790-41A1-B4A0-29CEAC36BB99}" type="presParOf" srcId="{A50EA89A-C231-4D83-8BD5-8E69C8D93763}" destId="{A903B801-AFC5-4DBD-9E4C-B8B4168E2173}" srcOrd="0" destOrd="0" presId="urn:microsoft.com/office/officeart/2008/layout/HorizontalMultiLevelHierarchy"/>
    <dgm:cxn modelId="{3AD40BCE-3997-4FD0-AC03-2A577CDF0952}" type="presParOf" srcId="{A26CBA4F-4FFC-4F89-A089-8B9AC69DA5E8}" destId="{E0AA7030-1B18-4EF4-A54C-4249141D1923}" srcOrd="5" destOrd="0" presId="urn:microsoft.com/office/officeart/2008/layout/HorizontalMultiLevelHierarchy"/>
    <dgm:cxn modelId="{B3235F78-DF96-4A9D-8C2E-18B7CA8F9503}" type="presParOf" srcId="{E0AA7030-1B18-4EF4-A54C-4249141D1923}" destId="{63F80364-EC8F-48A2-A969-C395EB2D9C68}" srcOrd="0" destOrd="0" presId="urn:microsoft.com/office/officeart/2008/layout/HorizontalMultiLevelHierarchy"/>
    <dgm:cxn modelId="{9D11427A-1A9B-4BAB-A818-CC5586B0E28D}" type="presParOf" srcId="{E0AA7030-1B18-4EF4-A54C-4249141D1923}" destId="{2D91EFC4-631D-49FF-ACDD-2E0953E945E2}" srcOrd="1" destOrd="0" presId="urn:microsoft.com/office/officeart/2008/layout/HorizontalMultiLevelHierarchy"/>
    <dgm:cxn modelId="{3789BA87-506E-4176-9D28-DC2260C9DE6C}" type="presParOf" srcId="{A26CBA4F-4FFC-4F89-A089-8B9AC69DA5E8}" destId="{97283666-9466-46E5-B22C-B49E4ED9EEA1}" srcOrd="6" destOrd="0" presId="urn:microsoft.com/office/officeart/2008/layout/HorizontalMultiLevelHierarchy"/>
    <dgm:cxn modelId="{0906FAB8-31AC-4015-86C2-C45F049DC0DC}" type="presParOf" srcId="{97283666-9466-46E5-B22C-B49E4ED9EEA1}" destId="{6BB3194D-87B8-4388-98CD-5B5A75D4F9C5}" srcOrd="0" destOrd="0" presId="urn:microsoft.com/office/officeart/2008/layout/HorizontalMultiLevelHierarchy"/>
    <dgm:cxn modelId="{2812F1B3-F9A6-465F-B628-CDA30DB7A920}" type="presParOf" srcId="{A26CBA4F-4FFC-4F89-A089-8B9AC69DA5E8}" destId="{9B6716ED-D4C7-499A-91DC-0F1569138027}" srcOrd="7" destOrd="0" presId="urn:microsoft.com/office/officeart/2008/layout/HorizontalMultiLevelHierarchy"/>
    <dgm:cxn modelId="{1C064CF1-5DEE-4A2A-8A8A-05FA9052B10A}" type="presParOf" srcId="{9B6716ED-D4C7-499A-91DC-0F1569138027}" destId="{2815DB2D-F66B-40AB-BECF-6B44435726A6}" srcOrd="0" destOrd="0" presId="urn:microsoft.com/office/officeart/2008/layout/HorizontalMultiLevelHierarchy"/>
    <dgm:cxn modelId="{CF210CA7-1CA6-4EEA-8DCC-D4D5A16DC832}" type="presParOf" srcId="{9B6716ED-D4C7-499A-91DC-0F1569138027}" destId="{DD1E62B2-636A-4F79-B83B-9D3BCED8EB49}" srcOrd="1" destOrd="0" presId="urn:microsoft.com/office/officeart/2008/layout/HorizontalMultiLevelHierarchy"/>
    <dgm:cxn modelId="{5A64C571-3F8A-4414-9D55-C090ECACE95A}" type="presParOf" srcId="{A26CBA4F-4FFC-4F89-A089-8B9AC69DA5E8}" destId="{3E048979-39B1-468D-AC9B-98C348BBBAA2}" srcOrd="8" destOrd="0" presId="urn:microsoft.com/office/officeart/2008/layout/HorizontalMultiLevelHierarchy"/>
    <dgm:cxn modelId="{FD744A57-CB11-431D-811A-2694792DEAE5}" type="presParOf" srcId="{3E048979-39B1-468D-AC9B-98C348BBBAA2}" destId="{EE8A9B2D-0BF5-43B9-AC23-31302DF6191C}" srcOrd="0" destOrd="0" presId="urn:microsoft.com/office/officeart/2008/layout/HorizontalMultiLevelHierarchy"/>
    <dgm:cxn modelId="{B976E39C-56B7-418C-B3A1-6024DF5C4B31}" type="presParOf" srcId="{A26CBA4F-4FFC-4F89-A089-8B9AC69DA5E8}" destId="{1B8E4051-D817-48F0-896B-6715C328A0B6}" srcOrd="9" destOrd="0" presId="urn:microsoft.com/office/officeart/2008/layout/HorizontalMultiLevelHierarchy"/>
    <dgm:cxn modelId="{89CB682D-6A51-40C0-B33C-46C1AD68BC4B}" type="presParOf" srcId="{1B8E4051-D817-48F0-896B-6715C328A0B6}" destId="{3B35D2D2-B2CF-4ED6-A01C-6EACECC6AC99}" srcOrd="0" destOrd="0" presId="urn:microsoft.com/office/officeart/2008/layout/HorizontalMultiLevelHierarchy"/>
    <dgm:cxn modelId="{C7962292-8C90-43E9-8877-817337F8C724}" type="presParOf" srcId="{1B8E4051-D817-48F0-896B-6715C328A0B6}" destId="{0258E328-A35C-4308-9A38-864CB8694444}" srcOrd="1" destOrd="0" presId="urn:microsoft.com/office/officeart/2008/layout/HorizontalMultiLevelHierarchy"/>
    <dgm:cxn modelId="{FB331873-B5F4-47EB-AA34-2263C1C41633}" type="presParOf" srcId="{A26CBA4F-4FFC-4F89-A089-8B9AC69DA5E8}" destId="{545AB57A-E47B-4797-8F4D-5B02E234B18C}" srcOrd="10" destOrd="0" presId="urn:microsoft.com/office/officeart/2008/layout/HorizontalMultiLevelHierarchy"/>
    <dgm:cxn modelId="{AC6D90EF-9201-4ED0-A4EC-72A98DE63D50}" type="presParOf" srcId="{545AB57A-E47B-4797-8F4D-5B02E234B18C}" destId="{02FF02C6-174D-47E9-AC09-D49544663F0C}" srcOrd="0" destOrd="0" presId="urn:microsoft.com/office/officeart/2008/layout/HorizontalMultiLevelHierarchy"/>
    <dgm:cxn modelId="{3BC199F3-982F-49B2-B97A-0963C1ED8241}" type="presParOf" srcId="{A26CBA4F-4FFC-4F89-A089-8B9AC69DA5E8}" destId="{A9406CA7-8A74-40F3-B048-D03393AA2E38}" srcOrd="11" destOrd="0" presId="urn:microsoft.com/office/officeart/2008/layout/HorizontalMultiLevelHierarchy"/>
    <dgm:cxn modelId="{A9F092D3-FE97-4DE7-8E00-EC239C576E1C}" type="presParOf" srcId="{A9406CA7-8A74-40F3-B048-D03393AA2E38}" destId="{EF1AFDEB-AAE6-4A74-B5FE-F0550FF9E8BD}" srcOrd="0" destOrd="0" presId="urn:microsoft.com/office/officeart/2008/layout/HorizontalMultiLevelHierarchy"/>
    <dgm:cxn modelId="{ABDC1DB4-2138-44BC-964D-B8782A9C87A7}" type="presParOf" srcId="{A9406CA7-8A74-40F3-B048-D03393AA2E38}" destId="{351D3B06-5BD6-4273-8CB6-A695AD2986DF}" srcOrd="1" destOrd="0" presId="urn:microsoft.com/office/officeart/2008/layout/HorizontalMultiLevelHierarchy"/>
    <dgm:cxn modelId="{7E1BDBBB-95C1-40A3-A32A-63643BE39EF8}" type="presParOf" srcId="{351D3B06-5BD6-4273-8CB6-A695AD2986DF}" destId="{8A6EEF0F-A99F-4A9C-A71B-06D833A6EC8C}" srcOrd="0" destOrd="0" presId="urn:microsoft.com/office/officeart/2008/layout/HorizontalMultiLevelHierarchy"/>
    <dgm:cxn modelId="{BEA34B3A-58A1-4645-8D98-9FE8E184448E}" type="presParOf" srcId="{8A6EEF0F-A99F-4A9C-A71B-06D833A6EC8C}" destId="{30974DC3-C35D-4B7E-AAB4-B3A4A728AEA2}" srcOrd="0" destOrd="0" presId="urn:microsoft.com/office/officeart/2008/layout/HorizontalMultiLevelHierarchy"/>
    <dgm:cxn modelId="{C054FB60-3DCD-4024-8381-57AB887A6359}" type="presParOf" srcId="{351D3B06-5BD6-4273-8CB6-A695AD2986DF}" destId="{E69B8049-29E3-4287-8F5B-AB1A532076FD}" srcOrd="1" destOrd="0" presId="urn:microsoft.com/office/officeart/2008/layout/HorizontalMultiLevelHierarchy"/>
    <dgm:cxn modelId="{D2160A45-97E6-4DA1-B3E8-2DC530B5303E}" type="presParOf" srcId="{E69B8049-29E3-4287-8F5B-AB1A532076FD}" destId="{07B01271-156F-495A-874E-A107DF03F1FF}" srcOrd="0" destOrd="0" presId="urn:microsoft.com/office/officeart/2008/layout/HorizontalMultiLevelHierarchy"/>
    <dgm:cxn modelId="{20D9D52C-7DAF-4D63-ACFD-07AB37CD7A12}" type="presParOf" srcId="{E69B8049-29E3-4287-8F5B-AB1A532076FD}" destId="{7A843922-CCBC-4223-B95F-1E16E5354E84}" srcOrd="1" destOrd="0" presId="urn:microsoft.com/office/officeart/2008/layout/HorizontalMultiLevelHierarchy"/>
    <dgm:cxn modelId="{591B799D-AC55-4694-9BA3-86B991EAAD74}" type="presParOf" srcId="{A26CBA4F-4FFC-4F89-A089-8B9AC69DA5E8}" destId="{F6F261AF-F352-42A7-A8A7-7E1809AF5E0D}" srcOrd="12" destOrd="0" presId="urn:microsoft.com/office/officeart/2008/layout/HorizontalMultiLevelHierarchy"/>
    <dgm:cxn modelId="{AE4D835A-F6E4-4EAF-9687-0B6BC05F23D5}" type="presParOf" srcId="{F6F261AF-F352-42A7-A8A7-7E1809AF5E0D}" destId="{7318C0EB-AD38-475C-9AA5-80A6F2F7DDCC}" srcOrd="0" destOrd="0" presId="urn:microsoft.com/office/officeart/2008/layout/HorizontalMultiLevelHierarchy"/>
    <dgm:cxn modelId="{182BEAE6-F1F2-41DA-B5C8-DF95F04454DE}" type="presParOf" srcId="{A26CBA4F-4FFC-4F89-A089-8B9AC69DA5E8}" destId="{9C6E6652-5F4D-4A16-B5DB-40BBE9794952}" srcOrd="13" destOrd="0" presId="urn:microsoft.com/office/officeart/2008/layout/HorizontalMultiLevelHierarchy"/>
    <dgm:cxn modelId="{86EC95B1-3D8D-4E8C-B03F-192C4D511BA9}" type="presParOf" srcId="{9C6E6652-5F4D-4A16-B5DB-40BBE9794952}" destId="{B11A9A1B-C29E-464D-85E8-0432492A89B1}" srcOrd="0" destOrd="0" presId="urn:microsoft.com/office/officeart/2008/layout/HorizontalMultiLevelHierarchy"/>
    <dgm:cxn modelId="{962E01D2-5096-4B7E-8412-BC509FA22AD2}" type="presParOf" srcId="{9C6E6652-5F4D-4A16-B5DB-40BBE9794952}" destId="{B0BE2AEB-E862-49AF-A769-3C013D15B567}" srcOrd="1" destOrd="0" presId="urn:microsoft.com/office/officeart/2008/layout/HorizontalMultiLevelHierarchy"/>
    <dgm:cxn modelId="{607811B9-0F14-40A1-B56F-D8057D2550C6}" type="presParOf" srcId="{A26CBA4F-4FFC-4F89-A089-8B9AC69DA5E8}" destId="{872F739F-8D7D-44F6-B884-8FA5CA1A7BDA}" srcOrd="14" destOrd="0" presId="urn:microsoft.com/office/officeart/2008/layout/HorizontalMultiLevelHierarchy"/>
    <dgm:cxn modelId="{CF5FB1D9-7D42-4E80-9F81-7C92519A6615}" type="presParOf" srcId="{872F739F-8D7D-44F6-B884-8FA5CA1A7BDA}" destId="{B6CD04ED-18E4-406C-90CC-E9BCB62BA552}" srcOrd="0" destOrd="0" presId="urn:microsoft.com/office/officeart/2008/layout/HorizontalMultiLevelHierarchy"/>
    <dgm:cxn modelId="{4D59BB1D-D0E1-4F52-8C2B-3E63A6D552F0}" type="presParOf" srcId="{A26CBA4F-4FFC-4F89-A089-8B9AC69DA5E8}" destId="{D0AAB028-9227-479A-95D0-5137B1849D4A}" srcOrd="15" destOrd="0" presId="urn:microsoft.com/office/officeart/2008/layout/HorizontalMultiLevelHierarchy"/>
    <dgm:cxn modelId="{1A830DB7-32E3-48B0-BFD6-72B6D011A5A6}" type="presParOf" srcId="{D0AAB028-9227-479A-95D0-5137B1849D4A}" destId="{01C2198A-18FA-4A24-8C83-B10084960CCD}" srcOrd="0" destOrd="0" presId="urn:microsoft.com/office/officeart/2008/layout/HorizontalMultiLevelHierarchy"/>
    <dgm:cxn modelId="{1E2E561D-83FB-4232-9C80-B37F5EA964F0}" type="presParOf" srcId="{D0AAB028-9227-479A-95D0-5137B1849D4A}" destId="{EB7A66CA-7EF4-4974-B97A-2F81C91B04C2}" srcOrd="1" destOrd="0" presId="urn:microsoft.com/office/officeart/2008/layout/HorizontalMultiLevelHierarchy"/>
    <dgm:cxn modelId="{1AB60BF6-6E93-42B4-AF70-415A983EBF7A}" type="presParOf" srcId="{EB7A66CA-7EF4-4974-B97A-2F81C91B04C2}" destId="{73DFB614-A3F0-476E-84C7-52F4449BABCD}" srcOrd="0" destOrd="0" presId="urn:microsoft.com/office/officeart/2008/layout/HorizontalMultiLevelHierarchy"/>
    <dgm:cxn modelId="{8EDD742E-0D36-4490-9094-170AB2245819}" type="presParOf" srcId="{73DFB614-A3F0-476E-84C7-52F4449BABCD}" destId="{EC1468F7-8DE5-45DA-A36A-245A9214966C}" srcOrd="0" destOrd="0" presId="urn:microsoft.com/office/officeart/2008/layout/HorizontalMultiLevelHierarchy"/>
    <dgm:cxn modelId="{4D35C254-0BC4-4B01-B4EF-DD61BED7E9FA}" type="presParOf" srcId="{EB7A66CA-7EF4-4974-B97A-2F81C91B04C2}" destId="{B6A0E7CF-91C7-4BFC-A301-A9B4E26548B9}" srcOrd="1" destOrd="0" presId="urn:microsoft.com/office/officeart/2008/layout/HorizontalMultiLevelHierarchy"/>
    <dgm:cxn modelId="{256FE994-7030-49AC-93DC-121669CEA3E3}" type="presParOf" srcId="{B6A0E7CF-91C7-4BFC-A301-A9B4E26548B9}" destId="{A6B72603-EA82-4A3F-AFF3-701C7E9FAF5F}" srcOrd="0" destOrd="0" presId="urn:microsoft.com/office/officeart/2008/layout/HorizontalMultiLevelHierarchy"/>
    <dgm:cxn modelId="{DBB10CCC-2AAA-45A6-AD4F-8054F7DFC567}" type="presParOf" srcId="{B6A0E7CF-91C7-4BFC-A301-A9B4E26548B9}" destId="{F8D41D85-2BB7-4829-9996-B88DE2A2FF47}" srcOrd="1" destOrd="0" presId="urn:microsoft.com/office/officeart/2008/layout/HorizontalMultiLevelHierarchy"/>
    <dgm:cxn modelId="{E5BB7FE2-07A9-4861-819E-D58980555A14}" type="presParOf" srcId="{A26CBA4F-4FFC-4F89-A089-8B9AC69DA5E8}" destId="{7946D7A0-AA4F-48E8-A421-8DA6783893B4}" srcOrd="16" destOrd="0" presId="urn:microsoft.com/office/officeart/2008/layout/HorizontalMultiLevelHierarchy"/>
    <dgm:cxn modelId="{F9F5054F-1353-4E8F-9A62-C5E80D0E5F05}" type="presParOf" srcId="{7946D7A0-AA4F-48E8-A421-8DA6783893B4}" destId="{BD0BD683-3AD3-4ED2-BE43-66A3AC60B31E}" srcOrd="0" destOrd="0" presId="urn:microsoft.com/office/officeart/2008/layout/HorizontalMultiLevelHierarchy"/>
    <dgm:cxn modelId="{293994E9-042B-48DA-8C4C-9698E6125019}" type="presParOf" srcId="{A26CBA4F-4FFC-4F89-A089-8B9AC69DA5E8}" destId="{0CCFA72E-6E24-45DD-9172-A6683E2ECCC0}" srcOrd="17" destOrd="0" presId="urn:microsoft.com/office/officeart/2008/layout/HorizontalMultiLevelHierarchy"/>
    <dgm:cxn modelId="{ECD227BB-4FFB-4A4A-AE4D-11AE2B26637A}" type="presParOf" srcId="{0CCFA72E-6E24-45DD-9172-A6683E2ECCC0}" destId="{E007073D-2FD7-4624-9B50-B08D79851A79}" srcOrd="0" destOrd="0" presId="urn:microsoft.com/office/officeart/2008/layout/HorizontalMultiLevelHierarchy"/>
    <dgm:cxn modelId="{8177784E-AEFB-4F6B-B480-53875901791E}" type="presParOf" srcId="{0CCFA72E-6E24-45DD-9172-A6683E2ECCC0}" destId="{5103B6AD-3F36-4B5F-A6A3-5C87BD0616D4}" srcOrd="1" destOrd="0" presId="urn:microsoft.com/office/officeart/2008/layout/HorizontalMultiLevelHierarchy"/>
    <dgm:cxn modelId="{449D872D-31BA-4607-91BC-614699CE330C}" type="presParOf" srcId="{5103B6AD-3F36-4B5F-A6A3-5C87BD0616D4}" destId="{99CB0C44-1C96-4E23-BC8E-A3807727610F}" srcOrd="0" destOrd="0" presId="urn:microsoft.com/office/officeart/2008/layout/HorizontalMultiLevelHierarchy"/>
    <dgm:cxn modelId="{918CFAE2-8458-465C-A5E9-E5FF4CCDEFF0}" type="presParOf" srcId="{99CB0C44-1C96-4E23-BC8E-A3807727610F}" destId="{624EBF33-DCDE-484C-A622-828AE938DC7B}" srcOrd="0" destOrd="0" presId="urn:microsoft.com/office/officeart/2008/layout/HorizontalMultiLevelHierarchy"/>
    <dgm:cxn modelId="{458A8393-6CC8-4B4F-8CB5-75DD54F4BC3E}" type="presParOf" srcId="{5103B6AD-3F36-4B5F-A6A3-5C87BD0616D4}" destId="{9A016DFF-29D4-4BC1-AD24-938A5A33A70E}" srcOrd="1" destOrd="0" presId="urn:microsoft.com/office/officeart/2008/layout/HorizontalMultiLevelHierarchy"/>
    <dgm:cxn modelId="{9E70A33F-603E-44D4-A20E-9F49D090788E}" type="presParOf" srcId="{9A016DFF-29D4-4BC1-AD24-938A5A33A70E}" destId="{FC37CD32-55B5-474F-A6AA-23BCA3EA4916}" srcOrd="0" destOrd="0" presId="urn:microsoft.com/office/officeart/2008/layout/HorizontalMultiLevelHierarchy"/>
    <dgm:cxn modelId="{87EA2AAD-A8EC-46F5-84BE-609E218CCD03}" type="presParOf" srcId="{9A016DFF-29D4-4BC1-AD24-938A5A33A70E}" destId="{5DC07BCE-60E4-4D03-B3F5-32BDCCABA196}" srcOrd="1" destOrd="0" presId="urn:microsoft.com/office/officeart/2008/layout/HorizontalMultiLevelHierarchy"/>
    <dgm:cxn modelId="{44071439-FBD5-4539-9165-762F9BEC3F9C}" type="presParOf" srcId="{5103B6AD-3F36-4B5F-A6A3-5C87BD0616D4}" destId="{621CE786-AA7E-4AC8-968F-75136FBD6668}" srcOrd="2" destOrd="0" presId="urn:microsoft.com/office/officeart/2008/layout/HorizontalMultiLevelHierarchy"/>
    <dgm:cxn modelId="{594DD234-3828-4A6C-8C11-D02BE03504D0}" type="presParOf" srcId="{621CE786-AA7E-4AC8-968F-75136FBD6668}" destId="{8D1D0F07-77A7-401E-AC68-54F6057732B8}" srcOrd="0" destOrd="0" presId="urn:microsoft.com/office/officeart/2008/layout/HorizontalMultiLevelHierarchy"/>
    <dgm:cxn modelId="{5477336D-CF0F-4ED2-A0BD-7BE1442D5085}" type="presParOf" srcId="{5103B6AD-3F36-4B5F-A6A3-5C87BD0616D4}" destId="{585791D6-4246-475E-974B-8D58D49FC3DC}" srcOrd="3" destOrd="0" presId="urn:microsoft.com/office/officeart/2008/layout/HorizontalMultiLevelHierarchy"/>
    <dgm:cxn modelId="{F5C0EB95-F09D-41F2-8108-51407B76A0B4}" type="presParOf" srcId="{585791D6-4246-475E-974B-8D58D49FC3DC}" destId="{4F98BD7A-F2B1-450D-9B84-C96A10031648}" srcOrd="0" destOrd="0" presId="urn:microsoft.com/office/officeart/2008/layout/HorizontalMultiLevelHierarchy"/>
    <dgm:cxn modelId="{5C5BB09E-044A-4605-9E12-212E0102A964}" type="presParOf" srcId="{585791D6-4246-475E-974B-8D58D49FC3DC}" destId="{E40B413C-22DD-41AA-B27C-1703A1B2B6C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FD9E4B-035E-4A60-9F86-D0E14C35C6CC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C5909A53-F4FF-44BA-BD0C-8925F87532AE}">
      <dgm:prSet phldrT="[Текст]" custT="1"/>
      <dgm:spPr/>
      <dgm:t>
        <a:bodyPr/>
        <a:lstStyle/>
        <a:p>
          <a:r>
            <a:rPr lang="ru-RU" sz="20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Симуляционные</a:t>
          </a:r>
          <a:r>
            <a: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тесты</a:t>
          </a:r>
          <a:endParaRPr lang="ru-RU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D2B0EA-114B-49CA-B406-4875B10384BD}" type="parTrans" cxnId="{430B97D3-5381-4F5A-A3E6-6A09C2DE0D9D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AE2B-699B-4A3E-9DDF-CF8550C02B76}" type="sibTrans" cxnId="{430B97D3-5381-4F5A-A3E6-6A09C2DE0D9D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BCF6D-AB6F-44B4-A392-147E683218B0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Generalized F (GF-test)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BBFB58-2A21-4BDA-84DE-BB820D1FA090}" type="parTrans" cxnId="{457A6447-7EF6-4DA2-A1F4-6F74588916EF}">
      <dgm:prSet custT="1"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A6B63F-2423-4EE3-966E-4FBD06BD4E06}" type="sibTrans" cxnId="{457A6447-7EF6-4DA2-A1F4-6F74588916EF}">
      <dgm:prSet/>
      <dgm:spPr/>
      <dgm:t>
        <a:bodyPr/>
        <a:lstStyle/>
        <a:p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36700A-3D6E-4C01-AC08-5E15A1B273CA}">
      <dgm:prSet phldrT="[Текст]" custT="1"/>
      <dgm:spPr/>
      <dgm:t>
        <a:bodyPr/>
        <a:lstStyle/>
        <a:p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Alvandi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Generalized F (AGF-test)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74F9EB-44FF-41E0-B5AD-15320E333B95}" type="parTrans" cxnId="{545251FF-6326-4A5D-9D9D-7BA66240317A}">
      <dgm:prSet/>
      <dgm:spPr/>
      <dgm:t>
        <a:bodyPr/>
        <a:lstStyle/>
        <a:p>
          <a:endParaRPr lang="ru-RU"/>
        </a:p>
      </dgm:t>
    </dgm:pt>
    <dgm:pt modelId="{216A827F-B84B-46DC-8D4C-41315F34E6D5}" type="sibTrans" cxnId="{545251FF-6326-4A5D-9D9D-7BA66240317A}">
      <dgm:prSet/>
      <dgm:spPr/>
      <dgm:t>
        <a:bodyPr/>
        <a:lstStyle/>
        <a:p>
          <a:endParaRPr lang="ru-RU"/>
        </a:p>
      </dgm:t>
    </dgm:pt>
    <dgm:pt modelId="{5D1C7595-3B47-4F71-87F4-24D24F9ED47D}">
      <dgm:prSet phldrT="[Текст]" custT="1"/>
      <dgm:spPr/>
      <dgm:t>
        <a:bodyPr/>
        <a:lstStyle/>
        <a:p>
          <a:r>
            <a:rPr lang="en-US" sz="1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Fiducial</a:t>
          </a:r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Approach (FA-test)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423350-4599-4515-AC3F-544FE3E788A6}" type="parTrans" cxnId="{028A0F89-F8EE-4D31-A2B1-1313CE9DCD68}">
      <dgm:prSet/>
      <dgm:spPr/>
      <dgm:t>
        <a:bodyPr/>
        <a:lstStyle/>
        <a:p>
          <a:endParaRPr lang="ru-RU"/>
        </a:p>
      </dgm:t>
    </dgm:pt>
    <dgm:pt modelId="{D84892B2-CC05-4EA5-B23C-06BE04ED9770}" type="sibTrans" cxnId="{028A0F89-F8EE-4D31-A2B1-1313CE9DCD68}">
      <dgm:prSet/>
      <dgm:spPr/>
      <dgm:t>
        <a:bodyPr/>
        <a:lstStyle/>
        <a:p>
          <a:endParaRPr lang="ru-RU"/>
        </a:p>
      </dgm:t>
    </dgm:pt>
    <dgm:pt modelId="{8D4B19DA-90EC-4C74-B608-CD61C614CD3C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Parametric Bootstrap (PB-test)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BB04F-007E-49F6-A03B-43382F3B8AAE}" type="parTrans" cxnId="{355563B4-792B-4D6C-BFC0-61F043435E79}">
      <dgm:prSet/>
      <dgm:spPr/>
      <dgm:t>
        <a:bodyPr/>
        <a:lstStyle/>
        <a:p>
          <a:endParaRPr lang="ru-RU"/>
        </a:p>
      </dgm:t>
    </dgm:pt>
    <dgm:pt modelId="{05B8379F-C60B-4B72-9644-197EC956D91F}" type="sibTrans" cxnId="{355563B4-792B-4D6C-BFC0-61F043435E79}">
      <dgm:prSet/>
      <dgm:spPr/>
      <dgm:t>
        <a:bodyPr/>
        <a:lstStyle/>
        <a:p>
          <a:endParaRPr lang="ru-RU"/>
        </a:p>
      </dgm:t>
    </dgm:pt>
    <dgm:pt modelId="{4A3FB91C-46D9-488F-A7A2-9578C02E9487}">
      <dgm:prSet phldrT="[Текст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Revised Generalized F (RGF-test) </a:t>
          </a:r>
          <a:endParaRPr lang="ru-RU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2AF5DE-5162-40AA-832D-9DC3A9DC54A8}" type="parTrans" cxnId="{440D62BE-B10B-49DD-AB3C-4DD043408DAC}">
      <dgm:prSet/>
      <dgm:spPr/>
      <dgm:t>
        <a:bodyPr/>
        <a:lstStyle/>
        <a:p>
          <a:endParaRPr lang="ru-RU"/>
        </a:p>
      </dgm:t>
    </dgm:pt>
    <dgm:pt modelId="{2067D612-B929-4E0E-BE8C-5C314615C11E}" type="sibTrans" cxnId="{440D62BE-B10B-49DD-AB3C-4DD043408DAC}">
      <dgm:prSet/>
      <dgm:spPr/>
      <dgm:t>
        <a:bodyPr/>
        <a:lstStyle/>
        <a:p>
          <a:endParaRPr lang="ru-RU"/>
        </a:p>
      </dgm:t>
    </dgm:pt>
    <dgm:pt modelId="{0C410DF0-FB80-4919-93FB-44779262F302}" type="pres">
      <dgm:prSet presAssocID="{52FD9E4B-035E-4A60-9F86-D0E14C35C6CC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A7EFBEE6-AE73-4B26-BE57-EACD2D0542CD}" type="pres">
      <dgm:prSet presAssocID="{C5909A53-F4FF-44BA-BD0C-8925F87532AE}" presName="root1" presStyleCnt="0"/>
      <dgm:spPr/>
    </dgm:pt>
    <dgm:pt modelId="{19404300-E738-4D74-97C1-E7CA1863DAF5}" type="pres">
      <dgm:prSet presAssocID="{C5909A53-F4FF-44BA-BD0C-8925F87532AE}" presName="LevelOneTextNode" presStyleLbl="node0" presStyleIdx="0" presStyleCnt="1" custAng="0" custScaleX="76330" custScaleY="1651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6CBA4F-4FFC-4F89-A089-8B9AC69DA5E8}" type="pres">
      <dgm:prSet presAssocID="{C5909A53-F4FF-44BA-BD0C-8925F87532AE}" presName="level2hierChild" presStyleCnt="0"/>
      <dgm:spPr/>
    </dgm:pt>
    <dgm:pt modelId="{26425437-47C7-49AD-925C-BA0274362D4F}" type="pres">
      <dgm:prSet presAssocID="{93BBFB58-2A21-4BDA-84DE-BB820D1FA090}" presName="conn2-1" presStyleLbl="parChTrans1D2" presStyleIdx="0" presStyleCnt="3"/>
      <dgm:spPr/>
    </dgm:pt>
    <dgm:pt modelId="{C7E8BC81-6B45-4CBA-A7D6-9FA2D28B8C76}" type="pres">
      <dgm:prSet presAssocID="{93BBFB58-2A21-4BDA-84DE-BB820D1FA090}" presName="connTx" presStyleLbl="parChTrans1D2" presStyleIdx="0" presStyleCnt="3"/>
      <dgm:spPr/>
    </dgm:pt>
    <dgm:pt modelId="{8B0CB6D2-9104-4D39-9DC3-BA7C1AEF4EA8}" type="pres">
      <dgm:prSet presAssocID="{925BCF6D-AB6F-44B4-A392-147E683218B0}" presName="root2" presStyleCnt="0"/>
      <dgm:spPr/>
    </dgm:pt>
    <dgm:pt modelId="{E5D47CAD-FBF0-4732-A523-1505B85160ED}" type="pres">
      <dgm:prSet presAssocID="{925BCF6D-AB6F-44B4-A392-147E683218B0}" presName="LevelTwoTextNode" presStyleLbl="node2" presStyleIdx="0" presStyleCnt="3" custScaleY="627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EA3810E-14CB-4261-A32D-A270BCB62C76}" type="pres">
      <dgm:prSet presAssocID="{925BCF6D-AB6F-44B4-A392-147E683218B0}" presName="level3hierChild" presStyleCnt="0"/>
      <dgm:spPr/>
    </dgm:pt>
    <dgm:pt modelId="{5E8228DC-8FEC-4FB6-BBDE-A0DE63292DE1}" type="pres">
      <dgm:prSet presAssocID="{CF74F9EB-44FF-41E0-B5AD-15320E333B95}" presName="conn2-1" presStyleLbl="parChTrans1D3" presStyleIdx="0" presStyleCnt="2"/>
      <dgm:spPr/>
    </dgm:pt>
    <dgm:pt modelId="{D3133AD0-A079-4F4D-842D-59DA34381FED}" type="pres">
      <dgm:prSet presAssocID="{CF74F9EB-44FF-41E0-B5AD-15320E333B95}" presName="connTx" presStyleLbl="parChTrans1D3" presStyleIdx="0" presStyleCnt="2"/>
      <dgm:spPr/>
    </dgm:pt>
    <dgm:pt modelId="{37E679E4-872E-449A-B07C-FE43B572C91B}" type="pres">
      <dgm:prSet presAssocID="{1236700A-3D6E-4C01-AC08-5E15A1B273CA}" presName="root2" presStyleCnt="0"/>
      <dgm:spPr/>
    </dgm:pt>
    <dgm:pt modelId="{41EC1471-896F-48DA-BE51-D50CB2310E19}" type="pres">
      <dgm:prSet presAssocID="{1236700A-3D6E-4C01-AC08-5E15A1B273CA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29188AF-28B0-41E8-80AC-2DF09B519F8B}" type="pres">
      <dgm:prSet presAssocID="{1236700A-3D6E-4C01-AC08-5E15A1B273CA}" presName="level3hierChild" presStyleCnt="0"/>
      <dgm:spPr/>
    </dgm:pt>
    <dgm:pt modelId="{64821E6C-E7FF-48D4-835D-6B87C682D108}" type="pres">
      <dgm:prSet presAssocID="{8F2AF5DE-5162-40AA-832D-9DC3A9DC54A8}" presName="conn2-1" presStyleLbl="parChTrans1D3" presStyleIdx="1" presStyleCnt="2"/>
      <dgm:spPr/>
    </dgm:pt>
    <dgm:pt modelId="{5C677E0C-E1FA-43F1-8D60-231A1BA9CF7D}" type="pres">
      <dgm:prSet presAssocID="{8F2AF5DE-5162-40AA-832D-9DC3A9DC54A8}" presName="connTx" presStyleLbl="parChTrans1D3" presStyleIdx="1" presStyleCnt="2"/>
      <dgm:spPr/>
    </dgm:pt>
    <dgm:pt modelId="{B7F41D74-FE0E-4E76-976E-E6F4B4833851}" type="pres">
      <dgm:prSet presAssocID="{4A3FB91C-46D9-488F-A7A2-9578C02E9487}" presName="root2" presStyleCnt="0"/>
      <dgm:spPr/>
    </dgm:pt>
    <dgm:pt modelId="{6F422635-CDCB-4EF7-8427-F773B9BE167C}" type="pres">
      <dgm:prSet presAssocID="{4A3FB91C-46D9-488F-A7A2-9578C02E9487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AE050E3-5327-411E-907A-50FAEE462E0E}" type="pres">
      <dgm:prSet presAssocID="{4A3FB91C-46D9-488F-A7A2-9578C02E9487}" presName="level3hierChild" presStyleCnt="0"/>
      <dgm:spPr/>
    </dgm:pt>
    <dgm:pt modelId="{9C693EC4-2571-424F-92E5-A91FCD3543CB}" type="pres">
      <dgm:prSet presAssocID="{79423350-4599-4515-AC3F-544FE3E788A6}" presName="conn2-1" presStyleLbl="parChTrans1D2" presStyleIdx="1" presStyleCnt="3"/>
      <dgm:spPr/>
    </dgm:pt>
    <dgm:pt modelId="{440FE959-9700-47F5-987B-FF869D1F1D1D}" type="pres">
      <dgm:prSet presAssocID="{79423350-4599-4515-AC3F-544FE3E788A6}" presName="connTx" presStyleLbl="parChTrans1D2" presStyleIdx="1" presStyleCnt="3"/>
      <dgm:spPr/>
    </dgm:pt>
    <dgm:pt modelId="{F9E57598-9697-445D-BF01-25E532A7AC0F}" type="pres">
      <dgm:prSet presAssocID="{5D1C7595-3B47-4F71-87F4-24D24F9ED47D}" presName="root2" presStyleCnt="0"/>
      <dgm:spPr/>
    </dgm:pt>
    <dgm:pt modelId="{FDE6A6F6-48FF-43D6-8154-0A24B940509A}" type="pres">
      <dgm:prSet presAssocID="{5D1C7595-3B47-4F71-87F4-24D24F9ED47D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98FBEB0-6E81-4B4E-8CA3-331913681FC0}" type="pres">
      <dgm:prSet presAssocID="{5D1C7595-3B47-4F71-87F4-24D24F9ED47D}" presName="level3hierChild" presStyleCnt="0"/>
      <dgm:spPr/>
    </dgm:pt>
    <dgm:pt modelId="{BB9C8175-9635-45C8-8169-5AE29D7419B3}" type="pres">
      <dgm:prSet presAssocID="{649BB04F-007E-49F6-A03B-43382F3B8AAE}" presName="conn2-1" presStyleLbl="parChTrans1D2" presStyleIdx="2" presStyleCnt="3"/>
      <dgm:spPr/>
    </dgm:pt>
    <dgm:pt modelId="{F93CADCF-81B4-4261-8D21-88583D7D2C10}" type="pres">
      <dgm:prSet presAssocID="{649BB04F-007E-49F6-A03B-43382F3B8AAE}" presName="connTx" presStyleLbl="parChTrans1D2" presStyleIdx="2" presStyleCnt="3"/>
      <dgm:spPr/>
    </dgm:pt>
    <dgm:pt modelId="{D62BFFFC-2353-461E-818A-9A231A41B4D0}" type="pres">
      <dgm:prSet presAssocID="{8D4B19DA-90EC-4C74-B608-CD61C614CD3C}" presName="root2" presStyleCnt="0"/>
      <dgm:spPr/>
    </dgm:pt>
    <dgm:pt modelId="{A7DD800F-B40C-4602-9362-82682C5A3F98}" type="pres">
      <dgm:prSet presAssocID="{8D4B19DA-90EC-4C74-B608-CD61C614CD3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439C4DA-46FF-4316-8F8F-DF24E5C01EE0}" type="pres">
      <dgm:prSet presAssocID="{8D4B19DA-90EC-4C74-B608-CD61C614CD3C}" presName="level3hierChild" presStyleCnt="0"/>
      <dgm:spPr/>
    </dgm:pt>
  </dgm:ptLst>
  <dgm:cxnLst>
    <dgm:cxn modelId="{5448C60C-5209-43C8-8A83-FFC75CA33939}" type="presOf" srcId="{8F2AF5DE-5162-40AA-832D-9DC3A9DC54A8}" destId="{5C677E0C-E1FA-43F1-8D60-231A1BA9CF7D}" srcOrd="1" destOrd="0" presId="urn:microsoft.com/office/officeart/2008/layout/HorizontalMultiLevelHierarchy"/>
    <dgm:cxn modelId="{545251FF-6326-4A5D-9D9D-7BA66240317A}" srcId="{925BCF6D-AB6F-44B4-A392-147E683218B0}" destId="{1236700A-3D6E-4C01-AC08-5E15A1B273CA}" srcOrd="0" destOrd="0" parTransId="{CF74F9EB-44FF-41E0-B5AD-15320E333B95}" sibTransId="{216A827F-B84B-46DC-8D4C-41315F34E6D5}"/>
    <dgm:cxn modelId="{B3B8CF16-045A-4D1D-9765-C77EACAD93C7}" type="presOf" srcId="{79423350-4599-4515-AC3F-544FE3E788A6}" destId="{440FE959-9700-47F5-987B-FF869D1F1D1D}" srcOrd="1" destOrd="0" presId="urn:microsoft.com/office/officeart/2008/layout/HorizontalMultiLevelHierarchy"/>
    <dgm:cxn modelId="{A2A2477D-9AAD-47AB-AFF0-496A939C05EA}" type="presOf" srcId="{C5909A53-F4FF-44BA-BD0C-8925F87532AE}" destId="{19404300-E738-4D74-97C1-E7CA1863DAF5}" srcOrd="0" destOrd="0" presId="urn:microsoft.com/office/officeart/2008/layout/HorizontalMultiLevelHierarchy"/>
    <dgm:cxn modelId="{340C4F72-13EE-4D72-BFE7-8DB4D61299E8}" type="presOf" srcId="{CF74F9EB-44FF-41E0-B5AD-15320E333B95}" destId="{D3133AD0-A079-4F4D-842D-59DA34381FED}" srcOrd="1" destOrd="0" presId="urn:microsoft.com/office/officeart/2008/layout/HorizontalMultiLevelHierarchy"/>
    <dgm:cxn modelId="{D86F038A-D9F6-4091-8444-01562C5C6A5B}" type="presOf" srcId="{925BCF6D-AB6F-44B4-A392-147E683218B0}" destId="{E5D47CAD-FBF0-4732-A523-1505B85160ED}" srcOrd="0" destOrd="0" presId="urn:microsoft.com/office/officeart/2008/layout/HorizontalMultiLevelHierarchy"/>
    <dgm:cxn modelId="{AA408D20-9C21-4169-90CC-A8D5A485F4A8}" type="presOf" srcId="{CF74F9EB-44FF-41E0-B5AD-15320E333B95}" destId="{5E8228DC-8FEC-4FB6-BBDE-A0DE63292DE1}" srcOrd="0" destOrd="0" presId="urn:microsoft.com/office/officeart/2008/layout/HorizontalMultiLevelHierarchy"/>
    <dgm:cxn modelId="{2E0AC567-589F-4BBE-93D1-8F155F977259}" type="presOf" srcId="{8D4B19DA-90EC-4C74-B608-CD61C614CD3C}" destId="{A7DD800F-B40C-4602-9362-82682C5A3F98}" srcOrd="0" destOrd="0" presId="urn:microsoft.com/office/officeart/2008/layout/HorizontalMultiLevelHierarchy"/>
    <dgm:cxn modelId="{028A0F89-F8EE-4D31-A2B1-1313CE9DCD68}" srcId="{C5909A53-F4FF-44BA-BD0C-8925F87532AE}" destId="{5D1C7595-3B47-4F71-87F4-24D24F9ED47D}" srcOrd="1" destOrd="0" parTransId="{79423350-4599-4515-AC3F-544FE3E788A6}" sibTransId="{D84892B2-CC05-4EA5-B23C-06BE04ED9770}"/>
    <dgm:cxn modelId="{6E43D8CF-4698-4B3B-8B8E-9C72902D982E}" type="presOf" srcId="{5D1C7595-3B47-4F71-87F4-24D24F9ED47D}" destId="{FDE6A6F6-48FF-43D6-8154-0A24B940509A}" srcOrd="0" destOrd="0" presId="urn:microsoft.com/office/officeart/2008/layout/HorizontalMultiLevelHierarchy"/>
    <dgm:cxn modelId="{440D62BE-B10B-49DD-AB3C-4DD043408DAC}" srcId="{925BCF6D-AB6F-44B4-A392-147E683218B0}" destId="{4A3FB91C-46D9-488F-A7A2-9578C02E9487}" srcOrd="1" destOrd="0" parTransId="{8F2AF5DE-5162-40AA-832D-9DC3A9DC54A8}" sibTransId="{2067D612-B929-4E0E-BE8C-5C314615C11E}"/>
    <dgm:cxn modelId="{6EDC80EE-6E8A-4910-80C6-B07D9938DB76}" type="presOf" srcId="{93BBFB58-2A21-4BDA-84DE-BB820D1FA090}" destId="{C7E8BC81-6B45-4CBA-A7D6-9FA2D28B8C76}" srcOrd="1" destOrd="0" presId="urn:microsoft.com/office/officeart/2008/layout/HorizontalMultiLevelHierarchy"/>
    <dgm:cxn modelId="{77A28F07-D4DD-4B64-9DF2-0B68BD3229F5}" type="presOf" srcId="{1236700A-3D6E-4C01-AC08-5E15A1B273CA}" destId="{41EC1471-896F-48DA-BE51-D50CB2310E19}" srcOrd="0" destOrd="0" presId="urn:microsoft.com/office/officeart/2008/layout/HorizontalMultiLevelHierarchy"/>
    <dgm:cxn modelId="{5B30E0AB-7CA9-425D-B802-BAA1E5019FF3}" type="presOf" srcId="{4A3FB91C-46D9-488F-A7A2-9578C02E9487}" destId="{6F422635-CDCB-4EF7-8427-F773B9BE167C}" srcOrd="0" destOrd="0" presId="urn:microsoft.com/office/officeart/2008/layout/HorizontalMultiLevelHierarchy"/>
    <dgm:cxn modelId="{448713F9-97CA-4946-BB43-58DE40C30A0D}" type="presOf" srcId="{649BB04F-007E-49F6-A03B-43382F3B8AAE}" destId="{BB9C8175-9635-45C8-8169-5AE29D7419B3}" srcOrd="0" destOrd="0" presId="urn:microsoft.com/office/officeart/2008/layout/HorizontalMultiLevelHierarchy"/>
    <dgm:cxn modelId="{0D8C004A-890D-4729-BECC-4402E9CA4C38}" type="presOf" srcId="{52FD9E4B-035E-4A60-9F86-D0E14C35C6CC}" destId="{0C410DF0-FB80-4919-93FB-44779262F302}" srcOrd="0" destOrd="0" presId="urn:microsoft.com/office/officeart/2008/layout/HorizontalMultiLevelHierarchy"/>
    <dgm:cxn modelId="{355563B4-792B-4D6C-BFC0-61F043435E79}" srcId="{C5909A53-F4FF-44BA-BD0C-8925F87532AE}" destId="{8D4B19DA-90EC-4C74-B608-CD61C614CD3C}" srcOrd="2" destOrd="0" parTransId="{649BB04F-007E-49F6-A03B-43382F3B8AAE}" sibTransId="{05B8379F-C60B-4B72-9644-197EC956D91F}"/>
    <dgm:cxn modelId="{430B97D3-5381-4F5A-A3E6-6A09C2DE0D9D}" srcId="{52FD9E4B-035E-4A60-9F86-D0E14C35C6CC}" destId="{C5909A53-F4FF-44BA-BD0C-8925F87532AE}" srcOrd="0" destOrd="0" parTransId="{B0D2B0EA-114B-49CA-B406-4875B10384BD}" sibTransId="{D558AE2B-699B-4A3E-9DDF-CF8550C02B76}"/>
    <dgm:cxn modelId="{457A6447-7EF6-4DA2-A1F4-6F74588916EF}" srcId="{C5909A53-F4FF-44BA-BD0C-8925F87532AE}" destId="{925BCF6D-AB6F-44B4-A392-147E683218B0}" srcOrd="0" destOrd="0" parTransId="{93BBFB58-2A21-4BDA-84DE-BB820D1FA090}" sibTransId="{47A6B63F-2423-4EE3-966E-4FBD06BD4E06}"/>
    <dgm:cxn modelId="{428AC318-1201-4023-8C40-DB350165E95B}" type="presOf" srcId="{93BBFB58-2A21-4BDA-84DE-BB820D1FA090}" destId="{26425437-47C7-49AD-925C-BA0274362D4F}" srcOrd="0" destOrd="0" presId="urn:microsoft.com/office/officeart/2008/layout/HorizontalMultiLevelHierarchy"/>
    <dgm:cxn modelId="{277AA9FE-2C6B-4A58-BCA3-2198BB5F6B7B}" type="presOf" srcId="{649BB04F-007E-49F6-A03B-43382F3B8AAE}" destId="{F93CADCF-81B4-4261-8D21-88583D7D2C10}" srcOrd="1" destOrd="0" presId="urn:microsoft.com/office/officeart/2008/layout/HorizontalMultiLevelHierarchy"/>
    <dgm:cxn modelId="{8D3B83CF-E92A-4393-A70D-AA78AC8FB738}" type="presOf" srcId="{8F2AF5DE-5162-40AA-832D-9DC3A9DC54A8}" destId="{64821E6C-E7FF-48D4-835D-6B87C682D108}" srcOrd="0" destOrd="0" presId="urn:microsoft.com/office/officeart/2008/layout/HorizontalMultiLevelHierarchy"/>
    <dgm:cxn modelId="{119484C7-C408-4286-9780-1AEAEA5FCA24}" type="presOf" srcId="{79423350-4599-4515-AC3F-544FE3E788A6}" destId="{9C693EC4-2571-424F-92E5-A91FCD3543CB}" srcOrd="0" destOrd="0" presId="urn:microsoft.com/office/officeart/2008/layout/HorizontalMultiLevelHierarchy"/>
    <dgm:cxn modelId="{B90BD9E6-9FD0-417E-850A-9875A119F365}" type="presParOf" srcId="{0C410DF0-FB80-4919-93FB-44779262F302}" destId="{A7EFBEE6-AE73-4B26-BE57-EACD2D0542CD}" srcOrd="0" destOrd="0" presId="urn:microsoft.com/office/officeart/2008/layout/HorizontalMultiLevelHierarchy"/>
    <dgm:cxn modelId="{FC764B04-695D-415A-BA71-7C879097DB06}" type="presParOf" srcId="{A7EFBEE6-AE73-4B26-BE57-EACD2D0542CD}" destId="{19404300-E738-4D74-97C1-E7CA1863DAF5}" srcOrd="0" destOrd="0" presId="urn:microsoft.com/office/officeart/2008/layout/HorizontalMultiLevelHierarchy"/>
    <dgm:cxn modelId="{4969C683-5658-4D15-978B-2441D96D9814}" type="presParOf" srcId="{A7EFBEE6-AE73-4B26-BE57-EACD2D0542CD}" destId="{A26CBA4F-4FFC-4F89-A089-8B9AC69DA5E8}" srcOrd="1" destOrd="0" presId="urn:microsoft.com/office/officeart/2008/layout/HorizontalMultiLevelHierarchy"/>
    <dgm:cxn modelId="{DE74B22A-D46B-4128-85CD-14C7243746ED}" type="presParOf" srcId="{A26CBA4F-4FFC-4F89-A089-8B9AC69DA5E8}" destId="{26425437-47C7-49AD-925C-BA0274362D4F}" srcOrd="0" destOrd="0" presId="urn:microsoft.com/office/officeart/2008/layout/HorizontalMultiLevelHierarchy"/>
    <dgm:cxn modelId="{96D537AA-D55A-4E3D-9E1A-A2DE34947D1E}" type="presParOf" srcId="{26425437-47C7-49AD-925C-BA0274362D4F}" destId="{C7E8BC81-6B45-4CBA-A7D6-9FA2D28B8C76}" srcOrd="0" destOrd="0" presId="urn:microsoft.com/office/officeart/2008/layout/HorizontalMultiLevelHierarchy"/>
    <dgm:cxn modelId="{A3AD9DB2-56B6-4889-82F9-3987C7840C62}" type="presParOf" srcId="{A26CBA4F-4FFC-4F89-A089-8B9AC69DA5E8}" destId="{8B0CB6D2-9104-4D39-9DC3-BA7C1AEF4EA8}" srcOrd="1" destOrd="0" presId="urn:microsoft.com/office/officeart/2008/layout/HorizontalMultiLevelHierarchy"/>
    <dgm:cxn modelId="{99CE380B-7E99-4ED5-8812-1D119BC6B2E0}" type="presParOf" srcId="{8B0CB6D2-9104-4D39-9DC3-BA7C1AEF4EA8}" destId="{E5D47CAD-FBF0-4732-A523-1505B85160ED}" srcOrd="0" destOrd="0" presId="urn:microsoft.com/office/officeart/2008/layout/HorizontalMultiLevelHierarchy"/>
    <dgm:cxn modelId="{73B34B1D-378B-4678-9E35-B301506CD204}" type="presParOf" srcId="{8B0CB6D2-9104-4D39-9DC3-BA7C1AEF4EA8}" destId="{1EA3810E-14CB-4261-A32D-A270BCB62C76}" srcOrd="1" destOrd="0" presId="urn:microsoft.com/office/officeart/2008/layout/HorizontalMultiLevelHierarchy"/>
    <dgm:cxn modelId="{EC10F172-2426-452D-A17F-DBE6B3770DC2}" type="presParOf" srcId="{1EA3810E-14CB-4261-A32D-A270BCB62C76}" destId="{5E8228DC-8FEC-4FB6-BBDE-A0DE63292DE1}" srcOrd="0" destOrd="0" presId="urn:microsoft.com/office/officeart/2008/layout/HorizontalMultiLevelHierarchy"/>
    <dgm:cxn modelId="{0D487F6F-A55B-4B35-A0C7-EE0FBEC36898}" type="presParOf" srcId="{5E8228DC-8FEC-4FB6-BBDE-A0DE63292DE1}" destId="{D3133AD0-A079-4F4D-842D-59DA34381FED}" srcOrd="0" destOrd="0" presId="urn:microsoft.com/office/officeart/2008/layout/HorizontalMultiLevelHierarchy"/>
    <dgm:cxn modelId="{1D6ED218-0C74-4441-9AA2-8CE1AC8FBEDA}" type="presParOf" srcId="{1EA3810E-14CB-4261-A32D-A270BCB62C76}" destId="{37E679E4-872E-449A-B07C-FE43B572C91B}" srcOrd="1" destOrd="0" presId="urn:microsoft.com/office/officeart/2008/layout/HorizontalMultiLevelHierarchy"/>
    <dgm:cxn modelId="{CCAED966-E2A7-4133-A51B-ABAD1D4F467C}" type="presParOf" srcId="{37E679E4-872E-449A-B07C-FE43B572C91B}" destId="{41EC1471-896F-48DA-BE51-D50CB2310E19}" srcOrd="0" destOrd="0" presId="urn:microsoft.com/office/officeart/2008/layout/HorizontalMultiLevelHierarchy"/>
    <dgm:cxn modelId="{4EC2DEA2-DDC4-451C-94ED-B5B6857CB130}" type="presParOf" srcId="{37E679E4-872E-449A-B07C-FE43B572C91B}" destId="{829188AF-28B0-41E8-80AC-2DF09B519F8B}" srcOrd="1" destOrd="0" presId="urn:microsoft.com/office/officeart/2008/layout/HorizontalMultiLevelHierarchy"/>
    <dgm:cxn modelId="{6AF5E5EE-9570-4019-A229-D4C360C32B61}" type="presParOf" srcId="{1EA3810E-14CB-4261-A32D-A270BCB62C76}" destId="{64821E6C-E7FF-48D4-835D-6B87C682D108}" srcOrd="2" destOrd="0" presId="urn:microsoft.com/office/officeart/2008/layout/HorizontalMultiLevelHierarchy"/>
    <dgm:cxn modelId="{D3E676B3-9E70-44CE-8514-B61553AFB383}" type="presParOf" srcId="{64821E6C-E7FF-48D4-835D-6B87C682D108}" destId="{5C677E0C-E1FA-43F1-8D60-231A1BA9CF7D}" srcOrd="0" destOrd="0" presId="urn:microsoft.com/office/officeart/2008/layout/HorizontalMultiLevelHierarchy"/>
    <dgm:cxn modelId="{58AB34FE-8746-417A-AFCC-26DA7514FCFB}" type="presParOf" srcId="{1EA3810E-14CB-4261-A32D-A270BCB62C76}" destId="{B7F41D74-FE0E-4E76-976E-E6F4B4833851}" srcOrd="3" destOrd="0" presId="urn:microsoft.com/office/officeart/2008/layout/HorizontalMultiLevelHierarchy"/>
    <dgm:cxn modelId="{954DD08E-567A-4D78-A864-AAEE4DBC3FD6}" type="presParOf" srcId="{B7F41D74-FE0E-4E76-976E-E6F4B4833851}" destId="{6F422635-CDCB-4EF7-8427-F773B9BE167C}" srcOrd="0" destOrd="0" presId="urn:microsoft.com/office/officeart/2008/layout/HorizontalMultiLevelHierarchy"/>
    <dgm:cxn modelId="{EDF1198C-DD86-4CE6-9071-F77BD65875C0}" type="presParOf" srcId="{B7F41D74-FE0E-4E76-976E-E6F4B4833851}" destId="{6AE050E3-5327-411E-907A-50FAEE462E0E}" srcOrd="1" destOrd="0" presId="urn:microsoft.com/office/officeart/2008/layout/HorizontalMultiLevelHierarchy"/>
    <dgm:cxn modelId="{D9CA4C8D-99A5-4B6E-8343-55EC2D0EF3FC}" type="presParOf" srcId="{A26CBA4F-4FFC-4F89-A089-8B9AC69DA5E8}" destId="{9C693EC4-2571-424F-92E5-A91FCD3543CB}" srcOrd="2" destOrd="0" presId="urn:microsoft.com/office/officeart/2008/layout/HorizontalMultiLevelHierarchy"/>
    <dgm:cxn modelId="{E0F37C99-69FA-4D66-9141-48D63DDF5EDD}" type="presParOf" srcId="{9C693EC4-2571-424F-92E5-A91FCD3543CB}" destId="{440FE959-9700-47F5-987B-FF869D1F1D1D}" srcOrd="0" destOrd="0" presId="urn:microsoft.com/office/officeart/2008/layout/HorizontalMultiLevelHierarchy"/>
    <dgm:cxn modelId="{44053B0F-FD81-44E5-97DA-E0D0BC4D0B96}" type="presParOf" srcId="{A26CBA4F-4FFC-4F89-A089-8B9AC69DA5E8}" destId="{F9E57598-9697-445D-BF01-25E532A7AC0F}" srcOrd="3" destOrd="0" presId="urn:microsoft.com/office/officeart/2008/layout/HorizontalMultiLevelHierarchy"/>
    <dgm:cxn modelId="{F10E48CA-8FE4-4987-A810-A246FC54CA50}" type="presParOf" srcId="{F9E57598-9697-445D-BF01-25E532A7AC0F}" destId="{FDE6A6F6-48FF-43D6-8154-0A24B940509A}" srcOrd="0" destOrd="0" presId="urn:microsoft.com/office/officeart/2008/layout/HorizontalMultiLevelHierarchy"/>
    <dgm:cxn modelId="{985910DC-6FA4-440F-8A05-5A9B488A0734}" type="presParOf" srcId="{F9E57598-9697-445D-BF01-25E532A7AC0F}" destId="{598FBEB0-6E81-4B4E-8CA3-331913681FC0}" srcOrd="1" destOrd="0" presId="urn:microsoft.com/office/officeart/2008/layout/HorizontalMultiLevelHierarchy"/>
    <dgm:cxn modelId="{2AD33336-C5FD-4986-B2DA-E63D033D7A18}" type="presParOf" srcId="{A26CBA4F-4FFC-4F89-A089-8B9AC69DA5E8}" destId="{BB9C8175-9635-45C8-8169-5AE29D7419B3}" srcOrd="4" destOrd="0" presId="urn:microsoft.com/office/officeart/2008/layout/HorizontalMultiLevelHierarchy"/>
    <dgm:cxn modelId="{28B6892F-8DB9-4783-AE7D-A94964443F3F}" type="presParOf" srcId="{BB9C8175-9635-45C8-8169-5AE29D7419B3}" destId="{F93CADCF-81B4-4261-8D21-88583D7D2C10}" srcOrd="0" destOrd="0" presId="urn:microsoft.com/office/officeart/2008/layout/HorizontalMultiLevelHierarchy"/>
    <dgm:cxn modelId="{346564B1-F3C1-4E69-BAC4-AEF6C53DA03A}" type="presParOf" srcId="{A26CBA4F-4FFC-4F89-A089-8B9AC69DA5E8}" destId="{D62BFFFC-2353-461E-818A-9A231A41B4D0}" srcOrd="5" destOrd="0" presId="urn:microsoft.com/office/officeart/2008/layout/HorizontalMultiLevelHierarchy"/>
    <dgm:cxn modelId="{70D693CF-5370-4CDD-A8BF-8704D1B9CD1F}" type="presParOf" srcId="{D62BFFFC-2353-461E-818A-9A231A41B4D0}" destId="{A7DD800F-B40C-4602-9362-82682C5A3F98}" srcOrd="0" destOrd="0" presId="urn:microsoft.com/office/officeart/2008/layout/HorizontalMultiLevelHierarchy"/>
    <dgm:cxn modelId="{8D51103C-01D1-41A8-8D84-D65EAE7D5D91}" type="presParOf" srcId="{D62BFFFC-2353-461E-818A-9A231A41B4D0}" destId="{C439C4DA-46FF-4316-8F8F-DF24E5C01EE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CE786-AA7E-4AC8-968F-75136FBD6668}">
      <dsp:nvSpPr>
        <dsp:cNvPr id="0" name=""/>
        <dsp:cNvSpPr/>
      </dsp:nvSpPr>
      <dsp:spPr>
        <a:xfrm>
          <a:off x="3033836" y="5694994"/>
          <a:ext cx="385570" cy="232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232800"/>
              </a:lnTo>
              <a:lnTo>
                <a:pt x="385570" y="23280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362" y="5800134"/>
        <a:ext cx="22520" cy="22520"/>
      </dsp:txXfrm>
    </dsp:sp>
    <dsp:sp modelId="{99CB0C44-1C96-4E23-BC8E-A3807727610F}">
      <dsp:nvSpPr>
        <dsp:cNvPr id="0" name=""/>
        <dsp:cNvSpPr/>
      </dsp:nvSpPr>
      <dsp:spPr>
        <a:xfrm>
          <a:off x="3033836" y="5505918"/>
          <a:ext cx="385570" cy="189076"/>
        </a:xfrm>
        <a:custGeom>
          <a:avLst/>
          <a:gdLst/>
          <a:ahLst/>
          <a:cxnLst/>
          <a:rect l="0" t="0" r="0" b="0"/>
          <a:pathLst>
            <a:path>
              <a:moveTo>
                <a:pt x="0" y="189076"/>
              </a:moveTo>
              <a:lnTo>
                <a:pt x="192785" y="189076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886" y="5589720"/>
        <a:ext cx="21471" cy="21471"/>
      </dsp:txXfrm>
    </dsp:sp>
    <dsp:sp modelId="{7946D7A0-AA4F-48E8-A421-8DA6783893B4}">
      <dsp:nvSpPr>
        <dsp:cNvPr id="0" name=""/>
        <dsp:cNvSpPr/>
      </dsp:nvSpPr>
      <dsp:spPr>
        <a:xfrm>
          <a:off x="720411" y="3075117"/>
          <a:ext cx="385570" cy="2619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2619877"/>
              </a:lnTo>
              <a:lnTo>
                <a:pt x="385570" y="2619877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900" kern="1200"/>
        </a:p>
      </dsp:txBody>
      <dsp:txXfrm>
        <a:off x="846994" y="4318853"/>
        <a:ext cx="132404" cy="132404"/>
      </dsp:txXfrm>
    </dsp:sp>
    <dsp:sp modelId="{73DFB614-A3F0-476E-84C7-52F4449BABCD}">
      <dsp:nvSpPr>
        <dsp:cNvPr id="0" name=""/>
        <dsp:cNvSpPr/>
      </dsp:nvSpPr>
      <dsp:spPr>
        <a:xfrm>
          <a:off x="3033836" y="4860047"/>
          <a:ext cx="385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570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6983" y="4896128"/>
        <a:ext cx="19278" cy="19278"/>
      </dsp:txXfrm>
    </dsp:sp>
    <dsp:sp modelId="{872F739F-8D7D-44F6-B884-8FA5CA1A7BDA}">
      <dsp:nvSpPr>
        <dsp:cNvPr id="0" name=""/>
        <dsp:cNvSpPr/>
      </dsp:nvSpPr>
      <dsp:spPr>
        <a:xfrm>
          <a:off x="720411" y="3075117"/>
          <a:ext cx="385570" cy="1830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1830650"/>
              </a:lnTo>
              <a:lnTo>
                <a:pt x="385570" y="183065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866426" y="3943672"/>
        <a:ext cx="93540" cy="93540"/>
      </dsp:txXfrm>
    </dsp:sp>
    <dsp:sp modelId="{F6F261AF-F352-42A7-A8A7-7E1809AF5E0D}">
      <dsp:nvSpPr>
        <dsp:cNvPr id="0" name=""/>
        <dsp:cNvSpPr/>
      </dsp:nvSpPr>
      <dsp:spPr>
        <a:xfrm>
          <a:off x="720411" y="3075117"/>
          <a:ext cx="385570" cy="1227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1227649"/>
              </a:lnTo>
              <a:lnTo>
                <a:pt x="385570" y="1227649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81027" y="3656772"/>
        <a:ext cx="64338" cy="64338"/>
      </dsp:txXfrm>
    </dsp:sp>
    <dsp:sp modelId="{8A6EEF0F-A99F-4A9C-A71B-06D833A6EC8C}">
      <dsp:nvSpPr>
        <dsp:cNvPr id="0" name=""/>
        <dsp:cNvSpPr/>
      </dsp:nvSpPr>
      <dsp:spPr>
        <a:xfrm>
          <a:off x="3033836" y="3654045"/>
          <a:ext cx="385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570" y="4572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6983" y="3690126"/>
        <a:ext cx="19278" cy="19278"/>
      </dsp:txXfrm>
    </dsp:sp>
    <dsp:sp modelId="{545AB57A-E47B-4797-8F4D-5B02E234B18C}">
      <dsp:nvSpPr>
        <dsp:cNvPr id="0" name=""/>
        <dsp:cNvSpPr/>
      </dsp:nvSpPr>
      <dsp:spPr>
        <a:xfrm>
          <a:off x="720411" y="3075117"/>
          <a:ext cx="385570" cy="624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624648"/>
              </a:lnTo>
              <a:lnTo>
                <a:pt x="385570" y="624648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94845" y="3369089"/>
        <a:ext cx="36703" cy="36703"/>
      </dsp:txXfrm>
    </dsp:sp>
    <dsp:sp modelId="{3E048979-39B1-468D-AC9B-98C348BBBAA2}">
      <dsp:nvSpPr>
        <dsp:cNvPr id="0" name=""/>
        <dsp:cNvSpPr/>
      </dsp:nvSpPr>
      <dsp:spPr>
        <a:xfrm>
          <a:off x="720411" y="3026517"/>
          <a:ext cx="385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600"/>
              </a:moveTo>
              <a:lnTo>
                <a:pt x="192785" y="48600"/>
              </a:lnTo>
              <a:lnTo>
                <a:pt x="192785" y="45720"/>
              </a:lnTo>
              <a:lnTo>
                <a:pt x="385570" y="4572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903557" y="3062597"/>
        <a:ext cx="19279" cy="19279"/>
      </dsp:txXfrm>
    </dsp:sp>
    <dsp:sp modelId="{97283666-9466-46E5-B22C-B49E4ED9EEA1}">
      <dsp:nvSpPr>
        <dsp:cNvPr id="0" name=""/>
        <dsp:cNvSpPr/>
      </dsp:nvSpPr>
      <dsp:spPr>
        <a:xfrm>
          <a:off x="720411" y="2444708"/>
          <a:ext cx="385570" cy="630408"/>
        </a:xfrm>
        <a:custGeom>
          <a:avLst/>
          <a:gdLst/>
          <a:ahLst/>
          <a:cxnLst/>
          <a:rect l="0" t="0" r="0" b="0"/>
          <a:pathLst>
            <a:path>
              <a:moveTo>
                <a:pt x="0" y="630408"/>
              </a:moveTo>
              <a:lnTo>
                <a:pt x="192785" y="630408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894722" y="2741438"/>
        <a:ext cx="36948" cy="36948"/>
      </dsp:txXfrm>
    </dsp:sp>
    <dsp:sp modelId="{A50EA89A-C231-4D83-8BD5-8E69C8D93763}">
      <dsp:nvSpPr>
        <dsp:cNvPr id="0" name=""/>
        <dsp:cNvSpPr/>
      </dsp:nvSpPr>
      <dsp:spPr>
        <a:xfrm>
          <a:off x="720411" y="1833913"/>
          <a:ext cx="385570" cy="1241203"/>
        </a:xfrm>
        <a:custGeom>
          <a:avLst/>
          <a:gdLst/>
          <a:ahLst/>
          <a:cxnLst/>
          <a:rect l="0" t="0" r="0" b="0"/>
          <a:pathLst>
            <a:path>
              <a:moveTo>
                <a:pt x="0" y="1241203"/>
              </a:moveTo>
              <a:lnTo>
                <a:pt x="192785" y="1241203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0704" y="2422022"/>
        <a:ext cx="64985" cy="64985"/>
      </dsp:txXfrm>
    </dsp:sp>
    <dsp:sp modelId="{031B5FFD-994F-4D00-B9C7-8D09A75F804F}">
      <dsp:nvSpPr>
        <dsp:cNvPr id="0" name=""/>
        <dsp:cNvSpPr/>
      </dsp:nvSpPr>
      <dsp:spPr>
        <a:xfrm>
          <a:off x="3033836" y="1165500"/>
          <a:ext cx="385570" cy="206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206518"/>
              </a:lnTo>
              <a:lnTo>
                <a:pt x="385570" y="206518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687" y="1257825"/>
        <a:ext cx="21869" cy="21869"/>
      </dsp:txXfrm>
    </dsp:sp>
    <dsp:sp modelId="{031CD328-3EE8-4727-B001-0DC49D6107F0}">
      <dsp:nvSpPr>
        <dsp:cNvPr id="0" name=""/>
        <dsp:cNvSpPr/>
      </dsp:nvSpPr>
      <dsp:spPr>
        <a:xfrm>
          <a:off x="3033836" y="963669"/>
          <a:ext cx="385570" cy="201831"/>
        </a:xfrm>
        <a:custGeom>
          <a:avLst/>
          <a:gdLst/>
          <a:ahLst/>
          <a:cxnLst/>
          <a:rect l="0" t="0" r="0" b="0"/>
          <a:pathLst>
            <a:path>
              <a:moveTo>
                <a:pt x="0" y="201831"/>
              </a:moveTo>
              <a:lnTo>
                <a:pt x="192785" y="201831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742" y="1053705"/>
        <a:ext cx="21760" cy="21760"/>
      </dsp:txXfrm>
    </dsp:sp>
    <dsp:sp modelId="{54CDF5BB-8E44-4692-8321-BD31C8284227}">
      <dsp:nvSpPr>
        <dsp:cNvPr id="0" name=""/>
        <dsp:cNvSpPr/>
      </dsp:nvSpPr>
      <dsp:spPr>
        <a:xfrm>
          <a:off x="720411" y="1165500"/>
          <a:ext cx="385570" cy="1909616"/>
        </a:xfrm>
        <a:custGeom>
          <a:avLst/>
          <a:gdLst/>
          <a:ahLst/>
          <a:cxnLst/>
          <a:rect l="0" t="0" r="0" b="0"/>
          <a:pathLst>
            <a:path>
              <a:moveTo>
                <a:pt x="0" y="1909616"/>
              </a:moveTo>
              <a:lnTo>
                <a:pt x="192785" y="1909616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4493" y="2071605"/>
        <a:ext cx="97407" cy="97407"/>
      </dsp:txXfrm>
    </dsp:sp>
    <dsp:sp modelId="{6A8846F1-57D6-47A6-86DC-E34E26FB90D5}">
      <dsp:nvSpPr>
        <dsp:cNvPr id="0" name=""/>
        <dsp:cNvSpPr/>
      </dsp:nvSpPr>
      <dsp:spPr>
        <a:xfrm>
          <a:off x="3033836" y="345727"/>
          <a:ext cx="385570" cy="195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2785" y="0"/>
              </a:lnTo>
              <a:lnTo>
                <a:pt x="192785" y="195894"/>
              </a:lnTo>
              <a:lnTo>
                <a:pt x="385570" y="19589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810" y="432863"/>
        <a:ext cx="21624" cy="21624"/>
      </dsp:txXfrm>
    </dsp:sp>
    <dsp:sp modelId="{6FE7577C-E551-4E40-92E2-6AD3022210E2}">
      <dsp:nvSpPr>
        <dsp:cNvPr id="0" name=""/>
        <dsp:cNvSpPr/>
      </dsp:nvSpPr>
      <dsp:spPr>
        <a:xfrm>
          <a:off x="3033836" y="130198"/>
          <a:ext cx="385570" cy="215528"/>
        </a:xfrm>
        <a:custGeom>
          <a:avLst/>
          <a:gdLst/>
          <a:ahLst/>
          <a:cxnLst/>
          <a:rect l="0" t="0" r="0" b="0"/>
          <a:pathLst>
            <a:path>
              <a:moveTo>
                <a:pt x="0" y="215528"/>
              </a:moveTo>
              <a:lnTo>
                <a:pt x="192785" y="215528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3215579" y="226920"/>
        <a:ext cx="22086" cy="22086"/>
      </dsp:txXfrm>
    </dsp:sp>
    <dsp:sp modelId="{26425437-47C7-49AD-925C-BA0274362D4F}">
      <dsp:nvSpPr>
        <dsp:cNvPr id="0" name=""/>
        <dsp:cNvSpPr/>
      </dsp:nvSpPr>
      <dsp:spPr>
        <a:xfrm>
          <a:off x="720411" y="345727"/>
          <a:ext cx="385570" cy="2729389"/>
        </a:xfrm>
        <a:custGeom>
          <a:avLst/>
          <a:gdLst/>
          <a:ahLst/>
          <a:cxnLst/>
          <a:rect l="0" t="0" r="0" b="0"/>
          <a:pathLst>
            <a:path>
              <a:moveTo>
                <a:pt x="0" y="2729389"/>
              </a:moveTo>
              <a:lnTo>
                <a:pt x="192785" y="2729389"/>
              </a:lnTo>
              <a:lnTo>
                <a:pt x="192785" y="0"/>
              </a:lnTo>
              <a:lnTo>
                <a:pt x="385570" y="0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4284" y="1641510"/>
        <a:ext cx="137824" cy="137824"/>
      </dsp:txXfrm>
    </dsp:sp>
    <dsp:sp modelId="{19404300-E738-4D74-97C1-E7CA1863DAF5}">
      <dsp:nvSpPr>
        <dsp:cNvPr id="0" name=""/>
        <dsp:cNvSpPr/>
      </dsp:nvSpPr>
      <dsp:spPr>
        <a:xfrm rot="16200000">
          <a:off x="-2469609" y="2829080"/>
          <a:ext cx="5887968" cy="492073"/>
        </a:xfrm>
        <a:prstGeom prst="rect">
          <a:avLst/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Расчетные тесты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2469609" y="2829080"/>
        <a:ext cx="5887968" cy="492073"/>
      </dsp:txXfrm>
    </dsp:sp>
    <dsp:sp modelId="{E5D47CAD-FBF0-4732-A523-1505B85160ED}">
      <dsp:nvSpPr>
        <dsp:cNvPr id="0" name=""/>
        <dsp:cNvSpPr/>
      </dsp:nvSpPr>
      <dsp:spPr>
        <a:xfrm>
          <a:off x="1105982" y="161359"/>
          <a:ext cx="1927854" cy="368737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F-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тесты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161359"/>
        <a:ext cx="1927854" cy="368737"/>
      </dsp:txXfrm>
    </dsp:sp>
    <dsp:sp modelId="{02C8EEE6-F1F5-40F4-8FF9-AEAEC6D71744}">
      <dsp:nvSpPr>
        <dsp:cNvPr id="0" name=""/>
        <dsp:cNvSpPr/>
      </dsp:nvSpPr>
      <dsp:spPr>
        <a:xfrm>
          <a:off x="3419407" y="7774"/>
          <a:ext cx="2235713" cy="244849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Approximate F-test (AF-test)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7774"/>
        <a:ext cx="2235713" cy="244849"/>
      </dsp:txXfrm>
    </dsp:sp>
    <dsp:sp modelId="{730DC262-57CE-4CEA-AAB7-259136AABE9A}">
      <dsp:nvSpPr>
        <dsp:cNvPr id="0" name=""/>
        <dsp:cNvSpPr/>
      </dsp:nvSpPr>
      <dsp:spPr>
        <a:xfrm>
          <a:off x="3419407" y="399563"/>
          <a:ext cx="2256071" cy="284117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Permutation F-test (PF-test)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399563"/>
        <a:ext cx="2256071" cy="284117"/>
      </dsp:txXfrm>
    </dsp:sp>
    <dsp:sp modelId="{67FF0337-9CEE-4A3A-80B9-599F002D87A5}">
      <dsp:nvSpPr>
        <dsp:cNvPr id="0" name=""/>
        <dsp:cNvSpPr/>
      </dsp:nvSpPr>
      <dsp:spPr>
        <a:xfrm>
          <a:off x="1105982" y="814002"/>
          <a:ext cx="1927854" cy="702996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С использованием перевода 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t-</a:t>
          </a:r>
          <a:r>
            <a:rPr lang="ru-RU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распределения в нормальное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814002"/>
        <a:ext cx="1927854" cy="702996"/>
      </dsp:txXfrm>
    </dsp:sp>
    <dsp:sp modelId="{53C67BB6-A9D7-451A-931B-EE532A067FF3}">
      <dsp:nvSpPr>
        <dsp:cNvPr id="0" name=""/>
        <dsp:cNvSpPr/>
      </dsp:nvSpPr>
      <dsp:spPr>
        <a:xfrm>
          <a:off x="3419407" y="830621"/>
          <a:ext cx="2235713" cy="266096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Alexander-Govern (AG-test)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830621"/>
        <a:ext cx="2235713" cy="266096"/>
      </dsp:txXfrm>
    </dsp:sp>
    <dsp:sp modelId="{3E0F4BAA-315C-4265-AB06-177695A06CEE}">
      <dsp:nvSpPr>
        <dsp:cNvPr id="0" name=""/>
        <dsp:cNvSpPr/>
      </dsp:nvSpPr>
      <dsp:spPr>
        <a:xfrm>
          <a:off x="3419407" y="1243658"/>
          <a:ext cx="2276429" cy="256722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B2-test (Bailey transformation)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1243658"/>
        <a:ext cx="2276429" cy="256722"/>
      </dsp:txXfrm>
    </dsp:sp>
    <dsp:sp modelId="{63F80364-EC8F-48A2-A969-C395EB2D9C68}">
      <dsp:nvSpPr>
        <dsp:cNvPr id="0" name=""/>
        <dsp:cNvSpPr/>
      </dsp:nvSpPr>
      <dsp:spPr>
        <a:xfrm>
          <a:off x="1105982" y="1663939"/>
          <a:ext cx="1927854" cy="339948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Scott-Smith (SS-test)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1663939"/>
        <a:ext cx="1927854" cy="339948"/>
      </dsp:txXfrm>
    </dsp:sp>
    <dsp:sp modelId="{2815DB2D-F66B-40AB-BECF-6B44435726A6}">
      <dsp:nvSpPr>
        <dsp:cNvPr id="0" name=""/>
        <dsp:cNvSpPr/>
      </dsp:nvSpPr>
      <dsp:spPr>
        <a:xfrm>
          <a:off x="1105982" y="2150828"/>
          <a:ext cx="1927854" cy="587760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Johansen W-test (JF-test)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2150828"/>
        <a:ext cx="1927854" cy="587760"/>
      </dsp:txXfrm>
    </dsp:sp>
    <dsp:sp modelId="{3B35D2D2-B2CF-4ED6-A01C-6EACECC6AC99}">
      <dsp:nvSpPr>
        <dsp:cNvPr id="0" name=""/>
        <dsp:cNvSpPr/>
      </dsp:nvSpPr>
      <dsp:spPr>
        <a:xfrm>
          <a:off x="1105982" y="2885529"/>
          <a:ext cx="1927854" cy="373415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Box test (BX-test)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2885529"/>
        <a:ext cx="1927854" cy="373415"/>
      </dsp:txXfrm>
    </dsp:sp>
    <dsp:sp modelId="{EF1AFDEB-AAE6-4A74-B5FE-F0550FF9E8BD}">
      <dsp:nvSpPr>
        <dsp:cNvPr id="0" name=""/>
        <dsp:cNvSpPr/>
      </dsp:nvSpPr>
      <dsp:spPr>
        <a:xfrm>
          <a:off x="1105982" y="3405885"/>
          <a:ext cx="1927854" cy="587760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Chen One Stage test (OS-test)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3405885"/>
        <a:ext cx="1927854" cy="587760"/>
      </dsp:txXfrm>
    </dsp:sp>
    <dsp:sp modelId="{07B01271-156F-495A-874E-A107DF03F1FF}">
      <dsp:nvSpPr>
        <dsp:cNvPr id="0" name=""/>
        <dsp:cNvSpPr/>
      </dsp:nvSpPr>
      <dsp:spPr>
        <a:xfrm>
          <a:off x="3419407" y="3405885"/>
          <a:ext cx="2180287" cy="587760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One Stage Range test (OSR-test)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3405885"/>
        <a:ext cx="2180287" cy="587760"/>
      </dsp:txXfrm>
    </dsp:sp>
    <dsp:sp modelId="{B11A9A1B-C29E-464D-85E8-0432492A89B1}">
      <dsp:nvSpPr>
        <dsp:cNvPr id="0" name=""/>
        <dsp:cNvSpPr/>
      </dsp:nvSpPr>
      <dsp:spPr>
        <a:xfrm>
          <a:off x="1105982" y="4140585"/>
          <a:ext cx="1927854" cy="324361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Cochran (CF-test)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4140585"/>
        <a:ext cx="1927854" cy="324361"/>
      </dsp:txXfrm>
    </dsp:sp>
    <dsp:sp modelId="{01C2198A-18FA-4A24-8C83-B10084960CCD}">
      <dsp:nvSpPr>
        <dsp:cNvPr id="0" name=""/>
        <dsp:cNvSpPr/>
      </dsp:nvSpPr>
      <dsp:spPr>
        <a:xfrm>
          <a:off x="1105982" y="4611887"/>
          <a:ext cx="1927854" cy="587760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Brown-Forsythe (BF-test)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4611887"/>
        <a:ext cx="1927854" cy="587760"/>
      </dsp:txXfrm>
    </dsp:sp>
    <dsp:sp modelId="{A6B72603-EA82-4A3F-AFF3-701C7E9FAF5F}">
      <dsp:nvSpPr>
        <dsp:cNvPr id="0" name=""/>
        <dsp:cNvSpPr/>
      </dsp:nvSpPr>
      <dsp:spPr>
        <a:xfrm>
          <a:off x="3419407" y="4611887"/>
          <a:ext cx="2207181" cy="587760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Modified Brown-Forsythe (MBF-test)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4611887"/>
        <a:ext cx="2207181" cy="587760"/>
      </dsp:txXfrm>
    </dsp:sp>
    <dsp:sp modelId="{E007073D-2FD7-4624-9B50-B08D79851A79}">
      <dsp:nvSpPr>
        <dsp:cNvPr id="0" name=""/>
        <dsp:cNvSpPr/>
      </dsp:nvSpPr>
      <dsp:spPr>
        <a:xfrm>
          <a:off x="1105982" y="5401114"/>
          <a:ext cx="1927854" cy="587760"/>
        </a:xfrm>
        <a:prstGeom prst="rect">
          <a:avLst/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Welch-Aspin test (WA-test)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5982" y="5401114"/>
        <a:ext cx="1927854" cy="587760"/>
      </dsp:txXfrm>
    </dsp:sp>
    <dsp:sp modelId="{FC37CD32-55B5-474F-A6AA-23BCA3EA4916}">
      <dsp:nvSpPr>
        <dsp:cNvPr id="0" name=""/>
        <dsp:cNvSpPr/>
      </dsp:nvSpPr>
      <dsp:spPr>
        <a:xfrm>
          <a:off x="3419407" y="5346588"/>
          <a:ext cx="2235289" cy="318660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Welch test (WE-test)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5346588"/>
        <a:ext cx="2235289" cy="318660"/>
      </dsp:txXfrm>
    </dsp:sp>
    <dsp:sp modelId="{4F98BD7A-F2B1-450D-9B84-C96A10031648}">
      <dsp:nvSpPr>
        <dsp:cNvPr id="0" name=""/>
        <dsp:cNvSpPr/>
      </dsp:nvSpPr>
      <dsp:spPr>
        <a:xfrm>
          <a:off x="3419407" y="5812188"/>
          <a:ext cx="2246239" cy="231213"/>
        </a:xfrm>
        <a:prstGeom prst="rect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Adjusted Welch (MW-test)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19407" y="5812188"/>
        <a:ext cx="2246239" cy="231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C8175-9635-45C8-8169-5AE29D7419B3}">
      <dsp:nvSpPr>
        <dsp:cNvPr id="0" name=""/>
        <dsp:cNvSpPr/>
      </dsp:nvSpPr>
      <dsp:spPr>
        <a:xfrm>
          <a:off x="5029745" y="3025588"/>
          <a:ext cx="456655" cy="740450"/>
        </a:xfrm>
        <a:custGeom>
          <a:avLst/>
          <a:gdLst/>
          <a:ahLst/>
          <a:cxnLst/>
          <a:rect l="0" t="0" r="0" b="0"/>
          <a:pathLst>
            <a:path>
              <a:moveTo>
                <a:pt x="456655" y="0"/>
              </a:moveTo>
              <a:lnTo>
                <a:pt x="228327" y="0"/>
              </a:lnTo>
              <a:lnTo>
                <a:pt x="228327" y="740450"/>
              </a:lnTo>
              <a:lnTo>
                <a:pt x="0" y="74045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36324" y="3374064"/>
        <a:ext cx="43497" cy="43497"/>
      </dsp:txXfrm>
    </dsp:sp>
    <dsp:sp modelId="{9C693EC4-2571-424F-92E5-A91FCD3543CB}">
      <dsp:nvSpPr>
        <dsp:cNvPr id="0" name=""/>
        <dsp:cNvSpPr/>
      </dsp:nvSpPr>
      <dsp:spPr>
        <a:xfrm>
          <a:off x="5029745" y="2895886"/>
          <a:ext cx="456655" cy="129701"/>
        </a:xfrm>
        <a:custGeom>
          <a:avLst/>
          <a:gdLst/>
          <a:ahLst/>
          <a:cxnLst/>
          <a:rect l="0" t="0" r="0" b="0"/>
          <a:pathLst>
            <a:path>
              <a:moveTo>
                <a:pt x="456655" y="129701"/>
              </a:moveTo>
              <a:lnTo>
                <a:pt x="228327" y="129701"/>
              </a:lnTo>
              <a:lnTo>
                <a:pt x="228327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5246205" y="2948869"/>
        <a:ext cx="23735" cy="23735"/>
      </dsp:txXfrm>
    </dsp:sp>
    <dsp:sp modelId="{64821E6C-E7FF-48D4-835D-6B87C682D108}">
      <dsp:nvSpPr>
        <dsp:cNvPr id="0" name=""/>
        <dsp:cNvSpPr/>
      </dsp:nvSpPr>
      <dsp:spPr>
        <a:xfrm>
          <a:off x="2289810" y="2155435"/>
          <a:ext cx="456655" cy="435076"/>
        </a:xfrm>
        <a:custGeom>
          <a:avLst/>
          <a:gdLst/>
          <a:ahLst/>
          <a:cxnLst/>
          <a:rect l="0" t="0" r="0" b="0"/>
          <a:pathLst>
            <a:path>
              <a:moveTo>
                <a:pt x="456655" y="0"/>
              </a:moveTo>
              <a:lnTo>
                <a:pt x="228327" y="0"/>
              </a:lnTo>
              <a:lnTo>
                <a:pt x="228327" y="435076"/>
              </a:lnTo>
              <a:lnTo>
                <a:pt x="0" y="435076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02370" y="2357205"/>
        <a:ext cx="31536" cy="31536"/>
      </dsp:txXfrm>
    </dsp:sp>
    <dsp:sp modelId="{5E8228DC-8FEC-4FB6-BBDE-A0DE63292DE1}">
      <dsp:nvSpPr>
        <dsp:cNvPr id="0" name=""/>
        <dsp:cNvSpPr/>
      </dsp:nvSpPr>
      <dsp:spPr>
        <a:xfrm>
          <a:off x="2289810" y="1720359"/>
          <a:ext cx="456655" cy="435076"/>
        </a:xfrm>
        <a:custGeom>
          <a:avLst/>
          <a:gdLst/>
          <a:ahLst/>
          <a:cxnLst/>
          <a:rect l="0" t="0" r="0" b="0"/>
          <a:pathLst>
            <a:path>
              <a:moveTo>
                <a:pt x="456655" y="435076"/>
              </a:moveTo>
              <a:lnTo>
                <a:pt x="228327" y="435076"/>
              </a:lnTo>
              <a:lnTo>
                <a:pt x="228327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502370" y="1922129"/>
        <a:ext cx="31536" cy="31536"/>
      </dsp:txXfrm>
    </dsp:sp>
    <dsp:sp modelId="{26425437-47C7-49AD-925C-BA0274362D4F}">
      <dsp:nvSpPr>
        <dsp:cNvPr id="0" name=""/>
        <dsp:cNvSpPr/>
      </dsp:nvSpPr>
      <dsp:spPr>
        <a:xfrm>
          <a:off x="5029745" y="2155435"/>
          <a:ext cx="456655" cy="870152"/>
        </a:xfrm>
        <a:custGeom>
          <a:avLst/>
          <a:gdLst/>
          <a:ahLst/>
          <a:cxnLst/>
          <a:rect l="0" t="0" r="0" b="0"/>
          <a:pathLst>
            <a:path>
              <a:moveTo>
                <a:pt x="456655" y="870152"/>
              </a:moveTo>
              <a:lnTo>
                <a:pt x="228327" y="870152"/>
              </a:lnTo>
              <a:lnTo>
                <a:pt x="228327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33505" y="2565944"/>
        <a:ext cx="49134" cy="49134"/>
      </dsp:txXfrm>
    </dsp:sp>
    <dsp:sp modelId="{19404300-E738-4D74-97C1-E7CA1863DAF5}">
      <dsp:nvSpPr>
        <dsp:cNvPr id="0" name=""/>
        <dsp:cNvSpPr/>
      </dsp:nvSpPr>
      <dsp:spPr>
        <a:xfrm rot="5400000">
          <a:off x="2726493" y="2759913"/>
          <a:ext cx="6051165" cy="531349"/>
        </a:xfrm>
        <a:prstGeom prst="rect">
          <a:avLst/>
        </a:prstGeom>
        <a:gradFill rotWithShape="0">
          <a:gsLst>
            <a:gs pos="0">
              <a:schemeClr val="accent2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Симуляционные</a:t>
          </a:r>
          <a:r>
            <a:rPr lang="ru-RU" sz="2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тесты</a:t>
          </a:r>
          <a:endParaRPr lang="ru-RU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26493" y="2759913"/>
        <a:ext cx="6051165" cy="531349"/>
      </dsp:txXfrm>
    </dsp:sp>
    <dsp:sp modelId="{E5D47CAD-FBF0-4732-A523-1505B85160ED}">
      <dsp:nvSpPr>
        <dsp:cNvPr id="0" name=""/>
        <dsp:cNvSpPr/>
      </dsp:nvSpPr>
      <dsp:spPr>
        <a:xfrm>
          <a:off x="2746466" y="1937076"/>
          <a:ext cx="2283278" cy="436718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Generalized F (GF-test)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6466" y="1937076"/>
        <a:ext cx="2283278" cy="436718"/>
      </dsp:txXfrm>
    </dsp:sp>
    <dsp:sp modelId="{41EC1471-896F-48DA-BE51-D50CB2310E19}">
      <dsp:nvSpPr>
        <dsp:cNvPr id="0" name=""/>
        <dsp:cNvSpPr/>
      </dsp:nvSpPr>
      <dsp:spPr>
        <a:xfrm>
          <a:off x="6532" y="1372299"/>
          <a:ext cx="2283278" cy="696121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Alvandi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Generalized F (AGF-test)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" y="1372299"/>
        <a:ext cx="2283278" cy="696121"/>
      </dsp:txXfrm>
    </dsp:sp>
    <dsp:sp modelId="{6F422635-CDCB-4EF7-8427-F773B9BE167C}">
      <dsp:nvSpPr>
        <dsp:cNvPr id="0" name=""/>
        <dsp:cNvSpPr/>
      </dsp:nvSpPr>
      <dsp:spPr>
        <a:xfrm>
          <a:off x="6532" y="2242451"/>
          <a:ext cx="2283278" cy="696121"/>
        </a:xfrm>
        <a:prstGeom prst="rect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Revised Generalized F (RGF-test) 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32" y="2242451"/>
        <a:ext cx="2283278" cy="696121"/>
      </dsp:txXfrm>
    </dsp:sp>
    <dsp:sp modelId="{FDE6A6F6-48FF-43D6-8154-0A24B940509A}">
      <dsp:nvSpPr>
        <dsp:cNvPr id="0" name=""/>
        <dsp:cNvSpPr/>
      </dsp:nvSpPr>
      <dsp:spPr>
        <a:xfrm>
          <a:off x="2746466" y="2547825"/>
          <a:ext cx="2283278" cy="696121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Fiducial</a:t>
          </a: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Approach (FA-test)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6466" y="2547825"/>
        <a:ext cx="2283278" cy="696121"/>
      </dsp:txXfrm>
    </dsp:sp>
    <dsp:sp modelId="{A7DD800F-B40C-4602-9362-82682C5A3F98}">
      <dsp:nvSpPr>
        <dsp:cNvPr id="0" name=""/>
        <dsp:cNvSpPr/>
      </dsp:nvSpPr>
      <dsp:spPr>
        <a:xfrm>
          <a:off x="2746466" y="3417977"/>
          <a:ext cx="2283278" cy="696121"/>
        </a:xfrm>
        <a:prstGeom prst="rect">
          <a:avLst/>
        </a:prstGeom>
        <a:gradFill rotWithShape="0">
          <a:gsLst>
            <a:gs pos="0">
              <a:schemeClr val="accent2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Parametric Bootstrap (PB-test)</a:t>
          </a:r>
          <a:endParaRPr lang="ru-RU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6466" y="3417977"/>
        <a:ext cx="2283278" cy="69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9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8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3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0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0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1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6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9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45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6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107A-B2B9-49AA-8D6C-967B850FBCD5}" type="datetimeFigureOut">
              <a:rPr lang="ru-RU" smtClean="0"/>
              <a:t>22.03.2021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042E-64EF-4DD8-91A1-0A9D943EE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9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="" xmlns:a16="http://schemas.microsoft.com/office/drawing/2014/main" id="{CAFE7D94-9D81-4703-91B6-C82565E7F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0"/>
            <a:ext cx="5663434" cy="16513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2047233"/>
            <a:ext cx="12191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Черемухин Артем Дмитриевич</a:t>
            </a:r>
          </a:p>
          <a:p>
            <a:pPr algn="ctr"/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</a:t>
            </a:r>
            <a:r>
              <a:rPr lang="ru-RU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СТАТИСТИЧЕСКИХ ТЕСТОВ при проверке гипотезы равенства групповых средних при неравной дисперсии с </a:t>
            </a:r>
            <a:r>
              <a:rPr lang="ru-RU" sz="2000" b="1" cap="all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ru-RU" sz="2000" b="1" cap="al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</a:t>
            </a: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4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4470" y="0"/>
            <a:ext cx="726141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63397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задача:</a:t>
            </a: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Даны две нормально распределенные малые выборки (до 50 наблюдений), отличающиеся каким-то фактором (например, первая выборка иллюстрирует наличие фактора А, а вторая выборка – наличие фактора В). Необходимо определить, равны ли средние этих групп</a:t>
            </a:r>
          </a:p>
          <a:p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математическая: дисперсия в обоих группах разная</a:t>
            </a:r>
          </a:p>
          <a:p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техническая: есть много статистических тестов, неясно, какой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лучше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Ход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Задаем средние значения (10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11)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среднеквадратические отклонения (1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Генерируем три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выборки. Первая – со средним значением 10 и среднеквадратичном отклонении 1, вторая – со средним значением 10 и среднеквадратичном отклонении 2, третья – со средним значением 11 и среднеквадратичном отклонении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342900" indent="-342900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выбранного теста по объединенным данным первой и третьей выборки проверяется гипотеза о равенстве средних на уровне значимости в 0.01. Если полученное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-значение критерия больше 0.01, то гипотеза отклоняется верно, если меньше 0.01 – то гипотеза ошибочно принята. По объединенным данным первой и второй выборки также проверяется данная гипотеза. Если полученное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-значение критерия меньше 0.01, то гипотеза принимается верно, если больше 0.01 – то гипотеза ошибочно отклонена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этого данная симуляция проводится 1000 раз по каждому тесту, и подводится количество разных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исходов, рассчитываются показатели достоверности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0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тесты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70" y="0"/>
            <a:ext cx="726141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08913064"/>
              </p:ext>
            </p:extLst>
          </p:nvPr>
        </p:nvGraphicFramePr>
        <p:xfrm>
          <a:off x="6158753" y="591672"/>
          <a:ext cx="5924176" cy="60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Схема 8"/>
          <p:cNvGraphicFramePr/>
          <p:nvPr>
            <p:extLst>
              <p:ext uri="{D42A27DB-BD31-4B8C-83A1-F6EECF244321}">
                <p14:modId xmlns:p14="http://schemas.microsoft.com/office/powerpoint/2010/main" val="1758633818"/>
              </p:ext>
            </p:extLst>
          </p:nvPr>
        </p:nvGraphicFramePr>
        <p:xfrm>
          <a:off x="134469" y="617948"/>
          <a:ext cx="6024283" cy="6051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967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Показатели достоверности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470" y="0"/>
            <a:ext cx="726141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31561"/>
              </p:ext>
            </p:extLst>
          </p:nvPr>
        </p:nvGraphicFramePr>
        <p:xfrm>
          <a:off x="134470" y="463398"/>
          <a:ext cx="11846860" cy="63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18"/>
                <a:gridCol w="2511594"/>
                <a:gridCol w="2796989"/>
                <a:gridCol w="2619487"/>
                <a:gridCol w="2369372"/>
              </a:tblGrid>
              <a:tr h="39721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ru-RU" sz="2000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Какими показателями пользовались</a:t>
                      </a:r>
                      <a:r>
                        <a:rPr lang="ru-RU" sz="2000" i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 выводах</a:t>
                      </a:r>
                      <a:endParaRPr lang="ru-RU" sz="20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Выборка, по которой проводится тестирование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оценки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84526">
                <a:tc gridSpan="2" vMerge="1">
                  <a:txBody>
                    <a:bodyPr/>
                    <a:lstStyle/>
                    <a:p>
                      <a:pPr algn="ctr"/>
                      <a:endParaRPr lang="ru-RU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разницы в средних (1 и 2 выборка)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разницей в средних (1 и 3 выборка)</a:t>
                      </a:r>
                      <a:endParaRPr lang="ru-RU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1633"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применения теста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разницы в средних</a:t>
                      </a:r>
                    </a:p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(нулевая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гипотеза принята на уровне значимости в 0.01)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правильно принятых гипотез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(True positive)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ошибочно принятых гипотез</a:t>
                      </a:r>
                    </a:p>
                    <a:p>
                      <a:pPr algn="ctr"/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positive)</a:t>
                      </a:r>
                    </a:p>
                    <a:p>
                      <a:pPr algn="ctr"/>
                      <a:r>
                        <a:rPr lang="en-US" sz="20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  <a:endParaRPr lang="ru-RU" sz="20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predictive value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(TP+FP)</a:t>
                      </a:r>
                      <a:endParaRPr lang="ru-RU" sz="2000" baseline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правильно принятых гипотез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599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Есть разница в средних</a:t>
                      </a:r>
                    </a:p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(нулевая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гипотеза отвергнута на уровне значимости в 0.01)</a:t>
                      </a:r>
                      <a:endParaRPr lang="ru-RU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ошибочно отвергнутых гипотез</a:t>
                      </a:r>
                    </a:p>
                    <a:p>
                      <a:pPr algn="ctr"/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negative)</a:t>
                      </a:r>
                    </a:p>
                    <a:p>
                      <a:pPr algn="ctr"/>
                      <a:r>
                        <a:rPr lang="en-US" sz="20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правильно отвергнутых гипотез</a:t>
                      </a:r>
                    </a:p>
                    <a:p>
                      <a:pPr algn="ctr"/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(общая точность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(TP+TN) / All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76655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 оценки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 rate, Recall = TP / (TP+FN)</a:t>
                      </a:r>
                    </a:p>
                    <a:p>
                      <a:pPr algn="ctr"/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правильно определенных наблюдений без разницы в средних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– </a:t>
                      </a:r>
                      <a:r>
                        <a:rPr lang="ru-RU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(геометрическое среднее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-US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r>
                        <a:rPr lang="ru-RU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– общая характеристика качества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4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726141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5950"/>
              </p:ext>
            </p:extLst>
          </p:nvPr>
        </p:nvGraphicFramePr>
        <p:xfrm>
          <a:off x="0" y="369332"/>
          <a:ext cx="12192002" cy="4721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5659"/>
                <a:gridCol w="860612"/>
                <a:gridCol w="793376"/>
                <a:gridCol w="712694"/>
                <a:gridCol w="685800"/>
                <a:gridCol w="2918012"/>
                <a:gridCol w="860612"/>
                <a:gridCol w="860611"/>
                <a:gridCol w="685800"/>
                <a:gridCol w="1568826"/>
              </a:tblGrid>
              <a:tr h="2121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теста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ccuracy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recision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ecall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F-мера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Имя теста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ccuracy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recision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ecall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F-мера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5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Approximate F-test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0.7896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 Generalized F-test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0.7695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55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Alexandern-Govern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 Welch Testt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0.7492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68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square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0.8918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Stage test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68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Brown-Forsythe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0.7659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474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F-test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Parametric Bootstrap test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0.7742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68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Cochran F-test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0.7887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Permutation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F-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0.8613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5571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Fiducial Approach 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0.7836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0.8756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Revised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F-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0.8830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0.8634</a:t>
                      </a:r>
                      <a:endParaRPr lang="ru-RU" sz="16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0.8861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68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 F-test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0.8370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Scott-Smith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0.7992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0.8848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686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Johansen F-test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0.8425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Welch-Aspin test</a:t>
                      </a:r>
                      <a:endParaRPr lang="ru-RU" sz="1600" b="1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  <a:tr h="3743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Modified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Brown-Forsythe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0.8540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0.8716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Welch</a:t>
                      </a:r>
                      <a:r>
                        <a:rPr lang="ru-RU" sz="16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F-</a:t>
                      </a:r>
                      <a:r>
                        <a:rPr lang="ru-RU" sz="16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0.7713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0.8663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b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0" y="5181836"/>
            <a:ext cx="12192000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Быстрые выводы:</a:t>
            </a:r>
          </a:p>
          <a:p>
            <a:pPr algn="just"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качественный тест вообще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Самый лучший тест - 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Revised generalized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F-test</a:t>
            </a: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Наибольшая доля правильно принятых гипотез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Доля правильных выводов об отсутствии разницы в средних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94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711</Words>
  <Application>Microsoft Office PowerPoint</Application>
  <PresentationFormat>Широкоэкранный</PresentationFormat>
  <Paragraphs>189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</dc:creator>
  <cp:lastModifiedBy>Andr</cp:lastModifiedBy>
  <cp:revision>112</cp:revision>
  <dcterms:created xsi:type="dcterms:W3CDTF">2020-03-20T14:07:53Z</dcterms:created>
  <dcterms:modified xsi:type="dcterms:W3CDTF">2021-03-22T08:32:54Z</dcterms:modified>
</cp:coreProperties>
</file>