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2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68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2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2F6D-10B9-410F-9A97-0D82CB192D5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63" y="462796"/>
            <a:ext cx="2926080" cy="2194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6118" y="775246"/>
            <a:ext cx="22006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UFo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6003" y="2344906"/>
            <a:ext cx="61245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Unique Folder 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5128" y="4701867"/>
            <a:ext cx="430040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- 18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Sreekanth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Bhamidipati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5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Akhil Beerelli – 4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Avinash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Sankarasetty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81</a:t>
            </a:r>
          </a:p>
          <a:p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Abhilash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Parimi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- 65</a:t>
            </a:r>
          </a:p>
        </p:txBody>
      </p:sp>
    </p:spTree>
    <p:extLst>
      <p:ext uri="{BB962C8B-B14F-4D97-AF65-F5344CB8AC3E}">
        <p14:creationId xmlns:p14="http://schemas.microsoft.com/office/powerpoint/2010/main" val="310272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883" y="2592371"/>
            <a:ext cx="10515600" cy="2677213"/>
          </a:xfrm>
        </p:spPr>
        <p:txBody>
          <a:bodyPr/>
          <a:lstStyle/>
          <a:p>
            <a:r>
              <a:rPr lang="en-US" dirty="0"/>
              <a:t>Android File Manager delivers a great experience with all of the features you didn't realize that you wanted. From managing files, to storage, their features all work well together delivering a simple and easy to use app.</a:t>
            </a:r>
          </a:p>
          <a:p>
            <a:r>
              <a:rPr lang="en-US" dirty="0"/>
              <a:t>The application will connect with online database to store the user uploaded files.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2675" y="1242230"/>
            <a:ext cx="3687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685" y="0"/>
            <a:ext cx="63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Software Architecture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22" y="1005368"/>
            <a:ext cx="8050488" cy="56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32" y="2262431"/>
            <a:ext cx="10515600" cy="3829689"/>
          </a:xfrm>
        </p:spPr>
        <p:txBody>
          <a:bodyPr/>
          <a:lstStyle/>
          <a:p>
            <a:pPr lvl="0"/>
            <a:r>
              <a:rPr lang="en-US" dirty="0"/>
              <a:t>In traditional file explorer system, there was no such security for the uploaded data.</a:t>
            </a:r>
          </a:p>
          <a:p>
            <a:pPr lvl="0"/>
            <a:r>
              <a:rPr lang="en-US" dirty="0"/>
              <a:t>The files were not categorized, which may lead to unstructured data.</a:t>
            </a:r>
          </a:p>
          <a:p>
            <a:pPr lvl="0"/>
            <a:r>
              <a:rPr lang="en-US" dirty="0"/>
              <a:t>Data duplication may also exist which increases the disk size which may lead to slow the outcome process.</a:t>
            </a:r>
          </a:p>
          <a:p>
            <a:pPr lvl="0"/>
            <a:r>
              <a:rPr lang="en-US" dirty="0"/>
              <a:t>No file search over voice command.</a:t>
            </a:r>
          </a:p>
          <a:p>
            <a:pPr lvl="0"/>
            <a:r>
              <a:rPr lang="en-US" dirty="0"/>
              <a:t>Performance of device may become slow due to consuming huge storage area.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9922" y="921718"/>
            <a:ext cx="8639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Problems with existing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49794" y="698435"/>
            <a:ext cx="389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590" y="3767547"/>
            <a:ext cx="10515600" cy="105897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1518" y="2109495"/>
            <a:ext cx="1810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ideo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156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Beerelli, Akhil (UMKC-Student)</dc:creator>
  <cp:lastModifiedBy>Beerelli, Akhil (UMKC-Student)</cp:lastModifiedBy>
  <cp:revision>8</cp:revision>
  <dcterms:created xsi:type="dcterms:W3CDTF">2017-05-02T02:25:09Z</dcterms:created>
  <dcterms:modified xsi:type="dcterms:W3CDTF">2017-05-02T03:06:57Z</dcterms:modified>
</cp:coreProperties>
</file>