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2.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8"/>
  </p:notesMasterIdLst>
  <p:sldIdLst>
    <p:sldId id="289" r:id="rId3"/>
    <p:sldId id="257" r:id="rId4"/>
    <p:sldId id="288" r:id="rId5"/>
    <p:sldId id="290" r:id="rId6"/>
    <p:sldId id="256" r:id="rId7"/>
    <p:sldId id="260" r:id="rId8"/>
    <p:sldId id="258" r:id="rId9"/>
    <p:sldId id="259" r:id="rId10"/>
    <p:sldId id="261" r:id="rId11"/>
    <p:sldId id="262" r:id="rId12"/>
    <p:sldId id="264" r:id="rId13"/>
    <p:sldId id="263" r:id="rId14"/>
    <p:sldId id="265" r:id="rId15"/>
    <p:sldId id="266" r:id="rId16"/>
    <p:sldId id="267" r:id="rId17"/>
    <p:sldId id="268" r:id="rId18"/>
    <p:sldId id="269" r:id="rId19"/>
    <p:sldId id="270" r:id="rId20"/>
    <p:sldId id="271" r:id="rId21"/>
    <p:sldId id="272" r:id="rId22"/>
    <p:sldId id="273" r:id="rId23"/>
    <p:sldId id="287"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F9D714-6B7E-7644-BE07-87C00769A480}" v="330" dt="2021-08-21T18:54:35.7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34"/>
    <p:restoredTop sz="63360"/>
  </p:normalViewPr>
  <p:slideViewPr>
    <p:cSldViewPr snapToGrid="0" snapToObjects="1">
      <p:cViewPr varScale="1">
        <p:scale>
          <a:sx n="96" d="100"/>
          <a:sy n="96" d="100"/>
        </p:scale>
        <p:origin x="18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 Chernev" userId="c08355bd164ef875" providerId="LiveId" clId="{BAF9D714-6B7E-7644-BE07-87C00769A480}"/>
    <pc:docChg chg="undo redo custSel addSld modSld sldOrd addMainMaster modMainMaster">
      <pc:chgData name="Anton Chernev" userId="c08355bd164ef875" providerId="LiveId" clId="{BAF9D714-6B7E-7644-BE07-87C00769A480}" dt="2021-08-21T19:01:30.715" v="19277" actId="20577"/>
      <pc:docMkLst>
        <pc:docMk/>
      </pc:docMkLst>
      <pc:sldChg chg="addSp delSp modSp mod setBg delDesignElem">
        <pc:chgData name="Anton Chernev" userId="c08355bd164ef875" providerId="LiveId" clId="{BAF9D714-6B7E-7644-BE07-87C00769A480}" dt="2021-08-16T13:49:22.861" v="7862"/>
        <pc:sldMkLst>
          <pc:docMk/>
          <pc:sldMk cId="1041837092" sldId="256"/>
        </pc:sldMkLst>
        <pc:spChg chg="mod">
          <ac:chgData name="Anton Chernev" userId="c08355bd164ef875" providerId="LiveId" clId="{BAF9D714-6B7E-7644-BE07-87C00769A480}" dt="2021-08-14T06:35:52.016" v="394" actId="113"/>
          <ac:spMkLst>
            <pc:docMk/>
            <pc:sldMk cId="1041837092" sldId="256"/>
            <ac:spMk id="2" creationId="{A0ED9269-7CE1-0F4E-95AB-30C92BE61A71}"/>
          </ac:spMkLst>
        </pc:spChg>
        <pc:spChg chg="del mod">
          <ac:chgData name="Anton Chernev" userId="c08355bd164ef875" providerId="LiveId" clId="{BAF9D714-6B7E-7644-BE07-87C00769A480}" dt="2021-08-14T06:35:28.186" v="385" actId="478"/>
          <ac:spMkLst>
            <pc:docMk/>
            <pc:sldMk cId="1041837092" sldId="256"/>
            <ac:spMk id="3" creationId="{1308AFB0-B517-0045-88EA-83533D51E8C8}"/>
          </ac:spMkLst>
        </pc:spChg>
        <pc:spChg chg="add del">
          <ac:chgData name="Anton Chernev" userId="c08355bd164ef875" providerId="LiveId" clId="{BAF9D714-6B7E-7644-BE07-87C00769A480}" dt="2021-08-16T13:49:22.861" v="7862"/>
          <ac:spMkLst>
            <pc:docMk/>
            <pc:sldMk cId="1041837092" sldId="256"/>
            <ac:spMk id="71" creationId="{A3BAF07C-C39E-42EB-BB22-8D46691D9735}"/>
          </ac:spMkLst>
        </pc:spChg>
        <pc:spChg chg="add del">
          <ac:chgData name="Anton Chernev" userId="c08355bd164ef875" providerId="LiveId" clId="{BAF9D714-6B7E-7644-BE07-87C00769A480}" dt="2021-08-16T13:49:22.861" v="7862"/>
          <ac:spMkLst>
            <pc:docMk/>
            <pc:sldMk cId="1041837092" sldId="256"/>
            <ac:spMk id="94" creationId="{A7795DFA-888F-47E2-B44E-DE1D3B3E46A4}"/>
          </ac:spMkLst>
        </pc:spChg>
        <pc:grpChg chg="add del">
          <ac:chgData name="Anton Chernev" userId="c08355bd164ef875" providerId="LiveId" clId="{BAF9D714-6B7E-7644-BE07-87C00769A480}" dt="2021-08-16T13:49:22.861" v="7862"/>
          <ac:grpSpMkLst>
            <pc:docMk/>
            <pc:sldMk cId="1041837092" sldId="256"/>
            <ac:grpSpMk id="73" creationId="{D8E9CF54-0466-4261-9E62-0249E60E1886}"/>
          </ac:grpSpMkLst>
        </pc:grpChg>
        <pc:picChg chg="add mod">
          <ac:chgData name="Anton Chernev" userId="c08355bd164ef875" providerId="LiveId" clId="{BAF9D714-6B7E-7644-BE07-87C00769A480}" dt="2021-08-14T06:35:20.599" v="384" actId="26606"/>
          <ac:picMkLst>
            <pc:docMk/>
            <pc:sldMk cId="1041837092" sldId="256"/>
            <ac:picMk id="1026" creationId="{CA30B5E4-E04F-804D-A95B-4ED355647D01}"/>
          </ac:picMkLst>
        </pc:picChg>
      </pc:sldChg>
      <pc:sldChg chg="addSp delSp modSp new mod ord setBg setClrOvrMap delDesignElem modNotesTx">
        <pc:chgData name="Anton Chernev" userId="c08355bd164ef875" providerId="LiveId" clId="{BAF9D714-6B7E-7644-BE07-87C00769A480}" dt="2021-08-21T17:19:44.587" v="16632" actId="20577"/>
        <pc:sldMkLst>
          <pc:docMk/>
          <pc:sldMk cId="3589333014" sldId="257"/>
        </pc:sldMkLst>
        <pc:spChg chg="mod">
          <ac:chgData name="Anton Chernev" userId="c08355bd164ef875" providerId="LiveId" clId="{BAF9D714-6B7E-7644-BE07-87C00769A480}" dt="2021-08-16T13:43:29.467" v="7830" actId="26606"/>
          <ac:spMkLst>
            <pc:docMk/>
            <pc:sldMk cId="3589333014" sldId="257"/>
            <ac:spMk id="2" creationId="{4DDB5C67-3600-2D42-8087-9ED16C6A00E0}"/>
          </ac:spMkLst>
        </pc:spChg>
        <pc:spChg chg="del mod">
          <ac:chgData name="Anton Chernev" userId="c08355bd164ef875" providerId="LiveId" clId="{BAF9D714-6B7E-7644-BE07-87C00769A480}" dt="2021-08-16T13:43:29.467" v="7830" actId="26606"/>
          <ac:spMkLst>
            <pc:docMk/>
            <pc:sldMk cId="3589333014" sldId="257"/>
            <ac:spMk id="3" creationId="{415EB153-A55D-EE4F-8C0D-632F16FA0EA2}"/>
          </ac:spMkLst>
        </pc:spChg>
        <pc:spChg chg="add del">
          <ac:chgData name="Anton Chernev" userId="c08355bd164ef875" providerId="LiveId" clId="{BAF9D714-6B7E-7644-BE07-87C00769A480}" dt="2021-08-16T13:49:22.861" v="7862"/>
          <ac:spMkLst>
            <pc:docMk/>
            <pc:sldMk cId="3589333014" sldId="257"/>
            <ac:spMk id="8" creationId="{66B332A4-D438-4773-A77F-5ED49A448D9D}"/>
          </ac:spMkLst>
        </pc:spChg>
        <pc:spChg chg="add del">
          <ac:chgData name="Anton Chernev" userId="c08355bd164ef875" providerId="LiveId" clId="{BAF9D714-6B7E-7644-BE07-87C00769A480}" dt="2021-08-16T13:49:22.861" v="7862"/>
          <ac:spMkLst>
            <pc:docMk/>
            <pc:sldMk cId="3589333014" sldId="257"/>
            <ac:spMk id="10" creationId="{DF9AD32D-FF05-44F4-BD4D-9CEE89B71EB9}"/>
          </ac:spMkLst>
        </pc:spChg>
      </pc:sldChg>
      <pc:sldChg chg="addSp delSp modSp new mod setBg delDesignElem modNotesTx">
        <pc:chgData name="Anton Chernev" userId="c08355bd164ef875" providerId="LiveId" clId="{BAF9D714-6B7E-7644-BE07-87C00769A480}" dt="2021-08-21T17:41:03.728" v="17438" actId="20577"/>
        <pc:sldMkLst>
          <pc:docMk/>
          <pc:sldMk cId="2648300464" sldId="258"/>
        </pc:sldMkLst>
        <pc:spChg chg="mod">
          <ac:chgData name="Anton Chernev" userId="c08355bd164ef875" providerId="LiveId" clId="{BAF9D714-6B7E-7644-BE07-87C00769A480}" dt="2021-08-14T06:37:01.653" v="400" actId="26606"/>
          <ac:spMkLst>
            <pc:docMk/>
            <pc:sldMk cId="2648300464" sldId="258"/>
            <ac:spMk id="2" creationId="{73E446A6-4D12-C840-8F3D-31655D0926F4}"/>
          </ac:spMkLst>
        </pc:spChg>
        <pc:spChg chg="add del mod">
          <ac:chgData name="Anton Chernev" userId="c08355bd164ef875" providerId="LiveId" clId="{BAF9D714-6B7E-7644-BE07-87C00769A480}" dt="2021-08-14T06:37:01.653" v="400" actId="26606"/>
          <ac:spMkLst>
            <pc:docMk/>
            <pc:sldMk cId="2648300464" sldId="258"/>
            <ac:spMk id="3" creationId="{387312AE-FA58-3746-BD70-2E9C823DF541}"/>
          </ac:spMkLst>
        </pc:spChg>
        <pc:spChg chg="add del">
          <ac:chgData name="Anton Chernev" userId="c08355bd164ef875" providerId="LiveId" clId="{BAF9D714-6B7E-7644-BE07-87C00769A480}" dt="2021-08-14T06:37:00.543" v="397" actId="26606"/>
          <ac:spMkLst>
            <pc:docMk/>
            <pc:sldMk cId="2648300464" sldId="258"/>
            <ac:spMk id="9" creationId="{2E442304-DDBD-4F7B-8017-36BCC863FB40}"/>
          </ac:spMkLst>
        </pc:spChg>
        <pc:spChg chg="add del">
          <ac:chgData name="Anton Chernev" userId="c08355bd164ef875" providerId="LiveId" clId="{BAF9D714-6B7E-7644-BE07-87C00769A480}" dt="2021-08-14T06:37:00.543" v="397" actId="26606"/>
          <ac:spMkLst>
            <pc:docMk/>
            <pc:sldMk cId="2648300464" sldId="258"/>
            <ac:spMk id="11" creationId="{5E107275-3853-46FD-A241-DE4355A42675}"/>
          </ac:spMkLst>
        </pc:spChg>
        <pc:spChg chg="add del">
          <ac:chgData name="Anton Chernev" userId="c08355bd164ef875" providerId="LiveId" clId="{BAF9D714-6B7E-7644-BE07-87C00769A480}" dt="2021-08-14T06:37:01.634" v="399" actId="26606"/>
          <ac:spMkLst>
            <pc:docMk/>
            <pc:sldMk cId="2648300464" sldId="258"/>
            <ac:spMk id="14" creationId="{2B1D4F77-A17C-43D7-B7FA-545148E4E93D}"/>
          </ac:spMkLst>
        </pc:spChg>
        <pc:spChg chg="add del">
          <ac:chgData name="Anton Chernev" userId="c08355bd164ef875" providerId="LiveId" clId="{BAF9D714-6B7E-7644-BE07-87C00769A480}" dt="2021-08-14T06:37:01.634" v="399" actId="26606"/>
          <ac:spMkLst>
            <pc:docMk/>
            <pc:sldMk cId="2648300464" sldId="258"/>
            <ac:spMk id="15" creationId="{387312AE-FA58-3746-BD70-2E9C823DF541}"/>
          </ac:spMkLst>
        </pc:spChg>
        <pc:spChg chg="add del">
          <ac:chgData name="Anton Chernev" userId="c08355bd164ef875" providerId="LiveId" clId="{BAF9D714-6B7E-7644-BE07-87C00769A480}" dt="2021-08-16T14:13:47.115" v="8188" actId="26606"/>
          <ac:spMkLst>
            <pc:docMk/>
            <pc:sldMk cId="2648300464" sldId="258"/>
            <ac:spMk id="17" creationId="{B819A166-7571-4003-A6B8-B62034C3ED30}"/>
          </ac:spMkLst>
        </pc:spChg>
        <pc:spChg chg="add">
          <ac:chgData name="Anton Chernev" userId="c08355bd164ef875" providerId="LiveId" clId="{BAF9D714-6B7E-7644-BE07-87C00769A480}" dt="2021-08-16T14:13:47.115" v="8188" actId="26606"/>
          <ac:spMkLst>
            <pc:docMk/>
            <pc:sldMk cId="2648300464" sldId="258"/>
            <ac:spMk id="23" creationId="{B819A166-7571-4003-A6B8-B62034C3ED30}"/>
          </ac:spMkLst>
        </pc:spChg>
        <pc:graphicFrameChg chg="add del">
          <ac:chgData name="Anton Chernev" userId="c08355bd164ef875" providerId="LiveId" clId="{BAF9D714-6B7E-7644-BE07-87C00769A480}" dt="2021-08-14T06:37:00.543" v="397" actId="26606"/>
          <ac:graphicFrameMkLst>
            <pc:docMk/>
            <pc:sldMk cId="2648300464" sldId="258"/>
            <ac:graphicFrameMk id="5" creationId="{29F70EED-45CD-49C4-8A97-B700407EE44B}"/>
          </ac:graphicFrameMkLst>
        </pc:graphicFrameChg>
        <pc:graphicFrameChg chg="add mod modGraphic">
          <ac:chgData name="Anton Chernev" userId="c08355bd164ef875" providerId="LiveId" clId="{BAF9D714-6B7E-7644-BE07-87C00769A480}" dt="2021-08-16T14:13:47.115" v="8188" actId="26606"/>
          <ac:graphicFrameMkLst>
            <pc:docMk/>
            <pc:sldMk cId="2648300464" sldId="258"/>
            <ac:graphicFrameMk id="18" creationId="{8EC8FBCB-B37D-4CF4-9B0C-B35979EBC0BF}"/>
          </ac:graphicFrameMkLst>
        </pc:graphicFrameChg>
        <pc:picChg chg="add del">
          <ac:chgData name="Anton Chernev" userId="c08355bd164ef875" providerId="LiveId" clId="{BAF9D714-6B7E-7644-BE07-87C00769A480}" dt="2021-08-14T06:37:01.634" v="399" actId="26606"/>
          <ac:picMkLst>
            <pc:docMk/>
            <pc:sldMk cId="2648300464" sldId="258"/>
            <ac:picMk id="13" creationId="{8939796A-3EE4-425E-ACBA-27BB6DA8ABFF}"/>
          </ac:picMkLst>
        </pc:picChg>
      </pc:sldChg>
      <pc:sldChg chg="addSp delSp modSp new mod setBg delDesignElem modNotesTx">
        <pc:chgData name="Anton Chernev" userId="c08355bd164ef875" providerId="LiveId" clId="{BAF9D714-6B7E-7644-BE07-87C00769A480}" dt="2021-08-21T17:47:28.686" v="18259" actId="20577"/>
        <pc:sldMkLst>
          <pc:docMk/>
          <pc:sldMk cId="2697132139" sldId="259"/>
        </pc:sldMkLst>
        <pc:spChg chg="mod">
          <ac:chgData name="Anton Chernev" userId="c08355bd164ef875" providerId="LiveId" clId="{BAF9D714-6B7E-7644-BE07-87C00769A480}" dt="2021-08-16T13:43:48.937" v="7831" actId="26606"/>
          <ac:spMkLst>
            <pc:docMk/>
            <pc:sldMk cId="2697132139" sldId="259"/>
            <ac:spMk id="2" creationId="{E3E7DFA4-4E35-3946-B754-B83F4180B740}"/>
          </ac:spMkLst>
        </pc:spChg>
        <pc:spChg chg="del mod">
          <ac:chgData name="Anton Chernev" userId="c08355bd164ef875" providerId="LiveId" clId="{BAF9D714-6B7E-7644-BE07-87C00769A480}" dt="2021-08-16T13:43:48.937" v="7831" actId="26606"/>
          <ac:spMkLst>
            <pc:docMk/>
            <pc:sldMk cId="2697132139" sldId="259"/>
            <ac:spMk id="3" creationId="{D8C37908-7BD2-F74B-A1C0-DF6CA2B5231F}"/>
          </ac:spMkLst>
        </pc:spChg>
        <pc:spChg chg="add del">
          <ac:chgData name="Anton Chernev" userId="c08355bd164ef875" providerId="LiveId" clId="{BAF9D714-6B7E-7644-BE07-87C00769A480}" dt="2021-08-16T13:49:22.861" v="7862"/>
          <ac:spMkLst>
            <pc:docMk/>
            <pc:sldMk cId="2697132139" sldId="259"/>
            <ac:spMk id="9" creationId="{B819A166-7571-4003-A6B8-B62034C3ED30}"/>
          </ac:spMkLst>
        </pc:spChg>
        <pc:graphicFrameChg chg="add">
          <ac:chgData name="Anton Chernev" userId="c08355bd164ef875" providerId="LiveId" clId="{BAF9D714-6B7E-7644-BE07-87C00769A480}" dt="2021-08-16T13:43:48.937" v="7831" actId="26606"/>
          <ac:graphicFrameMkLst>
            <pc:docMk/>
            <pc:sldMk cId="2697132139" sldId="259"/>
            <ac:graphicFrameMk id="5" creationId="{98DF3767-3775-4478-A6B1-0BFF64C58A06}"/>
          </ac:graphicFrameMkLst>
        </pc:graphicFrameChg>
      </pc:sldChg>
      <pc:sldChg chg="addSp delSp modSp new mod setBg delDesignElem modNotesTx">
        <pc:chgData name="Anton Chernev" userId="c08355bd164ef875" providerId="LiveId" clId="{BAF9D714-6B7E-7644-BE07-87C00769A480}" dt="2021-08-21T16:14:20.949" v="9589" actId="20577"/>
        <pc:sldMkLst>
          <pc:docMk/>
          <pc:sldMk cId="4236019775" sldId="260"/>
        </pc:sldMkLst>
        <pc:spChg chg="mod">
          <ac:chgData name="Anton Chernev" userId="c08355bd164ef875" providerId="LiveId" clId="{BAF9D714-6B7E-7644-BE07-87C00769A480}" dt="2021-08-21T16:14:20.949" v="9589" actId="20577"/>
          <ac:spMkLst>
            <pc:docMk/>
            <pc:sldMk cId="4236019775" sldId="260"/>
            <ac:spMk id="2" creationId="{C609D63A-DE2E-E041-8BBA-AD3C08C83C2A}"/>
          </ac:spMkLst>
        </pc:spChg>
        <pc:spChg chg="add del mod">
          <ac:chgData name="Anton Chernev" userId="c08355bd164ef875" providerId="LiveId" clId="{BAF9D714-6B7E-7644-BE07-87C00769A480}" dt="2021-08-14T06:43:03.658" v="611" actId="26606"/>
          <ac:spMkLst>
            <pc:docMk/>
            <pc:sldMk cId="4236019775" sldId="260"/>
            <ac:spMk id="3" creationId="{0EBA3A46-DB44-3A4F-8FA8-94E7D250145D}"/>
          </ac:spMkLst>
        </pc:spChg>
        <pc:spChg chg="add del">
          <ac:chgData name="Anton Chernev" userId="c08355bd164ef875" providerId="LiveId" clId="{BAF9D714-6B7E-7644-BE07-87C00769A480}" dt="2021-08-16T14:15:29.510" v="8193" actId="26606"/>
          <ac:spMkLst>
            <pc:docMk/>
            <pc:sldMk cId="4236019775" sldId="260"/>
            <ac:spMk id="6" creationId="{08E89D5E-1885-4160-AC77-CC471DD1D0DB}"/>
          </ac:spMkLst>
        </pc:spChg>
        <pc:spChg chg="add del">
          <ac:chgData name="Anton Chernev" userId="c08355bd164ef875" providerId="LiveId" clId="{BAF9D714-6B7E-7644-BE07-87C00769A480}" dt="2021-08-14T06:42:42.950" v="607" actId="26606"/>
          <ac:spMkLst>
            <pc:docMk/>
            <pc:sldMk cId="4236019775" sldId="260"/>
            <ac:spMk id="9" creationId="{B819A166-7571-4003-A6B8-B62034C3ED30}"/>
          </ac:spMkLst>
        </pc:spChg>
        <pc:spChg chg="add">
          <ac:chgData name="Anton Chernev" userId="c08355bd164ef875" providerId="LiveId" clId="{BAF9D714-6B7E-7644-BE07-87C00769A480}" dt="2021-08-16T14:15:29.510" v="8193" actId="26606"/>
          <ac:spMkLst>
            <pc:docMk/>
            <pc:sldMk cId="4236019775" sldId="260"/>
            <ac:spMk id="16" creationId="{B819A166-7571-4003-A6B8-B62034C3ED30}"/>
          </ac:spMkLst>
        </pc:spChg>
        <pc:graphicFrameChg chg="add del">
          <ac:chgData name="Anton Chernev" userId="c08355bd164ef875" providerId="LiveId" clId="{BAF9D714-6B7E-7644-BE07-87C00769A480}" dt="2021-08-14T06:42:42.950" v="607" actId="26606"/>
          <ac:graphicFrameMkLst>
            <pc:docMk/>
            <pc:sldMk cId="4236019775" sldId="260"/>
            <ac:graphicFrameMk id="5" creationId="{093D311D-FF6F-48A1-B4A7-6C6F5F42426C}"/>
          </ac:graphicFrameMkLst>
        </pc:graphicFrameChg>
        <pc:graphicFrameChg chg="add mod modGraphic">
          <ac:chgData name="Anton Chernev" userId="c08355bd164ef875" providerId="LiveId" clId="{BAF9D714-6B7E-7644-BE07-87C00769A480}" dt="2021-08-16T14:15:29.510" v="8193" actId="26606"/>
          <ac:graphicFrameMkLst>
            <pc:docMk/>
            <pc:sldMk cId="4236019775" sldId="260"/>
            <ac:graphicFrameMk id="7" creationId="{3AF9E254-2BED-4FC1-91B7-41B8C47B7643}"/>
          </ac:graphicFrameMkLst>
        </pc:graphicFrameChg>
        <pc:cxnChg chg="add del">
          <ac:chgData name="Anton Chernev" userId="c08355bd164ef875" providerId="LiveId" clId="{BAF9D714-6B7E-7644-BE07-87C00769A480}" dt="2021-08-16T14:15:29.510" v="8193" actId="26606"/>
          <ac:cxnSpMkLst>
            <pc:docMk/>
            <pc:sldMk cId="4236019775" sldId="260"/>
            <ac:cxnSpMk id="11" creationId="{550D2BD1-98F9-412D-905B-3A843EF4078B}"/>
          </ac:cxnSpMkLst>
        </pc:cxnChg>
      </pc:sldChg>
      <pc:sldChg chg="addSp delSp modSp new mod setBg delDesignElem modNotesTx">
        <pc:chgData name="Anton Chernev" userId="c08355bd164ef875" providerId="LiveId" clId="{BAF9D714-6B7E-7644-BE07-87C00769A480}" dt="2021-08-16T13:49:22.861" v="7862"/>
        <pc:sldMkLst>
          <pc:docMk/>
          <pc:sldMk cId="826685349" sldId="261"/>
        </pc:sldMkLst>
        <pc:spChg chg="mod">
          <ac:chgData name="Anton Chernev" userId="c08355bd164ef875" providerId="LiveId" clId="{BAF9D714-6B7E-7644-BE07-87C00769A480}" dt="2021-08-16T13:44:12.717" v="7832" actId="26606"/>
          <ac:spMkLst>
            <pc:docMk/>
            <pc:sldMk cId="826685349" sldId="261"/>
            <ac:spMk id="2" creationId="{8018C2DD-BF50-1247-9DFF-F7E66C052A94}"/>
          </ac:spMkLst>
        </pc:spChg>
        <pc:spChg chg="del">
          <ac:chgData name="Anton Chernev" userId="c08355bd164ef875" providerId="LiveId" clId="{BAF9D714-6B7E-7644-BE07-87C00769A480}" dt="2021-08-16T05:22:32.262" v="2361"/>
          <ac:spMkLst>
            <pc:docMk/>
            <pc:sldMk cId="826685349" sldId="261"/>
            <ac:spMk id="3" creationId="{993248F1-954C-E64E-BC2C-02E8D8562A99}"/>
          </ac:spMkLst>
        </pc:spChg>
        <pc:spChg chg="add del">
          <ac:chgData name="Anton Chernev" userId="c08355bd164ef875" providerId="LiveId" clId="{BAF9D714-6B7E-7644-BE07-87C00769A480}" dt="2021-08-16T13:49:22.861" v="7862"/>
          <ac:spMkLst>
            <pc:docMk/>
            <pc:sldMk cId="826685349" sldId="261"/>
            <ac:spMk id="9" creationId="{BECACB72-3535-4C1F-B618-F4CBD214F4FF}"/>
          </ac:spMkLst>
        </pc:spChg>
        <pc:picChg chg="add mod">
          <ac:chgData name="Anton Chernev" userId="c08355bd164ef875" providerId="LiveId" clId="{BAF9D714-6B7E-7644-BE07-87C00769A480}" dt="2021-08-16T13:44:12.717" v="7832" actId="26606"/>
          <ac:picMkLst>
            <pc:docMk/>
            <pc:sldMk cId="826685349" sldId="261"/>
            <ac:picMk id="4" creationId="{0D351B94-0C0E-5541-922A-0E59EDBB061D}"/>
          </ac:picMkLst>
        </pc:picChg>
      </pc:sldChg>
      <pc:sldChg chg="addSp delSp modSp new mod setBg delDesignElem modNotesTx">
        <pc:chgData name="Anton Chernev" userId="c08355bd164ef875" providerId="LiveId" clId="{BAF9D714-6B7E-7644-BE07-87C00769A480}" dt="2021-08-16T13:49:22.861" v="7862"/>
        <pc:sldMkLst>
          <pc:docMk/>
          <pc:sldMk cId="1743840649" sldId="262"/>
        </pc:sldMkLst>
        <pc:spChg chg="mod">
          <ac:chgData name="Anton Chernev" userId="c08355bd164ef875" providerId="LiveId" clId="{BAF9D714-6B7E-7644-BE07-87C00769A480}" dt="2021-08-16T13:44:23.181" v="7833" actId="26606"/>
          <ac:spMkLst>
            <pc:docMk/>
            <pc:sldMk cId="1743840649" sldId="262"/>
            <ac:spMk id="2" creationId="{02AF8498-D347-1E42-B970-BB307DD1AAB2}"/>
          </ac:spMkLst>
        </pc:spChg>
        <pc:spChg chg="del">
          <ac:chgData name="Anton Chernev" userId="c08355bd164ef875" providerId="LiveId" clId="{BAF9D714-6B7E-7644-BE07-87C00769A480}" dt="2021-08-16T05:25:49.181" v="2428"/>
          <ac:spMkLst>
            <pc:docMk/>
            <pc:sldMk cId="1743840649" sldId="262"/>
            <ac:spMk id="3" creationId="{ED7B3984-6358-C649-84EB-8E2F94A56799}"/>
          </ac:spMkLst>
        </pc:spChg>
        <pc:spChg chg="add del">
          <ac:chgData name="Anton Chernev" userId="c08355bd164ef875" providerId="LiveId" clId="{BAF9D714-6B7E-7644-BE07-87C00769A480}" dt="2021-08-16T13:49:22.861" v="7862"/>
          <ac:spMkLst>
            <pc:docMk/>
            <pc:sldMk cId="1743840649" sldId="262"/>
            <ac:spMk id="9" creationId="{BECACB72-3535-4C1F-B618-F4CBD214F4FF}"/>
          </ac:spMkLst>
        </pc:spChg>
        <pc:picChg chg="add mod">
          <ac:chgData name="Anton Chernev" userId="c08355bd164ef875" providerId="LiveId" clId="{BAF9D714-6B7E-7644-BE07-87C00769A480}" dt="2021-08-16T13:44:23.181" v="7833" actId="26606"/>
          <ac:picMkLst>
            <pc:docMk/>
            <pc:sldMk cId="1743840649" sldId="262"/>
            <ac:picMk id="4" creationId="{E6BDA1C1-CFEE-DC4C-B356-F7EE76845944}"/>
          </ac:picMkLst>
        </pc:picChg>
      </pc:sldChg>
      <pc:sldChg chg="addSp delSp modSp new mod setBg delDesignElem modNotesTx">
        <pc:chgData name="Anton Chernev" userId="c08355bd164ef875" providerId="LiveId" clId="{BAF9D714-6B7E-7644-BE07-87C00769A480}" dt="2021-08-16T14:11:57.875" v="8179" actId="120"/>
        <pc:sldMkLst>
          <pc:docMk/>
          <pc:sldMk cId="1898717284" sldId="263"/>
        </pc:sldMkLst>
        <pc:spChg chg="mod ord">
          <ac:chgData name="Anton Chernev" userId="c08355bd164ef875" providerId="LiveId" clId="{BAF9D714-6B7E-7644-BE07-87C00769A480}" dt="2021-08-16T14:11:57.875" v="8179" actId="120"/>
          <ac:spMkLst>
            <pc:docMk/>
            <pc:sldMk cId="1898717284" sldId="263"/>
            <ac:spMk id="2" creationId="{97EF982A-BE74-2243-A74A-31B877809BE1}"/>
          </ac:spMkLst>
        </pc:spChg>
        <pc:spChg chg="add del mod">
          <ac:chgData name="Anton Chernev" userId="c08355bd164ef875" providerId="LiveId" clId="{BAF9D714-6B7E-7644-BE07-87C00769A480}" dt="2021-08-16T05:37:15.536" v="2555" actId="931"/>
          <ac:spMkLst>
            <pc:docMk/>
            <pc:sldMk cId="1898717284" sldId="263"/>
            <ac:spMk id="3" creationId="{171EABAE-D432-C945-86D3-C8E9121CA265}"/>
          </ac:spMkLst>
        </pc:spChg>
        <pc:spChg chg="add del mod">
          <ac:chgData name="Anton Chernev" userId="c08355bd164ef875" providerId="LiveId" clId="{BAF9D714-6B7E-7644-BE07-87C00769A480}" dt="2021-08-16T13:48:12.869" v="7847" actId="767"/>
          <ac:spMkLst>
            <pc:docMk/>
            <pc:sldMk cId="1898717284" sldId="263"/>
            <ac:spMk id="11" creationId="{D788CE38-9547-B948-B03B-7F58A06B6C37}"/>
          </ac:spMkLst>
        </pc:spChg>
        <pc:spChg chg="add">
          <ac:chgData name="Anton Chernev" userId="c08355bd164ef875" providerId="LiveId" clId="{BAF9D714-6B7E-7644-BE07-87C00769A480}" dt="2021-08-16T14:11:36.703" v="8132" actId="26606"/>
          <ac:spMkLst>
            <pc:docMk/>
            <pc:sldMk cId="1898717284" sldId="263"/>
            <ac:spMk id="12" creationId="{4845A0EE-C4C8-4AE1-B3C6-1261368AC036}"/>
          </ac:spMkLst>
        </pc:spChg>
        <pc:spChg chg="add del">
          <ac:chgData name="Anton Chernev" userId="c08355bd164ef875" providerId="LiveId" clId="{BAF9D714-6B7E-7644-BE07-87C00769A480}" dt="2021-08-16T13:49:26.733" v="7866" actId="26606"/>
          <ac:spMkLst>
            <pc:docMk/>
            <pc:sldMk cId="1898717284" sldId="263"/>
            <ac:spMk id="17" creationId="{247AB924-1B87-43FC-B7C7-B112D5C51A0E}"/>
          </ac:spMkLst>
        </pc:spChg>
        <pc:picChg chg="add del mod">
          <ac:chgData name="Anton Chernev" userId="c08355bd164ef875" providerId="LiveId" clId="{BAF9D714-6B7E-7644-BE07-87C00769A480}" dt="2021-08-16T05:36:44.462" v="2554"/>
          <ac:picMkLst>
            <pc:docMk/>
            <pc:sldMk cId="1898717284" sldId="263"/>
            <ac:picMk id="4" creationId="{1530548A-5A9A-454F-9FC0-8668FA385D68}"/>
          </ac:picMkLst>
        </pc:picChg>
        <pc:picChg chg="add mod ord">
          <ac:chgData name="Anton Chernev" userId="c08355bd164ef875" providerId="LiveId" clId="{BAF9D714-6B7E-7644-BE07-87C00769A480}" dt="2021-08-16T14:11:45.288" v="8158" actId="1035"/>
          <ac:picMkLst>
            <pc:docMk/>
            <pc:sldMk cId="1898717284" sldId="263"/>
            <ac:picMk id="6" creationId="{2225D5F9-B76A-C44E-A69D-081104EB44C1}"/>
          </ac:picMkLst>
        </pc:picChg>
        <pc:picChg chg="add mod ord">
          <ac:chgData name="Anton Chernev" userId="c08355bd164ef875" providerId="LiveId" clId="{BAF9D714-6B7E-7644-BE07-87C00769A480}" dt="2021-08-16T14:11:36.703" v="8132" actId="26606"/>
          <ac:picMkLst>
            <pc:docMk/>
            <pc:sldMk cId="1898717284" sldId="263"/>
            <ac:picMk id="8" creationId="{66A4158B-1C94-A842-851A-1DF1DBEE3966}"/>
          </ac:picMkLst>
        </pc:picChg>
        <pc:picChg chg="add mod">
          <ac:chgData name="Anton Chernev" userId="c08355bd164ef875" providerId="LiveId" clId="{BAF9D714-6B7E-7644-BE07-87C00769A480}" dt="2021-08-16T14:11:50.795" v="8178" actId="1036"/>
          <ac:picMkLst>
            <pc:docMk/>
            <pc:sldMk cId="1898717284" sldId="263"/>
            <ac:picMk id="10" creationId="{E30BA6AF-5D0A-6740-94B0-C1D02ED959A4}"/>
          </ac:picMkLst>
        </pc:picChg>
        <pc:cxnChg chg="add del">
          <ac:chgData name="Anton Chernev" userId="c08355bd164ef875" providerId="LiveId" clId="{BAF9D714-6B7E-7644-BE07-87C00769A480}" dt="2021-08-16T13:49:26.733" v="7866" actId="26606"/>
          <ac:cxnSpMkLst>
            <pc:docMk/>
            <pc:sldMk cId="1898717284" sldId="263"/>
            <ac:cxnSpMk id="15" creationId="{99AE2756-0FC4-4155-83E7-58AAAB63E757}"/>
          </ac:cxnSpMkLst>
        </pc:cxnChg>
        <pc:cxnChg chg="add del">
          <ac:chgData name="Anton Chernev" userId="c08355bd164ef875" providerId="LiveId" clId="{BAF9D714-6B7E-7644-BE07-87C00769A480}" dt="2021-08-16T13:49:26.733" v="7866" actId="26606"/>
          <ac:cxnSpMkLst>
            <pc:docMk/>
            <pc:sldMk cId="1898717284" sldId="263"/>
            <ac:cxnSpMk id="19" creationId="{818DC98F-4057-4645-B948-F604F39A9CFE}"/>
          </ac:cxnSpMkLst>
        </pc:cxnChg>
        <pc:cxnChg chg="add del">
          <ac:chgData name="Anton Chernev" userId="c08355bd164ef875" providerId="LiveId" clId="{BAF9D714-6B7E-7644-BE07-87C00769A480}" dt="2021-08-16T13:49:26.733" v="7866" actId="26606"/>
          <ac:cxnSpMkLst>
            <pc:docMk/>
            <pc:sldMk cId="1898717284" sldId="263"/>
            <ac:cxnSpMk id="21" creationId="{DAD2B705-4A9B-408D-AA80-4F41045E09DE}"/>
          </ac:cxnSpMkLst>
        </pc:cxnChg>
      </pc:sldChg>
      <pc:sldChg chg="addSp delSp modSp new mod setBg delDesignElem modNotesTx">
        <pc:chgData name="Anton Chernev" userId="c08355bd164ef875" providerId="LiveId" clId="{BAF9D714-6B7E-7644-BE07-87C00769A480}" dt="2021-08-17T05:43:09.607" v="8563" actId="20577"/>
        <pc:sldMkLst>
          <pc:docMk/>
          <pc:sldMk cId="1552262530" sldId="264"/>
        </pc:sldMkLst>
        <pc:spChg chg="mod ord">
          <ac:chgData name="Anton Chernev" userId="c08355bd164ef875" providerId="LiveId" clId="{BAF9D714-6B7E-7644-BE07-87C00769A480}" dt="2021-08-16T14:12:53.474" v="8182" actId="120"/>
          <ac:spMkLst>
            <pc:docMk/>
            <pc:sldMk cId="1552262530" sldId="264"/>
            <ac:spMk id="2" creationId="{096D8322-4D5E-7F49-AF8F-B00FAD82D1C2}"/>
          </ac:spMkLst>
        </pc:spChg>
        <pc:spChg chg="del">
          <ac:chgData name="Anton Chernev" userId="c08355bd164ef875" providerId="LiveId" clId="{BAF9D714-6B7E-7644-BE07-87C00769A480}" dt="2021-08-16T05:54:43.330" v="2637" actId="931"/>
          <ac:spMkLst>
            <pc:docMk/>
            <pc:sldMk cId="1552262530" sldId="264"/>
            <ac:spMk id="3" creationId="{2D610BBE-F447-CC45-8578-B1E547BF791F}"/>
          </ac:spMkLst>
        </pc:spChg>
        <pc:spChg chg="add del mod">
          <ac:chgData name="Anton Chernev" userId="c08355bd164ef875" providerId="LiveId" clId="{BAF9D714-6B7E-7644-BE07-87C00769A480}" dt="2021-08-16T05:55:03.919" v="2646" actId="478"/>
          <ac:spMkLst>
            <pc:docMk/>
            <pc:sldMk cId="1552262530" sldId="264"/>
            <ac:spMk id="8" creationId="{8F6588DD-07B3-6A47-9340-2381EFFC5C97}"/>
          </ac:spMkLst>
        </pc:spChg>
        <pc:spChg chg="add del mod">
          <ac:chgData name="Anton Chernev" userId="c08355bd164ef875" providerId="LiveId" clId="{BAF9D714-6B7E-7644-BE07-87C00769A480}" dt="2021-08-16T14:12:49.156" v="8181" actId="26606"/>
          <ac:spMkLst>
            <pc:docMk/>
            <pc:sldMk cId="1552262530" sldId="264"/>
            <ac:spMk id="12" creationId="{9713FF53-C081-6E40-9F26-17DA72C42EF5}"/>
          </ac:spMkLst>
        </pc:spChg>
        <pc:spChg chg="add del">
          <ac:chgData name="Anton Chernev" userId="c08355bd164ef875" providerId="LiveId" clId="{BAF9D714-6B7E-7644-BE07-87C00769A480}" dt="2021-08-16T14:12:49.156" v="8181" actId="26606"/>
          <ac:spMkLst>
            <pc:docMk/>
            <pc:sldMk cId="1552262530" sldId="264"/>
            <ac:spMk id="15" creationId="{46C2E80F-49A6-4372-B103-219D417A55ED}"/>
          </ac:spMkLst>
        </pc:spChg>
        <pc:spChg chg="add">
          <ac:chgData name="Anton Chernev" userId="c08355bd164ef875" providerId="LiveId" clId="{BAF9D714-6B7E-7644-BE07-87C00769A480}" dt="2021-08-16T14:12:49.156" v="8181" actId="26606"/>
          <ac:spMkLst>
            <pc:docMk/>
            <pc:sldMk cId="1552262530" sldId="264"/>
            <ac:spMk id="22" creationId="{4845A0EE-C4C8-4AE1-B3C6-1261368AC036}"/>
          </ac:spMkLst>
        </pc:spChg>
        <pc:picChg chg="add del mod">
          <ac:chgData name="Anton Chernev" userId="c08355bd164ef875" providerId="LiveId" clId="{BAF9D714-6B7E-7644-BE07-87C00769A480}" dt="2021-08-16T14:12:36.555" v="8180" actId="21"/>
          <ac:picMkLst>
            <pc:docMk/>
            <pc:sldMk cId="1552262530" sldId="264"/>
            <ac:picMk id="5" creationId="{4B24E2C6-1EA1-EB44-818A-9E76F454306E}"/>
          </ac:picMkLst>
        </pc:picChg>
        <pc:picChg chg="add del mod ord">
          <ac:chgData name="Anton Chernev" userId="c08355bd164ef875" providerId="LiveId" clId="{BAF9D714-6B7E-7644-BE07-87C00769A480}" dt="2021-08-16T14:12:36.555" v="8180" actId="21"/>
          <ac:picMkLst>
            <pc:docMk/>
            <pc:sldMk cId="1552262530" sldId="264"/>
            <ac:picMk id="7" creationId="{178A99A1-CF61-554F-B17A-C26815744C1F}"/>
          </ac:picMkLst>
        </pc:picChg>
        <pc:picChg chg="add del mod">
          <ac:chgData name="Anton Chernev" userId="c08355bd164ef875" providerId="LiveId" clId="{BAF9D714-6B7E-7644-BE07-87C00769A480}" dt="2021-08-16T14:12:36.555" v="8180" actId="21"/>
          <ac:picMkLst>
            <pc:docMk/>
            <pc:sldMk cId="1552262530" sldId="264"/>
            <ac:picMk id="10" creationId="{51334EA4-EFC6-EA47-811D-79C48CC17396}"/>
          </ac:picMkLst>
        </pc:picChg>
        <pc:picChg chg="add mod">
          <ac:chgData name="Anton Chernev" userId="c08355bd164ef875" providerId="LiveId" clId="{BAF9D714-6B7E-7644-BE07-87C00769A480}" dt="2021-08-16T14:13:04.535" v="8185" actId="1076"/>
          <ac:picMkLst>
            <pc:docMk/>
            <pc:sldMk cId="1552262530" sldId="264"/>
            <ac:picMk id="16" creationId="{AF08C02A-ADD3-EB43-8C6D-6446717638B6}"/>
          </ac:picMkLst>
        </pc:picChg>
        <pc:picChg chg="add mod">
          <ac:chgData name="Anton Chernev" userId="c08355bd164ef875" providerId="LiveId" clId="{BAF9D714-6B7E-7644-BE07-87C00769A480}" dt="2021-08-16T14:13:04.535" v="8185" actId="1076"/>
          <ac:picMkLst>
            <pc:docMk/>
            <pc:sldMk cId="1552262530" sldId="264"/>
            <ac:picMk id="17" creationId="{E054130E-3311-4F47-BE57-59DEA85D3662}"/>
          </ac:picMkLst>
        </pc:picChg>
        <pc:picChg chg="add mod">
          <ac:chgData name="Anton Chernev" userId="c08355bd164ef875" providerId="LiveId" clId="{BAF9D714-6B7E-7644-BE07-87C00769A480}" dt="2021-08-16T14:13:19.258" v="8187" actId="1076"/>
          <ac:picMkLst>
            <pc:docMk/>
            <pc:sldMk cId="1552262530" sldId="264"/>
            <ac:picMk id="18" creationId="{B92F8A2D-269E-A446-8DC8-4E71E8052F02}"/>
          </ac:picMkLst>
        </pc:picChg>
        <pc:picChg chg="add del">
          <ac:chgData name="Anton Chernev" userId="c08355bd164ef875" providerId="LiveId" clId="{BAF9D714-6B7E-7644-BE07-87C00769A480}" dt="2021-08-16T14:12:55.605" v="8183" actId="478"/>
          <ac:picMkLst>
            <pc:docMk/>
            <pc:sldMk cId="1552262530" sldId="264"/>
            <ac:picMk id="19" creationId="{A1627633-2B48-4B4C-9274-AA7F204684C7}"/>
          </ac:picMkLst>
        </pc:picChg>
      </pc:sldChg>
      <pc:sldChg chg="addSp delSp modSp new mod setBg delDesignElem modNotesTx">
        <pc:chgData name="Anton Chernev" userId="c08355bd164ef875" providerId="LiveId" clId="{BAF9D714-6B7E-7644-BE07-87C00769A480}" dt="2021-08-16T13:49:22.861" v="7862"/>
        <pc:sldMkLst>
          <pc:docMk/>
          <pc:sldMk cId="1962888934" sldId="265"/>
        </pc:sldMkLst>
        <pc:spChg chg="mod">
          <ac:chgData name="Anton Chernev" userId="c08355bd164ef875" providerId="LiveId" clId="{BAF9D714-6B7E-7644-BE07-87C00769A480}" dt="2021-08-16T13:45:51.419" v="7835" actId="26606"/>
          <ac:spMkLst>
            <pc:docMk/>
            <pc:sldMk cId="1962888934" sldId="265"/>
            <ac:spMk id="2" creationId="{C45C8FC0-9803-754B-BADE-616E06E5A3C8}"/>
          </ac:spMkLst>
        </pc:spChg>
        <pc:spChg chg="del mod">
          <ac:chgData name="Anton Chernev" userId="c08355bd164ef875" providerId="LiveId" clId="{BAF9D714-6B7E-7644-BE07-87C00769A480}" dt="2021-08-16T13:45:51.419" v="7835" actId="26606"/>
          <ac:spMkLst>
            <pc:docMk/>
            <pc:sldMk cId="1962888934" sldId="265"/>
            <ac:spMk id="3" creationId="{66D08B08-00E7-7045-8540-100F65B3AB05}"/>
          </ac:spMkLst>
        </pc:spChg>
        <pc:spChg chg="add del">
          <ac:chgData name="Anton Chernev" userId="c08355bd164ef875" providerId="LiveId" clId="{BAF9D714-6B7E-7644-BE07-87C00769A480}" dt="2021-08-16T13:49:22.861" v="7862"/>
          <ac:spMkLst>
            <pc:docMk/>
            <pc:sldMk cId="1962888934" sldId="265"/>
            <ac:spMk id="9" creationId="{B819A166-7571-4003-A6B8-B62034C3ED30}"/>
          </ac:spMkLst>
        </pc:spChg>
        <pc:graphicFrameChg chg="add">
          <ac:chgData name="Anton Chernev" userId="c08355bd164ef875" providerId="LiveId" clId="{BAF9D714-6B7E-7644-BE07-87C00769A480}" dt="2021-08-16T13:45:51.419" v="7835" actId="26606"/>
          <ac:graphicFrameMkLst>
            <pc:docMk/>
            <pc:sldMk cId="1962888934" sldId="265"/>
            <ac:graphicFrameMk id="5" creationId="{0A9967FA-7B30-4E1E-A9CA-E0DB634662D2}"/>
          </ac:graphicFrameMkLst>
        </pc:graphicFrameChg>
      </pc:sldChg>
      <pc:sldChg chg="addSp delSp modSp new mod setBg delDesignElem modNotesTx">
        <pc:chgData name="Anton Chernev" userId="c08355bd164ef875" providerId="LiveId" clId="{BAF9D714-6B7E-7644-BE07-87C00769A480}" dt="2021-08-21T18:07:11.389" v="18282" actId="20577"/>
        <pc:sldMkLst>
          <pc:docMk/>
          <pc:sldMk cId="1687089030" sldId="266"/>
        </pc:sldMkLst>
        <pc:spChg chg="mod">
          <ac:chgData name="Anton Chernev" userId="c08355bd164ef875" providerId="LiveId" clId="{BAF9D714-6B7E-7644-BE07-87C00769A480}" dt="2021-08-16T13:46:11.187" v="7840" actId="26606"/>
          <ac:spMkLst>
            <pc:docMk/>
            <pc:sldMk cId="1687089030" sldId="266"/>
            <ac:spMk id="2" creationId="{79BF0EFC-F67A-454F-8B21-07BA2A8E971D}"/>
          </ac:spMkLst>
        </pc:spChg>
        <pc:spChg chg="add del mod">
          <ac:chgData name="Anton Chernev" userId="c08355bd164ef875" providerId="LiveId" clId="{BAF9D714-6B7E-7644-BE07-87C00769A480}" dt="2021-08-16T13:46:11.187" v="7840" actId="26606"/>
          <ac:spMkLst>
            <pc:docMk/>
            <pc:sldMk cId="1687089030" sldId="266"/>
            <ac:spMk id="3" creationId="{69B3FE89-CFC6-D540-9B18-29E2C1B3A6C7}"/>
          </ac:spMkLst>
        </pc:spChg>
        <pc:spChg chg="add del">
          <ac:chgData name="Anton Chernev" userId="c08355bd164ef875" providerId="LiveId" clId="{BAF9D714-6B7E-7644-BE07-87C00769A480}" dt="2021-08-16T13:46:09.955" v="7837" actId="26606"/>
          <ac:spMkLst>
            <pc:docMk/>
            <pc:sldMk cId="1687089030" sldId="266"/>
            <ac:spMk id="9" creationId="{B819A166-7571-4003-A6B8-B62034C3ED30}"/>
          </ac:spMkLst>
        </pc:spChg>
        <pc:spChg chg="add del">
          <ac:chgData name="Anton Chernev" userId="c08355bd164ef875" providerId="LiveId" clId="{BAF9D714-6B7E-7644-BE07-87C00769A480}" dt="2021-08-16T13:46:11.154" v="7839" actId="26606"/>
          <ac:spMkLst>
            <pc:docMk/>
            <pc:sldMk cId="1687089030" sldId="266"/>
            <ac:spMk id="11" creationId="{B819A166-7571-4003-A6B8-B62034C3ED30}"/>
          </ac:spMkLst>
        </pc:spChg>
        <pc:spChg chg="add del">
          <ac:chgData name="Anton Chernev" userId="c08355bd164ef875" providerId="LiveId" clId="{BAF9D714-6B7E-7644-BE07-87C00769A480}" dt="2021-08-16T14:20:25.127" v="8223" actId="26606"/>
          <ac:spMkLst>
            <pc:docMk/>
            <pc:sldMk cId="1687089030" sldId="266"/>
            <ac:spMk id="14" creationId="{B819A166-7571-4003-A6B8-B62034C3ED30}"/>
          </ac:spMkLst>
        </pc:spChg>
        <pc:spChg chg="add">
          <ac:chgData name="Anton Chernev" userId="c08355bd164ef875" providerId="LiveId" clId="{BAF9D714-6B7E-7644-BE07-87C00769A480}" dt="2021-08-16T14:20:25.127" v="8223" actId="26606"/>
          <ac:spMkLst>
            <pc:docMk/>
            <pc:sldMk cId="1687089030" sldId="266"/>
            <ac:spMk id="20" creationId="{B819A166-7571-4003-A6B8-B62034C3ED30}"/>
          </ac:spMkLst>
        </pc:spChg>
        <pc:graphicFrameChg chg="add del">
          <ac:chgData name="Anton Chernev" userId="c08355bd164ef875" providerId="LiveId" clId="{BAF9D714-6B7E-7644-BE07-87C00769A480}" dt="2021-08-16T13:46:09.955" v="7837" actId="26606"/>
          <ac:graphicFrameMkLst>
            <pc:docMk/>
            <pc:sldMk cId="1687089030" sldId="266"/>
            <ac:graphicFrameMk id="5" creationId="{EEBA822B-308F-4937-8E53-1D050F904FEC}"/>
          </ac:graphicFrameMkLst>
        </pc:graphicFrameChg>
        <pc:graphicFrameChg chg="add del">
          <ac:chgData name="Anton Chernev" userId="c08355bd164ef875" providerId="LiveId" clId="{BAF9D714-6B7E-7644-BE07-87C00769A480}" dt="2021-08-16T13:46:11.154" v="7839" actId="26606"/>
          <ac:graphicFrameMkLst>
            <pc:docMk/>
            <pc:sldMk cId="1687089030" sldId="266"/>
            <ac:graphicFrameMk id="12" creationId="{58D2AAEE-23EC-4F5B-BB9F-29FA30504F79}"/>
          </ac:graphicFrameMkLst>
        </pc:graphicFrameChg>
        <pc:graphicFrameChg chg="add mod modGraphic">
          <ac:chgData name="Anton Chernev" userId="c08355bd164ef875" providerId="LiveId" clId="{BAF9D714-6B7E-7644-BE07-87C00769A480}" dt="2021-08-17T05:52:03.446" v="8571" actId="20577"/>
          <ac:graphicFrameMkLst>
            <pc:docMk/>
            <pc:sldMk cId="1687089030" sldId="266"/>
            <ac:graphicFrameMk id="15" creationId="{EEBA822B-308F-4937-8E53-1D050F904FEC}"/>
          </ac:graphicFrameMkLst>
        </pc:graphicFrameChg>
      </pc:sldChg>
      <pc:sldChg chg="addSp delSp modSp new mod setBg modNotesTx">
        <pc:chgData name="Anton Chernev" userId="c08355bd164ef875" providerId="LiveId" clId="{BAF9D714-6B7E-7644-BE07-87C00769A480}" dt="2021-08-16T13:49:36.992" v="7867" actId="26606"/>
        <pc:sldMkLst>
          <pc:docMk/>
          <pc:sldMk cId="3262087422" sldId="267"/>
        </pc:sldMkLst>
        <pc:spChg chg="mod">
          <ac:chgData name="Anton Chernev" userId="c08355bd164ef875" providerId="LiveId" clId="{BAF9D714-6B7E-7644-BE07-87C00769A480}" dt="2021-08-16T13:49:36.992" v="7867" actId="26606"/>
          <ac:spMkLst>
            <pc:docMk/>
            <pc:sldMk cId="3262087422" sldId="267"/>
            <ac:spMk id="2" creationId="{C2F30076-490D-134A-B1AB-2F0EF8627C58}"/>
          </ac:spMkLst>
        </pc:spChg>
        <pc:spChg chg="del mod">
          <ac:chgData name="Anton Chernev" userId="c08355bd164ef875" providerId="LiveId" clId="{BAF9D714-6B7E-7644-BE07-87C00769A480}" dt="2021-08-16T13:49:36.992" v="7867" actId="26606"/>
          <ac:spMkLst>
            <pc:docMk/>
            <pc:sldMk cId="3262087422" sldId="267"/>
            <ac:spMk id="3" creationId="{DF369B01-E643-4643-B1F9-BD55E90D39FC}"/>
          </ac:spMkLst>
        </pc:spChg>
        <pc:spChg chg="add">
          <ac:chgData name="Anton Chernev" userId="c08355bd164ef875" providerId="LiveId" clId="{BAF9D714-6B7E-7644-BE07-87C00769A480}" dt="2021-08-16T13:49:36.992" v="7867" actId="26606"/>
          <ac:spMkLst>
            <pc:docMk/>
            <pc:sldMk cId="3262087422" sldId="267"/>
            <ac:spMk id="9" creationId="{B819A166-7571-4003-A6B8-B62034C3ED30}"/>
          </ac:spMkLst>
        </pc:spChg>
        <pc:graphicFrameChg chg="add">
          <ac:chgData name="Anton Chernev" userId="c08355bd164ef875" providerId="LiveId" clId="{BAF9D714-6B7E-7644-BE07-87C00769A480}" dt="2021-08-16T13:49:36.992" v="7867" actId="26606"/>
          <ac:graphicFrameMkLst>
            <pc:docMk/>
            <pc:sldMk cId="3262087422" sldId="267"/>
            <ac:graphicFrameMk id="5" creationId="{CDAF3160-7620-4A7F-A12B-842546B88B53}"/>
          </ac:graphicFrameMkLst>
        </pc:graphicFrameChg>
      </pc:sldChg>
      <pc:sldChg chg="addSp delSp modSp new mod setBg delDesignElem modNotesTx">
        <pc:chgData name="Anton Chernev" userId="c08355bd164ef875" providerId="LiveId" clId="{BAF9D714-6B7E-7644-BE07-87C00769A480}" dt="2021-08-21T18:16:09.113" v="18397" actId="20577"/>
        <pc:sldMkLst>
          <pc:docMk/>
          <pc:sldMk cId="2276551010" sldId="268"/>
        </pc:sldMkLst>
        <pc:spChg chg="mod">
          <ac:chgData name="Anton Chernev" userId="c08355bd164ef875" providerId="LiveId" clId="{BAF9D714-6B7E-7644-BE07-87C00769A480}" dt="2021-08-16T14:00:34.706" v="8006" actId="26606"/>
          <ac:spMkLst>
            <pc:docMk/>
            <pc:sldMk cId="2276551010" sldId="268"/>
            <ac:spMk id="2" creationId="{6FF6FB63-0817-FF46-ABD3-CDD5C1788C12}"/>
          </ac:spMkLst>
        </pc:spChg>
        <pc:spChg chg="del">
          <ac:chgData name="Anton Chernev" userId="c08355bd164ef875" providerId="LiveId" clId="{BAF9D714-6B7E-7644-BE07-87C00769A480}" dt="2021-08-16T07:31:49.997" v="4205"/>
          <ac:spMkLst>
            <pc:docMk/>
            <pc:sldMk cId="2276551010" sldId="268"/>
            <ac:spMk id="3" creationId="{3E0A5002-BD13-4241-940F-817D72EC4566}"/>
          </ac:spMkLst>
        </pc:spChg>
        <pc:spChg chg="add del">
          <ac:chgData name="Anton Chernev" userId="c08355bd164ef875" providerId="LiveId" clId="{BAF9D714-6B7E-7644-BE07-87C00769A480}" dt="2021-08-16T14:00:34.706" v="8006" actId="26606"/>
          <ac:spMkLst>
            <pc:docMk/>
            <pc:sldMk cId="2276551010" sldId="268"/>
            <ac:spMk id="7" creationId="{A4AC5506-6312-4701-8D3C-40187889A947}"/>
          </ac:spMkLst>
        </pc:spChg>
        <pc:spChg chg="mod">
          <ac:chgData name="Anton Chernev" userId="c08355bd164ef875" providerId="LiveId" clId="{BAF9D714-6B7E-7644-BE07-87C00769A480}" dt="2021-08-16T14:07:42.718" v="8102" actId="1076"/>
          <ac:spMkLst>
            <pc:docMk/>
            <pc:sldMk cId="2276551010" sldId="268"/>
            <ac:spMk id="8" creationId="{EC2EBE7E-C847-4C4A-8A8F-DE7D97B1B97B}"/>
          </ac:spMkLst>
        </pc:spChg>
        <pc:spChg chg="add del">
          <ac:chgData name="Anton Chernev" userId="c08355bd164ef875" providerId="LiveId" clId="{BAF9D714-6B7E-7644-BE07-87C00769A480}" dt="2021-08-16T13:42:35.291" v="7824" actId="26606"/>
          <ac:spMkLst>
            <pc:docMk/>
            <pc:sldMk cId="2276551010" sldId="268"/>
            <ac:spMk id="10" creationId="{A4AC5506-6312-4701-8D3C-40187889A947}"/>
          </ac:spMkLst>
        </pc:spChg>
        <pc:spChg chg="add del">
          <ac:chgData name="Anton Chernev" userId="c08355bd164ef875" providerId="LiveId" clId="{BAF9D714-6B7E-7644-BE07-87C00769A480}" dt="2021-08-16T14:00:37.161" v="8007" actId="478"/>
          <ac:spMkLst>
            <pc:docMk/>
            <pc:sldMk cId="2276551010" sldId="268"/>
            <ac:spMk id="11" creationId="{03C24DBC-1BAA-4711-8096-AEE419B008B2}"/>
          </ac:spMkLst>
        </pc:spChg>
        <pc:spChg chg="mod">
          <ac:chgData name="Anton Chernev" userId="c08355bd164ef875" providerId="LiveId" clId="{BAF9D714-6B7E-7644-BE07-87C00769A480}" dt="2021-08-16T14:02:06.460" v="8013" actId="571"/>
          <ac:spMkLst>
            <pc:docMk/>
            <pc:sldMk cId="2276551010" sldId="268"/>
            <ac:spMk id="12" creationId="{174E1966-C77D-CB47-A1E3-8BCD2F90AB0C}"/>
          </ac:spMkLst>
        </pc:spChg>
        <pc:spChg chg="mod">
          <ac:chgData name="Anton Chernev" userId="c08355bd164ef875" providerId="LiveId" clId="{BAF9D714-6B7E-7644-BE07-87C00769A480}" dt="2021-08-16T14:02:06.460" v="8013" actId="571"/>
          <ac:spMkLst>
            <pc:docMk/>
            <pc:sldMk cId="2276551010" sldId="268"/>
            <ac:spMk id="13" creationId="{EF599F5A-2574-AB41-B13B-FCAC98CD07D1}"/>
          </ac:spMkLst>
        </pc:spChg>
        <pc:spChg chg="add">
          <ac:chgData name="Anton Chernev" userId="c08355bd164ef875" providerId="LiveId" clId="{BAF9D714-6B7E-7644-BE07-87C00769A480}" dt="2021-08-16T14:00:34.706" v="8006" actId="26606"/>
          <ac:spMkLst>
            <pc:docMk/>
            <pc:sldMk cId="2276551010" sldId="268"/>
            <ac:spMk id="14" creationId="{81AEB8A9-B768-4E30-BA55-D919E6687343}"/>
          </ac:spMkLst>
        </pc:spChg>
        <pc:spChg chg="mod">
          <ac:chgData name="Anton Chernev" userId="c08355bd164ef875" providerId="LiveId" clId="{BAF9D714-6B7E-7644-BE07-87C00769A480}" dt="2021-08-16T14:09:38.958" v="8126" actId="1076"/>
          <ac:spMkLst>
            <pc:docMk/>
            <pc:sldMk cId="2276551010" sldId="268"/>
            <ac:spMk id="15" creationId="{3753C751-36E4-D343-A11D-D6A8601925C6}"/>
          </ac:spMkLst>
        </pc:spChg>
        <pc:spChg chg="mod">
          <ac:chgData name="Anton Chernev" userId="c08355bd164ef875" providerId="LiveId" clId="{BAF9D714-6B7E-7644-BE07-87C00769A480}" dt="2021-08-16T14:02:06.460" v="8013" actId="571"/>
          <ac:spMkLst>
            <pc:docMk/>
            <pc:sldMk cId="2276551010" sldId="268"/>
            <ac:spMk id="16" creationId="{E87007B7-BE34-F34A-AF22-13BB63404240}"/>
          </ac:spMkLst>
        </pc:spChg>
        <pc:spChg chg="mod">
          <ac:chgData name="Anton Chernev" userId="c08355bd164ef875" providerId="LiveId" clId="{BAF9D714-6B7E-7644-BE07-87C00769A480}" dt="2021-08-16T14:02:06.460" v="8013" actId="571"/>
          <ac:spMkLst>
            <pc:docMk/>
            <pc:sldMk cId="2276551010" sldId="268"/>
            <ac:spMk id="17" creationId="{812FAFB6-20E7-5F40-8CF2-92966C94AACC}"/>
          </ac:spMkLst>
        </pc:spChg>
        <pc:spChg chg="mod">
          <ac:chgData name="Anton Chernev" userId="c08355bd164ef875" providerId="LiveId" clId="{BAF9D714-6B7E-7644-BE07-87C00769A480}" dt="2021-08-16T14:02:06.460" v="8013" actId="571"/>
          <ac:spMkLst>
            <pc:docMk/>
            <pc:sldMk cId="2276551010" sldId="268"/>
            <ac:spMk id="18" creationId="{A4724058-2595-404E-B218-936F30111724}"/>
          </ac:spMkLst>
        </pc:spChg>
        <pc:spChg chg="mod">
          <ac:chgData name="Anton Chernev" userId="c08355bd164ef875" providerId="LiveId" clId="{BAF9D714-6B7E-7644-BE07-87C00769A480}" dt="2021-08-16T14:02:06.460" v="8013" actId="571"/>
          <ac:spMkLst>
            <pc:docMk/>
            <pc:sldMk cId="2276551010" sldId="268"/>
            <ac:spMk id="19" creationId="{E463AC91-546A-344C-B418-136D803AA32F}"/>
          </ac:spMkLst>
        </pc:spChg>
        <pc:spChg chg="mod">
          <ac:chgData name="Anton Chernev" userId="c08355bd164ef875" providerId="LiveId" clId="{BAF9D714-6B7E-7644-BE07-87C00769A480}" dt="2021-08-16T14:02:06.460" v="8013" actId="571"/>
          <ac:spMkLst>
            <pc:docMk/>
            <pc:sldMk cId="2276551010" sldId="268"/>
            <ac:spMk id="20" creationId="{8083C6A9-FB80-CD4F-BB24-7B5431F404FD}"/>
          </ac:spMkLst>
        </pc:spChg>
        <pc:spChg chg="mod">
          <ac:chgData name="Anton Chernev" userId="c08355bd164ef875" providerId="LiveId" clId="{BAF9D714-6B7E-7644-BE07-87C00769A480}" dt="2021-08-16T14:02:06.460" v="8013" actId="571"/>
          <ac:spMkLst>
            <pc:docMk/>
            <pc:sldMk cId="2276551010" sldId="268"/>
            <ac:spMk id="21" creationId="{B73453B3-FECC-2F42-AD25-CF3C05845E29}"/>
          </ac:spMkLst>
        </pc:spChg>
        <pc:spChg chg="mod">
          <ac:chgData name="Anton Chernev" userId="c08355bd164ef875" providerId="LiveId" clId="{BAF9D714-6B7E-7644-BE07-87C00769A480}" dt="2021-08-16T14:02:06.460" v="8013" actId="571"/>
          <ac:spMkLst>
            <pc:docMk/>
            <pc:sldMk cId="2276551010" sldId="268"/>
            <ac:spMk id="22" creationId="{EDC3311A-52D8-A941-9CA4-397D4A3C0256}"/>
          </ac:spMkLst>
        </pc:spChg>
        <pc:spChg chg="mod">
          <ac:chgData name="Anton Chernev" userId="c08355bd164ef875" providerId="LiveId" clId="{BAF9D714-6B7E-7644-BE07-87C00769A480}" dt="2021-08-16T14:02:06.460" v="8013" actId="571"/>
          <ac:spMkLst>
            <pc:docMk/>
            <pc:sldMk cId="2276551010" sldId="268"/>
            <ac:spMk id="24" creationId="{1825AA43-CA2E-6948-833A-BB001DCFE5E1}"/>
          </ac:spMkLst>
        </pc:spChg>
        <pc:spChg chg="mod">
          <ac:chgData name="Anton Chernev" userId="c08355bd164ef875" providerId="LiveId" clId="{BAF9D714-6B7E-7644-BE07-87C00769A480}" dt="2021-08-16T14:02:06.460" v="8013" actId="571"/>
          <ac:spMkLst>
            <pc:docMk/>
            <pc:sldMk cId="2276551010" sldId="268"/>
            <ac:spMk id="25" creationId="{DD429ED3-906C-7B4A-9419-ED1EC26B78CB}"/>
          </ac:spMkLst>
        </pc:spChg>
        <pc:spChg chg="mod">
          <ac:chgData name="Anton Chernev" userId="c08355bd164ef875" providerId="LiveId" clId="{BAF9D714-6B7E-7644-BE07-87C00769A480}" dt="2021-08-16T14:02:06.460" v="8013" actId="571"/>
          <ac:spMkLst>
            <pc:docMk/>
            <pc:sldMk cId="2276551010" sldId="268"/>
            <ac:spMk id="26" creationId="{2CC413A7-7559-CA43-98CD-AAFA271C9BF0}"/>
          </ac:spMkLst>
        </pc:spChg>
        <pc:spChg chg="mod">
          <ac:chgData name="Anton Chernev" userId="c08355bd164ef875" providerId="LiveId" clId="{BAF9D714-6B7E-7644-BE07-87C00769A480}" dt="2021-08-16T14:02:06.460" v="8013" actId="571"/>
          <ac:spMkLst>
            <pc:docMk/>
            <pc:sldMk cId="2276551010" sldId="268"/>
            <ac:spMk id="28" creationId="{4623E10A-3857-9E49-8A44-F79D49F42868}"/>
          </ac:spMkLst>
        </pc:spChg>
        <pc:spChg chg="mod">
          <ac:chgData name="Anton Chernev" userId="c08355bd164ef875" providerId="LiveId" clId="{BAF9D714-6B7E-7644-BE07-87C00769A480}" dt="2021-08-16T14:02:06.460" v="8013" actId="571"/>
          <ac:spMkLst>
            <pc:docMk/>
            <pc:sldMk cId="2276551010" sldId="268"/>
            <ac:spMk id="29" creationId="{28EE1062-69CA-6944-A713-4DA50DC56788}"/>
          </ac:spMkLst>
        </pc:spChg>
        <pc:spChg chg="mod">
          <ac:chgData name="Anton Chernev" userId="c08355bd164ef875" providerId="LiveId" clId="{BAF9D714-6B7E-7644-BE07-87C00769A480}" dt="2021-08-16T14:02:06.460" v="8013" actId="571"/>
          <ac:spMkLst>
            <pc:docMk/>
            <pc:sldMk cId="2276551010" sldId="268"/>
            <ac:spMk id="30" creationId="{33E953C3-7550-EB4B-818D-D687A5E82254}"/>
          </ac:spMkLst>
        </pc:spChg>
        <pc:spChg chg="mod">
          <ac:chgData name="Anton Chernev" userId="c08355bd164ef875" providerId="LiveId" clId="{BAF9D714-6B7E-7644-BE07-87C00769A480}" dt="2021-08-16T14:02:06.460" v="8013" actId="571"/>
          <ac:spMkLst>
            <pc:docMk/>
            <pc:sldMk cId="2276551010" sldId="268"/>
            <ac:spMk id="31" creationId="{38266E64-BE09-134A-812E-1D4997270A08}"/>
          </ac:spMkLst>
        </pc:spChg>
        <pc:spChg chg="mod">
          <ac:chgData name="Anton Chernev" userId="c08355bd164ef875" providerId="LiveId" clId="{BAF9D714-6B7E-7644-BE07-87C00769A480}" dt="2021-08-16T14:02:06.460" v="8013" actId="571"/>
          <ac:spMkLst>
            <pc:docMk/>
            <pc:sldMk cId="2276551010" sldId="268"/>
            <ac:spMk id="33" creationId="{A484BDE7-538A-984C-A6C0-5FF4A17F1982}"/>
          </ac:spMkLst>
        </pc:spChg>
        <pc:spChg chg="mod">
          <ac:chgData name="Anton Chernev" userId="c08355bd164ef875" providerId="LiveId" clId="{BAF9D714-6B7E-7644-BE07-87C00769A480}" dt="2021-08-16T14:02:06.460" v="8013" actId="571"/>
          <ac:spMkLst>
            <pc:docMk/>
            <pc:sldMk cId="2276551010" sldId="268"/>
            <ac:spMk id="34" creationId="{C706D37D-E003-2C49-B74A-B45F9DEBF292}"/>
          </ac:spMkLst>
        </pc:spChg>
        <pc:spChg chg="mod">
          <ac:chgData name="Anton Chernev" userId="c08355bd164ef875" providerId="LiveId" clId="{BAF9D714-6B7E-7644-BE07-87C00769A480}" dt="2021-08-16T14:02:06.460" v="8013" actId="571"/>
          <ac:spMkLst>
            <pc:docMk/>
            <pc:sldMk cId="2276551010" sldId="268"/>
            <ac:spMk id="35" creationId="{43444CDA-1AF3-2143-AFE7-BD4EBE759622}"/>
          </ac:spMkLst>
        </pc:spChg>
        <pc:spChg chg="mod">
          <ac:chgData name="Anton Chernev" userId="c08355bd164ef875" providerId="LiveId" clId="{BAF9D714-6B7E-7644-BE07-87C00769A480}" dt="2021-08-16T14:02:06.460" v="8013" actId="571"/>
          <ac:spMkLst>
            <pc:docMk/>
            <pc:sldMk cId="2276551010" sldId="268"/>
            <ac:spMk id="36" creationId="{EEC99408-C6AB-F44F-A904-F647422B757F}"/>
          </ac:spMkLst>
        </pc:spChg>
        <pc:spChg chg="mod">
          <ac:chgData name="Anton Chernev" userId="c08355bd164ef875" providerId="LiveId" clId="{BAF9D714-6B7E-7644-BE07-87C00769A480}" dt="2021-08-16T14:02:06.460" v="8013" actId="571"/>
          <ac:spMkLst>
            <pc:docMk/>
            <pc:sldMk cId="2276551010" sldId="268"/>
            <ac:spMk id="37" creationId="{9025E6B0-929E-1045-A292-FE42423EE361}"/>
          </ac:spMkLst>
        </pc:spChg>
        <pc:spChg chg="mod">
          <ac:chgData name="Anton Chernev" userId="c08355bd164ef875" providerId="LiveId" clId="{BAF9D714-6B7E-7644-BE07-87C00769A480}" dt="2021-08-16T14:02:06.460" v="8013" actId="571"/>
          <ac:spMkLst>
            <pc:docMk/>
            <pc:sldMk cId="2276551010" sldId="268"/>
            <ac:spMk id="39" creationId="{681578AC-3107-F44F-9CED-B1545957AFCB}"/>
          </ac:spMkLst>
        </pc:spChg>
        <pc:spChg chg="mod">
          <ac:chgData name="Anton Chernev" userId="c08355bd164ef875" providerId="LiveId" clId="{BAF9D714-6B7E-7644-BE07-87C00769A480}" dt="2021-08-16T14:02:06.460" v="8013" actId="571"/>
          <ac:spMkLst>
            <pc:docMk/>
            <pc:sldMk cId="2276551010" sldId="268"/>
            <ac:spMk id="40" creationId="{2D50F732-C0C9-BD4F-90E0-8AAD265C89D8}"/>
          </ac:spMkLst>
        </pc:spChg>
        <pc:spChg chg="mod">
          <ac:chgData name="Anton Chernev" userId="c08355bd164ef875" providerId="LiveId" clId="{BAF9D714-6B7E-7644-BE07-87C00769A480}" dt="2021-08-16T14:02:06.460" v="8013" actId="571"/>
          <ac:spMkLst>
            <pc:docMk/>
            <pc:sldMk cId="2276551010" sldId="268"/>
            <ac:spMk id="41" creationId="{B94D024C-F2AD-DB47-9DDB-293EB83A0030}"/>
          </ac:spMkLst>
        </pc:spChg>
        <pc:spChg chg="mod">
          <ac:chgData name="Anton Chernev" userId="c08355bd164ef875" providerId="LiveId" clId="{BAF9D714-6B7E-7644-BE07-87C00769A480}" dt="2021-08-16T14:02:06.460" v="8013" actId="571"/>
          <ac:spMkLst>
            <pc:docMk/>
            <pc:sldMk cId="2276551010" sldId="268"/>
            <ac:spMk id="42" creationId="{053D9CE4-8B55-6442-A3CE-F46F492B284B}"/>
          </ac:spMkLst>
        </pc:spChg>
        <pc:spChg chg="mod">
          <ac:chgData name="Anton Chernev" userId="c08355bd164ef875" providerId="LiveId" clId="{BAF9D714-6B7E-7644-BE07-87C00769A480}" dt="2021-08-16T14:02:06.460" v="8013" actId="571"/>
          <ac:spMkLst>
            <pc:docMk/>
            <pc:sldMk cId="2276551010" sldId="268"/>
            <ac:spMk id="43" creationId="{07218007-02DC-DC43-801A-DF1ADFE9ED99}"/>
          </ac:spMkLst>
        </pc:spChg>
        <pc:spChg chg="mod">
          <ac:chgData name="Anton Chernev" userId="c08355bd164ef875" providerId="LiveId" clId="{BAF9D714-6B7E-7644-BE07-87C00769A480}" dt="2021-08-16T14:02:06.460" v="8013" actId="571"/>
          <ac:spMkLst>
            <pc:docMk/>
            <pc:sldMk cId="2276551010" sldId="268"/>
            <ac:spMk id="44" creationId="{76298441-405A-EE4C-8348-73BB859B3F2E}"/>
          </ac:spMkLst>
        </pc:spChg>
        <pc:spChg chg="mod">
          <ac:chgData name="Anton Chernev" userId="c08355bd164ef875" providerId="LiveId" clId="{BAF9D714-6B7E-7644-BE07-87C00769A480}" dt="2021-08-16T14:02:06.460" v="8013" actId="571"/>
          <ac:spMkLst>
            <pc:docMk/>
            <pc:sldMk cId="2276551010" sldId="268"/>
            <ac:spMk id="45" creationId="{9560BD2D-CBA6-774C-A291-A8142C0F71A4}"/>
          </ac:spMkLst>
        </pc:spChg>
        <pc:spChg chg="mod">
          <ac:chgData name="Anton Chernev" userId="c08355bd164ef875" providerId="LiveId" clId="{BAF9D714-6B7E-7644-BE07-87C00769A480}" dt="2021-08-16T14:02:06.460" v="8013" actId="571"/>
          <ac:spMkLst>
            <pc:docMk/>
            <pc:sldMk cId="2276551010" sldId="268"/>
            <ac:spMk id="46" creationId="{A8D769F3-6F52-F140-BF08-8AA9BC2F8E65}"/>
          </ac:spMkLst>
        </pc:spChg>
        <pc:spChg chg="mod">
          <ac:chgData name="Anton Chernev" userId="c08355bd164ef875" providerId="LiveId" clId="{BAF9D714-6B7E-7644-BE07-87C00769A480}" dt="2021-08-16T14:02:06.460" v="8013" actId="571"/>
          <ac:spMkLst>
            <pc:docMk/>
            <pc:sldMk cId="2276551010" sldId="268"/>
            <ac:spMk id="47" creationId="{DF00482D-A1AA-3844-95FD-5160AC284834}"/>
          </ac:spMkLst>
        </pc:spChg>
        <pc:spChg chg="mod">
          <ac:chgData name="Anton Chernev" userId="c08355bd164ef875" providerId="LiveId" clId="{BAF9D714-6B7E-7644-BE07-87C00769A480}" dt="2021-08-16T14:02:06.460" v="8013" actId="571"/>
          <ac:spMkLst>
            <pc:docMk/>
            <pc:sldMk cId="2276551010" sldId="268"/>
            <ac:spMk id="48" creationId="{266D9F65-C754-624E-89DD-11BAEE550357}"/>
          </ac:spMkLst>
        </pc:spChg>
        <pc:spChg chg="mod">
          <ac:chgData name="Anton Chernev" userId="c08355bd164ef875" providerId="LiveId" clId="{BAF9D714-6B7E-7644-BE07-87C00769A480}" dt="2021-08-16T14:02:06.460" v="8013" actId="571"/>
          <ac:spMkLst>
            <pc:docMk/>
            <pc:sldMk cId="2276551010" sldId="268"/>
            <ac:spMk id="49" creationId="{5F654BBF-5AB2-1941-B2EC-965255D1B017}"/>
          </ac:spMkLst>
        </pc:spChg>
        <pc:spChg chg="mod">
          <ac:chgData name="Anton Chernev" userId="c08355bd164ef875" providerId="LiveId" clId="{BAF9D714-6B7E-7644-BE07-87C00769A480}" dt="2021-08-16T14:02:06.460" v="8013" actId="571"/>
          <ac:spMkLst>
            <pc:docMk/>
            <pc:sldMk cId="2276551010" sldId="268"/>
            <ac:spMk id="50" creationId="{E7993B06-A851-204B-83E5-12DAEEA149CA}"/>
          </ac:spMkLst>
        </pc:spChg>
        <pc:spChg chg="mod">
          <ac:chgData name="Anton Chernev" userId="c08355bd164ef875" providerId="LiveId" clId="{BAF9D714-6B7E-7644-BE07-87C00769A480}" dt="2021-08-16T14:02:06.460" v="8013" actId="571"/>
          <ac:spMkLst>
            <pc:docMk/>
            <pc:sldMk cId="2276551010" sldId="268"/>
            <ac:spMk id="51" creationId="{8FB1D2EB-8A34-CE4E-8E73-5000CB472719}"/>
          </ac:spMkLst>
        </pc:spChg>
        <pc:spChg chg="mod">
          <ac:chgData name="Anton Chernev" userId="c08355bd164ef875" providerId="LiveId" clId="{BAF9D714-6B7E-7644-BE07-87C00769A480}" dt="2021-08-16T14:02:06.460" v="8013" actId="571"/>
          <ac:spMkLst>
            <pc:docMk/>
            <pc:sldMk cId="2276551010" sldId="268"/>
            <ac:spMk id="52" creationId="{8A3EAF3E-60DA-F846-B333-BE11897622A4}"/>
          </ac:spMkLst>
        </pc:spChg>
        <pc:spChg chg="mod">
          <ac:chgData name="Anton Chernev" userId="c08355bd164ef875" providerId="LiveId" clId="{BAF9D714-6B7E-7644-BE07-87C00769A480}" dt="2021-08-16T14:02:06.460" v="8013" actId="571"/>
          <ac:spMkLst>
            <pc:docMk/>
            <pc:sldMk cId="2276551010" sldId="268"/>
            <ac:spMk id="53" creationId="{90B2CEAE-4489-EF4D-BEC6-07D210DB4240}"/>
          </ac:spMkLst>
        </pc:spChg>
        <pc:spChg chg="mod">
          <ac:chgData name="Anton Chernev" userId="c08355bd164ef875" providerId="LiveId" clId="{BAF9D714-6B7E-7644-BE07-87C00769A480}" dt="2021-08-16T14:02:06.460" v="8013" actId="571"/>
          <ac:spMkLst>
            <pc:docMk/>
            <pc:sldMk cId="2276551010" sldId="268"/>
            <ac:spMk id="54" creationId="{E24AE469-0FB7-0349-A3B3-BF7199B4327B}"/>
          </ac:spMkLst>
        </pc:spChg>
        <pc:spChg chg="mod">
          <ac:chgData name="Anton Chernev" userId="c08355bd164ef875" providerId="LiveId" clId="{BAF9D714-6B7E-7644-BE07-87C00769A480}" dt="2021-08-16T14:02:06.460" v="8013" actId="571"/>
          <ac:spMkLst>
            <pc:docMk/>
            <pc:sldMk cId="2276551010" sldId="268"/>
            <ac:spMk id="55" creationId="{7C622803-7C07-C247-865D-B7F556EADD08}"/>
          </ac:spMkLst>
        </pc:spChg>
        <pc:spChg chg="mod">
          <ac:chgData name="Anton Chernev" userId="c08355bd164ef875" providerId="LiveId" clId="{BAF9D714-6B7E-7644-BE07-87C00769A480}" dt="2021-08-16T14:02:06.460" v="8013" actId="571"/>
          <ac:spMkLst>
            <pc:docMk/>
            <pc:sldMk cId="2276551010" sldId="268"/>
            <ac:spMk id="58" creationId="{78721A10-2F85-BB40-AB22-876157FFA9C0}"/>
          </ac:spMkLst>
        </pc:spChg>
        <pc:spChg chg="mod">
          <ac:chgData name="Anton Chernev" userId="c08355bd164ef875" providerId="LiveId" clId="{BAF9D714-6B7E-7644-BE07-87C00769A480}" dt="2021-08-16T14:02:06.460" v="8013" actId="571"/>
          <ac:spMkLst>
            <pc:docMk/>
            <pc:sldMk cId="2276551010" sldId="268"/>
            <ac:spMk id="59" creationId="{C70E8901-0D68-B141-8EC8-72C92B1FB5F3}"/>
          </ac:spMkLst>
        </pc:spChg>
        <pc:spChg chg="mod">
          <ac:chgData name="Anton Chernev" userId="c08355bd164ef875" providerId="LiveId" clId="{BAF9D714-6B7E-7644-BE07-87C00769A480}" dt="2021-08-16T14:08:32.082" v="8109" actId="1076"/>
          <ac:spMkLst>
            <pc:docMk/>
            <pc:sldMk cId="2276551010" sldId="268"/>
            <ac:spMk id="60" creationId="{16F5AE39-A5C1-954A-A0F1-B55DC8872C72}"/>
          </ac:spMkLst>
        </pc:spChg>
        <pc:spChg chg="mod">
          <ac:chgData name="Anton Chernev" userId="c08355bd164ef875" providerId="LiveId" clId="{BAF9D714-6B7E-7644-BE07-87C00769A480}" dt="2021-08-16T14:02:06.460" v="8013" actId="571"/>
          <ac:spMkLst>
            <pc:docMk/>
            <pc:sldMk cId="2276551010" sldId="268"/>
            <ac:spMk id="61" creationId="{516B5B1C-F74E-3A4E-BD02-740E7A64DE3A}"/>
          </ac:spMkLst>
        </pc:spChg>
        <pc:spChg chg="mod">
          <ac:chgData name="Anton Chernev" userId="c08355bd164ef875" providerId="LiveId" clId="{BAF9D714-6B7E-7644-BE07-87C00769A480}" dt="2021-08-16T14:02:06.460" v="8013" actId="571"/>
          <ac:spMkLst>
            <pc:docMk/>
            <pc:sldMk cId="2276551010" sldId="268"/>
            <ac:spMk id="64" creationId="{EE5B1D4C-C919-B347-8AAC-823F0478DBC9}"/>
          </ac:spMkLst>
        </pc:spChg>
        <pc:spChg chg="mod">
          <ac:chgData name="Anton Chernev" userId="c08355bd164ef875" providerId="LiveId" clId="{BAF9D714-6B7E-7644-BE07-87C00769A480}" dt="2021-08-16T14:02:06.460" v="8013" actId="571"/>
          <ac:spMkLst>
            <pc:docMk/>
            <pc:sldMk cId="2276551010" sldId="268"/>
            <ac:spMk id="65" creationId="{B66A6EF3-39D0-4A48-B66D-B02A05B7AE33}"/>
          </ac:spMkLst>
        </pc:spChg>
        <pc:spChg chg="mod">
          <ac:chgData name="Anton Chernev" userId="c08355bd164ef875" providerId="LiveId" clId="{BAF9D714-6B7E-7644-BE07-87C00769A480}" dt="2021-08-16T14:10:27.335" v="8131" actId="1038"/>
          <ac:spMkLst>
            <pc:docMk/>
            <pc:sldMk cId="2276551010" sldId="268"/>
            <ac:spMk id="66" creationId="{233C4A3E-8C14-BB45-BB48-BC51142182F5}"/>
          </ac:spMkLst>
        </pc:spChg>
        <pc:spChg chg="mod">
          <ac:chgData name="Anton Chernev" userId="c08355bd164ef875" providerId="LiveId" clId="{BAF9D714-6B7E-7644-BE07-87C00769A480}" dt="2021-08-16T14:02:06.460" v="8013" actId="571"/>
          <ac:spMkLst>
            <pc:docMk/>
            <pc:sldMk cId="2276551010" sldId="268"/>
            <ac:spMk id="67" creationId="{71EE7574-6165-8A4F-BFDB-1E818C53E5A8}"/>
          </ac:spMkLst>
        </pc:spChg>
        <pc:spChg chg="mod">
          <ac:chgData name="Anton Chernev" userId="c08355bd164ef875" providerId="LiveId" clId="{BAF9D714-6B7E-7644-BE07-87C00769A480}" dt="2021-08-16T14:02:06.460" v="8013" actId="571"/>
          <ac:spMkLst>
            <pc:docMk/>
            <pc:sldMk cId="2276551010" sldId="268"/>
            <ac:spMk id="69" creationId="{E8CAE28A-39EF-3748-A083-94E8ACF58BCF}"/>
          </ac:spMkLst>
        </pc:spChg>
        <pc:spChg chg="mod">
          <ac:chgData name="Anton Chernev" userId="c08355bd164ef875" providerId="LiveId" clId="{BAF9D714-6B7E-7644-BE07-87C00769A480}" dt="2021-08-16T14:02:06.460" v="8013" actId="571"/>
          <ac:spMkLst>
            <pc:docMk/>
            <pc:sldMk cId="2276551010" sldId="268"/>
            <ac:spMk id="72" creationId="{EF312564-A77B-4545-8D6F-5A6DF527A886}"/>
          </ac:spMkLst>
        </pc:spChg>
        <pc:spChg chg="mod">
          <ac:chgData name="Anton Chernev" userId="c08355bd164ef875" providerId="LiveId" clId="{BAF9D714-6B7E-7644-BE07-87C00769A480}" dt="2021-08-16T14:02:06.460" v="8013" actId="571"/>
          <ac:spMkLst>
            <pc:docMk/>
            <pc:sldMk cId="2276551010" sldId="268"/>
            <ac:spMk id="73" creationId="{DA99A138-274B-3248-AD23-332919F13FEE}"/>
          </ac:spMkLst>
        </pc:spChg>
        <pc:spChg chg="mod">
          <ac:chgData name="Anton Chernev" userId="c08355bd164ef875" providerId="LiveId" clId="{BAF9D714-6B7E-7644-BE07-87C00769A480}" dt="2021-08-16T14:02:06.460" v="8013" actId="571"/>
          <ac:spMkLst>
            <pc:docMk/>
            <pc:sldMk cId="2276551010" sldId="268"/>
            <ac:spMk id="74" creationId="{7F133996-DC04-6B42-B292-5FE126E08603}"/>
          </ac:spMkLst>
        </pc:spChg>
        <pc:spChg chg="mod">
          <ac:chgData name="Anton Chernev" userId="c08355bd164ef875" providerId="LiveId" clId="{BAF9D714-6B7E-7644-BE07-87C00769A480}" dt="2021-08-16T14:02:06.460" v="8013" actId="571"/>
          <ac:spMkLst>
            <pc:docMk/>
            <pc:sldMk cId="2276551010" sldId="268"/>
            <ac:spMk id="75" creationId="{5256CD19-9A67-7546-BEB8-530FD5E31384}"/>
          </ac:spMkLst>
        </pc:spChg>
        <pc:spChg chg="mod">
          <ac:chgData name="Anton Chernev" userId="c08355bd164ef875" providerId="LiveId" clId="{BAF9D714-6B7E-7644-BE07-87C00769A480}" dt="2021-08-16T14:02:06.460" v="8013" actId="571"/>
          <ac:spMkLst>
            <pc:docMk/>
            <pc:sldMk cId="2276551010" sldId="268"/>
            <ac:spMk id="78" creationId="{BE1FCC25-20DB-2B44-8D99-FD768B0BE240}"/>
          </ac:spMkLst>
        </pc:spChg>
        <pc:spChg chg="mod">
          <ac:chgData name="Anton Chernev" userId="c08355bd164ef875" providerId="LiveId" clId="{BAF9D714-6B7E-7644-BE07-87C00769A480}" dt="2021-08-16T14:02:06.460" v="8013" actId="571"/>
          <ac:spMkLst>
            <pc:docMk/>
            <pc:sldMk cId="2276551010" sldId="268"/>
            <ac:spMk id="79" creationId="{44E836FE-A803-BE4B-A0E8-A789B6DF583E}"/>
          </ac:spMkLst>
        </pc:spChg>
        <pc:spChg chg="mod">
          <ac:chgData name="Anton Chernev" userId="c08355bd164ef875" providerId="LiveId" clId="{BAF9D714-6B7E-7644-BE07-87C00769A480}" dt="2021-08-16T14:02:06.460" v="8013" actId="571"/>
          <ac:spMkLst>
            <pc:docMk/>
            <pc:sldMk cId="2276551010" sldId="268"/>
            <ac:spMk id="80" creationId="{885F92EE-3C36-974C-A424-A69F05B5F0C7}"/>
          </ac:spMkLst>
        </pc:spChg>
        <pc:spChg chg="mod">
          <ac:chgData name="Anton Chernev" userId="c08355bd164ef875" providerId="LiveId" clId="{BAF9D714-6B7E-7644-BE07-87C00769A480}" dt="2021-08-16T14:02:06.460" v="8013" actId="571"/>
          <ac:spMkLst>
            <pc:docMk/>
            <pc:sldMk cId="2276551010" sldId="268"/>
            <ac:spMk id="81" creationId="{FD98C708-A25A-9F49-BF11-B996D915C087}"/>
          </ac:spMkLst>
        </pc:spChg>
        <pc:spChg chg="mod">
          <ac:chgData name="Anton Chernev" userId="c08355bd164ef875" providerId="LiveId" clId="{BAF9D714-6B7E-7644-BE07-87C00769A480}" dt="2021-08-16T14:02:06.460" v="8013" actId="571"/>
          <ac:spMkLst>
            <pc:docMk/>
            <pc:sldMk cId="2276551010" sldId="268"/>
            <ac:spMk id="84" creationId="{E92E0230-450F-9347-9407-22833BB56701}"/>
          </ac:spMkLst>
        </pc:spChg>
        <pc:spChg chg="mod">
          <ac:chgData name="Anton Chernev" userId="c08355bd164ef875" providerId="LiveId" clId="{BAF9D714-6B7E-7644-BE07-87C00769A480}" dt="2021-08-16T14:02:06.460" v="8013" actId="571"/>
          <ac:spMkLst>
            <pc:docMk/>
            <pc:sldMk cId="2276551010" sldId="268"/>
            <ac:spMk id="85" creationId="{BFEAFDCB-6804-2149-A117-2E11C6BEFB3C}"/>
          </ac:spMkLst>
        </pc:spChg>
        <pc:spChg chg="mod">
          <ac:chgData name="Anton Chernev" userId="c08355bd164ef875" providerId="LiveId" clId="{BAF9D714-6B7E-7644-BE07-87C00769A480}" dt="2021-08-16T14:08:58.992" v="8114" actId="1076"/>
          <ac:spMkLst>
            <pc:docMk/>
            <pc:sldMk cId="2276551010" sldId="268"/>
            <ac:spMk id="86" creationId="{C68D555C-F1F4-B44A-9164-37A7292DD4EA}"/>
          </ac:spMkLst>
        </pc:spChg>
        <pc:spChg chg="mod">
          <ac:chgData name="Anton Chernev" userId="c08355bd164ef875" providerId="LiveId" clId="{BAF9D714-6B7E-7644-BE07-87C00769A480}" dt="2021-08-16T14:02:06.460" v="8013" actId="571"/>
          <ac:spMkLst>
            <pc:docMk/>
            <pc:sldMk cId="2276551010" sldId="268"/>
            <ac:spMk id="87" creationId="{23E6BDE9-B30D-8742-A7C4-14FBD70A7902}"/>
          </ac:spMkLst>
        </pc:spChg>
        <pc:spChg chg="mod">
          <ac:chgData name="Anton Chernev" userId="c08355bd164ef875" providerId="LiveId" clId="{BAF9D714-6B7E-7644-BE07-87C00769A480}" dt="2021-08-16T14:02:06.460" v="8013" actId="571"/>
          <ac:spMkLst>
            <pc:docMk/>
            <pc:sldMk cId="2276551010" sldId="268"/>
            <ac:spMk id="88" creationId="{31F62247-ED7A-7946-88B9-0368966E0828}"/>
          </ac:spMkLst>
        </pc:spChg>
        <pc:spChg chg="mod">
          <ac:chgData name="Anton Chernev" userId="c08355bd164ef875" providerId="LiveId" clId="{BAF9D714-6B7E-7644-BE07-87C00769A480}" dt="2021-08-16T14:02:06.460" v="8013" actId="571"/>
          <ac:spMkLst>
            <pc:docMk/>
            <pc:sldMk cId="2276551010" sldId="268"/>
            <ac:spMk id="89" creationId="{13120CA7-CC58-294A-A42E-14EA1513B8E8}"/>
          </ac:spMkLst>
        </pc:spChg>
        <pc:spChg chg="mod">
          <ac:chgData name="Anton Chernev" userId="c08355bd164ef875" providerId="LiveId" clId="{BAF9D714-6B7E-7644-BE07-87C00769A480}" dt="2021-08-16T14:02:06.460" v="8013" actId="571"/>
          <ac:spMkLst>
            <pc:docMk/>
            <pc:sldMk cId="2276551010" sldId="268"/>
            <ac:spMk id="92" creationId="{E084F23F-26B1-7C44-8B84-9136170E2B62}"/>
          </ac:spMkLst>
        </pc:spChg>
        <pc:spChg chg="mod">
          <ac:chgData name="Anton Chernev" userId="c08355bd164ef875" providerId="LiveId" clId="{BAF9D714-6B7E-7644-BE07-87C00769A480}" dt="2021-08-16T14:02:06.460" v="8013" actId="571"/>
          <ac:spMkLst>
            <pc:docMk/>
            <pc:sldMk cId="2276551010" sldId="268"/>
            <ac:spMk id="93" creationId="{372FBBA6-9500-644B-8988-4D655B46FF2A}"/>
          </ac:spMkLst>
        </pc:spChg>
        <pc:spChg chg="mod">
          <ac:chgData name="Anton Chernev" userId="c08355bd164ef875" providerId="LiveId" clId="{BAF9D714-6B7E-7644-BE07-87C00769A480}" dt="2021-08-16T14:09:04.350" v="8115" actId="1076"/>
          <ac:spMkLst>
            <pc:docMk/>
            <pc:sldMk cId="2276551010" sldId="268"/>
            <ac:spMk id="94" creationId="{3F7C619E-7964-3141-BA4D-C542567B4AAB}"/>
          </ac:spMkLst>
        </pc:spChg>
        <pc:spChg chg="mod">
          <ac:chgData name="Anton Chernev" userId="c08355bd164ef875" providerId="LiveId" clId="{BAF9D714-6B7E-7644-BE07-87C00769A480}" dt="2021-08-16T14:02:06.460" v="8013" actId="571"/>
          <ac:spMkLst>
            <pc:docMk/>
            <pc:sldMk cId="2276551010" sldId="268"/>
            <ac:spMk id="95" creationId="{480FC7D2-21B8-2242-B072-A80CF7B0F59F}"/>
          </ac:spMkLst>
        </pc:spChg>
        <pc:spChg chg="mod">
          <ac:chgData name="Anton Chernev" userId="c08355bd164ef875" providerId="LiveId" clId="{BAF9D714-6B7E-7644-BE07-87C00769A480}" dt="2021-08-16T14:02:06.460" v="8013" actId="571"/>
          <ac:spMkLst>
            <pc:docMk/>
            <pc:sldMk cId="2276551010" sldId="268"/>
            <ac:spMk id="96" creationId="{375A996F-32C2-F446-8797-9396CC70517D}"/>
          </ac:spMkLst>
        </pc:spChg>
        <pc:spChg chg="mod">
          <ac:chgData name="Anton Chernev" userId="c08355bd164ef875" providerId="LiveId" clId="{BAF9D714-6B7E-7644-BE07-87C00769A480}" dt="2021-08-16T14:02:06.460" v="8013" actId="571"/>
          <ac:spMkLst>
            <pc:docMk/>
            <pc:sldMk cId="2276551010" sldId="268"/>
            <ac:spMk id="97" creationId="{07A299CD-4158-684E-911A-A83F1E924491}"/>
          </ac:spMkLst>
        </pc:spChg>
        <pc:spChg chg="mod">
          <ac:chgData name="Anton Chernev" userId="c08355bd164ef875" providerId="LiveId" clId="{BAF9D714-6B7E-7644-BE07-87C00769A480}" dt="2021-08-16T14:02:06.460" v="8013" actId="571"/>
          <ac:spMkLst>
            <pc:docMk/>
            <pc:sldMk cId="2276551010" sldId="268"/>
            <ac:spMk id="101" creationId="{A3291BCE-FCBF-D442-9D9C-E2A5C8D57C6B}"/>
          </ac:spMkLst>
        </pc:spChg>
        <pc:spChg chg="mod">
          <ac:chgData name="Anton Chernev" userId="c08355bd164ef875" providerId="LiveId" clId="{BAF9D714-6B7E-7644-BE07-87C00769A480}" dt="2021-08-16T14:02:06.460" v="8013" actId="571"/>
          <ac:spMkLst>
            <pc:docMk/>
            <pc:sldMk cId="2276551010" sldId="268"/>
            <ac:spMk id="102" creationId="{F1BD06B1-7D6E-7C48-A78F-C4F021FA5A04}"/>
          </ac:spMkLst>
        </pc:spChg>
        <pc:spChg chg="mod">
          <ac:chgData name="Anton Chernev" userId="c08355bd164ef875" providerId="LiveId" clId="{BAF9D714-6B7E-7644-BE07-87C00769A480}" dt="2021-08-16T14:02:06.460" v="8013" actId="571"/>
          <ac:spMkLst>
            <pc:docMk/>
            <pc:sldMk cId="2276551010" sldId="268"/>
            <ac:spMk id="103" creationId="{7366FB5D-27E2-354D-AD94-FDD758FAFB3A}"/>
          </ac:spMkLst>
        </pc:spChg>
        <pc:spChg chg="mod">
          <ac:chgData name="Anton Chernev" userId="c08355bd164ef875" providerId="LiveId" clId="{BAF9D714-6B7E-7644-BE07-87C00769A480}" dt="2021-08-16T14:02:06.460" v="8013" actId="571"/>
          <ac:spMkLst>
            <pc:docMk/>
            <pc:sldMk cId="2276551010" sldId="268"/>
            <ac:spMk id="104" creationId="{F0D948B6-2C4D-4C48-9FD3-9C08673C38D3}"/>
          </ac:spMkLst>
        </pc:spChg>
        <pc:spChg chg="mod">
          <ac:chgData name="Anton Chernev" userId="c08355bd164ef875" providerId="LiveId" clId="{BAF9D714-6B7E-7644-BE07-87C00769A480}" dt="2021-08-16T14:02:06.460" v="8013" actId="571"/>
          <ac:spMkLst>
            <pc:docMk/>
            <pc:sldMk cId="2276551010" sldId="268"/>
            <ac:spMk id="107" creationId="{D6558293-B1B1-BD4F-BE43-15B6FACF082B}"/>
          </ac:spMkLst>
        </pc:spChg>
        <pc:spChg chg="mod">
          <ac:chgData name="Anton Chernev" userId="c08355bd164ef875" providerId="LiveId" clId="{BAF9D714-6B7E-7644-BE07-87C00769A480}" dt="2021-08-16T14:02:06.460" v="8013" actId="571"/>
          <ac:spMkLst>
            <pc:docMk/>
            <pc:sldMk cId="2276551010" sldId="268"/>
            <ac:spMk id="108" creationId="{8BD36277-7CAF-B54D-B43C-C649BF31BF7A}"/>
          </ac:spMkLst>
        </pc:spChg>
        <pc:spChg chg="mod">
          <ac:chgData name="Anton Chernev" userId="c08355bd164ef875" providerId="LiveId" clId="{BAF9D714-6B7E-7644-BE07-87C00769A480}" dt="2021-08-16T14:02:06.460" v="8013" actId="571"/>
          <ac:spMkLst>
            <pc:docMk/>
            <pc:sldMk cId="2276551010" sldId="268"/>
            <ac:spMk id="109" creationId="{F5718B36-13D0-B840-A703-CBE711E50B99}"/>
          </ac:spMkLst>
        </pc:spChg>
        <pc:spChg chg="mod">
          <ac:chgData name="Anton Chernev" userId="c08355bd164ef875" providerId="LiveId" clId="{BAF9D714-6B7E-7644-BE07-87C00769A480}" dt="2021-08-16T14:02:06.460" v="8013" actId="571"/>
          <ac:spMkLst>
            <pc:docMk/>
            <pc:sldMk cId="2276551010" sldId="268"/>
            <ac:spMk id="110" creationId="{A69BBE01-8571-354A-AF76-15D8042B3DBC}"/>
          </ac:spMkLst>
        </pc:spChg>
        <pc:spChg chg="mod">
          <ac:chgData name="Anton Chernev" userId="c08355bd164ef875" providerId="LiveId" clId="{BAF9D714-6B7E-7644-BE07-87C00769A480}" dt="2021-08-16T14:02:06.460" v="8013" actId="571"/>
          <ac:spMkLst>
            <pc:docMk/>
            <pc:sldMk cId="2276551010" sldId="268"/>
            <ac:spMk id="113" creationId="{CAAED50B-AA5B-F047-B005-B458259002D5}"/>
          </ac:spMkLst>
        </pc:spChg>
        <pc:spChg chg="mod">
          <ac:chgData name="Anton Chernev" userId="c08355bd164ef875" providerId="LiveId" clId="{BAF9D714-6B7E-7644-BE07-87C00769A480}" dt="2021-08-16T14:02:06.460" v="8013" actId="571"/>
          <ac:spMkLst>
            <pc:docMk/>
            <pc:sldMk cId="2276551010" sldId="268"/>
            <ac:spMk id="114" creationId="{3FEFA954-8F4B-DE4A-A8E6-9665FD8A1EB9}"/>
          </ac:spMkLst>
        </pc:spChg>
        <pc:spChg chg="mod">
          <ac:chgData name="Anton Chernev" userId="c08355bd164ef875" providerId="LiveId" clId="{BAF9D714-6B7E-7644-BE07-87C00769A480}" dt="2021-08-16T14:09:43.379" v="8127" actId="1076"/>
          <ac:spMkLst>
            <pc:docMk/>
            <pc:sldMk cId="2276551010" sldId="268"/>
            <ac:spMk id="115" creationId="{327C1B8D-9681-E346-AE47-18E37E9F4F77}"/>
          </ac:spMkLst>
        </pc:spChg>
        <pc:spChg chg="mod">
          <ac:chgData name="Anton Chernev" userId="c08355bd164ef875" providerId="LiveId" clId="{BAF9D714-6B7E-7644-BE07-87C00769A480}" dt="2021-08-16T14:02:06.460" v="8013" actId="571"/>
          <ac:spMkLst>
            <pc:docMk/>
            <pc:sldMk cId="2276551010" sldId="268"/>
            <ac:spMk id="116" creationId="{92F3AD6B-4F56-7A44-BFA5-F365B8AD7C4F}"/>
          </ac:spMkLst>
        </pc:spChg>
        <pc:spChg chg="mod">
          <ac:chgData name="Anton Chernev" userId="c08355bd164ef875" providerId="LiveId" clId="{BAF9D714-6B7E-7644-BE07-87C00769A480}" dt="2021-08-16T14:02:06.460" v="8013" actId="571"/>
          <ac:spMkLst>
            <pc:docMk/>
            <pc:sldMk cId="2276551010" sldId="268"/>
            <ac:spMk id="118" creationId="{F459BC34-292F-4143-9FD4-2620EC0C7223}"/>
          </ac:spMkLst>
        </pc:spChg>
        <pc:spChg chg="mod">
          <ac:chgData name="Anton Chernev" userId="c08355bd164ef875" providerId="LiveId" clId="{BAF9D714-6B7E-7644-BE07-87C00769A480}" dt="2021-08-16T14:02:06.460" v="8013" actId="571"/>
          <ac:spMkLst>
            <pc:docMk/>
            <pc:sldMk cId="2276551010" sldId="268"/>
            <ac:spMk id="121" creationId="{98519029-8E09-3B42-815D-9CB3EE40E4FB}"/>
          </ac:spMkLst>
        </pc:spChg>
        <pc:spChg chg="mod">
          <ac:chgData name="Anton Chernev" userId="c08355bd164ef875" providerId="LiveId" clId="{BAF9D714-6B7E-7644-BE07-87C00769A480}" dt="2021-08-16T14:02:06.460" v="8013" actId="571"/>
          <ac:spMkLst>
            <pc:docMk/>
            <pc:sldMk cId="2276551010" sldId="268"/>
            <ac:spMk id="122" creationId="{E84EE832-A4C2-5242-ABE9-B07035A96942}"/>
          </ac:spMkLst>
        </pc:spChg>
        <pc:spChg chg="mod">
          <ac:chgData name="Anton Chernev" userId="c08355bd164ef875" providerId="LiveId" clId="{BAF9D714-6B7E-7644-BE07-87C00769A480}" dt="2021-08-16T14:02:06.460" v="8013" actId="571"/>
          <ac:spMkLst>
            <pc:docMk/>
            <pc:sldMk cId="2276551010" sldId="268"/>
            <ac:spMk id="123" creationId="{BB4514EB-7682-E745-84BA-4B68846B0AD3}"/>
          </ac:spMkLst>
        </pc:spChg>
        <pc:spChg chg="mod">
          <ac:chgData name="Anton Chernev" userId="c08355bd164ef875" providerId="LiveId" clId="{BAF9D714-6B7E-7644-BE07-87C00769A480}" dt="2021-08-16T14:02:06.460" v="8013" actId="571"/>
          <ac:spMkLst>
            <pc:docMk/>
            <pc:sldMk cId="2276551010" sldId="268"/>
            <ac:spMk id="124" creationId="{E13AC3F2-4FBB-784C-8203-F615DAF81E2E}"/>
          </ac:spMkLst>
        </pc:spChg>
        <pc:spChg chg="mod">
          <ac:chgData name="Anton Chernev" userId="c08355bd164ef875" providerId="LiveId" clId="{BAF9D714-6B7E-7644-BE07-87C00769A480}" dt="2021-08-16T14:02:06.460" v="8013" actId="571"/>
          <ac:spMkLst>
            <pc:docMk/>
            <pc:sldMk cId="2276551010" sldId="268"/>
            <ac:spMk id="127" creationId="{A9927ECA-582B-0A46-A607-2FE6145AD061}"/>
          </ac:spMkLst>
        </pc:spChg>
        <pc:spChg chg="mod">
          <ac:chgData name="Anton Chernev" userId="c08355bd164ef875" providerId="LiveId" clId="{BAF9D714-6B7E-7644-BE07-87C00769A480}" dt="2021-08-16T14:02:06.460" v="8013" actId="571"/>
          <ac:spMkLst>
            <pc:docMk/>
            <pc:sldMk cId="2276551010" sldId="268"/>
            <ac:spMk id="128" creationId="{ADEA01E5-235B-474A-AE06-8BE8D44DA60B}"/>
          </ac:spMkLst>
        </pc:spChg>
        <pc:spChg chg="mod">
          <ac:chgData name="Anton Chernev" userId="c08355bd164ef875" providerId="LiveId" clId="{BAF9D714-6B7E-7644-BE07-87C00769A480}" dt="2021-08-16T14:02:06.460" v="8013" actId="571"/>
          <ac:spMkLst>
            <pc:docMk/>
            <pc:sldMk cId="2276551010" sldId="268"/>
            <ac:spMk id="129" creationId="{0690CB64-B43F-BC4D-AA7C-202EA1BF74EA}"/>
          </ac:spMkLst>
        </pc:spChg>
        <pc:spChg chg="mod">
          <ac:chgData name="Anton Chernev" userId="c08355bd164ef875" providerId="LiveId" clId="{BAF9D714-6B7E-7644-BE07-87C00769A480}" dt="2021-08-16T14:02:06.460" v="8013" actId="571"/>
          <ac:spMkLst>
            <pc:docMk/>
            <pc:sldMk cId="2276551010" sldId="268"/>
            <ac:spMk id="130" creationId="{FA715E3A-02FD-0349-8122-1031C1FCB653}"/>
          </ac:spMkLst>
        </pc:spChg>
        <pc:spChg chg="mod">
          <ac:chgData name="Anton Chernev" userId="c08355bd164ef875" providerId="LiveId" clId="{BAF9D714-6B7E-7644-BE07-87C00769A480}" dt="2021-08-16T14:02:06.460" v="8013" actId="571"/>
          <ac:spMkLst>
            <pc:docMk/>
            <pc:sldMk cId="2276551010" sldId="268"/>
            <ac:spMk id="133" creationId="{14135EE8-A060-A04B-8F35-78406A968D7D}"/>
          </ac:spMkLst>
        </pc:spChg>
        <pc:spChg chg="mod">
          <ac:chgData name="Anton Chernev" userId="c08355bd164ef875" providerId="LiveId" clId="{BAF9D714-6B7E-7644-BE07-87C00769A480}" dt="2021-08-16T14:02:06.460" v="8013" actId="571"/>
          <ac:spMkLst>
            <pc:docMk/>
            <pc:sldMk cId="2276551010" sldId="268"/>
            <ac:spMk id="134" creationId="{1292C18D-DA66-1F41-B913-714A9244E862}"/>
          </ac:spMkLst>
        </pc:spChg>
        <pc:spChg chg="mod">
          <ac:chgData name="Anton Chernev" userId="c08355bd164ef875" providerId="LiveId" clId="{BAF9D714-6B7E-7644-BE07-87C00769A480}" dt="2021-08-16T14:09:30.799" v="8124" actId="1036"/>
          <ac:spMkLst>
            <pc:docMk/>
            <pc:sldMk cId="2276551010" sldId="268"/>
            <ac:spMk id="135" creationId="{BAA884BB-44CF-3D42-9274-11766DEB004F}"/>
          </ac:spMkLst>
        </pc:spChg>
        <pc:spChg chg="mod">
          <ac:chgData name="Anton Chernev" userId="c08355bd164ef875" providerId="LiveId" clId="{BAF9D714-6B7E-7644-BE07-87C00769A480}" dt="2021-08-16T14:02:06.460" v="8013" actId="571"/>
          <ac:spMkLst>
            <pc:docMk/>
            <pc:sldMk cId="2276551010" sldId="268"/>
            <ac:spMk id="136" creationId="{6392D2F1-81DA-C943-AE01-1181D5B4D1F4}"/>
          </ac:spMkLst>
        </pc:spChg>
        <pc:spChg chg="mod">
          <ac:chgData name="Anton Chernev" userId="c08355bd164ef875" providerId="LiveId" clId="{BAF9D714-6B7E-7644-BE07-87C00769A480}" dt="2021-08-16T14:02:06.460" v="8013" actId="571"/>
          <ac:spMkLst>
            <pc:docMk/>
            <pc:sldMk cId="2276551010" sldId="268"/>
            <ac:spMk id="138" creationId="{56128CA2-452B-EF41-B997-C1ADB8209C90}"/>
          </ac:spMkLst>
        </pc:spChg>
        <pc:spChg chg="mod">
          <ac:chgData name="Anton Chernev" userId="c08355bd164ef875" providerId="LiveId" clId="{BAF9D714-6B7E-7644-BE07-87C00769A480}" dt="2021-08-16T14:02:06.460" v="8013" actId="571"/>
          <ac:spMkLst>
            <pc:docMk/>
            <pc:sldMk cId="2276551010" sldId="268"/>
            <ac:spMk id="141" creationId="{4ABBABC4-856A-E54E-8312-85E86CFAE7FC}"/>
          </ac:spMkLst>
        </pc:spChg>
        <pc:spChg chg="mod">
          <ac:chgData name="Anton Chernev" userId="c08355bd164ef875" providerId="LiveId" clId="{BAF9D714-6B7E-7644-BE07-87C00769A480}" dt="2021-08-16T14:02:06.460" v="8013" actId="571"/>
          <ac:spMkLst>
            <pc:docMk/>
            <pc:sldMk cId="2276551010" sldId="268"/>
            <ac:spMk id="142" creationId="{74395369-EB37-7643-B559-07153C23CC9C}"/>
          </ac:spMkLst>
        </pc:spChg>
        <pc:spChg chg="mod">
          <ac:chgData name="Anton Chernev" userId="c08355bd164ef875" providerId="LiveId" clId="{BAF9D714-6B7E-7644-BE07-87C00769A480}" dt="2021-08-16T14:02:06.460" v="8013" actId="571"/>
          <ac:spMkLst>
            <pc:docMk/>
            <pc:sldMk cId="2276551010" sldId="268"/>
            <ac:spMk id="143" creationId="{66EF4CAF-55B3-DE41-9D4B-6C558F034AEA}"/>
          </ac:spMkLst>
        </pc:spChg>
        <pc:spChg chg="mod">
          <ac:chgData name="Anton Chernev" userId="c08355bd164ef875" providerId="LiveId" clId="{BAF9D714-6B7E-7644-BE07-87C00769A480}" dt="2021-08-16T14:02:06.460" v="8013" actId="571"/>
          <ac:spMkLst>
            <pc:docMk/>
            <pc:sldMk cId="2276551010" sldId="268"/>
            <ac:spMk id="144" creationId="{87111321-7CF7-E944-8178-D2057B9FED20}"/>
          </ac:spMkLst>
        </pc:spChg>
        <pc:spChg chg="mod">
          <ac:chgData name="Anton Chernev" userId="c08355bd164ef875" providerId="LiveId" clId="{BAF9D714-6B7E-7644-BE07-87C00769A480}" dt="2021-08-16T14:02:06.460" v="8013" actId="571"/>
          <ac:spMkLst>
            <pc:docMk/>
            <pc:sldMk cId="2276551010" sldId="268"/>
            <ac:spMk id="147" creationId="{B2A87335-172F-BB48-97EB-CF88E16EE613}"/>
          </ac:spMkLst>
        </pc:spChg>
        <pc:spChg chg="mod">
          <ac:chgData name="Anton Chernev" userId="c08355bd164ef875" providerId="LiveId" clId="{BAF9D714-6B7E-7644-BE07-87C00769A480}" dt="2021-08-16T14:02:06.460" v="8013" actId="571"/>
          <ac:spMkLst>
            <pc:docMk/>
            <pc:sldMk cId="2276551010" sldId="268"/>
            <ac:spMk id="148" creationId="{E7E81007-3CEE-DC4D-A2C5-2CB05D519565}"/>
          </ac:spMkLst>
        </pc:spChg>
        <pc:spChg chg="mod">
          <ac:chgData name="Anton Chernev" userId="c08355bd164ef875" providerId="LiveId" clId="{BAF9D714-6B7E-7644-BE07-87C00769A480}" dt="2021-08-16T14:02:06.460" v="8013" actId="571"/>
          <ac:spMkLst>
            <pc:docMk/>
            <pc:sldMk cId="2276551010" sldId="268"/>
            <ac:spMk id="149" creationId="{0DBF0984-842C-9B4D-98EE-0FDC220CB7C5}"/>
          </ac:spMkLst>
        </pc:spChg>
        <pc:spChg chg="mod">
          <ac:chgData name="Anton Chernev" userId="c08355bd164ef875" providerId="LiveId" clId="{BAF9D714-6B7E-7644-BE07-87C00769A480}" dt="2021-08-16T14:02:06.460" v="8013" actId="571"/>
          <ac:spMkLst>
            <pc:docMk/>
            <pc:sldMk cId="2276551010" sldId="268"/>
            <ac:spMk id="150" creationId="{51C1E10D-076B-774F-A349-F7EB3715E17D}"/>
          </ac:spMkLst>
        </pc:spChg>
        <pc:spChg chg="mod">
          <ac:chgData name="Anton Chernev" userId="c08355bd164ef875" providerId="LiveId" clId="{BAF9D714-6B7E-7644-BE07-87C00769A480}" dt="2021-08-16T14:02:06.460" v="8013" actId="571"/>
          <ac:spMkLst>
            <pc:docMk/>
            <pc:sldMk cId="2276551010" sldId="268"/>
            <ac:spMk id="153" creationId="{5D6AD71E-603C-DC49-A592-8EE0DFAF4C65}"/>
          </ac:spMkLst>
        </pc:spChg>
        <pc:spChg chg="mod">
          <ac:chgData name="Anton Chernev" userId="c08355bd164ef875" providerId="LiveId" clId="{BAF9D714-6B7E-7644-BE07-87C00769A480}" dt="2021-08-16T14:02:06.460" v="8013" actId="571"/>
          <ac:spMkLst>
            <pc:docMk/>
            <pc:sldMk cId="2276551010" sldId="268"/>
            <ac:spMk id="154" creationId="{A68DA9C0-5C07-5D46-81BD-E1159007DA43}"/>
          </ac:spMkLst>
        </pc:spChg>
        <pc:spChg chg="mod">
          <ac:chgData name="Anton Chernev" userId="c08355bd164ef875" providerId="LiveId" clId="{BAF9D714-6B7E-7644-BE07-87C00769A480}" dt="2021-08-16T14:09:23.324" v="8121" actId="1036"/>
          <ac:spMkLst>
            <pc:docMk/>
            <pc:sldMk cId="2276551010" sldId="268"/>
            <ac:spMk id="155" creationId="{22AD8907-7F37-FD48-9E02-BA2DCB527633}"/>
          </ac:spMkLst>
        </pc:spChg>
        <pc:spChg chg="mod">
          <ac:chgData name="Anton Chernev" userId="c08355bd164ef875" providerId="LiveId" clId="{BAF9D714-6B7E-7644-BE07-87C00769A480}" dt="2021-08-16T14:02:06.460" v="8013" actId="571"/>
          <ac:spMkLst>
            <pc:docMk/>
            <pc:sldMk cId="2276551010" sldId="268"/>
            <ac:spMk id="156" creationId="{EB461C1D-B691-A14F-A9D3-96B588EA1B96}"/>
          </ac:spMkLst>
        </pc:spChg>
        <pc:spChg chg="mod">
          <ac:chgData name="Anton Chernev" userId="c08355bd164ef875" providerId="LiveId" clId="{BAF9D714-6B7E-7644-BE07-87C00769A480}" dt="2021-08-16T14:02:06.460" v="8013" actId="571"/>
          <ac:spMkLst>
            <pc:docMk/>
            <pc:sldMk cId="2276551010" sldId="268"/>
            <ac:spMk id="157" creationId="{FF5E0118-7F31-254F-B8A2-35721D3787E9}"/>
          </ac:spMkLst>
        </pc:spChg>
        <pc:spChg chg="mod">
          <ac:chgData name="Anton Chernev" userId="c08355bd164ef875" providerId="LiveId" clId="{BAF9D714-6B7E-7644-BE07-87C00769A480}" dt="2021-08-16T14:02:06.460" v="8013" actId="571"/>
          <ac:spMkLst>
            <pc:docMk/>
            <pc:sldMk cId="2276551010" sldId="268"/>
            <ac:spMk id="158" creationId="{AD26BA04-781A-A740-8D1E-B6371E59437A}"/>
          </ac:spMkLst>
        </pc:spChg>
        <pc:spChg chg="mod">
          <ac:chgData name="Anton Chernev" userId="c08355bd164ef875" providerId="LiveId" clId="{BAF9D714-6B7E-7644-BE07-87C00769A480}" dt="2021-08-16T14:02:06.460" v="8013" actId="571"/>
          <ac:spMkLst>
            <pc:docMk/>
            <pc:sldMk cId="2276551010" sldId="268"/>
            <ac:spMk id="160" creationId="{7AA868EC-5852-9C4F-9929-E6EB16B425B7}"/>
          </ac:spMkLst>
        </pc:spChg>
        <pc:spChg chg="mod">
          <ac:chgData name="Anton Chernev" userId="c08355bd164ef875" providerId="LiveId" clId="{BAF9D714-6B7E-7644-BE07-87C00769A480}" dt="2021-08-16T14:02:06.460" v="8013" actId="571"/>
          <ac:spMkLst>
            <pc:docMk/>
            <pc:sldMk cId="2276551010" sldId="268"/>
            <ac:spMk id="161" creationId="{5ACE69EA-4D49-2849-A9F3-DAE6D105499B}"/>
          </ac:spMkLst>
        </pc:spChg>
        <pc:spChg chg="mod">
          <ac:chgData name="Anton Chernev" userId="c08355bd164ef875" providerId="LiveId" clId="{BAF9D714-6B7E-7644-BE07-87C00769A480}" dt="2021-08-16T14:02:06.460" v="8013" actId="571"/>
          <ac:spMkLst>
            <pc:docMk/>
            <pc:sldMk cId="2276551010" sldId="268"/>
            <ac:spMk id="162" creationId="{BBA90339-AC4A-7F46-90C9-24039C7F5DE2}"/>
          </ac:spMkLst>
        </pc:spChg>
        <pc:spChg chg="mod">
          <ac:chgData name="Anton Chernev" userId="c08355bd164ef875" providerId="LiveId" clId="{BAF9D714-6B7E-7644-BE07-87C00769A480}" dt="2021-08-16T14:02:06.460" v="8013" actId="571"/>
          <ac:spMkLst>
            <pc:docMk/>
            <pc:sldMk cId="2276551010" sldId="268"/>
            <ac:spMk id="163" creationId="{74348A7B-B65E-4C47-8F84-DC1884923623}"/>
          </ac:spMkLst>
        </pc:spChg>
        <pc:spChg chg="mod">
          <ac:chgData name="Anton Chernev" userId="c08355bd164ef875" providerId="LiveId" clId="{BAF9D714-6B7E-7644-BE07-87C00769A480}" dt="2021-08-16T14:02:06.460" v="8013" actId="571"/>
          <ac:spMkLst>
            <pc:docMk/>
            <pc:sldMk cId="2276551010" sldId="268"/>
            <ac:spMk id="164" creationId="{8C603EAE-39DC-BE48-99AF-AFACDB8832E3}"/>
          </ac:spMkLst>
        </pc:spChg>
        <pc:spChg chg="mod">
          <ac:chgData name="Anton Chernev" userId="c08355bd164ef875" providerId="LiveId" clId="{BAF9D714-6B7E-7644-BE07-87C00769A480}" dt="2021-08-16T14:02:06.460" v="8013" actId="571"/>
          <ac:spMkLst>
            <pc:docMk/>
            <pc:sldMk cId="2276551010" sldId="268"/>
            <ac:spMk id="167" creationId="{51A85C4F-0876-9045-9F2E-7F100E1AFD97}"/>
          </ac:spMkLst>
        </pc:spChg>
        <pc:spChg chg="mod">
          <ac:chgData name="Anton Chernev" userId="c08355bd164ef875" providerId="LiveId" clId="{BAF9D714-6B7E-7644-BE07-87C00769A480}" dt="2021-08-16T14:02:06.460" v="8013" actId="571"/>
          <ac:spMkLst>
            <pc:docMk/>
            <pc:sldMk cId="2276551010" sldId="268"/>
            <ac:spMk id="168" creationId="{040B0E68-5F7C-1D4C-B2D8-689964BB5AAF}"/>
          </ac:spMkLst>
        </pc:spChg>
        <pc:spChg chg="mod">
          <ac:chgData name="Anton Chernev" userId="c08355bd164ef875" providerId="LiveId" clId="{BAF9D714-6B7E-7644-BE07-87C00769A480}" dt="2021-08-16T14:10:09.852" v="8128" actId="1036"/>
          <ac:spMkLst>
            <pc:docMk/>
            <pc:sldMk cId="2276551010" sldId="268"/>
            <ac:spMk id="169" creationId="{E631132D-9057-7B47-9EDF-10EA4B30D581}"/>
          </ac:spMkLst>
        </pc:spChg>
        <pc:spChg chg="mod">
          <ac:chgData name="Anton Chernev" userId="c08355bd164ef875" providerId="LiveId" clId="{BAF9D714-6B7E-7644-BE07-87C00769A480}" dt="2021-08-16T14:02:06.460" v="8013" actId="571"/>
          <ac:spMkLst>
            <pc:docMk/>
            <pc:sldMk cId="2276551010" sldId="268"/>
            <ac:spMk id="170" creationId="{807D2AE5-7395-F646-B177-069DF618217D}"/>
          </ac:spMkLst>
        </pc:spChg>
        <pc:spChg chg="mod">
          <ac:chgData name="Anton Chernev" userId="c08355bd164ef875" providerId="LiveId" clId="{BAF9D714-6B7E-7644-BE07-87C00769A480}" dt="2021-08-16T14:02:06.460" v="8013" actId="571"/>
          <ac:spMkLst>
            <pc:docMk/>
            <pc:sldMk cId="2276551010" sldId="268"/>
            <ac:spMk id="173" creationId="{5A760898-6FB7-7F4E-99B4-DCA5E4937467}"/>
          </ac:spMkLst>
        </pc:spChg>
        <pc:spChg chg="mod">
          <ac:chgData name="Anton Chernev" userId="c08355bd164ef875" providerId="LiveId" clId="{BAF9D714-6B7E-7644-BE07-87C00769A480}" dt="2021-08-16T14:02:06.460" v="8013" actId="571"/>
          <ac:spMkLst>
            <pc:docMk/>
            <pc:sldMk cId="2276551010" sldId="268"/>
            <ac:spMk id="174" creationId="{80746B33-D62E-D943-AD6E-FEE8965E6AB4}"/>
          </ac:spMkLst>
        </pc:spChg>
        <pc:spChg chg="mod">
          <ac:chgData name="Anton Chernev" userId="c08355bd164ef875" providerId="LiveId" clId="{BAF9D714-6B7E-7644-BE07-87C00769A480}" dt="2021-08-16T14:10:19.315" v="8129" actId="1036"/>
          <ac:spMkLst>
            <pc:docMk/>
            <pc:sldMk cId="2276551010" sldId="268"/>
            <ac:spMk id="175" creationId="{CF3CC65E-E556-904C-B116-B9C2DDAE144E}"/>
          </ac:spMkLst>
        </pc:spChg>
        <pc:spChg chg="mod">
          <ac:chgData name="Anton Chernev" userId="c08355bd164ef875" providerId="LiveId" clId="{BAF9D714-6B7E-7644-BE07-87C00769A480}" dt="2021-08-16T14:02:06.460" v="8013" actId="571"/>
          <ac:spMkLst>
            <pc:docMk/>
            <pc:sldMk cId="2276551010" sldId="268"/>
            <ac:spMk id="176" creationId="{77BA11CD-C391-5142-90F5-2DA508006C66}"/>
          </ac:spMkLst>
        </pc:spChg>
        <pc:spChg chg="mod">
          <ac:chgData name="Anton Chernev" userId="c08355bd164ef875" providerId="LiveId" clId="{BAF9D714-6B7E-7644-BE07-87C00769A480}" dt="2021-08-16T14:02:06.460" v="8013" actId="571"/>
          <ac:spMkLst>
            <pc:docMk/>
            <pc:sldMk cId="2276551010" sldId="268"/>
            <ac:spMk id="179" creationId="{FD9694D1-EF4D-334E-83C4-59AA27F36378}"/>
          </ac:spMkLst>
        </pc:spChg>
        <pc:spChg chg="mod">
          <ac:chgData name="Anton Chernev" userId="c08355bd164ef875" providerId="LiveId" clId="{BAF9D714-6B7E-7644-BE07-87C00769A480}" dt="2021-08-16T14:02:06.460" v="8013" actId="571"/>
          <ac:spMkLst>
            <pc:docMk/>
            <pc:sldMk cId="2276551010" sldId="268"/>
            <ac:spMk id="180" creationId="{528F5B28-06E8-FC47-8096-F89709F35939}"/>
          </ac:spMkLst>
        </pc:spChg>
        <pc:spChg chg="mod">
          <ac:chgData name="Anton Chernev" userId="c08355bd164ef875" providerId="LiveId" clId="{BAF9D714-6B7E-7644-BE07-87C00769A480}" dt="2021-08-16T14:08:41.603" v="8111" actId="1076"/>
          <ac:spMkLst>
            <pc:docMk/>
            <pc:sldMk cId="2276551010" sldId="268"/>
            <ac:spMk id="181" creationId="{7A966313-7D0F-924E-89F7-BE5C15C66197}"/>
          </ac:spMkLst>
        </pc:spChg>
        <pc:spChg chg="mod">
          <ac:chgData name="Anton Chernev" userId="c08355bd164ef875" providerId="LiveId" clId="{BAF9D714-6B7E-7644-BE07-87C00769A480}" dt="2021-08-16T14:02:06.460" v="8013" actId="571"/>
          <ac:spMkLst>
            <pc:docMk/>
            <pc:sldMk cId="2276551010" sldId="268"/>
            <ac:spMk id="182" creationId="{7FEF6B03-AF8C-2247-BF3F-7C42D2021CF6}"/>
          </ac:spMkLst>
        </pc:spChg>
        <pc:spChg chg="mod">
          <ac:chgData name="Anton Chernev" userId="c08355bd164ef875" providerId="LiveId" clId="{BAF9D714-6B7E-7644-BE07-87C00769A480}" dt="2021-08-16T14:02:06.460" v="8013" actId="571"/>
          <ac:spMkLst>
            <pc:docMk/>
            <pc:sldMk cId="2276551010" sldId="268"/>
            <ac:spMk id="185" creationId="{9C625B2A-EE3B-0047-8AA2-E988659531AD}"/>
          </ac:spMkLst>
        </pc:spChg>
        <pc:spChg chg="mod">
          <ac:chgData name="Anton Chernev" userId="c08355bd164ef875" providerId="LiveId" clId="{BAF9D714-6B7E-7644-BE07-87C00769A480}" dt="2021-08-16T14:02:06.460" v="8013" actId="571"/>
          <ac:spMkLst>
            <pc:docMk/>
            <pc:sldMk cId="2276551010" sldId="268"/>
            <ac:spMk id="186" creationId="{0399CCA8-F8B2-A24C-B556-EC4EB909017B}"/>
          </ac:spMkLst>
        </pc:spChg>
        <pc:spChg chg="mod">
          <ac:chgData name="Anton Chernev" userId="c08355bd164ef875" providerId="LiveId" clId="{BAF9D714-6B7E-7644-BE07-87C00769A480}" dt="2021-08-16T14:08:21.388" v="8107" actId="1076"/>
          <ac:spMkLst>
            <pc:docMk/>
            <pc:sldMk cId="2276551010" sldId="268"/>
            <ac:spMk id="187" creationId="{96B6C524-6AD2-4744-97AF-2C9A155A1D23}"/>
          </ac:spMkLst>
        </pc:spChg>
        <pc:spChg chg="mod">
          <ac:chgData name="Anton Chernev" userId="c08355bd164ef875" providerId="LiveId" clId="{BAF9D714-6B7E-7644-BE07-87C00769A480}" dt="2021-08-16T14:02:06.460" v="8013" actId="571"/>
          <ac:spMkLst>
            <pc:docMk/>
            <pc:sldMk cId="2276551010" sldId="268"/>
            <ac:spMk id="188" creationId="{3B798209-8F6D-E14E-B182-FA6641214934}"/>
          </ac:spMkLst>
        </pc:spChg>
        <pc:spChg chg="mod">
          <ac:chgData name="Anton Chernev" userId="c08355bd164ef875" providerId="LiveId" clId="{BAF9D714-6B7E-7644-BE07-87C00769A480}" dt="2021-08-16T14:02:06.460" v="8013" actId="571"/>
          <ac:spMkLst>
            <pc:docMk/>
            <pc:sldMk cId="2276551010" sldId="268"/>
            <ac:spMk id="191" creationId="{9561ECEC-9AD5-9648-8F74-2463F6047062}"/>
          </ac:spMkLst>
        </pc:spChg>
        <pc:spChg chg="mod">
          <ac:chgData name="Anton Chernev" userId="c08355bd164ef875" providerId="LiveId" clId="{BAF9D714-6B7E-7644-BE07-87C00769A480}" dt="2021-08-16T14:02:06.460" v="8013" actId="571"/>
          <ac:spMkLst>
            <pc:docMk/>
            <pc:sldMk cId="2276551010" sldId="268"/>
            <ac:spMk id="192" creationId="{0B1DBC1A-0F1F-F645-BC6A-505F867E4334}"/>
          </ac:spMkLst>
        </pc:spChg>
        <pc:spChg chg="mod">
          <ac:chgData name="Anton Chernev" userId="c08355bd164ef875" providerId="LiveId" clId="{BAF9D714-6B7E-7644-BE07-87C00769A480}" dt="2021-08-16T14:02:06.460" v="8013" actId="571"/>
          <ac:spMkLst>
            <pc:docMk/>
            <pc:sldMk cId="2276551010" sldId="268"/>
            <ac:spMk id="194" creationId="{2FDA5B5C-426D-1A49-A0C0-2EAB13159307}"/>
          </ac:spMkLst>
        </pc:spChg>
        <pc:spChg chg="mod">
          <ac:chgData name="Anton Chernev" userId="c08355bd164ef875" providerId="LiveId" clId="{BAF9D714-6B7E-7644-BE07-87C00769A480}" dt="2021-08-16T14:02:06.460" v="8013" actId="571"/>
          <ac:spMkLst>
            <pc:docMk/>
            <pc:sldMk cId="2276551010" sldId="268"/>
            <ac:spMk id="195" creationId="{8200F625-2CE9-314C-BA27-1F401B34E9C0}"/>
          </ac:spMkLst>
        </pc:spChg>
        <pc:spChg chg="mod">
          <ac:chgData name="Anton Chernev" userId="c08355bd164ef875" providerId="LiveId" clId="{BAF9D714-6B7E-7644-BE07-87C00769A480}" dt="2021-08-16T14:02:06.460" v="8013" actId="571"/>
          <ac:spMkLst>
            <pc:docMk/>
            <pc:sldMk cId="2276551010" sldId="268"/>
            <ac:spMk id="197" creationId="{45312845-3641-8B42-A051-0172BAE5C6EE}"/>
          </ac:spMkLst>
        </pc:spChg>
        <pc:spChg chg="mod">
          <ac:chgData name="Anton Chernev" userId="c08355bd164ef875" providerId="LiveId" clId="{BAF9D714-6B7E-7644-BE07-87C00769A480}" dt="2021-08-16T14:02:06.460" v="8013" actId="571"/>
          <ac:spMkLst>
            <pc:docMk/>
            <pc:sldMk cId="2276551010" sldId="268"/>
            <ac:spMk id="198" creationId="{02647851-2E7C-A44B-89FC-A564DCBFCA8E}"/>
          </ac:spMkLst>
        </pc:spChg>
        <pc:spChg chg="del mod">
          <ac:chgData name="Anton Chernev" userId="c08355bd164ef875" providerId="LiveId" clId="{BAF9D714-6B7E-7644-BE07-87C00769A480}" dt="2021-08-16T14:04:37.642" v="8059" actId="478"/>
          <ac:spMkLst>
            <pc:docMk/>
            <pc:sldMk cId="2276551010" sldId="268"/>
            <ac:spMk id="200" creationId="{9514323D-BB20-6F46-A82D-CC39981DEB8F}"/>
          </ac:spMkLst>
        </pc:spChg>
        <pc:spChg chg="del mod">
          <ac:chgData name="Anton Chernev" userId="c08355bd164ef875" providerId="LiveId" clId="{BAF9D714-6B7E-7644-BE07-87C00769A480}" dt="2021-08-16T14:04:31.756" v="8057" actId="478"/>
          <ac:spMkLst>
            <pc:docMk/>
            <pc:sldMk cId="2276551010" sldId="268"/>
            <ac:spMk id="201" creationId="{FBA1C889-762F-EB45-9F0D-B88C0C2389A3}"/>
          </ac:spMkLst>
        </pc:spChg>
        <pc:spChg chg="del mod">
          <ac:chgData name="Anton Chernev" userId="c08355bd164ef875" providerId="LiveId" clId="{BAF9D714-6B7E-7644-BE07-87C00769A480}" dt="2021-08-16T14:04:28.650" v="8055" actId="478"/>
          <ac:spMkLst>
            <pc:docMk/>
            <pc:sldMk cId="2276551010" sldId="268"/>
            <ac:spMk id="204" creationId="{7394D58C-5691-754D-932A-2C224FBD465E}"/>
          </ac:spMkLst>
        </pc:spChg>
        <pc:spChg chg="del mod">
          <ac:chgData name="Anton Chernev" userId="c08355bd164ef875" providerId="LiveId" clId="{BAF9D714-6B7E-7644-BE07-87C00769A480}" dt="2021-08-16T14:05:14.827" v="8063" actId="478"/>
          <ac:spMkLst>
            <pc:docMk/>
            <pc:sldMk cId="2276551010" sldId="268"/>
            <ac:spMk id="205" creationId="{276A7535-09E4-EC43-82B5-510B7A898D3C}"/>
          </ac:spMkLst>
        </pc:spChg>
        <pc:spChg chg="del mod">
          <ac:chgData name="Anton Chernev" userId="c08355bd164ef875" providerId="LiveId" clId="{BAF9D714-6B7E-7644-BE07-87C00769A480}" dt="2021-08-16T14:04:21.992" v="8052" actId="478"/>
          <ac:spMkLst>
            <pc:docMk/>
            <pc:sldMk cId="2276551010" sldId="268"/>
            <ac:spMk id="206" creationId="{F8EBBF77-8EF2-7042-A669-E74DC0D54134}"/>
          </ac:spMkLst>
        </pc:spChg>
        <pc:spChg chg="del mod">
          <ac:chgData name="Anton Chernev" userId="c08355bd164ef875" providerId="LiveId" clId="{BAF9D714-6B7E-7644-BE07-87C00769A480}" dt="2021-08-16T14:05:35.380" v="8065" actId="478"/>
          <ac:spMkLst>
            <pc:docMk/>
            <pc:sldMk cId="2276551010" sldId="268"/>
            <ac:spMk id="207" creationId="{582523C1-642F-6C44-9D4E-AA778BF990E7}"/>
          </ac:spMkLst>
        </pc:spChg>
        <pc:spChg chg="del mod">
          <ac:chgData name="Anton Chernev" userId="c08355bd164ef875" providerId="LiveId" clId="{BAF9D714-6B7E-7644-BE07-87C00769A480}" dt="2021-08-16T14:03:25.057" v="8025" actId="478"/>
          <ac:spMkLst>
            <pc:docMk/>
            <pc:sldMk cId="2276551010" sldId="268"/>
            <ac:spMk id="208" creationId="{D8BC9E56-98C6-E345-BBCC-FC95F6B86E7C}"/>
          </ac:spMkLst>
        </pc:spChg>
        <pc:spChg chg="del mod">
          <ac:chgData name="Anton Chernev" userId="c08355bd164ef875" providerId="LiveId" clId="{BAF9D714-6B7E-7644-BE07-87C00769A480}" dt="2021-08-16T14:03:20.177" v="8023" actId="478"/>
          <ac:spMkLst>
            <pc:docMk/>
            <pc:sldMk cId="2276551010" sldId="268"/>
            <ac:spMk id="209" creationId="{27BBEED1-CC61-844E-BAC5-66C793F05A38}"/>
          </ac:spMkLst>
        </pc:spChg>
        <pc:spChg chg="del mod">
          <ac:chgData name="Anton Chernev" userId="c08355bd164ef875" providerId="LiveId" clId="{BAF9D714-6B7E-7644-BE07-87C00769A480}" dt="2021-08-16T14:03:22.437" v="8024" actId="478"/>
          <ac:spMkLst>
            <pc:docMk/>
            <pc:sldMk cId="2276551010" sldId="268"/>
            <ac:spMk id="210" creationId="{FAA20590-FCD7-EE44-833C-A24B416C4767}"/>
          </ac:spMkLst>
        </pc:spChg>
        <pc:spChg chg="del mod">
          <ac:chgData name="Anton Chernev" userId="c08355bd164ef875" providerId="LiveId" clId="{BAF9D714-6B7E-7644-BE07-87C00769A480}" dt="2021-08-16T14:03:16.558" v="8022" actId="478"/>
          <ac:spMkLst>
            <pc:docMk/>
            <pc:sldMk cId="2276551010" sldId="268"/>
            <ac:spMk id="213" creationId="{AB92CC5A-F134-DE4D-A77B-5037543B45AA}"/>
          </ac:spMkLst>
        </pc:spChg>
        <pc:spChg chg="del mod">
          <ac:chgData name="Anton Chernev" userId="c08355bd164ef875" providerId="LiveId" clId="{BAF9D714-6B7E-7644-BE07-87C00769A480}" dt="2021-08-16T14:06:46.040" v="8090" actId="478"/>
          <ac:spMkLst>
            <pc:docMk/>
            <pc:sldMk cId="2276551010" sldId="268"/>
            <ac:spMk id="214" creationId="{4201EC71-F09A-B54A-B309-1C0CC87D8749}"/>
          </ac:spMkLst>
        </pc:spChg>
        <pc:spChg chg="del mod">
          <ac:chgData name="Anton Chernev" userId="c08355bd164ef875" providerId="LiveId" clId="{BAF9D714-6B7E-7644-BE07-87C00769A480}" dt="2021-08-16T14:03:14.688" v="8021" actId="478"/>
          <ac:spMkLst>
            <pc:docMk/>
            <pc:sldMk cId="2276551010" sldId="268"/>
            <ac:spMk id="215" creationId="{2233C397-184C-D848-84C8-98B5FCCEC106}"/>
          </ac:spMkLst>
        </pc:spChg>
        <pc:spChg chg="del mod">
          <ac:chgData name="Anton Chernev" userId="c08355bd164ef875" providerId="LiveId" clId="{BAF9D714-6B7E-7644-BE07-87C00769A480}" dt="2021-08-16T14:06:39.597" v="8089" actId="478"/>
          <ac:spMkLst>
            <pc:docMk/>
            <pc:sldMk cId="2276551010" sldId="268"/>
            <ac:spMk id="216" creationId="{844CC646-B625-484F-9F73-C4CC7DF3C10D}"/>
          </ac:spMkLst>
        </pc:spChg>
        <pc:spChg chg="del mod">
          <ac:chgData name="Anton Chernev" userId="c08355bd164ef875" providerId="LiveId" clId="{BAF9D714-6B7E-7644-BE07-87C00769A480}" dt="2021-08-16T14:03:34.211" v="8028" actId="478"/>
          <ac:spMkLst>
            <pc:docMk/>
            <pc:sldMk cId="2276551010" sldId="268"/>
            <ac:spMk id="217" creationId="{86E0B68F-3732-6B42-9A10-2ABD8FE5BEFA}"/>
          </ac:spMkLst>
        </pc:spChg>
        <pc:spChg chg="del mod">
          <ac:chgData name="Anton Chernev" userId="c08355bd164ef875" providerId="LiveId" clId="{BAF9D714-6B7E-7644-BE07-87C00769A480}" dt="2021-08-16T14:03:32.312" v="8027" actId="478"/>
          <ac:spMkLst>
            <pc:docMk/>
            <pc:sldMk cId="2276551010" sldId="268"/>
            <ac:spMk id="218" creationId="{7340F504-379F-AB44-A480-9E9487DEEE5A}"/>
          </ac:spMkLst>
        </pc:spChg>
        <pc:spChg chg="del mod">
          <ac:chgData name="Anton Chernev" userId="c08355bd164ef875" providerId="LiveId" clId="{BAF9D714-6B7E-7644-BE07-87C00769A480}" dt="2021-08-16T14:03:42.910" v="8033" actId="478"/>
          <ac:spMkLst>
            <pc:docMk/>
            <pc:sldMk cId="2276551010" sldId="268"/>
            <ac:spMk id="221" creationId="{AF9FBBE8-AA10-D64C-94B6-B41EC39C925F}"/>
          </ac:spMkLst>
        </pc:spChg>
        <pc:spChg chg="del mod">
          <ac:chgData name="Anton Chernev" userId="c08355bd164ef875" providerId="LiveId" clId="{BAF9D714-6B7E-7644-BE07-87C00769A480}" dt="2021-08-16T14:06:36.889" v="8088" actId="478"/>
          <ac:spMkLst>
            <pc:docMk/>
            <pc:sldMk cId="2276551010" sldId="268"/>
            <ac:spMk id="222" creationId="{192EE384-C48E-3948-BAB2-DA6F464FE369}"/>
          </ac:spMkLst>
        </pc:spChg>
        <pc:spChg chg="del mod">
          <ac:chgData name="Anton Chernev" userId="c08355bd164ef875" providerId="LiveId" clId="{BAF9D714-6B7E-7644-BE07-87C00769A480}" dt="2021-08-16T14:03:38.599" v="8031" actId="478"/>
          <ac:spMkLst>
            <pc:docMk/>
            <pc:sldMk cId="2276551010" sldId="268"/>
            <ac:spMk id="223" creationId="{07416B59-E949-9546-B34B-C6115DF53961}"/>
          </ac:spMkLst>
        </pc:spChg>
        <pc:spChg chg="del mod">
          <ac:chgData name="Anton Chernev" userId="c08355bd164ef875" providerId="LiveId" clId="{BAF9D714-6B7E-7644-BE07-87C00769A480}" dt="2021-08-16T14:03:40.952" v="8032" actId="478"/>
          <ac:spMkLst>
            <pc:docMk/>
            <pc:sldMk cId="2276551010" sldId="268"/>
            <ac:spMk id="224" creationId="{513CC052-E9C4-BB45-8D41-6C3B007735BE}"/>
          </ac:spMkLst>
        </pc:spChg>
        <pc:spChg chg="del mod">
          <ac:chgData name="Anton Chernev" userId="c08355bd164ef875" providerId="LiveId" clId="{BAF9D714-6B7E-7644-BE07-87C00769A480}" dt="2021-08-16T14:03:59.694" v="8041" actId="478"/>
          <ac:spMkLst>
            <pc:docMk/>
            <pc:sldMk cId="2276551010" sldId="268"/>
            <ac:spMk id="225" creationId="{21035C3D-1A28-3C4A-9F38-9BB18EA2F883}"/>
          </ac:spMkLst>
        </pc:spChg>
        <pc:spChg chg="del mod">
          <ac:chgData name="Anton Chernev" userId="c08355bd164ef875" providerId="LiveId" clId="{BAF9D714-6B7E-7644-BE07-87C00769A480}" dt="2021-08-16T14:04:07.341" v="8046" actId="478"/>
          <ac:spMkLst>
            <pc:docMk/>
            <pc:sldMk cId="2276551010" sldId="268"/>
            <ac:spMk id="228" creationId="{E7387DA9-36C3-C440-9821-89D0F2521033}"/>
          </ac:spMkLst>
        </pc:spChg>
        <pc:spChg chg="del mod">
          <ac:chgData name="Anton Chernev" userId="c08355bd164ef875" providerId="LiveId" clId="{BAF9D714-6B7E-7644-BE07-87C00769A480}" dt="2021-08-16T14:06:11.176" v="8080" actId="478"/>
          <ac:spMkLst>
            <pc:docMk/>
            <pc:sldMk cId="2276551010" sldId="268"/>
            <ac:spMk id="229" creationId="{6A312BF1-95CB-A349-90B4-CEDB2209FC09}"/>
          </ac:spMkLst>
        </pc:spChg>
        <pc:spChg chg="del mod">
          <ac:chgData name="Anton Chernev" userId="c08355bd164ef875" providerId="LiveId" clId="{BAF9D714-6B7E-7644-BE07-87C00769A480}" dt="2021-08-16T14:04:02.946" v="8043" actId="478"/>
          <ac:spMkLst>
            <pc:docMk/>
            <pc:sldMk cId="2276551010" sldId="268"/>
            <ac:spMk id="230" creationId="{3EA32B08-9447-F045-BA23-CCE67FA7DAAB}"/>
          </ac:spMkLst>
        </pc:spChg>
        <pc:spChg chg="del mod">
          <ac:chgData name="Anton Chernev" userId="c08355bd164ef875" providerId="LiveId" clId="{BAF9D714-6B7E-7644-BE07-87C00769A480}" dt="2021-08-16T14:06:05.303" v="8079" actId="478"/>
          <ac:spMkLst>
            <pc:docMk/>
            <pc:sldMk cId="2276551010" sldId="268"/>
            <ac:spMk id="231" creationId="{50823E7B-1398-DD43-BA9D-2D6A0A27F501}"/>
          </ac:spMkLst>
        </pc:spChg>
        <pc:spChg chg="del mod">
          <ac:chgData name="Anton Chernev" userId="c08355bd164ef875" providerId="LiveId" clId="{BAF9D714-6B7E-7644-BE07-87C00769A480}" dt="2021-08-16T14:04:18.214" v="8051" actId="478"/>
          <ac:spMkLst>
            <pc:docMk/>
            <pc:sldMk cId="2276551010" sldId="268"/>
            <ac:spMk id="232" creationId="{FC026B2D-27A2-3244-BEC7-DCBBF8AAC2D2}"/>
          </ac:spMkLst>
        </pc:spChg>
        <pc:spChg chg="del mod">
          <ac:chgData name="Anton Chernev" userId="c08355bd164ef875" providerId="LiveId" clId="{BAF9D714-6B7E-7644-BE07-87C00769A480}" dt="2021-08-16T14:04:16.155" v="8050" actId="478"/>
          <ac:spMkLst>
            <pc:docMk/>
            <pc:sldMk cId="2276551010" sldId="268"/>
            <ac:spMk id="235" creationId="{0E9C4CF0-6998-F640-9482-746ABD8F789B}"/>
          </ac:spMkLst>
        </pc:spChg>
        <pc:spChg chg="del mod">
          <ac:chgData name="Anton Chernev" userId="c08355bd164ef875" providerId="LiveId" clId="{BAF9D714-6B7E-7644-BE07-87C00769A480}" dt="2021-08-16T14:06:26.290" v="8083" actId="478"/>
          <ac:spMkLst>
            <pc:docMk/>
            <pc:sldMk cId="2276551010" sldId="268"/>
            <ac:spMk id="236" creationId="{AE361165-A8BE-2444-BC1B-6C6C62A09C44}"/>
          </ac:spMkLst>
        </pc:spChg>
        <pc:spChg chg="del mod">
          <ac:chgData name="Anton Chernev" userId="c08355bd164ef875" providerId="LiveId" clId="{BAF9D714-6B7E-7644-BE07-87C00769A480}" dt="2021-08-16T14:04:11.705" v="8047" actId="478"/>
          <ac:spMkLst>
            <pc:docMk/>
            <pc:sldMk cId="2276551010" sldId="268"/>
            <ac:spMk id="237" creationId="{C88E19F9-ADDB-7D48-B1C4-196C2CB761CE}"/>
          </ac:spMkLst>
        </pc:spChg>
        <pc:spChg chg="del mod">
          <ac:chgData name="Anton Chernev" userId="c08355bd164ef875" providerId="LiveId" clId="{BAF9D714-6B7E-7644-BE07-87C00769A480}" dt="2021-08-16T14:05:37.800" v="8066" actId="478"/>
          <ac:spMkLst>
            <pc:docMk/>
            <pc:sldMk cId="2276551010" sldId="268"/>
            <ac:spMk id="238" creationId="{5D77503C-B94B-8045-B834-B67ED1F47A6D}"/>
          </ac:spMkLst>
        </pc:spChg>
        <pc:spChg chg="del mod">
          <ac:chgData name="Anton Chernev" userId="c08355bd164ef875" providerId="LiveId" clId="{BAF9D714-6B7E-7644-BE07-87C00769A480}" dt="2021-08-16T14:03:56.677" v="8040" actId="478"/>
          <ac:spMkLst>
            <pc:docMk/>
            <pc:sldMk cId="2276551010" sldId="268"/>
            <ac:spMk id="240" creationId="{75FB9F33-20ED-FD4A-9B4C-24AB3C981AA4}"/>
          </ac:spMkLst>
        </pc:spChg>
        <pc:spChg chg="del mod">
          <ac:chgData name="Anton Chernev" userId="c08355bd164ef875" providerId="LiveId" clId="{BAF9D714-6B7E-7644-BE07-87C00769A480}" dt="2021-08-16T14:03:54.733" v="8039" actId="478"/>
          <ac:spMkLst>
            <pc:docMk/>
            <pc:sldMk cId="2276551010" sldId="268"/>
            <ac:spMk id="241" creationId="{98762093-2FF0-3845-873C-9887DA04E0EC}"/>
          </ac:spMkLst>
        </pc:spChg>
        <pc:spChg chg="del mod">
          <ac:chgData name="Anton Chernev" userId="c08355bd164ef875" providerId="LiveId" clId="{BAF9D714-6B7E-7644-BE07-87C00769A480}" dt="2021-08-16T14:03:52.505" v="8038" actId="478"/>
          <ac:spMkLst>
            <pc:docMk/>
            <pc:sldMk cId="2276551010" sldId="268"/>
            <ac:spMk id="244" creationId="{B448416E-40E5-6344-8485-C964B95A2AA4}"/>
          </ac:spMkLst>
        </pc:spChg>
        <pc:spChg chg="del mod">
          <ac:chgData name="Anton Chernev" userId="c08355bd164ef875" providerId="LiveId" clId="{BAF9D714-6B7E-7644-BE07-87C00769A480}" dt="2021-08-16T14:06:22.531" v="8082" actId="478"/>
          <ac:spMkLst>
            <pc:docMk/>
            <pc:sldMk cId="2276551010" sldId="268"/>
            <ac:spMk id="245" creationId="{D54D41D8-AD06-EB48-B419-D345E0601E7B}"/>
          </ac:spMkLst>
        </pc:spChg>
        <pc:spChg chg="del mod">
          <ac:chgData name="Anton Chernev" userId="c08355bd164ef875" providerId="LiveId" clId="{BAF9D714-6B7E-7644-BE07-87C00769A480}" dt="2021-08-16T14:03:48.202" v="8036" actId="478"/>
          <ac:spMkLst>
            <pc:docMk/>
            <pc:sldMk cId="2276551010" sldId="268"/>
            <ac:spMk id="246" creationId="{659E0BF1-B75B-854F-A774-93253313638E}"/>
          </ac:spMkLst>
        </pc:spChg>
        <pc:spChg chg="del mod">
          <ac:chgData name="Anton Chernev" userId="c08355bd164ef875" providerId="LiveId" clId="{BAF9D714-6B7E-7644-BE07-87C00769A480}" dt="2021-08-16T14:03:46.603" v="8035" actId="478"/>
          <ac:spMkLst>
            <pc:docMk/>
            <pc:sldMk cId="2276551010" sldId="268"/>
            <ac:spMk id="247" creationId="{7A2FF814-9BCB-F64C-8002-E1BC77EA9676}"/>
          </ac:spMkLst>
        </pc:spChg>
        <pc:spChg chg="del mod">
          <ac:chgData name="Anton Chernev" userId="c08355bd164ef875" providerId="LiveId" clId="{BAF9D714-6B7E-7644-BE07-87C00769A480}" dt="2021-08-16T14:03:44.883" v="8034" actId="478"/>
          <ac:spMkLst>
            <pc:docMk/>
            <pc:sldMk cId="2276551010" sldId="268"/>
            <ac:spMk id="248" creationId="{234AE2DE-F54C-AA4A-8727-21EC04E08E5F}"/>
          </ac:spMkLst>
        </pc:spChg>
        <pc:spChg chg="del mod">
          <ac:chgData name="Anton Chernev" userId="c08355bd164ef875" providerId="LiveId" clId="{BAF9D714-6B7E-7644-BE07-87C00769A480}" dt="2021-08-16T14:04:41.605" v="8060" actId="478"/>
          <ac:spMkLst>
            <pc:docMk/>
            <pc:sldMk cId="2276551010" sldId="268"/>
            <ac:spMk id="249" creationId="{DD871CF6-8A77-EA4B-AF8A-650FB49B2292}"/>
          </ac:spMkLst>
        </pc:spChg>
        <pc:spChg chg="del mod">
          <ac:chgData name="Anton Chernev" userId="c08355bd164ef875" providerId="LiveId" clId="{BAF9D714-6B7E-7644-BE07-87C00769A480}" dt="2021-08-16T14:04:45.207" v="8061" actId="478"/>
          <ac:spMkLst>
            <pc:docMk/>
            <pc:sldMk cId="2276551010" sldId="268"/>
            <ac:spMk id="250" creationId="{97EB060B-DFF7-EC4F-8C3B-29D961804DCE}"/>
          </ac:spMkLst>
        </pc:spChg>
        <pc:spChg chg="del mod">
          <ac:chgData name="Anton Chernev" userId="c08355bd164ef875" providerId="LiveId" clId="{BAF9D714-6B7E-7644-BE07-87C00769A480}" dt="2021-08-16T14:02:56.143" v="8014" actId="478"/>
          <ac:spMkLst>
            <pc:docMk/>
            <pc:sldMk cId="2276551010" sldId="268"/>
            <ac:spMk id="251" creationId="{9C5D0D89-B91C-0E45-B5A3-FBD9E70BAF3B}"/>
          </ac:spMkLst>
        </pc:spChg>
        <pc:spChg chg="del mod">
          <ac:chgData name="Anton Chernev" userId="c08355bd164ef875" providerId="LiveId" clId="{BAF9D714-6B7E-7644-BE07-87C00769A480}" dt="2021-08-16T14:03:11.645" v="8020" actId="478"/>
          <ac:spMkLst>
            <pc:docMk/>
            <pc:sldMk cId="2276551010" sldId="268"/>
            <ac:spMk id="254" creationId="{E242D026-DD2B-F841-A438-FE98ED2B1569}"/>
          </ac:spMkLst>
        </pc:spChg>
        <pc:spChg chg="add del mod">
          <ac:chgData name="Anton Chernev" userId="c08355bd164ef875" providerId="LiveId" clId="{BAF9D714-6B7E-7644-BE07-87C00769A480}" dt="2021-08-16T14:07:01.407" v="8095" actId="478"/>
          <ac:spMkLst>
            <pc:docMk/>
            <pc:sldMk cId="2276551010" sldId="268"/>
            <ac:spMk id="255" creationId="{CD07B251-C60C-6546-B99B-12C8E87142D3}"/>
          </ac:spMkLst>
        </pc:spChg>
        <pc:spChg chg="del mod">
          <ac:chgData name="Anton Chernev" userId="c08355bd164ef875" providerId="LiveId" clId="{BAF9D714-6B7E-7644-BE07-87C00769A480}" dt="2021-08-16T14:03:07.149" v="8018" actId="478"/>
          <ac:spMkLst>
            <pc:docMk/>
            <pc:sldMk cId="2276551010" sldId="268"/>
            <ac:spMk id="256" creationId="{8B069F97-5159-3A45-B86C-C5B95E47EC7F}"/>
          </ac:spMkLst>
        </pc:spChg>
        <pc:spChg chg="del mod">
          <ac:chgData name="Anton Chernev" userId="c08355bd164ef875" providerId="LiveId" clId="{BAF9D714-6B7E-7644-BE07-87C00769A480}" dt="2021-08-16T14:02:59.452" v="8015" actId="478"/>
          <ac:spMkLst>
            <pc:docMk/>
            <pc:sldMk cId="2276551010" sldId="268"/>
            <ac:spMk id="257" creationId="{20DF0871-800D-9247-AC02-0864FC34928A}"/>
          </ac:spMkLst>
        </pc:spChg>
        <pc:spChg chg="del mod">
          <ac:chgData name="Anton Chernev" userId="c08355bd164ef875" providerId="LiveId" clId="{BAF9D714-6B7E-7644-BE07-87C00769A480}" dt="2021-08-16T14:04:35.882" v="8058" actId="478"/>
          <ac:spMkLst>
            <pc:docMk/>
            <pc:sldMk cId="2276551010" sldId="268"/>
            <ac:spMk id="258" creationId="{DB040718-0799-0541-AFEF-E699216B17E9}"/>
          </ac:spMkLst>
        </pc:spChg>
        <pc:spChg chg="add mod">
          <ac:chgData name="Anton Chernev" userId="c08355bd164ef875" providerId="LiveId" clId="{BAF9D714-6B7E-7644-BE07-87C00769A480}" dt="2021-08-16T14:02:06.460" v="8013" actId="571"/>
          <ac:spMkLst>
            <pc:docMk/>
            <pc:sldMk cId="2276551010" sldId="268"/>
            <ac:spMk id="259" creationId="{8F1D7D72-37F5-8644-849F-E16189185990}"/>
          </ac:spMkLst>
        </pc:spChg>
        <pc:spChg chg="add del mod">
          <ac:chgData name="Anton Chernev" userId="c08355bd164ef875" providerId="LiveId" clId="{BAF9D714-6B7E-7644-BE07-87C00769A480}" dt="2021-08-16T14:05:49.874" v="8075"/>
          <ac:spMkLst>
            <pc:docMk/>
            <pc:sldMk cId="2276551010" sldId="268"/>
            <ac:spMk id="260" creationId="{ACEF0354-93E9-D546-99D9-9D06919A5FDD}"/>
          </ac:spMkLst>
        </pc:spChg>
        <pc:spChg chg="add del mod">
          <ac:chgData name="Anton Chernev" userId="c08355bd164ef875" providerId="LiveId" clId="{BAF9D714-6B7E-7644-BE07-87C00769A480}" dt="2021-08-16T14:05:48.375" v="8072"/>
          <ac:spMkLst>
            <pc:docMk/>
            <pc:sldMk cId="2276551010" sldId="268"/>
            <ac:spMk id="261" creationId="{BFC2606B-54F4-5844-B7C3-217924494785}"/>
          </ac:spMkLst>
        </pc:spChg>
        <pc:spChg chg="add del mod">
          <ac:chgData name="Anton Chernev" userId="c08355bd164ef875" providerId="LiveId" clId="{BAF9D714-6B7E-7644-BE07-87C00769A480}" dt="2021-08-16T14:05:49.309" v="8073" actId="478"/>
          <ac:spMkLst>
            <pc:docMk/>
            <pc:sldMk cId="2276551010" sldId="268"/>
            <ac:spMk id="262" creationId="{4A3297AB-A004-A046-A18B-F4F52503599D}"/>
          </ac:spMkLst>
        </pc:spChg>
        <pc:grpChg chg="del mod">
          <ac:chgData name="Anton Chernev" userId="c08355bd164ef875" providerId="LiveId" clId="{BAF9D714-6B7E-7644-BE07-87C00769A480}" dt="2021-08-16T14:01:12.425" v="8011" actId="27803"/>
          <ac:grpSpMkLst>
            <pc:docMk/>
            <pc:sldMk cId="2276551010" sldId="268"/>
            <ac:grpSpMk id="6" creationId="{6E657F86-71DE-8345-BC4E-0CB3F289A606}"/>
          </ac:grpSpMkLst>
        </pc:grpChg>
        <pc:grpChg chg="add del mod">
          <ac:chgData name="Anton Chernev" userId="c08355bd164ef875" providerId="LiveId" clId="{BAF9D714-6B7E-7644-BE07-87C00769A480}" dt="2021-08-16T14:07:52.791" v="8105" actId="1076"/>
          <ac:grpSpMkLst>
            <pc:docMk/>
            <pc:sldMk cId="2276551010" sldId="268"/>
            <ac:grpSpMk id="9" creationId="{3C28E7EC-AFC3-FB43-BDD9-B0780B90FDDA}"/>
          </ac:grpSpMkLst>
        </pc:grpChg>
        <pc:grpChg chg="mod">
          <ac:chgData name="Anton Chernev" userId="c08355bd164ef875" providerId="LiveId" clId="{BAF9D714-6B7E-7644-BE07-87C00769A480}" dt="2021-08-16T14:02:06.460" v="8013" actId="571"/>
          <ac:grpSpMkLst>
            <pc:docMk/>
            <pc:sldMk cId="2276551010" sldId="268"/>
            <ac:grpSpMk id="23" creationId="{B125914A-FDF1-A64E-BFEA-70CCE3FF831E}"/>
          </ac:grpSpMkLst>
        </pc:grpChg>
        <pc:grpChg chg="mod">
          <ac:chgData name="Anton Chernev" userId="c08355bd164ef875" providerId="LiveId" clId="{BAF9D714-6B7E-7644-BE07-87C00769A480}" dt="2021-08-16T14:02:06.460" v="8013" actId="571"/>
          <ac:grpSpMkLst>
            <pc:docMk/>
            <pc:sldMk cId="2276551010" sldId="268"/>
            <ac:grpSpMk id="27" creationId="{0CFC132F-6C7D-AD4B-A0D3-7DA6E66B7203}"/>
          </ac:grpSpMkLst>
        </pc:grpChg>
        <pc:grpChg chg="mod">
          <ac:chgData name="Anton Chernev" userId="c08355bd164ef875" providerId="LiveId" clId="{BAF9D714-6B7E-7644-BE07-87C00769A480}" dt="2021-08-16T14:02:06.460" v="8013" actId="571"/>
          <ac:grpSpMkLst>
            <pc:docMk/>
            <pc:sldMk cId="2276551010" sldId="268"/>
            <ac:grpSpMk id="32" creationId="{03AFAF8E-23A5-9A47-9901-A3198578E1A9}"/>
          </ac:grpSpMkLst>
        </pc:grpChg>
        <pc:grpChg chg="mod">
          <ac:chgData name="Anton Chernev" userId="c08355bd164ef875" providerId="LiveId" clId="{BAF9D714-6B7E-7644-BE07-87C00769A480}" dt="2021-08-16T14:02:06.460" v="8013" actId="571"/>
          <ac:grpSpMkLst>
            <pc:docMk/>
            <pc:sldMk cId="2276551010" sldId="268"/>
            <ac:grpSpMk id="38" creationId="{D85E18B4-EBF8-AF41-ACDD-C1F4F4420306}"/>
          </ac:grpSpMkLst>
        </pc:grpChg>
        <pc:grpChg chg="mod">
          <ac:chgData name="Anton Chernev" userId="c08355bd164ef875" providerId="LiveId" clId="{BAF9D714-6B7E-7644-BE07-87C00769A480}" dt="2021-08-16T14:02:06.460" v="8013" actId="571"/>
          <ac:grpSpMkLst>
            <pc:docMk/>
            <pc:sldMk cId="2276551010" sldId="268"/>
            <ac:grpSpMk id="56" creationId="{6F775063-9C0A-6041-A7F1-3BD65A2395F5}"/>
          </ac:grpSpMkLst>
        </pc:grpChg>
        <pc:grpChg chg="mod">
          <ac:chgData name="Anton Chernev" userId="c08355bd164ef875" providerId="LiveId" clId="{BAF9D714-6B7E-7644-BE07-87C00769A480}" dt="2021-08-16T14:02:06.460" v="8013" actId="571"/>
          <ac:grpSpMkLst>
            <pc:docMk/>
            <pc:sldMk cId="2276551010" sldId="268"/>
            <ac:grpSpMk id="57" creationId="{DEBC02A9-BF85-B149-88C7-29425E50F5F0}"/>
          </ac:grpSpMkLst>
        </pc:grpChg>
        <pc:grpChg chg="mod">
          <ac:chgData name="Anton Chernev" userId="c08355bd164ef875" providerId="LiveId" clId="{BAF9D714-6B7E-7644-BE07-87C00769A480}" dt="2021-08-16T14:02:06.460" v="8013" actId="571"/>
          <ac:grpSpMkLst>
            <pc:docMk/>
            <pc:sldMk cId="2276551010" sldId="268"/>
            <ac:grpSpMk id="62" creationId="{B154E451-1EAD-6947-8BC8-EBD450B2BF6C}"/>
          </ac:grpSpMkLst>
        </pc:grpChg>
        <pc:grpChg chg="mod">
          <ac:chgData name="Anton Chernev" userId="c08355bd164ef875" providerId="LiveId" clId="{BAF9D714-6B7E-7644-BE07-87C00769A480}" dt="2021-08-16T14:02:06.460" v="8013" actId="571"/>
          <ac:grpSpMkLst>
            <pc:docMk/>
            <pc:sldMk cId="2276551010" sldId="268"/>
            <ac:grpSpMk id="63" creationId="{88FF51C8-C513-1543-B337-CD87163BE21A}"/>
          </ac:grpSpMkLst>
        </pc:grpChg>
        <pc:grpChg chg="mod">
          <ac:chgData name="Anton Chernev" userId="c08355bd164ef875" providerId="LiveId" clId="{BAF9D714-6B7E-7644-BE07-87C00769A480}" dt="2021-08-16T14:02:06.460" v="8013" actId="571"/>
          <ac:grpSpMkLst>
            <pc:docMk/>
            <pc:sldMk cId="2276551010" sldId="268"/>
            <ac:grpSpMk id="68" creationId="{6EDCC258-2E5E-F043-8621-DB702E77F387}"/>
          </ac:grpSpMkLst>
        </pc:grpChg>
        <pc:grpChg chg="mod">
          <ac:chgData name="Anton Chernev" userId="c08355bd164ef875" providerId="LiveId" clId="{BAF9D714-6B7E-7644-BE07-87C00769A480}" dt="2021-08-16T14:02:06.460" v="8013" actId="571"/>
          <ac:grpSpMkLst>
            <pc:docMk/>
            <pc:sldMk cId="2276551010" sldId="268"/>
            <ac:grpSpMk id="70" creationId="{D30191D6-7D5B-C445-B356-3DEF247B0596}"/>
          </ac:grpSpMkLst>
        </pc:grpChg>
        <pc:grpChg chg="mod">
          <ac:chgData name="Anton Chernev" userId="c08355bd164ef875" providerId="LiveId" clId="{BAF9D714-6B7E-7644-BE07-87C00769A480}" dt="2021-08-16T14:02:06.460" v="8013" actId="571"/>
          <ac:grpSpMkLst>
            <pc:docMk/>
            <pc:sldMk cId="2276551010" sldId="268"/>
            <ac:grpSpMk id="71" creationId="{BD866970-2BF6-CE47-9C31-8B334B81D79A}"/>
          </ac:grpSpMkLst>
        </pc:grpChg>
        <pc:grpChg chg="mod">
          <ac:chgData name="Anton Chernev" userId="c08355bd164ef875" providerId="LiveId" clId="{BAF9D714-6B7E-7644-BE07-87C00769A480}" dt="2021-08-16T14:02:06.460" v="8013" actId="571"/>
          <ac:grpSpMkLst>
            <pc:docMk/>
            <pc:sldMk cId="2276551010" sldId="268"/>
            <ac:grpSpMk id="76" creationId="{8A38A9F4-63CC-5847-8CBE-074750A97CD3}"/>
          </ac:grpSpMkLst>
        </pc:grpChg>
        <pc:grpChg chg="mod">
          <ac:chgData name="Anton Chernev" userId="c08355bd164ef875" providerId="LiveId" clId="{BAF9D714-6B7E-7644-BE07-87C00769A480}" dt="2021-08-16T14:02:06.460" v="8013" actId="571"/>
          <ac:grpSpMkLst>
            <pc:docMk/>
            <pc:sldMk cId="2276551010" sldId="268"/>
            <ac:grpSpMk id="77" creationId="{E51237A3-FF76-6E4A-8E3D-6C7750583F7E}"/>
          </ac:grpSpMkLst>
        </pc:grpChg>
        <pc:grpChg chg="mod">
          <ac:chgData name="Anton Chernev" userId="c08355bd164ef875" providerId="LiveId" clId="{BAF9D714-6B7E-7644-BE07-87C00769A480}" dt="2021-08-16T14:02:06.460" v="8013" actId="571"/>
          <ac:grpSpMkLst>
            <pc:docMk/>
            <pc:sldMk cId="2276551010" sldId="268"/>
            <ac:grpSpMk id="82" creationId="{CA2BEDC4-B475-FA41-87DB-A1D1516EF91E}"/>
          </ac:grpSpMkLst>
        </pc:grpChg>
        <pc:grpChg chg="mod">
          <ac:chgData name="Anton Chernev" userId="c08355bd164ef875" providerId="LiveId" clId="{BAF9D714-6B7E-7644-BE07-87C00769A480}" dt="2021-08-16T14:02:06.460" v="8013" actId="571"/>
          <ac:grpSpMkLst>
            <pc:docMk/>
            <pc:sldMk cId="2276551010" sldId="268"/>
            <ac:grpSpMk id="83" creationId="{243B7729-3075-F248-8CFF-5C5FC3FE2886}"/>
          </ac:grpSpMkLst>
        </pc:grpChg>
        <pc:grpChg chg="mod">
          <ac:chgData name="Anton Chernev" userId="c08355bd164ef875" providerId="LiveId" clId="{BAF9D714-6B7E-7644-BE07-87C00769A480}" dt="2021-08-16T14:02:06.460" v="8013" actId="571"/>
          <ac:grpSpMkLst>
            <pc:docMk/>
            <pc:sldMk cId="2276551010" sldId="268"/>
            <ac:grpSpMk id="90" creationId="{83A3C403-5BAF-E44C-A33D-A48FD0B2E205}"/>
          </ac:grpSpMkLst>
        </pc:grpChg>
        <pc:grpChg chg="mod">
          <ac:chgData name="Anton Chernev" userId="c08355bd164ef875" providerId="LiveId" clId="{BAF9D714-6B7E-7644-BE07-87C00769A480}" dt="2021-08-16T14:02:06.460" v="8013" actId="571"/>
          <ac:grpSpMkLst>
            <pc:docMk/>
            <pc:sldMk cId="2276551010" sldId="268"/>
            <ac:grpSpMk id="91" creationId="{6E93828E-585C-7447-A264-43E2FC63612A}"/>
          </ac:grpSpMkLst>
        </pc:grpChg>
        <pc:grpChg chg="mod">
          <ac:chgData name="Anton Chernev" userId="c08355bd164ef875" providerId="LiveId" clId="{BAF9D714-6B7E-7644-BE07-87C00769A480}" dt="2021-08-16T14:02:06.460" v="8013" actId="571"/>
          <ac:grpSpMkLst>
            <pc:docMk/>
            <pc:sldMk cId="2276551010" sldId="268"/>
            <ac:grpSpMk id="98" creationId="{5B7D3DA6-B7A6-324B-8A20-B13341B78A70}"/>
          </ac:grpSpMkLst>
        </pc:grpChg>
        <pc:grpChg chg="mod">
          <ac:chgData name="Anton Chernev" userId="c08355bd164ef875" providerId="LiveId" clId="{BAF9D714-6B7E-7644-BE07-87C00769A480}" dt="2021-08-16T14:02:06.460" v="8013" actId="571"/>
          <ac:grpSpMkLst>
            <pc:docMk/>
            <pc:sldMk cId="2276551010" sldId="268"/>
            <ac:grpSpMk id="99" creationId="{FED3350E-C4E6-604B-A02D-AFFE60B62259}"/>
          </ac:grpSpMkLst>
        </pc:grpChg>
        <pc:grpChg chg="mod">
          <ac:chgData name="Anton Chernev" userId="c08355bd164ef875" providerId="LiveId" clId="{BAF9D714-6B7E-7644-BE07-87C00769A480}" dt="2021-08-16T14:02:06.460" v="8013" actId="571"/>
          <ac:grpSpMkLst>
            <pc:docMk/>
            <pc:sldMk cId="2276551010" sldId="268"/>
            <ac:grpSpMk id="100" creationId="{0E3DC9D1-AF9F-FA47-9307-F1E3E67A1A11}"/>
          </ac:grpSpMkLst>
        </pc:grpChg>
        <pc:grpChg chg="mod">
          <ac:chgData name="Anton Chernev" userId="c08355bd164ef875" providerId="LiveId" clId="{BAF9D714-6B7E-7644-BE07-87C00769A480}" dt="2021-08-16T14:02:06.460" v="8013" actId="571"/>
          <ac:grpSpMkLst>
            <pc:docMk/>
            <pc:sldMk cId="2276551010" sldId="268"/>
            <ac:grpSpMk id="105" creationId="{2EF008B1-13AB-1144-A75E-4A5C1B91CFB4}"/>
          </ac:grpSpMkLst>
        </pc:grpChg>
        <pc:grpChg chg="mod">
          <ac:chgData name="Anton Chernev" userId="c08355bd164ef875" providerId="LiveId" clId="{BAF9D714-6B7E-7644-BE07-87C00769A480}" dt="2021-08-16T14:02:06.460" v="8013" actId="571"/>
          <ac:grpSpMkLst>
            <pc:docMk/>
            <pc:sldMk cId="2276551010" sldId="268"/>
            <ac:grpSpMk id="106" creationId="{AEDD1728-12BE-F74D-BD81-EAFBD9E1A925}"/>
          </ac:grpSpMkLst>
        </pc:grpChg>
        <pc:grpChg chg="mod">
          <ac:chgData name="Anton Chernev" userId="c08355bd164ef875" providerId="LiveId" clId="{BAF9D714-6B7E-7644-BE07-87C00769A480}" dt="2021-08-16T14:02:06.460" v="8013" actId="571"/>
          <ac:grpSpMkLst>
            <pc:docMk/>
            <pc:sldMk cId="2276551010" sldId="268"/>
            <ac:grpSpMk id="111" creationId="{3D4FF732-BABB-C64A-9184-9622125CE050}"/>
          </ac:grpSpMkLst>
        </pc:grpChg>
        <pc:grpChg chg="mod">
          <ac:chgData name="Anton Chernev" userId="c08355bd164ef875" providerId="LiveId" clId="{BAF9D714-6B7E-7644-BE07-87C00769A480}" dt="2021-08-16T14:02:06.460" v="8013" actId="571"/>
          <ac:grpSpMkLst>
            <pc:docMk/>
            <pc:sldMk cId="2276551010" sldId="268"/>
            <ac:grpSpMk id="112" creationId="{C89CDD25-9422-C44E-9917-87A7498C0FF6}"/>
          </ac:grpSpMkLst>
        </pc:grpChg>
        <pc:grpChg chg="mod">
          <ac:chgData name="Anton Chernev" userId="c08355bd164ef875" providerId="LiveId" clId="{BAF9D714-6B7E-7644-BE07-87C00769A480}" dt="2021-08-16T14:02:06.460" v="8013" actId="571"/>
          <ac:grpSpMkLst>
            <pc:docMk/>
            <pc:sldMk cId="2276551010" sldId="268"/>
            <ac:grpSpMk id="117" creationId="{C3DA67E5-B127-4841-990E-AC21F2C3452C}"/>
          </ac:grpSpMkLst>
        </pc:grpChg>
        <pc:grpChg chg="mod">
          <ac:chgData name="Anton Chernev" userId="c08355bd164ef875" providerId="LiveId" clId="{BAF9D714-6B7E-7644-BE07-87C00769A480}" dt="2021-08-16T14:02:06.460" v="8013" actId="571"/>
          <ac:grpSpMkLst>
            <pc:docMk/>
            <pc:sldMk cId="2276551010" sldId="268"/>
            <ac:grpSpMk id="119" creationId="{577EDECC-641D-D645-87C3-0E984165925D}"/>
          </ac:grpSpMkLst>
        </pc:grpChg>
        <pc:grpChg chg="mod">
          <ac:chgData name="Anton Chernev" userId="c08355bd164ef875" providerId="LiveId" clId="{BAF9D714-6B7E-7644-BE07-87C00769A480}" dt="2021-08-16T14:02:06.460" v="8013" actId="571"/>
          <ac:grpSpMkLst>
            <pc:docMk/>
            <pc:sldMk cId="2276551010" sldId="268"/>
            <ac:grpSpMk id="120" creationId="{994D6E91-2451-9A4A-848C-8DC50E3850E7}"/>
          </ac:grpSpMkLst>
        </pc:grpChg>
        <pc:grpChg chg="mod">
          <ac:chgData name="Anton Chernev" userId="c08355bd164ef875" providerId="LiveId" clId="{BAF9D714-6B7E-7644-BE07-87C00769A480}" dt="2021-08-16T14:02:06.460" v="8013" actId="571"/>
          <ac:grpSpMkLst>
            <pc:docMk/>
            <pc:sldMk cId="2276551010" sldId="268"/>
            <ac:grpSpMk id="125" creationId="{84FF8745-E5B4-184D-8257-AF77E2C3FC1C}"/>
          </ac:grpSpMkLst>
        </pc:grpChg>
        <pc:grpChg chg="mod">
          <ac:chgData name="Anton Chernev" userId="c08355bd164ef875" providerId="LiveId" clId="{BAF9D714-6B7E-7644-BE07-87C00769A480}" dt="2021-08-16T14:02:06.460" v="8013" actId="571"/>
          <ac:grpSpMkLst>
            <pc:docMk/>
            <pc:sldMk cId="2276551010" sldId="268"/>
            <ac:grpSpMk id="126" creationId="{11F20753-B3BA-4A4D-B7B5-5DC3A0FB178E}"/>
          </ac:grpSpMkLst>
        </pc:grpChg>
        <pc:grpChg chg="mod">
          <ac:chgData name="Anton Chernev" userId="c08355bd164ef875" providerId="LiveId" clId="{BAF9D714-6B7E-7644-BE07-87C00769A480}" dt="2021-08-16T14:02:06.460" v="8013" actId="571"/>
          <ac:grpSpMkLst>
            <pc:docMk/>
            <pc:sldMk cId="2276551010" sldId="268"/>
            <ac:grpSpMk id="131" creationId="{36C43CBC-E16C-C547-B81B-C5A6C6911106}"/>
          </ac:grpSpMkLst>
        </pc:grpChg>
        <pc:grpChg chg="mod">
          <ac:chgData name="Anton Chernev" userId="c08355bd164ef875" providerId="LiveId" clId="{BAF9D714-6B7E-7644-BE07-87C00769A480}" dt="2021-08-16T14:02:06.460" v="8013" actId="571"/>
          <ac:grpSpMkLst>
            <pc:docMk/>
            <pc:sldMk cId="2276551010" sldId="268"/>
            <ac:grpSpMk id="132" creationId="{1173775C-6E91-3548-8C03-0AC1C7AA8FA0}"/>
          </ac:grpSpMkLst>
        </pc:grpChg>
        <pc:grpChg chg="mod">
          <ac:chgData name="Anton Chernev" userId="c08355bd164ef875" providerId="LiveId" clId="{BAF9D714-6B7E-7644-BE07-87C00769A480}" dt="2021-08-16T14:02:06.460" v="8013" actId="571"/>
          <ac:grpSpMkLst>
            <pc:docMk/>
            <pc:sldMk cId="2276551010" sldId="268"/>
            <ac:grpSpMk id="137" creationId="{1F53B995-0B55-0F43-9E53-CA422E2FE8C4}"/>
          </ac:grpSpMkLst>
        </pc:grpChg>
        <pc:grpChg chg="mod">
          <ac:chgData name="Anton Chernev" userId="c08355bd164ef875" providerId="LiveId" clId="{BAF9D714-6B7E-7644-BE07-87C00769A480}" dt="2021-08-16T14:02:06.460" v="8013" actId="571"/>
          <ac:grpSpMkLst>
            <pc:docMk/>
            <pc:sldMk cId="2276551010" sldId="268"/>
            <ac:grpSpMk id="139" creationId="{F5C3B85B-A346-2142-B20F-38F5C429DE12}"/>
          </ac:grpSpMkLst>
        </pc:grpChg>
        <pc:grpChg chg="mod">
          <ac:chgData name="Anton Chernev" userId="c08355bd164ef875" providerId="LiveId" clId="{BAF9D714-6B7E-7644-BE07-87C00769A480}" dt="2021-08-16T14:02:06.460" v="8013" actId="571"/>
          <ac:grpSpMkLst>
            <pc:docMk/>
            <pc:sldMk cId="2276551010" sldId="268"/>
            <ac:grpSpMk id="140" creationId="{750F4192-605E-EC45-A8F1-C73C20F53836}"/>
          </ac:grpSpMkLst>
        </pc:grpChg>
        <pc:grpChg chg="mod">
          <ac:chgData name="Anton Chernev" userId="c08355bd164ef875" providerId="LiveId" clId="{BAF9D714-6B7E-7644-BE07-87C00769A480}" dt="2021-08-16T14:02:06.460" v="8013" actId="571"/>
          <ac:grpSpMkLst>
            <pc:docMk/>
            <pc:sldMk cId="2276551010" sldId="268"/>
            <ac:grpSpMk id="145" creationId="{12892E3E-ADAF-824C-8B0C-A1DBF648F9CA}"/>
          </ac:grpSpMkLst>
        </pc:grpChg>
        <pc:grpChg chg="mod">
          <ac:chgData name="Anton Chernev" userId="c08355bd164ef875" providerId="LiveId" clId="{BAF9D714-6B7E-7644-BE07-87C00769A480}" dt="2021-08-16T14:02:06.460" v="8013" actId="571"/>
          <ac:grpSpMkLst>
            <pc:docMk/>
            <pc:sldMk cId="2276551010" sldId="268"/>
            <ac:grpSpMk id="146" creationId="{701226A6-3F33-9341-AB50-CE44714B41C5}"/>
          </ac:grpSpMkLst>
        </pc:grpChg>
        <pc:grpChg chg="mod">
          <ac:chgData name="Anton Chernev" userId="c08355bd164ef875" providerId="LiveId" clId="{BAF9D714-6B7E-7644-BE07-87C00769A480}" dt="2021-08-16T14:02:06.460" v="8013" actId="571"/>
          <ac:grpSpMkLst>
            <pc:docMk/>
            <pc:sldMk cId="2276551010" sldId="268"/>
            <ac:grpSpMk id="151" creationId="{567DBF37-5143-AA49-9D76-996C2BE853F1}"/>
          </ac:grpSpMkLst>
        </pc:grpChg>
        <pc:grpChg chg="mod">
          <ac:chgData name="Anton Chernev" userId="c08355bd164ef875" providerId="LiveId" clId="{BAF9D714-6B7E-7644-BE07-87C00769A480}" dt="2021-08-16T14:02:06.460" v="8013" actId="571"/>
          <ac:grpSpMkLst>
            <pc:docMk/>
            <pc:sldMk cId="2276551010" sldId="268"/>
            <ac:grpSpMk id="152" creationId="{0B85AB47-694D-8B42-971E-A1B0DA25EF03}"/>
          </ac:grpSpMkLst>
        </pc:grpChg>
        <pc:grpChg chg="mod">
          <ac:chgData name="Anton Chernev" userId="c08355bd164ef875" providerId="LiveId" clId="{BAF9D714-6B7E-7644-BE07-87C00769A480}" dt="2021-08-16T14:02:06.460" v="8013" actId="571"/>
          <ac:grpSpMkLst>
            <pc:docMk/>
            <pc:sldMk cId="2276551010" sldId="268"/>
            <ac:grpSpMk id="159" creationId="{181BBFA4-94AC-A247-AA91-7C0FEE9DF3A0}"/>
          </ac:grpSpMkLst>
        </pc:grpChg>
        <pc:grpChg chg="mod">
          <ac:chgData name="Anton Chernev" userId="c08355bd164ef875" providerId="LiveId" clId="{BAF9D714-6B7E-7644-BE07-87C00769A480}" dt="2021-08-16T14:02:06.460" v="8013" actId="571"/>
          <ac:grpSpMkLst>
            <pc:docMk/>
            <pc:sldMk cId="2276551010" sldId="268"/>
            <ac:grpSpMk id="165" creationId="{51CA4C94-1A94-074B-82A7-568B6E2CED2C}"/>
          </ac:grpSpMkLst>
        </pc:grpChg>
        <pc:grpChg chg="mod">
          <ac:chgData name="Anton Chernev" userId="c08355bd164ef875" providerId="LiveId" clId="{BAF9D714-6B7E-7644-BE07-87C00769A480}" dt="2021-08-16T14:02:06.460" v="8013" actId="571"/>
          <ac:grpSpMkLst>
            <pc:docMk/>
            <pc:sldMk cId="2276551010" sldId="268"/>
            <ac:grpSpMk id="166" creationId="{387A9203-0726-814D-8327-B14D9D1EA3F2}"/>
          </ac:grpSpMkLst>
        </pc:grpChg>
        <pc:grpChg chg="mod">
          <ac:chgData name="Anton Chernev" userId="c08355bd164ef875" providerId="LiveId" clId="{BAF9D714-6B7E-7644-BE07-87C00769A480}" dt="2021-08-16T14:02:06.460" v="8013" actId="571"/>
          <ac:grpSpMkLst>
            <pc:docMk/>
            <pc:sldMk cId="2276551010" sldId="268"/>
            <ac:grpSpMk id="171" creationId="{CAFAF8A4-4567-4540-8E25-64C9FE8B7408}"/>
          </ac:grpSpMkLst>
        </pc:grpChg>
        <pc:grpChg chg="mod">
          <ac:chgData name="Anton Chernev" userId="c08355bd164ef875" providerId="LiveId" clId="{BAF9D714-6B7E-7644-BE07-87C00769A480}" dt="2021-08-16T14:02:06.460" v="8013" actId="571"/>
          <ac:grpSpMkLst>
            <pc:docMk/>
            <pc:sldMk cId="2276551010" sldId="268"/>
            <ac:grpSpMk id="172" creationId="{EC3DFE22-E883-DF47-8AF5-FB29DB168798}"/>
          </ac:grpSpMkLst>
        </pc:grpChg>
        <pc:grpChg chg="mod">
          <ac:chgData name="Anton Chernev" userId="c08355bd164ef875" providerId="LiveId" clId="{BAF9D714-6B7E-7644-BE07-87C00769A480}" dt="2021-08-16T14:02:06.460" v="8013" actId="571"/>
          <ac:grpSpMkLst>
            <pc:docMk/>
            <pc:sldMk cId="2276551010" sldId="268"/>
            <ac:grpSpMk id="177" creationId="{7518C2A9-B116-1D47-9FFF-1737B6897F5F}"/>
          </ac:grpSpMkLst>
        </pc:grpChg>
        <pc:grpChg chg="mod">
          <ac:chgData name="Anton Chernev" userId="c08355bd164ef875" providerId="LiveId" clId="{BAF9D714-6B7E-7644-BE07-87C00769A480}" dt="2021-08-16T14:02:06.460" v="8013" actId="571"/>
          <ac:grpSpMkLst>
            <pc:docMk/>
            <pc:sldMk cId="2276551010" sldId="268"/>
            <ac:grpSpMk id="178" creationId="{649F9BF4-ECF4-504F-A3CE-AD515CEAE8CB}"/>
          </ac:grpSpMkLst>
        </pc:grpChg>
        <pc:grpChg chg="mod">
          <ac:chgData name="Anton Chernev" userId="c08355bd164ef875" providerId="LiveId" clId="{BAF9D714-6B7E-7644-BE07-87C00769A480}" dt="2021-08-16T14:02:06.460" v="8013" actId="571"/>
          <ac:grpSpMkLst>
            <pc:docMk/>
            <pc:sldMk cId="2276551010" sldId="268"/>
            <ac:grpSpMk id="183" creationId="{BC915C0A-D149-BE40-81E8-5C67AAFC9DB8}"/>
          </ac:grpSpMkLst>
        </pc:grpChg>
        <pc:grpChg chg="mod">
          <ac:chgData name="Anton Chernev" userId="c08355bd164ef875" providerId="LiveId" clId="{BAF9D714-6B7E-7644-BE07-87C00769A480}" dt="2021-08-16T14:02:06.460" v="8013" actId="571"/>
          <ac:grpSpMkLst>
            <pc:docMk/>
            <pc:sldMk cId="2276551010" sldId="268"/>
            <ac:grpSpMk id="184" creationId="{E1691691-EBBE-8C4F-A047-907E91F4C11D}"/>
          </ac:grpSpMkLst>
        </pc:grpChg>
        <pc:grpChg chg="mod">
          <ac:chgData name="Anton Chernev" userId="c08355bd164ef875" providerId="LiveId" clId="{BAF9D714-6B7E-7644-BE07-87C00769A480}" dt="2021-08-16T14:02:06.460" v="8013" actId="571"/>
          <ac:grpSpMkLst>
            <pc:docMk/>
            <pc:sldMk cId="2276551010" sldId="268"/>
            <ac:grpSpMk id="189" creationId="{0A5557E7-69E7-F741-96E3-BFE9DDC63901}"/>
          </ac:grpSpMkLst>
        </pc:grpChg>
        <pc:grpChg chg="mod">
          <ac:chgData name="Anton Chernev" userId="c08355bd164ef875" providerId="LiveId" clId="{BAF9D714-6B7E-7644-BE07-87C00769A480}" dt="2021-08-16T14:02:06.460" v="8013" actId="571"/>
          <ac:grpSpMkLst>
            <pc:docMk/>
            <pc:sldMk cId="2276551010" sldId="268"/>
            <ac:grpSpMk id="190" creationId="{1CBEBB27-3A5B-D54E-8020-16DFD31751AF}"/>
          </ac:grpSpMkLst>
        </pc:grpChg>
        <pc:grpChg chg="mod">
          <ac:chgData name="Anton Chernev" userId="c08355bd164ef875" providerId="LiveId" clId="{BAF9D714-6B7E-7644-BE07-87C00769A480}" dt="2021-08-16T14:02:06.460" v="8013" actId="571"/>
          <ac:grpSpMkLst>
            <pc:docMk/>
            <pc:sldMk cId="2276551010" sldId="268"/>
            <ac:grpSpMk id="193" creationId="{C422C91F-EF6B-8149-869A-EF8BBBF18AD7}"/>
          </ac:grpSpMkLst>
        </pc:grpChg>
        <pc:grpChg chg="mod">
          <ac:chgData name="Anton Chernev" userId="c08355bd164ef875" providerId="LiveId" clId="{BAF9D714-6B7E-7644-BE07-87C00769A480}" dt="2021-08-16T14:02:06.460" v="8013" actId="571"/>
          <ac:grpSpMkLst>
            <pc:docMk/>
            <pc:sldMk cId="2276551010" sldId="268"/>
            <ac:grpSpMk id="196" creationId="{756A4699-CDA3-6640-824A-335BE62B8A2A}"/>
          </ac:grpSpMkLst>
        </pc:grpChg>
        <pc:grpChg chg="del mod">
          <ac:chgData name="Anton Chernev" userId="c08355bd164ef875" providerId="LiveId" clId="{BAF9D714-6B7E-7644-BE07-87C00769A480}" dt="2021-08-16T14:06:46.040" v="8090" actId="478"/>
          <ac:grpSpMkLst>
            <pc:docMk/>
            <pc:sldMk cId="2276551010" sldId="268"/>
            <ac:grpSpMk id="199" creationId="{C66E99D4-CA82-6D4C-95FF-BED543C5F328}"/>
          </ac:grpSpMkLst>
        </pc:grpChg>
        <pc:grpChg chg="del mod">
          <ac:chgData name="Anton Chernev" userId="c08355bd164ef875" providerId="LiveId" clId="{BAF9D714-6B7E-7644-BE07-87C00769A480}" dt="2021-08-16T14:05:14.827" v="8063" actId="478"/>
          <ac:grpSpMkLst>
            <pc:docMk/>
            <pc:sldMk cId="2276551010" sldId="268"/>
            <ac:grpSpMk id="202" creationId="{48EB568E-6968-DD45-BAF3-76C8103433EB}"/>
          </ac:grpSpMkLst>
        </pc:grpChg>
        <pc:grpChg chg="del mod">
          <ac:chgData name="Anton Chernev" userId="c08355bd164ef875" providerId="LiveId" clId="{BAF9D714-6B7E-7644-BE07-87C00769A480}" dt="2021-08-16T14:04:28.650" v="8055" actId="478"/>
          <ac:grpSpMkLst>
            <pc:docMk/>
            <pc:sldMk cId="2276551010" sldId="268"/>
            <ac:grpSpMk id="203" creationId="{4395F2A6-0DD7-A842-A611-D2A0DD44603F}"/>
          </ac:grpSpMkLst>
        </pc:grpChg>
        <pc:grpChg chg="del mod">
          <ac:chgData name="Anton Chernev" userId="c08355bd164ef875" providerId="LiveId" clId="{BAF9D714-6B7E-7644-BE07-87C00769A480}" dt="2021-08-16T14:06:39.597" v="8089" actId="478"/>
          <ac:grpSpMkLst>
            <pc:docMk/>
            <pc:sldMk cId="2276551010" sldId="268"/>
            <ac:grpSpMk id="211" creationId="{AEE05DE1-B7FE-D949-A048-159529A45C89}"/>
          </ac:grpSpMkLst>
        </pc:grpChg>
        <pc:grpChg chg="del mod">
          <ac:chgData name="Anton Chernev" userId="c08355bd164ef875" providerId="LiveId" clId="{BAF9D714-6B7E-7644-BE07-87C00769A480}" dt="2021-08-16T14:03:16.558" v="8022" actId="478"/>
          <ac:grpSpMkLst>
            <pc:docMk/>
            <pc:sldMk cId="2276551010" sldId="268"/>
            <ac:grpSpMk id="212" creationId="{38652B75-A712-7547-AD4E-06665FD2F9DA}"/>
          </ac:grpSpMkLst>
        </pc:grpChg>
        <pc:grpChg chg="del mod">
          <ac:chgData name="Anton Chernev" userId="c08355bd164ef875" providerId="LiveId" clId="{BAF9D714-6B7E-7644-BE07-87C00769A480}" dt="2021-08-16T14:03:40.952" v="8032" actId="478"/>
          <ac:grpSpMkLst>
            <pc:docMk/>
            <pc:sldMk cId="2276551010" sldId="268"/>
            <ac:grpSpMk id="219" creationId="{EFD20722-1073-9747-8382-46AA570B9FD2}"/>
          </ac:grpSpMkLst>
        </pc:grpChg>
        <pc:grpChg chg="del mod">
          <ac:chgData name="Anton Chernev" userId="c08355bd164ef875" providerId="LiveId" clId="{BAF9D714-6B7E-7644-BE07-87C00769A480}" dt="2021-08-16T14:03:42.910" v="8033" actId="478"/>
          <ac:grpSpMkLst>
            <pc:docMk/>
            <pc:sldMk cId="2276551010" sldId="268"/>
            <ac:grpSpMk id="220" creationId="{608DD23F-5AB0-CA4E-BDA4-368443B073EA}"/>
          </ac:grpSpMkLst>
        </pc:grpChg>
        <pc:grpChg chg="del mod">
          <ac:chgData name="Anton Chernev" userId="c08355bd164ef875" providerId="LiveId" clId="{BAF9D714-6B7E-7644-BE07-87C00769A480}" dt="2021-08-16T14:06:05.303" v="8079" actId="478"/>
          <ac:grpSpMkLst>
            <pc:docMk/>
            <pc:sldMk cId="2276551010" sldId="268"/>
            <ac:grpSpMk id="226" creationId="{A965B26D-FEB0-E941-94F6-659E6CD7096F}"/>
          </ac:grpSpMkLst>
        </pc:grpChg>
        <pc:grpChg chg="del mod">
          <ac:chgData name="Anton Chernev" userId="c08355bd164ef875" providerId="LiveId" clId="{BAF9D714-6B7E-7644-BE07-87C00769A480}" dt="2021-08-16T14:04:07.341" v="8046" actId="478"/>
          <ac:grpSpMkLst>
            <pc:docMk/>
            <pc:sldMk cId="2276551010" sldId="268"/>
            <ac:grpSpMk id="227" creationId="{E03F4544-08CE-674E-B876-40910B18A00C}"/>
          </ac:grpSpMkLst>
        </pc:grpChg>
        <pc:grpChg chg="del mod">
          <ac:chgData name="Anton Chernev" userId="c08355bd164ef875" providerId="LiveId" clId="{BAF9D714-6B7E-7644-BE07-87C00769A480}" dt="2021-08-16T14:05:37.800" v="8066" actId="478"/>
          <ac:grpSpMkLst>
            <pc:docMk/>
            <pc:sldMk cId="2276551010" sldId="268"/>
            <ac:grpSpMk id="233" creationId="{42D28874-BF00-D44B-A285-8E2494E8BEAF}"/>
          </ac:grpSpMkLst>
        </pc:grpChg>
        <pc:grpChg chg="del mod">
          <ac:chgData name="Anton Chernev" userId="c08355bd164ef875" providerId="LiveId" clId="{BAF9D714-6B7E-7644-BE07-87C00769A480}" dt="2021-08-16T14:04:16.155" v="8050" actId="478"/>
          <ac:grpSpMkLst>
            <pc:docMk/>
            <pc:sldMk cId="2276551010" sldId="268"/>
            <ac:grpSpMk id="234" creationId="{1EB4662B-C641-8446-BF4E-3989A262ADC5}"/>
          </ac:grpSpMkLst>
        </pc:grpChg>
        <pc:grpChg chg="del mod">
          <ac:chgData name="Anton Chernev" userId="c08355bd164ef875" providerId="LiveId" clId="{BAF9D714-6B7E-7644-BE07-87C00769A480}" dt="2021-08-16T14:03:54.733" v="8039" actId="478"/>
          <ac:grpSpMkLst>
            <pc:docMk/>
            <pc:sldMk cId="2276551010" sldId="268"/>
            <ac:grpSpMk id="239" creationId="{B2C70D73-7925-1549-BE2F-45221166BC48}"/>
          </ac:grpSpMkLst>
        </pc:grpChg>
        <pc:grpChg chg="del mod">
          <ac:chgData name="Anton Chernev" userId="c08355bd164ef875" providerId="LiveId" clId="{BAF9D714-6B7E-7644-BE07-87C00769A480}" dt="2021-08-16T14:03:48.202" v="8036" actId="478"/>
          <ac:grpSpMkLst>
            <pc:docMk/>
            <pc:sldMk cId="2276551010" sldId="268"/>
            <ac:grpSpMk id="242" creationId="{413EAD3D-906A-C443-9B9B-FF581DC0ABB9}"/>
          </ac:grpSpMkLst>
        </pc:grpChg>
        <pc:grpChg chg="del mod">
          <ac:chgData name="Anton Chernev" userId="c08355bd164ef875" providerId="LiveId" clId="{BAF9D714-6B7E-7644-BE07-87C00769A480}" dt="2021-08-16T14:03:52.505" v="8038" actId="478"/>
          <ac:grpSpMkLst>
            <pc:docMk/>
            <pc:sldMk cId="2276551010" sldId="268"/>
            <ac:grpSpMk id="243" creationId="{5F84E48E-6852-0F4A-92C7-40682978A281}"/>
          </ac:grpSpMkLst>
        </pc:grpChg>
        <pc:grpChg chg="del mod">
          <ac:chgData name="Anton Chernev" userId="c08355bd164ef875" providerId="LiveId" clId="{BAF9D714-6B7E-7644-BE07-87C00769A480}" dt="2021-08-16T14:03:07.149" v="8018" actId="478"/>
          <ac:grpSpMkLst>
            <pc:docMk/>
            <pc:sldMk cId="2276551010" sldId="268"/>
            <ac:grpSpMk id="252" creationId="{867DCA9C-7197-DA45-9F3F-A6D646D1EE84}"/>
          </ac:grpSpMkLst>
        </pc:grpChg>
        <pc:grpChg chg="del mod">
          <ac:chgData name="Anton Chernev" userId="c08355bd164ef875" providerId="LiveId" clId="{BAF9D714-6B7E-7644-BE07-87C00769A480}" dt="2021-08-16T14:03:11.645" v="8020" actId="478"/>
          <ac:grpSpMkLst>
            <pc:docMk/>
            <pc:sldMk cId="2276551010" sldId="268"/>
            <ac:grpSpMk id="253" creationId="{5A6ACB2C-BE0A-094E-8B65-3C97A89A1425}"/>
          </ac:grpSpMkLst>
        </pc:grpChg>
        <pc:picChg chg="add del mod ord">
          <ac:chgData name="Anton Chernev" userId="c08355bd164ef875" providerId="LiveId" clId="{BAF9D714-6B7E-7644-BE07-87C00769A480}" dt="2021-08-16T14:01:12.425" v="8011" actId="27803"/>
          <ac:picMkLst>
            <pc:docMk/>
            <pc:sldMk cId="2276551010" sldId="268"/>
            <ac:picMk id="5" creationId="{9B722B04-820D-A14A-AFB4-EB44C8E4B371}"/>
          </ac:picMkLst>
        </pc:picChg>
      </pc:sldChg>
      <pc:sldChg chg="addSp delSp modSp new mod setBg modNotesTx">
        <pc:chgData name="Anton Chernev" userId="c08355bd164ef875" providerId="LiveId" clId="{BAF9D714-6B7E-7644-BE07-87C00769A480}" dt="2021-08-16T13:50:51.772" v="7876" actId="26606"/>
        <pc:sldMkLst>
          <pc:docMk/>
          <pc:sldMk cId="3295386224" sldId="269"/>
        </pc:sldMkLst>
        <pc:spChg chg="mod">
          <ac:chgData name="Anton Chernev" userId="c08355bd164ef875" providerId="LiveId" clId="{BAF9D714-6B7E-7644-BE07-87C00769A480}" dt="2021-08-16T13:50:25.124" v="7868" actId="26606"/>
          <ac:spMkLst>
            <pc:docMk/>
            <pc:sldMk cId="3295386224" sldId="269"/>
            <ac:spMk id="2" creationId="{FEE0525B-799B-3944-908B-7C7B05E8CDEB}"/>
          </ac:spMkLst>
        </pc:spChg>
        <pc:spChg chg="del mod">
          <ac:chgData name="Anton Chernev" userId="c08355bd164ef875" providerId="LiveId" clId="{BAF9D714-6B7E-7644-BE07-87C00769A480}" dt="2021-08-16T13:50:25.124" v="7868" actId="26606"/>
          <ac:spMkLst>
            <pc:docMk/>
            <pc:sldMk cId="3295386224" sldId="269"/>
            <ac:spMk id="3" creationId="{4D5D5DEA-B905-044E-9B61-8F03FD81E74B}"/>
          </ac:spMkLst>
        </pc:spChg>
        <pc:spChg chg="add del">
          <ac:chgData name="Anton Chernev" userId="c08355bd164ef875" providerId="LiveId" clId="{BAF9D714-6B7E-7644-BE07-87C00769A480}" dt="2021-08-16T13:50:51.772" v="7876" actId="26606"/>
          <ac:spMkLst>
            <pc:docMk/>
            <pc:sldMk cId="3295386224" sldId="269"/>
            <ac:spMk id="9" creationId="{B819A166-7571-4003-A6B8-B62034C3ED30}"/>
          </ac:spMkLst>
        </pc:spChg>
        <pc:spChg chg="add">
          <ac:chgData name="Anton Chernev" userId="c08355bd164ef875" providerId="LiveId" clId="{BAF9D714-6B7E-7644-BE07-87C00769A480}" dt="2021-08-16T13:50:51.772" v="7876" actId="26606"/>
          <ac:spMkLst>
            <pc:docMk/>
            <pc:sldMk cId="3295386224" sldId="269"/>
            <ac:spMk id="14" creationId="{B819A166-7571-4003-A6B8-B62034C3ED30}"/>
          </ac:spMkLst>
        </pc:spChg>
        <pc:graphicFrameChg chg="add mod modGraphic">
          <ac:chgData name="Anton Chernev" userId="c08355bd164ef875" providerId="LiveId" clId="{BAF9D714-6B7E-7644-BE07-87C00769A480}" dt="2021-08-16T13:50:51.772" v="7876" actId="26606"/>
          <ac:graphicFrameMkLst>
            <pc:docMk/>
            <pc:sldMk cId="3295386224" sldId="269"/>
            <ac:graphicFrameMk id="5" creationId="{23A9A433-7250-48DB-A455-DED76137BB7A}"/>
          </ac:graphicFrameMkLst>
        </pc:graphicFrameChg>
      </pc:sldChg>
      <pc:sldChg chg="addSp delSp modSp new mod setBg modNotesTx">
        <pc:chgData name="Anton Chernev" userId="c08355bd164ef875" providerId="LiveId" clId="{BAF9D714-6B7E-7644-BE07-87C00769A480}" dt="2021-08-16T13:50:45.037" v="7875" actId="26606"/>
        <pc:sldMkLst>
          <pc:docMk/>
          <pc:sldMk cId="3495230560" sldId="270"/>
        </pc:sldMkLst>
        <pc:spChg chg="mod">
          <ac:chgData name="Anton Chernev" userId="c08355bd164ef875" providerId="LiveId" clId="{BAF9D714-6B7E-7644-BE07-87C00769A480}" dt="2021-08-16T13:50:45.037" v="7875" actId="26606"/>
          <ac:spMkLst>
            <pc:docMk/>
            <pc:sldMk cId="3495230560" sldId="270"/>
            <ac:spMk id="2" creationId="{C55E73F6-9495-154C-AF79-0193E34B4284}"/>
          </ac:spMkLst>
        </pc:spChg>
        <pc:spChg chg="add del mod">
          <ac:chgData name="Anton Chernev" userId="c08355bd164ef875" providerId="LiveId" clId="{BAF9D714-6B7E-7644-BE07-87C00769A480}" dt="2021-08-16T13:50:45.037" v="7875" actId="26606"/>
          <ac:spMkLst>
            <pc:docMk/>
            <pc:sldMk cId="3495230560" sldId="270"/>
            <ac:spMk id="3" creationId="{7BA78225-7BFE-274F-8208-125B6B67CB11}"/>
          </ac:spMkLst>
        </pc:spChg>
        <pc:spChg chg="add del">
          <ac:chgData name="Anton Chernev" userId="c08355bd164ef875" providerId="LiveId" clId="{BAF9D714-6B7E-7644-BE07-87C00769A480}" dt="2021-08-16T13:42:08.322" v="7820" actId="26606"/>
          <ac:spMkLst>
            <pc:docMk/>
            <pc:sldMk cId="3495230560" sldId="270"/>
            <ac:spMk id="6" creationId="{6D6CDB20-394C-4D51-9C5B-8751E21338DC}"/>
          </ac:spMkLst>
        </pc:spChg>
        <pc:spChg chg="add del">
          <ac:chgData name="Anton Chernev" userId="c08355bd164ef875" providerId="LiveId" clId="{BAF9D714-6B7E-7644-BE07-87C00769A480}" dt="2021-08-16T13:42:08.322" v="7820" actId="26606"/>
          <ac:spMkLst>
            <pc:docMk/>
            <pc:sldMk cId="3495230560" sldId="270"/>
            <ac:spMk id="7" creationId="{46DFD1E0-DCA7-47E6-B78B-6ECDDF873DD6}"/>
          </ac:spMkLst>
        </pc:spChg>
        <pc:spChg chg="add del">
          <ac:chgData name="Anton Chernev" userId="c08355bd164ef875" providerId="LiveId" clId="{BAF9D714-6B7E-7644-BE07-87C00769A480}" dt="2021-08-16T13:42:08.322" v="7820" actId="26606"/>
          <ac:spMkLst>
            <pc:docMk/>
            <pc:sldMk cId="3495230560" sldId="270"/>
            <ac:spMk id="8" creationId="{8AAB0B1E-BB97-40E0-8DCD-D1197A0E1D6A}"/>
          </ac:spMkLst>
        </pc:spChg>
        <pc:spChg chg="add del">
          <ac:chgData name="Anton Chernev" userId="c08355bd164ef875" providerId="LiveId" clId="{BAF9D714-6B7E-7644-BE07-87C00769A480}" dt="2021-08-16T13:41:29.916" v="7792" actId="26606"/>
          <ac:spMkLst>
            <pc:docMk/>
            <pc:sldMk cId="3495230560" sldId="270"/>
            <ac:spMk id="9" creationId="{6D6CDB20-394C-4D51-9C5B-8751E21338DC}"/>
          </ac:spMkLst>
        </pc:spChg>
        <pc:spChg chg="add del">
          <ac:chgData name="Anton Chernev" userId="c08355bd164ef875" providerId="LiveId" clId="{BAF9D714-6B7E-7644-BE07-87C00769A480}" dt="2021-08-16T13:41:29.916" v="7792" actId="26606"/>
          <ac:spMkLst>
            <pc:docMk/>
            <pc:sldMk cId="3495230560" sldId="270"/>
            <ac:spMk id="11" creationId="{46DFD1E0-DCA7-47E6-B78B-6ECDDF873DD6}"/>
          </ac:spMkLst>
        </pc:spChg>
        <pc:spChg chg="add del">
          <ac:chgData name="Anton Chernev" userId="c08355bd164ef875" providerId="LiveId" clId="{BAF9D714-6B7E-7644-BE07-87C00769A480}" dt="2021-08-16T13:50:42.178" v="7870" actId="26606"/>
          <ac:spMkLst>
            <pc:docMk/>
            <pc:sldMk cId="3495230560" sldId="270"/>
            <ac:spMk id="12" creationId="{B819A166-7571-4003-A6B8-B62034C3ED30}"/>
          </ac:spMkLst>
        </pc:spChg>
        <pc:spChg chg="add del">
          <ac:chgData name="Anton Chernev" userId="c08355bd164ef875" providerId="LiveId" clId="{BAF9D714-6B7E-7644-BE07-87C00769A480}" dt="2021-08-16T13:41:29.916" v="7792" actId="26606"/>
          <ac:spMkLst>
            <pc:docMk/>
            <pc:sldMk cId="3495230560" sldId="270"/>
            <ac:spMk id="13" creationId="{8AAB0B1E-BB97-40E0-8DCD-D1197A0E1D6A}"/>
          </ac:spMkLst>
        </pc:spChg>
        <pc:spChg chg="add del">
          <ac:chgData name="Anton Chernev" userId="c08355bd164ef875" providerId="LiveId" clId="{BAF9D714-6B7E-7644-BE07-87C00769A480}" dt="2021-08-16T13:50:44.047" v="7872" actId="26606"/>
          <ac:spMkLst>
            <pc:docMk/>
            <pc:sldMk cId="3495230560" sldId="270"/>
            <ac:spMk id="16" creationId="{B819A166-7571-4003-A6B8-B62034C3ED30}"/>
          </ac:spMkLst>
        </pc:spChg>
        <pc:spChg chg="add del">
          <ac:chgData name="Anton Chernev" userId="c08355bd164ef875" providerId="LiveId" clId="{BAF9D714-6B7E-7644-BE07-87C00769A480}" dt="2021-08-16T13:50:45.003" v="7874" actId="26606"/>
          <ac:spMkLst>
            <pc:docMk/>
            <pc:sldMk cId="3495230560" sldId="270"/>
            <ac:spMk id="19" creationId="{B819A166-7571-4003-A6B8-B62034C3ED30}"/>
          </ac:spMkLst>
        </pc:spChg>
        <pc:spChg chg="add">
          <ac:chgData name="Anton Chernev" userId="c08355bd164ef875" providerId="LiveId" clId="{BAF9D714-6B7E-7644-BE07-87C00769A480}" dt="2021-08-16T13:50:45.037" v="7875" actId="26606"/>
          <ac:spMkLst>
            <pc:docMk/>
            <pc:sldMk cId="3495230560" sldId="270"/>
            <ac:spMk id="22" creationId="{B819A166-7571-4003-A6B8-B62034C3ED30}"/>
          </ac:spMkLst>
        </pc:spChg>
        <pc:graphicFrameChg chg="add del">
          <ac:chgData name="Anton Chernev" userId="c08355bd164ef875" providerId="LiveId" clId="{BAF9D714-6B7E-7644-BE07-87C00769A480}" dt="2021-08-16T13:41:29.916" v="7792" actId="26606"/>
          <ac:graphicFrameMkLst>
            <pc:docMk/>
            <pc:sldMk cId="3495230560" sldId="270"/>
            <ac:graphicFrameMk id="5" creationId="{40904699-F6BC-46A1-8D39-172CB6742659}"/>
          </ac:graphicFrameMkLst>
        </pc:graphicFrameChg>
        <pc:graphicFrameChg chg="add del">
          <ac:chgData name="Anton Chernev" userId="c08355bd164ef875" providerId="LiveId" clId="{BAF9D714-6B7E-7644-BE07-87C00769A480}" dt="2021-08-16T13:42:08.322" v="7820" actId="26606"/>
          <ac:graphicFrameMkLst>
            <pc:docMk/>
            <pc:sldMk cId="3495230560" sldId="270"/>
            <ac:graphicFrameMk id="10" creationId="{D0984B2A-40DB-4D10-9135-C03E0F0A8601}"/>
          </ac:graphicFrameMkLst>
        </pc:graphicFrameChg>
        <pc:graphicFrameChg chg="add del">
          <ac:chgData name="Anton Chernev" userId="c08355bd164ef875" providerId="LiveId" clId="{BAF9D714-6B7E-7644-BE07-87C00769A480}" dt="2021-08-16T13:50:42.178" v="7870" actId="26606"/>
          <ac:graphicFrameMkLst>
            <pc:docMk/>
            <pc:sldMk cId="3495230560" sldId="270"/>
            <ac:graphicFrameMk id="14" creationId="{921409B0-E3CE-45B5-998F-FA1527B36745}"/>
          </ac:graphicFrameMkLst>
        </pc:graphicFrameChg>
        <pc:graphicFrameChg chg="add del">
          <ac:chgData name="Anton Chernev" userId="c08355bd164ef875" providerId="LiveId" clId="{BAF9D714-6B7E-7644-BE07-87C00769A480}" dt="2021-08-16T13:50:44.047" v="7872" actId="26606"/>
          <ac:graphicFrameMkLst>
            <pc:docMk/>
            <pc:sldMk cId="3495230560" sldId="270"/>
            <ac:graphicFrameMk id="17" creationId="{BCA71658-A6A1-4211-827A-CE6D389DE3DD}"/>
          </ac:graphicFrameMkLst>
        </pc:graphicFrameChg>
        <pc:graphicFrameChg chg="add del">
          <ac:chgData name="Anton Chernev" userId="c08355bd164ef875" providerId="LiveId" clId="{BAF9D714-6B7E-7644-BE07-87C00769A480}" dt="2021-08-16T13:50:45.003" v="7874" actId="26606"/>
          <ac:graphicFrameMkLst>
            <pc:docMk/>
            <pc:sldMk cId="3495230560" sldId="270"/>
            <ac:graphicFrameMk id="20" creationId="{921409B0-E3CE-45B5-998F-FA1527B36745}"/>
          </ac:graphicFrameMkLst>
        </pc:graphicFrameChg>
        <pc:graphicFrameChg chg="add">
          <ac:chgData name="Anton Chernev" userId="c08355bd164ef875" providerId="LiveId" clId="{BAF9D714-6B7E-7644-BE07-87C00769A480}" dt="2021-08-16T13:50:45.037" v="7875" actId="26606"/>
          <ac:graphicFrameMkLst>
            <pc:docMk/>
            <pc:sldMk cId="3495230560" sldId="270"/>
            <ac:graphicFrameMk id="23" creationId="{BCA71658-A6A1-4211-827A-CE6D389DE3DD}"/>
          </ac:graphicFrameMkLst>
        </pc:graphicFrameChg>
      </pc:sldChg>
      <pc:sldChg chg="addSp delSp modSp new mod setBg modNotesTx">
        <pc:chgData name="Anton Chernev" userId="c08355bd164ef875" providerId="LiveId" clId="{BAF9D714-6B7E-7644-BE07-87C00769A480}" dt="2021-08-21T18:40:45.326" v="18797" actId="20577"/>
        <pc:sldMkLst>
          <pc:docMk/>
          <pc:sldMk cId="942272085" sldId="271"/>
        </pc:sldMkLst>
        <pc:spChg chg="mod">
          <ac:chgData name="Anton Chernev" userId="c08355bd164ef875" providerId="LiveId" clId="{BAF9D714-6B7E-7644-BE07-87C00769A480}" dt="2021-08-16T13:50:58.224" v="7877" actId="26606"/>
          <ac:spMkLst>
            <pc:docMk/>
            <pc:sldMk cId="942272085" sldId="271"/>
            <ac:spMk id="2" creationId="{C9BFED50-721A-B448-938E-B9CDC78720B5}"/>
          </ac:spMkLst>
        </pc:spChg>
        <pc:spChg chg="del mod">
          <ac:chgData name="Anton Chernev" userId="c08355bd164ef875" providerId="LiveId" clId="{BAF9D714-6B7E-7644-BE07-87C00769A480}" dt="2021-08-16T13:50:58.224" v="7877" actId="26606"/>
          <ac:spMkLst>
            <pc:docMk/>
            <pc:sldMk cId="942272085" sldId="271"/>
            <ac:spMk id="3" creationId="{5D306E2C-A629-234A-B43E-7E0DDB83FF86}"/>
          </ac:spMkLst>
        </pc:spChg>
        <pc:spChg chg="add">
          <ac:chgData name="Anton Chernev" userId="c08355bd164ef875" providerId="LiveId" clId="{BAF9D714-6B7E-7644-BE07-87C00769A480}" dt="2021-08-16T13:50:58.224" v="7877" actId="26606"/>
          <ac:spMkLst>
            <pc:docMk/>
            <pc:sldMk cId="942272085" sldId="271"/>
            <ac:spMk id="9" creationId="{B819A166-7571-4003-A6B8-B62034C3ED30}"/>
          </ac:spMkLst>
        </pc:spChg>
        <pc:graphicFrameChg chg="add">
          <ac:chgData name="Anton Chernev" userId="c08355bd164ef875" providerId="LiveId" clId="{BAF9D714-6B7E-7644-BE07-87C00769A480}" dt="2021-08-16T13:50:58.224" v="7877" actId="26606"/>
          <ac:graphicFrameMkLst>
            <pc:docMk/>
            <pc:sldMk cId="942272085" sldId="271"/>
            <ac:graphicFrameMk id="5" creationId="{40D54A2F-A1F7-434E-85A6-4E7CCEE7D0FF}"/>
          </ac:graphicFrameMkLst>
        </pc:graphicFrameChg>
      </pc:sldChg>
      <pc:sldChg chg="addSp delSp modSp new mod setBg modNotesTx">
        <pc:chgData name="Anton Chernev" userId="c08355bd164ef875" providerId="LiveId" clId="{BAF9D714-6B7E-7644-BE07-87C00769A480}" dt="2021-08-21T18:45:58.419" v="19165" actId="20577"/>
        <pc:sldMkLst>
          <pc:docMk/>
          <pc:sldMk cId="1941020540" sldId="272"/>
        </pc:sldMkLst>
        <pc:spChg chg="mod">
          <ac:chgData name="Anton Chernev" userId="c08355bd164ef875" providerId="LiveId" clId="{BAF9D714-6B7E-7644-BE07-87C00769A480}" dt="2021-08-16T13:51:47.260" v="7888" actId="26606"/>
          <ac:spMkLst>
            <pc:docMk/>
            <pc:sldMk cId="1941020540" sldId="272"/>
            <ac:spMk id="2" creationId="{75E8B9B0-8C34-3346-A267-0E46622945D1}"/>
          </ac:spMkLst>
        </pc:spChg>
        <pc:spChg chg="add del mod">
          <ac:chgData name="Anton Chernev" userId="c08355bd164ef875" providerId="LiveId" clId="{BAF9D714-6B7E-7644-BE07-87C00769A480}" dt="2021-08-16T13:51:47.260" v="7888" actId="26606"/>
          <ac:spMkLst>
            <pc:docMk/>
            <pc:sldMk cId="1941020540" sldId="272"/>
            <ac:spMk id="3" creationId="{7B1F27EA-BEED-A34E-B58A-AA62767FC6CB}"/>
          </ac:spMkLst>
        </pc:spChg>
        <pc:spChg chg="add">
          <ac:chgData name="Anton Chernev" userId="c08355bd164ef875" providerId="LiveId" clId="{BAF9D714-6B7E-7644-BE07-87C00769A480}" dt="2021-08-16T13:51:47.260" v="7888" actId="26606"/>
          <ac:spMkLst>
            <pc:docMk/>
            <pc:sldMk cId="1941020540" sldId="272"/>
            <ac:spMk id="6" creationId="{B819A166-7571-4003-A6B8-B62034C3ED30}"/>
          </ac:spMkLst>
        </pc:spChg>
        <pc:spChg chg="add del">
          <ac:chgData name="Anton Chernev" userId="c08355bd164ef875" providerId="LiveId" clId="{BAF9D714-6B7E-7644-BE07-87C00769A480}" dt="2021-08-16T13:51:42.996" v="7887" actId="26606"/>
          <ac:spMkLst>
            <pc:docMk/>
            <pc:sldMk cId="1941020540" sldId="272"/>
            <ac:spMk id="9" creationId="{B819A166-7571-4003-A6B8-B62034C3ED30}"/>
          </ac:spMkLst>
        </pc:spChg>
        <pc:graphicFrameChg chg="add del">
          <ac:chgData name="Anton Chernev" userId="c08355bd164ef875" providerId="LiveId" clId="{BAF9D714-6B7E-7644-BE07-87C00769A480}" dt="2021-08-16T13:51:42.996" v="7887" actId="26606"/>
          <ac:graphicFrameMkLst>
            <pc:docMk/>
            <pc:sldMk cId="1941020540" sldId="272"/>
            <ac:graphicFrameMk id="5" creationId="{73D38C66-3CA3-4157-BE72-60E271266C82}"/>
          </ac:graphicFrameMkLst>
        </pc:graphicFrameChg>
        <pc:graphicFrameChg chg="add">
          <ac:chgData name="Anton Chernev" userId="c08355bd164ef875" providerId="LiveId" clId="{BAF9D714-6B7E-7644-BE07-87C00769A480}" dt="2021-08-16T13:51:47.260" v="7888" actId="26606"/>
          <ac:graphicFrameMkLst>
            <pc:docMk/>
            <pc:sldMk cId="1941020540" sldId="272"/>
            <ac:graphicFrameMk id="7" creationId="{1DE57BFD-CE51-427B-AEEF-7E2E36B662FF}"/>
          </ac:graphicFrameMkLst>
        </pc:graphicFrameChg>
      </pc:sldChg>
      <pc:sldChg chg="addSp delSp modSp new mod setBg modNotesTx">
        <pc:chgData name="Anton Chernev" userId="c08355bd164ef875" providerId="LiveId" clId="{BAF9D714-6B7E-7644-BE07-87C00769A480}" dt="2021-08-21T18:54:35.727" v="19275"/>
        <pc:sldMkLst>
          <pc:docMk/>
          <pc:sldMk cId="3266107675" sldId="273"/>
        </pc:sldMkLst>
        <pc:spChg chg="mod">
          <ac:chgData name="Anton Chernev" userId="c08355bd164ef875" providerId="LiveId" clId="{BAF9D714-6B7E-7644-BE07-87C00769A480}" dt="2021-08-16T13:59:18.039" v="7953" actId="26606"/>
          <ac:spMkLst>
            <pc:docMk/>
            <pc:sldMk cId="3266107675" sldId="273"/>
            <ac:spMk id="2" creationId="{2F236006-5B06-F44E-9C76-E0E7DC980AE3}"/>
          </ac:spMkLst>
        </pc:spChg>
        <pc:spChg chg="add del mod">
          <ac:chgData name="Anton Chernev" userId="c08355bd164ef875" providerId="LiveId" clId="{BAF9D714-6B7E-7644-BE07-87C00769A480}" dt="2021-08-16T13:59:18.039" v="7953" actId="26606"/>
          <ac:spMkLst>
            <pc:docMk/>
            <pc:sldMk cId="3266107675" sldId="273"/>
            <ac:spMk id="3" creationId="{3748A90E-1D32-5B4C-9544-67F0A68E2F6F}"/>
          </ac:spMkLst>
        </pc:spChg>
        <pc:spChg chg="add">
          <ac:chgData name="Anton Chernev" userId="c08355bd164ef875" providerId="LiveId" clId="{BAF9D714-6B7E-7644-BE07-87C00769A480}" dt="2021-08-16T13:59:18.039" v="7953" actId="26606"/>
          <ac:spMkLst>
            <pc:docMk/>
            <pc:sldMk cId="3266107675" sldId="273"/>
            <ac:spMk id="6" creationId="{B819A166-7571-4003-A6B8-B62034C3ED30}"/>
          </ac:spMkLst>
        </pc:spChg>
        <pc:spChg chg="add del">
          <ac:chgData name="Anton Chernev" userId="c08355bd164ef875" providerId="LiveId" clId="{BAF9D714-6B7E-7644-BE07-87C00769A480}" dt="2021-08-16T13:51:40.584" v="7885" actId="26606"/>
          <ac:spMkLst>
            <pc:docMk/>
            <pc:sldMk cId="3266107675" sldId="273"/>
            <ac:spMk id="9" creationId="{B819A166-7571-4003-A6B8-B62034C3ED30}"/>
          </ac:spMkLst>
        </pc:spChg>
        <pc:graphicFrameChg chg="add del mod modGraphic">
          <ac:chgData name="Anton Chernev" userId="c08355bd164ef875" providerId="LiveId" clId="{BAF9D714-6B7E-7644-BE07-87C00769A480}" dt="2021-08-16T13:59:09.539" v="7952" actId="21"/>
          <ac:graphicFrameMkLst>
            <pc:docMk/>
            <pc:sldMk cId="3266107675" sldId="273"/>
            <ac:graphicFrameMk id="4" creationId="{769CC6A6-4EBA-C846-B424-E18A9F17BCBA}"/>
          </ac:graphicFrameMkLst>
        </pc:graphicFrameChg>
        <pc:graphicFrameChg chg="add del">
          <ac:chgData name="Anton Chernev" userId="c08355bd164ef875" providerId="LiveId" clId="{BAF9D714-6B7E-7644-BE07-87C00769A480}" dt="2021-08-16T13:51:40.584" v="7885" actId="26606"/>
          <ac:graphicFrameMkLst>
            <pc:docMk/>
            <pc:sldMk cId="3266107675" sldId="273"/>
            <ac:graphicFrameMk id="5" creationId="{60C07318-827A-4C4D-8CDE-5053BDB50B8D}"/>
          </ac:graphicFrameMkLst>
        </pc:graphicFrameChg>
        <pc:graphicFrameChg chg="add del mod modGraphic">
          <ac:chgData name="Anton Chernev" userId="c08355bd164ef875" providerId="LiveId" clId="{BAF9D714-6B7E-7644-BE07-87C00769A480}" dt="2021-08-16T13:51:40.001" v="7884"/>
          <ac:graphicFrameMkLst>
            <pc:docMk/>
            <pc:sldMk cId="3266107675" sldId="273"/>
            <ac:graphicFrameMk id="7" creationId="{4CBAD72F-43B7-BA48-9971-B69350D3EDD0}"/>
          </ac:graphicFrameMkLst>
        </pc:graphicFrameChg>
        <pc:graphicFrameChg chg="add mod">
          <ac:chgData name="Anton Chernev" userId="c08355bd164ef875" providerId="LiveId" clId="{BAF9D714-6B7E-7644-BE07-87C00769A480}" dt="2021-08-21T18:54:35.727" v="19275"/>
          <ac:graphicFrameMkLst>
            <pc:docMk/>
            <pc:sldMk cId="3266107675" sldId="273"/>
            <ac:graphicFrameMk id="8" creationId="{9AA6B4B3-D5E7-464A-B672-143CC11DC9F8}"/>
          </ac:graphicFrameMkLst>
        </pc:graphicFrameChg>
      </pc:sldChg>
      <pc:sldChg chg="addSp delSp modSp new mod setBg modNotesTx">
        <pc:chgData name="Anton Chernev" userId="c08355bd164ef875" providerId="LiveId" clId="{BAF9D714-6B7E-7644-BE07-87C00769A480}" dt="2021-08-17T05:18:05.890" v="8239" actId="20577"/>
        <pc:sldMkLst>
          <pc:docMk/>
          <pc:sldMk cId="1031773919" sldId="274"/>
        </pc:sldMkLst>
        <pc:spChg chg="mod">
          <ac:chgData name="Anton Chernev" userId="c08355bd164ef875" providerId="LiveId" clId="{BAF9D714-6B7E-7644-BE07-87C00769A480}" dt="2021-08-16T13:51:55.703" v="7889" actId="26606"/>
          <ac:spMkLst>
            <pc:docMk/>
            <pc:sldMk cId="1031773919" sldId="274"/>
            <ac:spMk id="2" creationId="{989FBC7B-951E-E745-8A21-8C11062ACFA3}"/>
          </ac:spMkLst>
        </pc:spChg>
        <pc:spChg chg="del mod">
          <ac:chgData name="Anton Chernev" userId="c08355bd164ef875" providerId="LiveId" clId="{BAF9D714-6B7E-7644-BE07-87C00769A480}" dt="2021-08-16T13:51:55.703" v="7889" actId="26606"/>
          <ac:spMkLst>
            <pc:docMk/>
            <pc:sldMk cId="1031773919" sldId="274"/>
            <ac:spMk id="3" creationId="{18AF4F3D-72BD-DF42-B3CB-6170B8CC5BF4}"/>
          </ac:spMkLst>
        </pc:spChg>
        <pc:spChg chg="add">
          <ac:chgData name="Anton Chernev" userId="c08355bd164ef875" providerId="LiveId" clId="{BAF9D714-6B7E-7644-BE07-87C00769A480}" dt="2021-08-16T13:51:55.703" v="7889" actId="26606"/>
          <ac:spMkLst>
            <pc:docMk/>
            <pc:sldMk cId="1031773919" sldId="274"/>
            <ac:spMk id="9" creationId="{B819A166-7571-4003-A6B8-B62034C3ED30}"/>
          </ac:spMkLst>
        </pc:spChg>
        <pc:graphicFrameChg chg="add mod">
          <ac:chgData name="Anton Chernev" userId="c08355bd164ef875" providerId="LiveId" clId="{BAF9D714-6B7E-7644-BE07-87C00769A480}" dt="2021-08-17T05:18:05.890" v="8239" actId="20577"/>
          <ac:graphicFrameMkLst>
            <pc:docMk/>
            <pc:sldMk cId="1031773919" sldId="274"/>
            <ac:graphicFrameMk id="5" creationId="{82B5E85F-EF4E-4527-BF9D-45B5DB8DF0BC}"/>
          </ac:graphicFrameMkLst>
        </pc:graphicFrameChg>
      </pc:sldChg>
      <pc:sldChg chg="addSp delSp modSp new mod modNotesTx">
        <pc:chgData name="Anton Chernev" userId="c08355bd164ef875" providerId="LiveId" clId="{BAF9D714-6B7E-7644-BE07-87C00769A480}" dt="2021-08-21T19:01:30.715" v="19277" actId="20577"/>
        <pc:sldMkLst>
          <pc:docMk/>
          <pc:sldMk cId="3805820742" sldId="275"/>
        </pc:sldMkLst>
        <pc:spChg chg="del">
          <ac:chgData name="Anton Chernev" userId="c08355bd164ef875" providerId="LiveId" clId="{BAF9D714-6B7E-7644-BE07-87C00769A480}" dt="2021-08-16T10:05:23.568" v="5053" actId="478"/>
          <ac:spMkLst>
            <pc:docMk/>
            <pc:sldMk cId="3805820742" sldId="275"/>
            <ac:spMk id="2" creationId="{AD1E912C-628D-EA44-84D8-4B5E872818F7}"/>
          </ac:spMkLst>
        </pc:spChg>
        <pc:spChg chg="del mod">
          <ac:chgData name="Anton Chernev" userId="c08355bd164ef875" providerId="LiveId" clId="{BAF9D714-6B7E-7644-BE07-87C00769A480}" dt="2021-08-16T10:05:44.712" v="5057"/>
          <ac:spMkLst>
            <pc:docMk/>
            <pc:sldMk cId="3805820742" sldId="275"/>
            <ac:spMk id="3" creationId="{39895550-2E79-A243-B459-03C8C04CE432}"/>
          </ac:spMkLst>
        </pc:spChg>
        <pc:graphicFrameChg chg="add mod modGraphic">
          <ac:chgData name="Anton Chernev" userId="c08355bd164ef875" providerId="LiveId" clId="{BAF9D714-6B7E-7644-BE07-87C00769A480}" dt="2021-08-21T19:01:30.715" v="19277" actId="20577"/>
          <ac:graphicFrameMkLst>
            <pc:docMk/>
            <pc:sldMk cId="3805820742" sldId="275"/>
            <ac:graphicFrameMk id="4" creationId="{028DBAF8-B416-F64C-9587-EC7D79E34D15}"/>
          </ac:graphicFrameMkLst>
        </pc:graphicFrameChg>
      </pc:sldChg>
      <pc:sldChg chg="addSp delSp modSp new mod setBg modNotesTx">
        <pc:chgData name="Anton Chernev" userId="c08355bd164ef875" providerId="LiveId" clId="{BAF9D714-6B7E-7644-BE07-87C00769A480}" dt="2021-08-16T13:53:37.391" v="7907" actId="571"/>
        <pc:sldMkLst>
          <pc:docMk/>
          <pc:sldMk cId="4002315136" sldId="276"/>
        </pc:sldMkLst>
        <pc:spChg chg="del">
          <ac:chgData name="Anton Chernev" userId="c08355bd164ef875" providerId="LiveId" clId="{BAF9D714-6B7E-7644-BE07-87C00769A480}" dt="2021-08-16T10:12:42.420" v="5667" actId="478"/>
          <ac:spMkLst>
            <pc:docMk/>
            <pc:sldMk cId="4002315136" sldId="276"/>
            <ac:spMk id="2" creationId="{95B9345F-D368-104B-BEC3-6AC4F56B4B75}"/>
          </ac:spMkLst>
        </pc:spChg>
        <pc:spChg chg="del mod">
          <ac:chgData name="Anton Chernev" userId="c08355bd164ef875" providerId="LiveId" clId="{BAF9D714-6B7E-7644-BE07-87C00769A480}" dt="2021-08-16T10:12:52.938" v="5669"/>
          <ac:spMkLst>
            <pc:docMk/>
            <pc:sldMk cId="4002315136" sldId="276"/>
            <ac:spMk id="3" creationId="{C2B1EA14-7C70-7349-B89F-EF4D9CD69423}"/>
          </ac:spMkLst>
        </pc:spChg>
        <pc:spChg chg="add mod">
          <ac:chgData name="Anton Chernev" userId="c08355bd164ef875" providerId="LiveId" clId="{BAF9D714-6B7E-7644-BE07-87C00769A480}" dt="2021-08-16T13:52:10.435" v="7890" actId="26606"/>
          <ac:spMkLst>
            <pc:docMk/>
            <pc:sldMk cId="4002315136" sldId="276"/>
            <ac:spMk id="5" creationId="{CFC3F7CB-FD35-3741-90F8-82A14353BEED}"/>
          </ac:spMkLst>
        </pc:spChg>
        <pc:spChg chg="add">
          <ac:chgData name="Anton Chernev" userId="c08355bd164ef875" providerId="LiveId" clId="{BAF9D714-6B7E-7644-BE07-87C00769A480}" dt="2021-08-16T13:52:10.435" v="7890" actId="26606"/>
          <ac:spMkLst>
            <pc:docMk/>
            <pc:sldMk cId="4002315136" sldId="276"/>
            <ac:spMk id="10" creationId="{B819A166-7571-4003-A6B8-B62034C3ED30}"/>
          </ac:spMkLst>
        </pc:spChg>
        <pc:graphicFrameChg chg="add mod ord modGraphic">
          <ac:chgData name="Anton Chernev" userId="c08355bd164ef875" providerId="LiveId" clId="{BAF9D714-6B7E-7644-BE07-87C00769A480}" dt="2021-08-16T13:53:18.641" v="7906" actId="255"/>
          <ac:graphicFrameMkLst>
            <pc:docMk/>
            <pc:sldMk cId="4002315136" sldId="276"/>
            <ac:graphicFrameMk id="4" creationId="{893F3A39-9588-AE4A-9A92-632BE29744E9}"/>
          </ac:graphicFrameMkLst>
        </pc:graphicFrameChg>
        <pc:graphicFrameChg chg="add mod">
          <ac:chgData name="Anton Chernev" userId="c08355bd164ef875" providerId="LiveId" clId="{BAF9D714-6B7E-7644-BE07-87C00769A480}" dt="2021-08-16T13:53:37.391" v="7907" actId="571"/>
          <ac:graphicFrameMkLst>
            <pc:docMk/>
            <pc:sldMk cId="4002315136" sldId="276"/>
            <ac:graphicFrameMk id="7" creationId="{BFE78789-FB11-7047-B2B7-FEDA11EE3712}"/>
          </ac:graphicFrameMkLst>
        </pc:graphicFrameChg>
      </pc:sldChg>
      <pc:sldChg chg="addSp delSp modSp new mod modNotesTx">
        <pc:chgData name="Anton Chernev" userId="c08355bd164ef875" providerId="LiveId" clId="{BAF9D714-6B7E-7644-BE07-87C00769A480}" dt="2021-08-16T10:34:03.677" v="6125" actId="20577"/>
        <pc:sldMkLst>
          <pc:docMk/>
          <pc:sldMk cId="1625815334" sldId="277"/>
        </pc:sldMkLst>
        <pc:spChg chg="del">
          <ac:chgData name="Anton Chernev" userId="c08355bd164ef875" providerId="LiveId" clId="{BAF9D714-6B7E-7644-BE07-87C00769A480}" dt="2021-08-16T10:16:15.586" v="5722" actId="478"/>
          <ac:spMkLst>
            <pc:docMk/>
            <pc:sldMk cId="1625815334" sldId="277"/>
            <ac:spMk id="2" creationId="{F08DEDF8-4DA0-2A43-8E9A-A4B09CB771D7}"/>
          </ac:spMkLst>
        </pc:spChg>
        <pc:spChg chg="del">
          <ac:chgData name="Anton Chernev" userId="c08355bd164ef875" providerId="LiveId" clId="{BAF9D714-6B7E-7644-BE07-87C00769A480}" dt="2021-08-16T10:16:17.532" v="5723"/>
          <ac:spMkLst>
            <pc:docMk/>
            <pc:sldMk cId="1625815334" sldId="277"/>
            <ac:spMk id="3" creationId="{AD482018-50F9-CB4F-B04C-9E410CC5FD8C}"/>
          </ac:spMkLst>
        </pc:spChg>
        <pc:graphicFrameChg chg="add mod modGraphic">
          <ac:chgData name="Anton Chernev" userId="c08355bd164ef875" providerId="LiveId" clId="{BAF9D714-6B7E-7644-BE07-87C00769A480}" dt="2021-08-16T10:24:24.666" v="5846" actId="20577"/>
          <ac:graphicFrameMkLst>
            <pc:docMk/>
            <pc:sldMk cId="1625815334" sldId="277"/>
            <ac:graphicFrameMk id="4" creationId="{ACD4E1B1-8572-CF48-9C02-FF284E881037}"/>
          </ac:graphicFrameMkLst>
        </pc:graphicFrameChg>
      </pc:sldChg>
      <pc:sldChg chg="addSp delSp modSp new mod setBg modNotesTx">
        <pc:chgData name="Anton Chernev" userId="c08355bd164ef875" providerId="LiveId" clId="{BAF9D714-6B7E-7644-BE07-87C00769A480}" dt="2021-08-16T13:53:57.405" v="7908" actId="26606"/>
        <pc:sldMkLst>
          <pc:docMk/>
          <pc:sldMk cId="4183240994" sldId="278"/>
        </pc:sldMkLst>
        <pc:spChg chg="mod">
          <ac:chgData name="Anton Chernev" userId="c08355bd164ef875" providerId="LiveId" clId="{BAF9D714-6B7E-7644-BE07-87C00769A480}" dt="2021-08-16T13:53:57.405" v="7908" actId="26606"/>
          <ac:spMkLst>
            <pc:docMk/>
            <pc:sldMk cId="4183240994" sldId="278"/>
            <ac:spMk id="2" creationId="{AC9B85EE-F2C7-414B-8C0A-FE4024E2C33C}"/>
          </ac:spMkLst>
        </pc:spChg>
        <pc:spChg chg="del mod">
          <ac:chgData name="Anton Chernev" userId="c08355bd164ef875" providerId="LiveId" clId="{BAF9D714-6B7E-7644-BE07-87C00769A480}" dt="2021-08-16T13:53:57.405" v="7908" actId="26606"/>
          <ac:spMkLst>
            <pc:docMk/>
            <pc:sldMk cId="4183240994" sldId="278"/>
            <ac:spMk id="3" creationId="{A9DA4E11-74E3-E543-81CA-E9BCF9759905}"/>
          </ac:spMkLst>
        </pc:spChg>
        <pc:spChg chg="add">
          <ac:chgData name="Anton Chernev" userId="c08355bd164ef875" providerId="LiveId" clId="{BAF9D714-6B7E-7644-BE07-87C00769A480}" dt="2021-08-16T13:53:57.405" v="7908" actId="26606"/>
          <ac:spMkLst>
            <pc:docMk/>
            <pc:sldMk cId="4183240994" sldId="278"/>
            <ac:spMk id="9" creationId="{B819A166-7571-4003-A6B8-B62034C3ED30}"/>
          </ac:spMkLst>
        </pc:spChg>
        <pc:graphicFrameChg chg="add">
          <ac:chgData name="Anton Chernev" userId="c08355bd164ef875" providerId="LiveId" clId="{BAF9D714-6B7E-7644-BE07-87C00769A480}" dt="2021-08-16T13:53:57.405" v="7908" actId="26606"/>
          <ac:graphicFrameMkLst>
            <pc:docMk/>
            <pc:sldMk cId="4183240994" sldId="278"/>
            <ac:graphicFrameMk id="5" creationId="{5E1EAF0F-DC1C-43F7-8E1E-1D7B113929C8}"/>
          </ac:graphicFrameMkLst>
        </pc:graphicFrameChg>
      </pc:sldChg>
      <pc:sldChg chg="addSp delSp modSp new mod setBg modNotesTx">
        <pc:chgData name="Anton Chernev" userId="c08355bd164ef875" providerId="LiveId" clId="{BAF9D714-6B7E-7644-BE07-87C00769A480}" dt="2021-08-16T13:56:45.999" v="7936" actId="1076"/>
        <pc:sldMkLst>
          <pc:docMk/>
          <pc:sldMk cId="3411559239" sldId="279"/>
        </pc:sldMkLst>
        <pc:spChg chg="mod">
          <ac:chgData name="Anton Chernev" userId="c08355bd164ef875" providerId="LiveId" clId="{BAF9D714-6B7E-7644-BE07-87C00769A480}" dt="2021-08-16T13:55:47.426" v="7921" actId="26606"/>
          <ac:spMkLst>
            <pc:docMk/>
            <pc:sldMk cId="3411559239" sldId="279"/>
            <ac:spMk id="2" creationId="{310FA130-570D-094D-9F39-C9B471BD91D7}"/>
          </ac:spMkLst>
        </pc:spChg>
        <pc:spChg chg="add del mod">
          <ac:chgData name="Anton Chernev" userId="c08355bd164ef875" providerId="LiveId" clId="{BAF9D714-6B7E-7644-BE07-87C00769A480}" dt="2021-08-16T13:55:47.426" v="7921" actId="26606"/>
          <ac:spMkLst>
            <pc:docMk/>
            <pc:sldMk cId="3411559239" sldId="279"/>
            <ac:spMk id="3" creationId="{64EC9CB6-A975-8545-8987-F66E5361CDAE}"/>
          </ac:spMkLst>
        </pc:spChg>
        <pc:spChg chg="add mod">
          <ac:chgData name="Anton Chernev" userId="c08355bd164ef875" providerId="LiveId" clId="{BAF9D714-6B7E-7644-BE07-87C00769A480}" dt="2021-08-16T13:56:45.999" v="7936" actId="1076"/>
          <ac:spMkLst>
            <pc:docMk/>
            <pc:sldMk cId="3411559239" sldId="279"/>
            <ac:spMk id="4" creationId="{ECEF7FFA-9FD6-AF42-BE4D-85D49B1F7B3D}"/>
          </ac:spMkLst>
        </pc:spChg>
        <pc:spChg chg="add del">
          <ac:chgData name="Anton Chernev" userId="c08355bd164ef875" providerId="LiveId" clId="{BAF9D714-6B7E-7644-BE07-87C00769A480}" dt="2021-08-16T13:55:47.426" v="7921" actId="26606"/>
          <ac:spMkLst>
            <pc:docMk/>
            <pc:sldMk cId="3411559239" sldId="279"/>
            <ac:spMk id="9" creationId="{B819A166-7571-4003-A6B8-B62034C3ED30}"/>
          </ac:spMkLst>
        </pc:spChg>
        <pc:graphicFrameChg chg="add del mod">
          <ac:chgData name="Anton Chernev" userId="c08355bd164ef875" providerId="LiveId" clId="{BAF9D714-6B7E-7644-BE07-87C00769A480}" dt="2021-08-16T13:56:00.139" v="7923" actId="478"/>
          <ac:graphicFrameMkLst>
            <pc:docMk/>
            <pc:sldMk cId="3411559239" sldId="279"/>
            <ac:graphicFrameMk id="5" creationId="{8764DF58-CE90-409E-A5B3-CE64C3F832B9}"/>
          </ac:graphicFrameMkLst>
        </pc:graphicFrameChg>
      </pc:sldChg>
      <pc:sldChg chg="addSp delSp modSp new mod setBg modNotesTx">
        <pc:chgData name="Anton Chernev" userId="c08355bd164ef875" providerId="LiveId" clId="{BAF9D714-6B7E-7644-BE07-87C00769A480}" dt="2021-08-16T13:57:07.778" v="7937" actId="26606"/>
        <pc:sldMkLst>
          <pc:docMk/>
          <pc:sldMk cId="2912895539" sldId="280"/>
        </pc:sldMkLst>
        <pc:spChg chg="mod">
          <ac:chgData name="Anton Chernev" userId="c08355bd164ef875" providerId="LiveId" clId="{BAF9D714-6B7E-7644-BE07-87C00769A480}" dt="2021-08-16T13:57:07.778" v="7937" actId="26606"/>
          <ac:spMkLst>
            <pc:docMk/>
            <pc:sldMk cId="2912895539" sldId="280"/>
            <ac:spMk id="2" creationId="{CD04DFB2-219D-464D-8EE7-2EBC7B0D5782}"/>
          </ac:spMkLst>
        </pc:spChg>
        <pc:spChg chg="del mod">
          <ac:chgData name="Anton Chernev" userId="c08355bd164ef875" providerId="LiveId" clId="{BAF9D714-6B7E-7644-BE07-87C00769A480}" dt="2021-08-16T13:57:07.778" v="7937" actId="26606"/>
          <ac:spMkLst>
            <pc:docMk/>
            <pc:sldMk cId="2912895539" sldId="280"/>
            <ac:spMk id="3" creationId="{1588FD7A-CE72-5240-A527-407637F656EF}"/>
          </ac:spMkLst>
        </pc:spChg>
        <pc:spChg chg="add">
          <ac:chgData name="Anton Chernev" userId="c08355bd164ef875" providerId="LiveId" clId="{BAF9D714-6B7E-7644-BE07-87C00769A480}" dt="2021-08-16T13:57:07.778" v="7937" actId="26606"/>
          <ac:spMkLst>
            <pc:docMk/>
            <pc:sldMk cId="2912895539" sldId="280"/>
            <ac:spMk id="9" creationId="{B819A166-7571-4003-A6B8-B62034C3ED30}"/>
          </ac:spMkLst>
        </pc:spChg>
        <pc:graphicFrameChg chg="add">
          <ac:chgData name="Anton Chernev" userId="c08355bd164ef875" providerId="LiveId" clId="{BAF9D714-6B7E-7644-BE07-87C00769A480}" dt="2021-08-16T13:57:07.778" v="7937" actId="26606"/>
          <ac:graphicFrameMkLst>
            <pc:docMk/>
            <pc:sldMk cId="2912895539" sldId="280"/>
            <ac:graphicFrameMk id="5" creationId="{C96C4C07-2F34-4E2F-9462-98C183721F2E}"/>
          </ac:graphicFrameMkLst>
        </pc:graphicFrameChg>
      </pc:sldChg>
      <pc:sldChg chg="addSp delSp modSp new mod setBg modNotesTx">
        <pc:chgData name="Anton Chernev" userId="c08355bd164ef875" providerId="LiveId" clId="{BAF9D714-6B7E-7644-BE07-87C00769A480}" dt="2021-08-16T13:57:25.555" v="7947" actId="20577"/>
        <pc:sldMkLst>
          <pc:docMk/>
          <pc:sldMk cId="1418027367" sldId="281"/>
        </pc:sldMkLst>
        <pc:spChg chg="mod">
          <ac:chgData name="Anton Chernev" userId="c08355bd164ef875" providerId="LiveId" clId="{BAF9D714-6B7E-7644-BE07-87C00769A480}" dt="2021-08-16T13:57:15.433" v="7938" actId="26606"/>
          <ac:spMkLst>
            <pc:docMk/>
            <pc:sldMk cId="1418027367" sldId="281"/>
            <ac:spMk id="2" creationId="{AFF92370-9747-7F49-8486-A26021A09481}"/>
          </ac:spMkLst>
        </pc:spChg>
        <pc:spChg chg="del mod">
          <ac:chgData name="Anton Chernev" userId="c08355bd164ef875" providerId="LiveId" clId="{BAF9D714-6B7E-7644-BE07-87C00769A480}" dt="2021-08-16T13:57:15.433" v="7938" actId="26606"/>
          <ac:spMkLst>
            <pc:docMk/>
            <pc:sldMk cId="1418027367" sldId="281"/>
            <ac:spMk id="3" creationId="{93764A00-3547-EF4A-AA30-DE2DC1844C51}"/>
          </ac:spMkLst>
        </pc:spChg>
        <pc:spChg chg="add">
          <ac:chgData name="Anton Chernev" userId="c08355bd164ef875" providerId="LiveId" clId="{BAF9D714-6B7E-7644-BE07-87C00769A480}" dt="2021-08-16T13:57:15.433" v="7938" actId="26606"/>
          <ac:spMkLst>
            <pc:docMk/>
            <pc:sldMk cId="1418027367" sldId="281"/>
            <ac:spMk id="9" creationId="{B819A166-7571-4003-A6B8-B62034C3ED30}"/>
          </ac:spMkLst>
        </pc:spChg>
        <pc:graphicFrameChg chg="add mod">
          <ac:chgData name="Anton Chernev" userId="c08355bd164ef875" providerId="LiveId" clId="{BAF9D714-6B7E-7644-BE07-87C00769A480}" dt="2021-08-16T13:57:25.555" v="7947" actId="20577"/>
          <ac:graphicFrameMkLst>
            <pc:docMk/>
            <pc:sldMk cId="1418027367" sldId="281"/>
            <ac:graphicFrameMk id="5" creationId="{B5DE6785-7A65-489F-A869-DD28C6DB5BED}"/>
          </ac:graphicFrameMkLst>
        </pc:graphicFrameChg>
      </pc:sldChg>
      <pc:sldChg chg="addSp modSp new mod setBg modNotesTx">
        <pc:chgData name="Anton Chernev" userId="c08355bd164ef875" providerId="LiveId" clId="{BAF9D714-6B7E-7644-BE07-87C00769A480}" dt="2021-08-16T13:57:42.691" v="7948" actId="26606"/>
        <pc:sldMkLst>
          <pc:docMk/>
          <pc:sldMk cId="3464665833" sldId="282"/>
        </pc:sldMkLst>
        <pc:spChg chg="mod">
          <ac:chgData name="Anton Chernev" userId="c08355bd164ef875" providerId="LiveId" clId="{BAF9D714-6B7E-7644-BE07-87C00769A480}" dt="2021-08-16T13:57:42.691" v="7948" actId="26606"/>
          <ac:spMkLst>
            <pc:docMk/>
            <pc:sldMk cId="3464665833" sldId="282"/>
            <ac:spMk id="2" creationId="{2139A1F1-DFE3-B549-A21D-0D01F0EB48B7}"/>
          </ac:spMkLst>
        </pc:spChg>
        <pc:spChg chg="mod">
          <ac:chgData name="Anton Chernev" userId="c08355bd164ef875" providerId="LiveId" clId="{BAF9D714-6B7E-7644-BE07-87C00769A480}" dt="2021-08-16T13:57:42.691" v="7948" actId="26606"/>
          <ac:spMkLst>
            <pc:docMk/>
            <pc:sldMk cId="3464665833" sldId="282"/>
            <ac:spMk id="3" creationId="{EAF883E8-7A37-8B4D-B90A-BC11A8C8A6E7}"/>
          </ac:spMkLst>
        </pc:spChg>
        <pc:spChg chg="add">
          <ac:chgData name="Anton Chernev" userId="c08355bd164ef875" providerId="LiveId" clId="{BAF9D714-6B7E-7644-BE07-87C00769A480}" dt="2021-08-16T13:57:42.691" v="7948" actId="26606"/>
          <ac:spMkLst>
            <pc:docMk/>
            <pc:sldMk cId="3464665833" sldId="282"/>
            <ac:spMk id="10" creationId="{BECACB72-3535-4C1F-B618-F4CBD214F4FF}"/>
          </ac:spMkLst>
        </pc:spChg>
        <pc:picChg chg="add mod">
          <ac:chgData name="Anton Chernev" userId="c08355bd164ef875" providerId="LiveId" clId="{BAF9D714-6B7E-7644-BE07-87C00769A480}" dt="2021-08-16T13:57:42.691" v="7948" actId="26606"/>
          <ac:picMkLst>
            <pc:docMk/>
            <pc:sldMk cId="3464665833" sldId="282"/>
            <ac:picMk id="5" creationId="{2EA51D80-87DD-1246-B93A-5D1D7B27D54B}"/>
          </ac:picMkLst>
        </pc:picChg>
      </pc:sldChg>
      <pc:sldChg chg="addSp delSp modSp new mod setBg modNotesTx">
        <pc:chgData name="Anton Chernev" userId="c08355bd164ef875" providerId="LiveId" clId="{BAF9D714-6B7E-7644-BE07-87C00769A480}" dt="2021-08-16T14:20:53.875" v="8224" actId="27107"/>
        <pc:sldMkLst>
          <pc:docMk/>
          <pc:sldMk cId="2742920136" sldId="283"/>
        </pc:sldMkLst>
        <pc:spChg chg="mod">
          <ac:chgData name="Anton Chernev" userId="c08355bd164ef875" providerId="LiveId" clId="{BAF9D714-6B7E-7644-BE07-87C00769A480}" dt="2021-08-16T13:57:58.313" v="7949" actId="26606"/>
          <ac:spMkLst>
            <pc:docMk/>
            <pc:sldMk cId="2742920136" sldId="283"/>
            <ac:spMk id="2" creationId="{D83AC6C6-9B10-6044-9921-1A4ACB02CE55}"/>
          </ac:spMkLst>
        </pc:spChg>
        <pc:spChg chg="del mod">
          <ac:chgData name="Anton Chernev" userId="c08355bd164ef875" providerId="LiveId" clId="{BAF9D714-6B7E-7644-BE07-87C00769A480}" dt="2021-08-16T13:57:58.313" v="7949" actId="26606"/>
          <ac:spMkLst>
            <pc:docMk/>
            <pc:sldMk cId="2742920136" sldId="283"/>
            <ac:spMk id="3" creationId="{22B9C420-F01C-224D-951E-5C1D7BA197CD}"/>
          </ac:spMkLst>
        </pc:spChg>
        <pc:spChg chg="add">
          <ac:chgData name="Anton Chernev" userId="c08355bd164ef875" providerId="LiveId" clId="{BAF9D714-6B7E-7644-BE07-87C00769A480}" dt="2021-08-16T13:57:58.313" v="7949" actId="26606"/>
          <ac:spMkLst>
            <pc:docMk/>
            <pc:sldMk cId="2742920136" sldId="283"/>
            <ac:spMk id="9" creationId="{B819A166-7571-4003-A6B8-B62034C3ED30}"/>
          </ac:spMkLst>
        </pc:spChg>
        <pc:graphicFrameChg chg="add">
          <ac:chgData name="Anton Chernev" userId="c08355bd164ef875" providerId="LiveId" clId="{BAF9D714-6B7E-7644-BE07-87C00769A480}" dt="2021-08-16T13:57:58.313" v="7949" actId="26606"/>
          <ac:graphicFrameMkLst>
            <pc:docMk/>
            <pc:sldMk cId="2742920136" sldId="283"/>
            <ac:graphicFrameMk id="5" creationId="{028A5048-E549-4A6D-B444-16D211748DD4}"/>
          </ac:graphicFrameMkLst>
        </pc:graphicFrameChg>
      </pc:sldChg>
      <pc:sldChg chg="addSp delSp modSp new mod setBg modNotesTx">
        <pc:chgData name="Anton Chernev" userId="c08355bd164ef875" providerId="LiveId" clId="{BAF9D714-6B7E-7644-BE07-87C00769A480}" dt="2021-08-16T14:18:46.354" v="8222" actId="27107"/>
        <pc:sldMkLst>
          <pc:docMk/>
          <pc:sldMk cId="2752954828" sldId="284"/>
        </pc:sldMkLst>
        <pc:spChg chg="mod">
          <ac:chgData name="Anton Chernev" userId="c08355bd164ef875" providerId="LiveId" clId="{BAF9D714-6B7E-7644-BE07-87C00769A480}" dt="2021-08-16T14:16:37.377" v="8195" actId="26606"/>
          <ac:spMkLst>
            <pc:docMk/>
            <pc:sldMk cId="2752954828" sldId="284"/>
            <ac:spMk id="2" creationId="{DDA46B2C-8816-1240-8D28-995C7D2C2B45}"/>
          </ac:spMkLst>
        </pc:spChg>
        <pc:spChg chg="del mod">
          <ac:chgData name="Anton Chernev" userId="c08355bd164ef875" providerId="LiveId" clId="{BAF9D714-6B7E-7644-BE07-87C00769A480}" dt="2021-08-16T14:16:37.377" v="8195" actId="26606"/>
          <ac:spMkLst>
            <pc:docMk/>
            <pc:sldMk cId="2752954828" sldId="284"/>
            <ac:spMk id="3" creationId="{1D4C8691-E0F1-E94A-B3CB-B1912D64A517}"/>
          </ac:spMkLst>
        </pc:spChg>
        <pc:spChg chg="add">
          <ac:chgData name="Anton Chernev" userId="c08355bd164ef875" providerId="LiveId" clId="{BAF9D714-6B7E-7644-BE07-87C00769A480}" dt="2021-08-16T14:16:37.377" v="8195" actId="26606"/>
          <ac:spMkLst>
            <pc:docMk/>
            <pc:sldMk cId="2752954828" sldId="284"/>
            <ac:spMk id="9" creationId="{B819A166-7571-4003-A6B8-B62034C3ED30}"/>
          </ac:spMkLst>
        </pc:spChg>
        <pc:graphicFrameChg chg="add del mod modGraphic">
          <ac:chgData name="Anton Chernev" userId="c08355bd164ef875" providerId="LiveId" clId="{BAF9D714-6B7E-7644-BE07-87C00769A480}" dt="2021-08-16T14:16:29.573" v="8194" actId="21"/>
          <ac:graphicFrameMkLst>
            <pc:docMk/>
            <pc:sldMk cId="2752954828" sldId="284"/>
            <ac:graphicFrameMk id="4" creationId="{6EBF9FAA-2D18-4344-A55D-5F8F27E39AF3}"/>
          </ac:graphicFrameMkLst>
        </pc:graphicFrameChg>
        <pc:graphicFrameChg chg="add mod">
          <ac:chgData name="Anton Chernev" userId="c08355bd164ef875" providerId="LiveId" clId="{BAF9D714-6B7E-7644-BE07-87C00769A480}" dt="2021-08-16T14:17:40.778" v="8209" actId="20577"/>
          <ac:graphicFrameMkLst>
            <pc:docMk/>
            <pc:sldMk cId="2752954828" sldId="284"/>
            <ac:graphicFrameMk id="5" creationId="{938D594D-82A2-40B7-BD68-5FD93296C260}"/>
          </ac:graphicFrameMkLst>
        </pc:graphicFrameChg>
        <pc:graphicFrameChg chg="add mod modGraphic">
          <ac:chgData name="Anton Chernev" userId="c08355bd164ef875" providerId="LiveId" clId="{BAF9D714-6B7E-7644-BE07-87C00769A480}" dt="2021-08-16T14:18:05.021" v="8220" actId="1076"/>
          <ac:graphicFrameMkLst>
            <pc:docMk/>
            <pc:sldMk cId="2752954828" sldId="284"/>
            <ac:graphicFrameMk id="7" creationId="{AB3A9F31-B4E4-8542-906F-CCB3813C20C2}"/>
          </ac:graphicFrameMkLst>
        </pc:graphicFrameChg>
      </pc:sldChg>
      <pc:sldChg chg="addSp delSp modSp new mod setBg modNotesTx">
        <pc:chgData name="Anton Chernev" userId="c08355bd164ef875" providerId="LiveId" clId="{BAF9D714-6B7E-7644-BE07-87C00769A480}" dt="2021-08-16T14:14:27.383" v="8192" actId="14100"/>
        <pc:sldMkLst>
          <pc:docMk/>
          <pc:sldMk cId="1131723728" sldId="285"/>
        </pc:sldMkLst>
        <pc:spChg chg="mod">
          <ac:chgData name="Anton Chernev" userId="c08355bd164ef875" providerId="LiveId" clId="{BAF9D714-6B7E-7644-BE07-87C00769A480}" dt="2021-08-16T14:14:08.050" v="8189" actId="26606"/>
          <ac:spMkLst>
            <pc:docMk/>
            <pc:sldMk cId="1131723728" sldId="285"/>
            <ac:spMk id="2" creationId="{8B470CA8-5565-2848-AE9F-EFB9EB8C1A8E}"/>
          </ac:spMkLst>
        </pc:spChg>
        <pc:spChg chg="mod">
          <ac:chgData name="Anton Chernev" userId="c08355bd164ef875" providerId="LiveId" clId="{BAF9D714-6B7E-7644-BE07-87C00769A480}" dt="2021-08-16T14:14:27.383" v="8192" actId="14100"/>
          <ac:spMkLst>
            <pc:docMk/>
            <pc:sldMk cId="1131723728" sldId="285"/>
            <ac:spMk id="3" creationId="{6EB897C6-DED0-8C47-B90B-AA41847F37EE}"/>
          </ac:spMkLst>
        </pc:spChg>
        <pc:spChg chg="add del">
          <ac:chgData name="Anton Chernev" userId="c08355bd164ef875" providerId="LiveId" clId="{BAF9D714-6B7E-7644-BE07-87C00769A480}" dt="2021-08-16T14:14:08.050" v="8189" actId="26606"/>
          <ac:spMkLst>
            <pc:docMk/>
            <pc:sldMk cId="1131723728" sldId="285"/>
            <ac:spMk id="8" creationId="{C7FA33FF-088D-4F16-95A2-2C64D353DEA8}"/>
          </ac:spMkLst>
        </pc:spChg>
        <pc:spChg chg="add del">
          <ac:chgData name="Anton Chernev" userId="c08355bd164ef875" providerId="LiveId" clId="{BAF9D714-6B7E-7644-BE07-87C00769A480}" dt="2021-08-16T14:14:08.050" v="8189" actId="26606"/>
          <ac:spMkLst>
            <pc:docMk/>
            <pc:sldMk cId="1131723728" sldId="285"/>
            <ac:spMk id="10" creationId="{A376EFB1-01CF-419F-ABF1-2AF02BBFCBD1}"/>
          </ac:spMkLst>
        </pc:spChg>
        <pc:spChg chg="add del">
          <ac:chgData name="Anton Chernev" userId="c08355bd164ef875" providerId="LiveId" clId="{BAF9D714-6B7E-7644-BE07-87C00769A480}" dt="2021-08-16T14:14:08.050" v="8189" actId="26606"/>
          <ac:spMkLst>
            <pc:docMk/>
            <pc:sldMk cId="1131723728" sldId="285"/>
            <ac:spMk id="12" creationId="{FF9DEA15-78BD-4750-AA18-B9F28A6D5AB8}"/>
          </ac:spMkLst>
        </pc:spChg>
        <pc:spChg chg="add">
          <ac:chgData name="Anton Chernev" userId="c08355bd164ef875" providerId="LiveId" clId="{BAF9D714-6B7E-7644-BE07-87C00769A480}" dt="2021-08-16T14:14:08.050" v="8189" actId="26606"/>
          <ac:spMkLst>
            <pc:docMk/>
            <pc:sldMk cId="1131723728" sldId="285"/>
            <ac:spMk id="17" creationId="{DC8C3900-B8A1-4965-88E6-CBCBFE067207}"/>
          </ac:spMkLst>
        </pc:spChg>
      </pc:sldChg>
      <pc:sldChg chg="addSp delSp modSp new mod setBg">
        <pc:chgData name="Anton Chernev" userId="c08355bd164ef875" providerId="LiveId" clId="{BAF9D714-6B7E-7644-BE07-87C00769A480}" dt="2021-08-16T13:58:37.161" v="7951" actId="26606"/>
        <pc:sldMkLst>
          <pc:docMk/>
          <pc:sldMk cId="3635446306" sldId="286"/>
        </pc:sldMkLst>
        <pc:spChg chg="mod">
          <ac:chgData name="Anton Chernev" userId="c08355bd164ef875" providerId="LiveId" clId="{BAF9D714-6B7E-7644-BE07-87C00769A480}" dt="2021-08-16T13:58:37.161" v="7951" actId="26606"/>
          <ac:spMkLst>
            <pc:docMk/>
            <pc:sldMk cId="3635446306" sldId="286"/>
            <ac:spMk id="2" creationId="{7C52CE5F-0F29-294E-BEF1-9AF6CF84C2C2}"/>
          </ac:spMkLst>
        </pc:spChg>
        <pc:spChg chg="del mod">
          <ac:chgData name="Anton Chernev" userId="c08355bd164ef875" providerId="LiveId" clId="{BAF9D714-6B7E-7644-BE07-87C00769A480}" dt="2021-08-16T13:58:37.161" v="7951" actId="26606"/>
          <ac:spMkLst>
            <pc:docMk/>
            <pc:sldMk cId="3635446306" sldId="286"/>
            <ac:spMk id="3" creationId="{0C71C61C-E4AC-AB47-B94E-77FAB3108ED3}"/>
          </ac:spMkLst>
        </pc:spChg>
        <pc:spChg chg="add">
          <ac:chgData name="Anton Chernev" userId="c08355bd164ef875" providerId="LiveId" clId="{BAF9D714-6B7E-7644-BE07-87C00769A480}" dt="2021-08-16T13:58:37.161" v="7951" actId="26606"/>
          <ac:spMkLst>
            <pc:docMk/>
            <pc:sldMk cId="3635446306" sldId="286"/>
            <ac:spMk id="10" creationId="{A3363022-C969-41E9-8EB2-E4C94908C1FA}"/>
          </ac:spMkLst>
        </pc:spChg>
        <pc:spChg chg="add">
          <ac:chgData name="Anton Chernev" userId="c08355bd164ef875" providerId="LiveId" clId="{BAF9D714-6B7E-7644-BE07-87C00769A480}" dt="2021-08-16T13:58:37.161" v="7951" actId="26606"/>
          <ac:spMkLst>
            <pc:docMk/>
            <pc:sldMk cId="3635446306" sldId="286"/>
            <ac:spMk id="12" creationId="{8D1AD6B3-BE88-4CEB-BA17-790657CC4729}"/>
          </ac:spMkLst>
        </pc:spChg>
        <pc:grpChg chg="add">
          <ac:chgData name="Anton Chernev" userId="c08355bd164ef875" providerId="LiveId" clId="{BAF9D714-6B7E-7644-BE07-87C00769A480}" dt="2021-08-16T13:58:37.161" v="7951" actId="26606"/>
          <ac:grpSpMkLst>
            <pc:docMk/>
            <pc:sldMk cId="3635446306" sldId="286"/>
            <ac:grpSpMk id="14" creationId="{89D1390B-7E13-4B4F-9CB2-391063412E54}"/>
          </ac:grpSpMkLst>
        </pc:grpChg>
        <pc:picChg chg="add">
          <ac:chgData name="Anton Chernev" userId="c08355bd164ef875" providerId="LiveId" clId="{BAF9D714-6B7E-7644-BE07-87C00769A480}" dt="2021-08-16T13:58:37.161" v="7951" actId="26606"/>
          <ac:picMkLst>
            <pc:docMk/>
            <pc:sldMk cId="3635446306" sldId="286"/>
            <ac:picMk id="7" creationId="{1ED2A741-D8A7-41A2-8978-B3D8EABCB411}"/>
          </ac:picMkLst>
        </pc:picChg>
      </pc:sldChg>
      <pc:sldChg chg="addSp delSp modSp new mod setBg">
        <pc:chgData name="Anton Chernev" userId="c08355bd164ef875" providerId="LiveId" clId="{BAF9D714-6B7E-7644-BE07-87C00769A480}" dt="2021-08-16T14:00:15.467" v="8005" actId="20577"/>
        <pc:sldMkLst>
          <pc:docMk/>
          <pc:sldMk cId="3112395815" sldId="287"/>
        </pc:sldMkLst>
        <pc:spChg chg="mod">
          <ac:chgData name="Anton Chernev" userId="c08355bd164ef875" providerId="LiveId" clId="{BAF9D714-6B7E-7644-BE07-87C00769A480}" dt="2021-08-16T14:00:15.467" v="8005" actId="20577"/>
          <ac:spMkLst>
            <pc:docMk/>
            <pc:sldMk cId="3112395815" sldId="287"/>
            <ac:spMk id="2" creationId="{FC4D0CB6-1311-8744-8B7D-D0FA457D78A8}"/>
          </ac:spMkLst>
        </pc:spChg>
        <pc:spChg chg="del">
          <ac:chgData name="Anton Chernev" userId="c08355bd164ef875" providerId="LiveId" clId="{BAF9D714-6B7E-7644-BE07-87C00769A480}" dt="2021-08-16T13:59:54.038" v="7975" actId="26606"/>
          <ac:spMkLst>
            <pc:docMk/>
            <pc:sldMk cId="3112395815" sldId="287"/>
            <ac:spMk id="3" creationId="{23D71322-6A93-3943-8ECC-74D895D543C4}"/>
          </ac:spMkLst>
        </pc:spChg>
        <pc:spChg chg="add">
          <ac:chgData name="Anton Chernev" userId="c08355bd164ef875" providerId="LiveId" clId="{BAF9D714-6B7E-7644-BE07-87C00769A480}" dt="2021-08-16T13:59:54.038" v="7975" actId="26606"/>
          <ac:spMkLst>
            <pc:docMk/>
            <pc:sldMk cId="3112395815" sldId="287"/>
            <ac:spMk id="10" creationId="{B819A166-7571-4003-A6B8-B62034C3ED30}"/>
          </ac:spMkLst>
        </pc:spChg>
        <pc:graphicFrameChg chg="add del mod">
          <ac:chgData name="Anton Chernev" userId="c08355bd164ef875" providerId="LiveId" clId="{BAF9D714-6B7E-7644-BE07-87C00769A480}" dt="2021-08-16T13:59:54.038" v="7975" actId="26606"/>
          <ac:graphicFrameMkLst>
            <pc:docMk/>
            <pc:sldMk cId="3112395815" sldId="287"/>
            <ac:graphicFrameMk id="4" creationId="{54294F03-3004-464C-B2B8-32B6C65F3042}"/>
          </ac:graphicFrameMkLst>
        </pc:graphicFrameChg>
        <pc:graphicFrameChg chg="add">
          <ac:chgData name="Anton Chernev" userId="c08355bd164ef875" providerId="LiveId" clId="{BAF9D714-6B7E-7644-BE07-87C00769A480}" dt="2021-08-16T13:59:54.038" v="7975" actId="26606"/>
          <ac:graphicFrameMkLst>
            <pc:docMk/>
            <pc:sldMk cId="3112395815" sldId="287"/>
            <ac:graphicFrameMk id="7" creationId="{54294F03-3004-464C-B2B8-32B6C65F3042}"/>
          </ac:graphicFrameMkLst>
        </pc:graphicFrameChg>
      </pc:sldChg>
      <pc:sldChg chg="addSp delSp modSp new mod ord setBg setClrOvrMap modNotesTx">
        <pc:chgData name="Anton Chernev" userId="c08355bd164ef875" providerId="LiveId" clId="{BAF9D714-6B7E-7644-BE07-87C00769A480}" dt="2021-08-21T18:04:11.175" v="18276" actId="20577"/>
        <pc:sldMkLst>
          <pc:docMk/>
          <pc:sldMk cId="1713247843" sldId="288"/>
        </pc:sldMkLst>
        <pc:spChg chg="mod">
          <ac:chgData name="Anton Chernev" userId="c08355bd164ef875" providerId="LiveId" clId="{BAF9D714-6B7E-7644-BE07-87C00769A480}" dt="2021-08-21T16:26:05.530" v="10290" actId="20577"/>
          <ac:spMkLst>
            <pc:docMk/>
            <pc:sldMk cId="1713247843" sldId="288"/>
            <ac:spMk id="2" creationId="{9FF5EB82-4BC7-2E45-A901-1B4C776C6A5B}"/>
          </ac:spMkLst>
        </pc:spChg>
        <pc:spChg chg="add del mod">
          <ac:chgData name="Anton Chernev" userId="c08355bd164ef875" providerId="LiveId" clId="{BAF9D714-6B7E-7644-BE07-87C00769A480}" dt="2021-08-21T18:04:11.175" v="18276" actId="20577"/>
          <ac:spMkLst>
            <pc:docMk/>
            <pc:sldMk cId="1713247843" sldId="288"/>
            <ac:spMk id="3" creationId="{81E7AF44-2BDA-374F-8716-0D7C96340D48}"/>
          </ac:spMkLst>
        </pc:spChg>
        <pc:spChg chg="add del mod">
          <ac:chgData name="Anton Chernev" userId="c08355bd164ef875" providerId="LiveId" clId="{BAF9D714-6B7E-7644-BE07-87C00769A480}" dt="2021-08-21T16:25:38.450" v="10284" actId="21"/>
          <ac:spMkLst>
            <pc:docMk/>
            <pc:sldMk cId="1713247843" sldId="288"/>
            <ac:spMk id="4" creationId="{9ECE9E63-A1CA-C547-B72E-CAA07D897EE4}"/>
          </ac:spMkLst>
        </pc:spChg>
        <pc:spChg chg="add del">
          <ac:chgData name="Anton Chernev" userId="c08355bd164ef875" providerId="LiveId" clId="{BAF9D714-6B7E-7644-BE07-87C00769A480}" dt="2021-08-21T16:17:13.943" v="9591" actId="26606"/>
          <ac:spMkLst>
            <pc:docMk/>
            <pc:sldMk cId="1713247843" sldId="288"/>
            <ac:spMk id="8" creationId="{66B332A4-D438-4773-A77F-5ED49A448D9D}"/>
          </ac:spMkLst>
        </pc:spChg>
        <pc:spChg chg="add del">
          <ac:chgData name="Anton Chernev" userId="c08355bd164ef875" providerId="LiveId" clId="{BAF9D714-6B7E-7644-BE07-87C00769A480}" dt="2021-08-21T16:17:13.943" v="9591" actId="26606"/>
          <ac:spMkLst>
            <pc:docMk/>
            <pc:sldMk cId="1713247843" sldId="288"/>
            <ac:spMk id="10" creationId="{DF9AD32D-FF05-44F4-BD4D-9CEE89B71EB9}"/>
          </ac:spMkLst>
        </pc:spChg>
        <pc:spChg chg="add del">
          <ac:chgData name="Anton Chernev" userId="c08355bd164ef875" providerId="LiveId" clId="{BAF9D714-6B7E-7644-BE07-87C00769A480}" dt="2021-08-21T16:25:57.405" v="10287" actId="26606"/>
          <ac:spMkLst>
            <pc:docMk/>
            <pc:sldMk cId="1713247843" sldId="288"/>
            <ac:spMk id="71" creationId="{2B566528-1B12-4246-9431-5C2D7D081168}"/>
          </ac:spMkLst>
        </pc:spChg>
        <pc:spChg chg="add">
          <ac:chgData name="Anton Chernev" userId="c08355bd164ef875" providerId="LiveId" clId="{BAF9D714-6B7E-7644-BE07-87C00769A480}" dt="2021-08-21T16:25:58.268" v="10288" actId="26606"/>
          <ac:spMkLst>
            <pc:docMk/>
            <pc:sldMk cId="1713247843" sldId="288"/>
            <ac:spMk id="1029" creationId="{5E39A796-BE83-48B1-B33F-35C4A32AAB57}"/>
          </ac:spMkLst>
        </pc:spChg>
        <pc:spChg chg="add">
          <ac:chgData name="Anton Chernev" userId="c08355bd164ef875" providerId="LiveId" clId="{BAF9D714-6B7E-7644-BE07-87C00769A480}" dt="2021-08-21T16:25:58.268" v="10288" actId="26606"/>
          <ac:spMkLst>
            <pc:docMk/>
            <pc:sldMk cId="1713247843" sldId="288"/>
            <ac:spMk id="1030" creationId="{72F84B47-E267-4194-8194-831DB7B5547F}"/>
          </ac:spMkLst>
        </pc:spChg>
        <pc:grpChg chg="add del">
          <ac:chgData name="Anton Chernev" userId="c08355bd164ef875" providerId="LiveId" clId="{BAF9D714-6B7E-7644-BE07-87C00769A480}" dt="2021-08-21T16:25:57.405" v="10287" actId="26606"/>
          <ac:grpSpMkLst>
            <pc:docMk/>
            <pc:sldMk cId="1713247843" sldId="288"/>
            <ac:grpSpMk id="73" creationId="{828A5161-06F1-46CF-8AD7-844680A59E13}"/>
          </ac:grpSpMkLst>
        </pc:grpChg>
        <pc:grpChg chg="add del">
          <ac:chgData name="Anton Chernev" userId="c08355bd164ef875" providerId="LiveId" clId="{BAF9D714-6B7E-7644-BE07-87C00769A480}" dt="2021-08-21T16:25:57.405" v="10287" actId="26606"/>
          <ac:grpSpMkLst>
            <pc:docMk/>
            <pc:sldMk cId="1713247843" sldId="288"/>
            <ac:grpSpMk id="77" creationId="{5995D10D-E9C9-47DB-AE7E-801FEF38F5C9}"/>
          </ac:grpSpMkLst>
        </pc:grpChg>
        <pc:picChg chg="add del mod">
          <ac:chgData name="Anton Chernev" userId="c08355bd164ef875" providerId="LiveId" clId="{BAF9D714-6B7E-7644-BE07-87C00769A480}" dt="2021-08-21T16:25:39.664" v="10285"/>
          <ac:picMkLst>
            <pc:docMk/>
            <pc:sldMk cId="1713247843" sldId="288"/>
            <ac:picMk id="1026" creationId="{AF093748-1EE8-1248-BD1E-887E53CC06B3}"/>
          </ac:picMkLst>
        </pc:picChg>
        <pc:picChg chg="add del">
          <ac:chgData name="Anton Chernev" userId="c08355bd164ef875" providerId="LiveId" clId="{BAF9D714-6B7E-7644-BE07-87C00769A480}" dt="2021-08-21T16:25:57.405" v="10287" actId="26606"/>
          <ac:picMkLst>
            <pc:docMk/>
            <pc:sldMk cId="1713247843" sldId="288"/>
            <ac:picMk id="1028" creationId="{AF093748-1EE8-1248-BD1E-887E53CC06B3}"/>
          </ac:picMkLst>
        </pc:picChg>
        <pc:picChg chg="add">
          <ac:chgData name="Anton Chernev" userId="c08355bd164ef875" providerId="LiveId" clId="{BAF9D714-6B7E-7644-BE07-87C00769A480}" dt="2021-08-21T16:25:58.268" v="10288" actId="26606"/>
          <ac:picMkLst>
            <pc:docMk/>
            <pc:sldMk cId="1713247843" sldId="288"/>
            <ac:picMk id="1031" creationId="{AF093748-1EE8-1248-BD1E-887E53CC06B3}"/>
          </ac:picMkLst>
        </pc:picChg>
      </pc:sldChg>
      <pc:sldChg chg="addSp delSp modSp new mod setBg modNotesTx">
        <pc:chgData name="Anton Chernev" userId="c08355bd164ef875" providerId="LiveId" clId="{BAF9D714-6B7E-7644-BE07-87C00769A480}" dt="2021-08-21T17:18:56.685" v="16615" actId="20577"/>
        <pc:sldMkLst>
          <pc:docMk/>
          <pc:sldMk cId="1571093048" sldId="289"/>
        </pc:sldMkLst>
        <pc:spChg chg="mod">
          <ac:chgData name="Anton Chernev" userId="c08355bd164ef875" providerId="LiveId" clId="{BAF9D714-6B7E-7644-BE07-87C00769A480}" dt="2021-08-21T17:03:15.259" v="14747" actId="26606"/>
          <ac:spMkLst>
            <pc:docMk/>
            <pc:sldMk cId="1571093048" sldId="289"/>
            <ac:spMk id="2" creationId="{FDBFF6B7-40C0-5B42-BAFA-1D4077087E4C}"/>
          </ac:spMkLst>
        </pc:spChg>
        <pc:spChg chg="del">
          <ac:chgData name="Anton Chernev" userId="c08355bd164ef875" providerId="LiveId" clId="{BAF9D714-6B7E-7644-BE07-87C00769A480}" dt="2021-08-21T16:28:20.830" v="10358" actId="478"/>
          <ac:spMkLst>
            <pc:docMk/>
            <pc:sldMk cId="1571093048" sldId="289"/>
            <ac:spMk id="3" creationId="{12C0CBB6-D654-0C4B-ADB3-1D12C1251440}"/>
          </ac:spMkLst>
        </pc:spChg>
        <pc:spChg chg="add del">
          <ac:chgData name="Anton Chernev" userId="c08355bd164ef875" providerId="LiveId" clId="{BAF9D714-6B7E-7644-BE07-87C00769A480}" dt="2021-08-21T17:03:15.259" v="14747" actId="26606"/>
          <ac:spMkLst>
            <pc:docMk/>
            <pc:sldMk cId="1571093048" sldId="289"/>
            <ac:spMk id="7" creationId="{FFD48BC7-DC40-47DE-87EE-9F4B6ECB9ABB}"/>
          </ac:spMkLst>
        </pc:spChg>
        <pc:spChg chg="add del">
          <ac:chgData name="Anton Chernev" userId="c08355bd164ef875" providerId="LiveId" clId="{BAF9D714-6B7E-7644-BE07-87C00769A480}" dt="2021-08-21T17:03:15.259" v="14747" actId="26606"/>
          <ac:spMkLst>
            <pc:docMk/>
            <pc:sldMk cId="1571093048" sldId="289"/>
            <ac:spMk id="9" creationId="{E502BBC7-2C76-46F3-BC24-5985BC13DB88}"/>
          </ac:spMkLst>
        </pc:spChg>
        <pc:spChg chg="add del">
          <ac:chgData name="Anton Chernev" userId="c08355bd164ef875" providerId="LiveId" clId="{BAF9D714-6B7E-7644-BE07-87C00769A480}" dt="2021-08-21T17:03:15.259" v="14747" actId="26606"/>
          <ac:spMkLst>
            <pc:docMk/>
            <pc:sldMk cId="1571093048" sldId="289"/>
            <ac:spMk id="11" creationId="{C7F28D52-2A5F-4D23-81AE-7CB8B591C7AF}"/>
          </ac:spMkLst>
        </pc:spChg>
        <pc:spChg chg="add del">
          <ac:chgData name="Anton Chernev" userId="c08355bd164ef875" providerId="LiveId" clId="{BAF9D714-6B7E-7644-BE07-87C00769A480}" dt="2021-08-21T17:03:15.259" v="14747" actId="26606"/>
          <ac:spMkLst>
            <pc:docMk/>
            <pc:sldMk cId="1571093048" sldId="289"/>
            <ac:spMk id="13" creationId="{3629484E-3792-4B3D-89AD-7C8A1ED0E0D4}"/>
          </ac:spMkLst>
        </pc:spChg>
        <pc:spChg chg="add">
          <ac:chgData name="Anton Chernev" userId="c08355bd164ef875" providerId="LiveId" clId="{BAF9D714-6B7E-7644-BE07-87C00769A480}" dt="2021-08-21T17:03:15.259" v="14747" actId="26606"/>
          <ac:spMkLst>
            <pc:docMk/>
            <pc:sldMk cId="1571093048" sldId="289"/>
            <ac:spMk id="18" creationId="{BAD76F3E-3A97-486B-B402-44400A8B9173}"/>
          </ac:spMkLst>
        </pc:spChg>
        <pc:spChg chg="add">
          <ac:chgData name="Anton Chernev" userId="c08355bd164ef875" providerId="LiveId" clId="{BAF9D714-6B7E-7644-BE07-87C00769A480}" dt="2021-08-21T17:03:15.259" v="14747" actId="26606"/>
          <ac:spMkLst>
            <pc:docMk/>
            <pc:sldMk cId="1571093048" sldId="289"/>
            <ac:spMk id="20" creationId="{391F6B52-91F4-4AEB-B6DB-29FEBCF28C8B}"/>
          </ac:spMkLst>
        </pc:spChg>
        <pc:spChg chg="add">
          <ac:chgData name="Anton Chernev" userId="c08355bd164ef875" providerId="LiveId" clId="{BAF9D714-6B7E-7644-BE07-87C00769A480}" dt="2021-08-21T17:03:15.259" v="14747" actId="26606"/>
          <ac:spMkLst>
            <pc:docMk/>
            <pc:sldMk cId="1571093048" sldId="289"/>
            <ac:spMk id="22" creationId="{2CD6F061-7C53-44F4-9794-953DB70A451B}"/>
          </ac:spMkLst>
        </pc:spChg>
      </pc:sldChg>
      <pc:sldChg chg="addSp delSp modSp new mod setBg modNotesTx">
        <pc:chgData name="Anton Chernev" userId="c08355bd164ef875" providerId="LiveId" clId="{BAF9D714-6B7E-7644-BE07-87C00769A480}" dt="2021-08-21T17:29:25.399" v="17125" actId="20577"/>
        <pc:sldMkLst>
          <pc:docMk/>
          <pc:sldMk cId="632264139" sldId="290"/>
        </pc:sldMkLst>
        <pc:spChg chg="mod">
          <ac:chgData name="Anton Chernev" userId="c08355bd164ef875" providerId="LiveId" clId="{BAF9D714-6B7E-7644-BE07-87C00769A480}" dt="2021-08-21T17:02:03.916" v="14717" actId="26606"/>
          <ac:spMkLst>
            <pc:docMk/>
            <pc:sldMk cId="632264139" sldId="290"/>
            <ac:spMk id="2" creationId="{381E10B2-561B-F144-82E8-84331DF9C3C7}"/>
          </ac:spMkLst>
        </pc:spChg>
        <pc:spChg chg="del mod">
          <ac:chgData name="Anton Chernev" userId="c08355bd164ef875" providerId="LiveId" clId="{BAF9D714-6B7E-7644-BE07-87C00769A480}" dt="2021-08-21T17:01:23.460" v="14711" actId="26606"/>
          <ac:spMkLst>
            <pc:docMk/>
            <pc:sldMk cId="632264139" sldId="290"/>
            <ac:spMk id="3" creationId="{1AD48647-08B4-634A-B3D4-DB72E37A0DDD}"/>
          </ac:spMkLst>
        </pc:spChg>
        <pc:spChg chg="add del">
          <ac:chgData name="Anton Chernev" userId="c08355bd164ef875" providerId="LiveId" clId="{BAF9D714-6B7E-7644-BE07-87C00769A480}" dt="2021-08-21T17:02:03.916" v="14717" actId="26606"/>
          <ac:spMkLst>
            <pc:docMk/>
            <pc:sldMk cId="632264139" sldId="290"/>
            <ac:spMk id="9" creationId="{2B566528-1B12-4246-9431-5C2D7D081168}"/>
          </ac:spMkLst>
        </pc:spChg>
        <pc:spChg chg="add del">
          <ac:chgData name="Anton Chernev" userId="c08355bd164ef875" providerId="LiveId" clId="{BAF9D714-6B7E-7644-BE07-87C00769A480}" dt="2021-08-21T17:02:03.916" v="14717" actId="26606"/>
          <ac:spMkLst>
            <pc:docMk/>
            <pc:sldMk cId="632264139" sldId="290"/>
            <ac:spMk id="11" creationId="{2E80C965-DB6D-4F81-9E9E-B027384D0BD6}"/>
          </ac:spMkLst>
        </pc:spChg>
        <pc:spChg chg="add del">
          <ac:chgData name="Anton Chernev" userId="c08355bd164ef875" providerId="LiveId" clId="{BAF9D714-6B7E-7644-BE07-87C00769A480}" dt="2021-08-21T17:02:03.916" v="14717" actId="26606"/>
          <ac:spMkLst>
            <pc:docMk/>
            <pc:sldMk cId="632264139" sldId="290"/>
            <ac:spMk id="13" creationId="{A580F890-B085-4E95-96AA-55AEBEC5CE6E}"/>
          </ac:spMkLst>
        </pc:spChg>
        <pc:spChg chg="add del">
          <ac:chgData name="Anton Chernev" userId="c08355bd164ef875" providerId="LiveId" clId="{BAF9D714-6B7E-7644-BE07-87C00769A480}" dt="2021-08-21T17:02:03.916" v="14717" actId="26606"/>
          <ac:spMkLst>
            <pc:docMk/>
            <pc:sldMk cId="632264139" sldId="290"/>
            <ac:spMk id="15" creationId="{D3F51FEB-38FB-4F6C-9F7B-2F2AFAB65463}"/>
          </ac:spMkLst>
        </pc:spChg>
        <pc:spChg chg="add del">
          <ac:chgData name="Anton Chernev" userId="c08355bd164ef875" providerId="LiveId" clId="{BAF9D714-6B7E-7644-BE07-87C00769A480}" dt="2021-08-21T17:02:03.916" v="14717" actId="26606"/>
          <ac:spMkLst>
            <pc:docMk/>
            <pc:sldMk cId="632264139" sldId="290"/>
            <ac:spMk id="17" creationId="{1E547BA6-BAE0-43BB-A7CA-60F69CE252F0}"/>
          </ac:spMkLst>
        </pc:spChg>
        <pc:spChg chg="add">
          <ac:chgData name="Anton Chernev" userId="c08355bd164ef875" providerId="LiveId" clId="{BAF9D714-6B7E-7644-BE07-87C00769A480}" dt="2021-08-21T17:02:03.916" v="14717" actId="26606"/>
          <ac:spMkLst>
            <pc:docMk/>
            <pc:sldMk cId="632264139" sldId="290"/>
            <ac:spMk id="22" creationId="{6C4028FD-8BAA-4A19-BFDE-594D991B7552}"/>
          </ac:spMkLst>
        </pc:spChg>
        <pc:graphicFrameChg chg="add mod modGraphic">
          <ac:chgData name="Anton Chernev" userId="c08355bd164ef875" providerId="LiveId" clId="{BAF9D714-6B7E-7644-BE07-87C00769A480}" dt="2021-08-21T17:02:03.916" v="14717" actId="26606"/>
          <ac:graphicFrameMkLst>
            <pc:docMk/>
            <pc:sldMk cId="632264139" sldId="290"/>
            <ac:graphicFrameMk id="5" creationId="{B78218E6-247A-4A74-B347-EB75B306173B}"/>
          </ac:graphicFrameMkLst>
        </pc:graphicFrameChg>
      </pc:sldChg>
      <pc:sldMasterChg chg="new mod addSldLayout">
        <pc:chgData name="Anton Chernev" userId="c08355bd164ef875" providerId="LiveId" clId="{BAF9D714-6B7E-7644-BE07-87C00769A480}" dt="2021-08-14T06:38:11.792" v="401" actId="6938"/>
        <pc:sldMasterMkLst>
          <pc:docMk/>
          <pc:sldMasterMk cId="1755772787" sldId="2147483660"/>
        </pc:sldMasterMkLst>
        <pc:sldLayoutChg chg="new replId">
          <pc:chgData name="Anton Chernev" userId="c08355bd164ef875" providerId="LiveId" clId="{BAF9D714-6B7E-7644-BE07-87C00769A480}" dt="2021-08-14T06:38:11.792" v="401" actId="6938"/>
          <pc:sldLayoutMkLst>
            <pc:docMk/>
            <pc:sldMasterMk cId="1755772787" sldId="2147483660"/>
            <pc:sldLayoutMk cId="508287303" sldId="2147483661"/>
          </pc:sldLayoutMkLst>
        </pc:sldLayoutChg>
        <pc:sldLayoutChg chg="new replId">
          <pc:chgData name="Anton Chernev" userId="c08355bd164ef875" providerId="LiveId" clId="{BAF9D714-6B7E-7644-BE07-87C00769A480}" dt="2021-08-14T06:38:11.792" v="401" actId="6938"/>
          <pc:sldLayoutMkLst>
            <pc:docMk/>
            <pc:sldMasterMk cId="1755772787" sldId="2147483660"/>
            <pc:sldLayoutMk cId="269210496" sldId="2147483662"/>
          </pc:sldLayoutMkLst>
        </pc:sldLayoutChg>
        <pc:sldLayoutChg chg="new replId">
          <pc:chgData name="Anton Chernev" userId="c08355bd164ef875" providerId="LiveId" clId="{BAF9D714-6B7E-7644-BE07-87C00769A480}" dt="2021-08-14T06:38:11.792" v="401" actId="6938"/>
          <pc:sldLayoutMkLst>
            <pc:docMk/>
            <pc:sldMasterMk cId="1755772787" sldId="2147483660"/>
            <pc:sldLayoutMk cId="2729518457" sldId="2147483663"/>
          </pc:sldLayoutMkLst>
        </pc:sldLayoutChg>
        <pc:sldLayoutChg chg="new replId">
          <pc:chgData name="Anton Chernev" userId="c08355bd164ef875" providerId="LiveId" clId="{BAF9D714-6B7E-7644-BE07-87C00769A480}" dt="2021-08-14T06:38:11.792" v="401" actId="6938"/>
          <pc:sldLayoutMkLst>
            <pc:docMk/>
            <pc:sldMasterMk cId="1755772787" sldId="2147483660"/>
            <pc:sldLayoutMk cId="2346505287" sldId="2147483664"/>
          </pc:sldLayoutMkLst>
        </pc:sldLayoutChg>
        <pc:sldLayoutChg chg="new replId">
          <pc:chgData name="Anton Chernev" userId="c08355bd164ef875" providerId="LiveId" clId="{BAF9D714-6B7E-7644-BE07-87C00769A480}" dt="2021-08-14T06:38:11.792" v="401" actId="6938"/>
          <pc:sldLayoutMkLst>
            <pc:docMk/>
            <pc:sldMasterMk cId="1755772787" sldId="2147483660"/>
            <pc:sldLayoutMk cId="130934230" sldId="2147483665"/>
          </pc:sldLayoutMkLst>
        </pc:sldLayoutChg>
        <pc:sldLayoutChg chg="new replId">
          <pc:chgData name="Anton Chernev" userId="c08355bd164ef875" providerId="LiveId" clId="{BAF9D714-6B7E-7644-BE07-87C00769A480}" dt="2021-08-14T06:38:11.792" v="401" actId="6938"/>
          <pc:sldLayoutMkLst>
            <pc:docMk/>
            <pc:sldMasterMk cId="1755772787" sldId="2147483660"/>
            <pc:sldLayoutMk cId="459244507" sldId="2147483666"/>
          </pc:sldLayoutMkLst>
        </pc:sldLayoutChg>
        <pc:sldLayoutChg chg="new replId">
          <pc:chgData name="Anton Chernev" userId="c08355bd164ef875" providerId="LiveId" clId="{BAF9D714-6B7E-7644-BE07-87C00769A480}" dt="2021-08-14T06:38:11.792" v="401" actId="6938"/>
          <pc:sldLayoutMkLst>
            <pc:docMk/>
            <pc:sldMasterMk cId="1755772787" sldId="2147483660"/>
            <pc:sldLayoutMk cId="2159961673" sldId="2147483667"/>
          </pc:sldLayoutMkLst>
        </pc:sldLayoutChg>
        <pc:sldLayoutChg chg="new replId">
          <pc:chgData name="Anton Chernev" userId="c08355bd164ef875" providerId="LiveId" clId="{BAF9D714-6B7E-7644-BE07-87C00769A480}" dt="2021-08-14T06:38:11.792" v="401" actId="6938"/>
          <pc:sldLayoutMkLst>
            <pc:docMk/>
            <pc:sldMasterMk cId="1755772787" sldId="2147483660"/>
            <pc:sldLayoutMk cId="3019845481" sldId="2147483668"/>
          </pc:sldLayoutMkLst>
        </pc:sldLayoutChg>
        <pc:sldLayoutChg chg="new replId">
          <pc:chgData name="Anton Chernev" userId="c08355bd164ef875" providerId="LiveId" clId="{BAF9D714-6B7E-7644-BE07-87C00769A480}" dt="2021-08-14T06:38:11.792" v="401" actId="6938"/>
          <pc:sldLayoutMkLst>
            <pc:docMk/>
            <pc:sldMasterMk cId="1755772787" sldId="2147483660"/>
            <pc:sldLayoutMk cId="708407945" sldId="2147483669"/>
          </pc:sldLayoutMkLst>
        </pc:sldLayoutChg>
        <pc:sldLayoutChg chg="new replId">
          <pc:chgData name="Anton Chernev" userId="c08355bd164ef875" providerId="LiveId" clId="{BAF9D714-6B7E-7644-BE07-87C00769A480}" dt="2021-08-14T06:38:11.792" v="401" actId="6938"/>
          <pc:sldLayoutMkLst>
            <pc:docMk/>
            <pc:sldMasterMk cId="1755772787" sldId="2147483660"/>
            <pc:sldLayoutMk cId="778260407" sldId="2147483670"/>
          </pc:sldLayoutMkLst>
        </pc:sldLayoutChg>
        <pc:sldLayoutChg chg="new replId">
          <pc:chgData name="Anton Chernev" userId="c08355bd164ef875" providerId="LiveId" clId="{BAF9D714-6B7E-7644-BE07-87C00769A480}" dt="2021-08-14T06:38:11.792" v="401" actId="6938"/>
          <pc:sldLayoutMkLst>
            <pc:docMk/>
            <pc:sldMasterMk cId="1755772787" sldId="2147483660"/>
            <pc:sldLayoutMk cId="2359094500" sldId="2147483671"/>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ata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ata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_rels/data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ata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E83FDD-0011-40C6-B488-70A54EE4ADFD}" type="doc">
      <dgm:prSet loTypeId="urn:microsoft.com/office/officeart/2018/5/layout/IconLeafLabelList" loCatId="icon" qsTypeId="urn:microsoft.com/office/officeart/2005/8/quickstyle/simple1" qsCatId="simple" csTypeId="urn:microsoft.com/office/officeart/2018/5/colors/Iconchunking_neutralicon_colorful2" csCatId="colorful" phldr="1"/>
      <dgm:spPr/>
      <dgm:t>
        <a:bodyPr/>
        <a:lstStyle/>
        <a:p>
          <a:endParaRPr lang="en-US"/>
        </a:p>
      </dgm:t>
    </dgm:pt>
    <dgm:pt modelId="{9B1AD8A0-B7CE-445C-B636-67135AB0382D}">
      <dgm:prSet/>
      <dgm:spPr/>
      <dgm:t>
        <a:bodyPr/>
        <a:lstStyle/>
        <a:p>
          <a:pPr>
            <a:defRPr cap="all"/>
          </a:pPr>
          <a:r>
            <a:rPr lang="en-GB" dirty="0"/>
            <a:t>Reproducibility</a:t>
          </a:r>
          <a:endParaRPr lang="en-US" dirty="0"/>
        </a:p>
      </dgm:t>
    </dgm:pt>
    <dgm:pt modelId="{81D50D51-E9F3-430A-8352-C9D48049404F}" type="parTrans" cxnId="{E7550551-C214-4360-91B2-BDF440455BA6}">
      <dgm:prSet/>
      <dgm:spPr/>
      <dgm:t>
        <a:bodyPr/>
        <a:lstStyle/>
        <a:p>
          <a:endParaRPr lang="en-US"/>
        </a:p>
      </dgm:t>
    </dgm:pt>
    <dgm:pt modelId="{5BDB0CF4-DE59-417C-AA97-07A88DA88F43}" type="sibTrans" cxnId="{E7550551-C214-4360-91B2-BDF440455BA6}">
      <dgm:prSet/>
      <dgm:spPr/>
      <dgm:t>
        <a:bodyPr/>
        <a:lstStyle/>
        <a:p>
          <a:endParaRPr lang="en-US"/>
        </a:p>
      </dgm:t>
    </dgm:pt>
    <dgm:pt modelId="{E9B4E5A0-6690-49E3-B719-39265760D939}">
      <dgm:prSet/>
      <dgm:spPr/>
      <dgm:t>
        <a:bodyPr/>
        <a:lstStyle/>
        <a:p>
          <a:pPr>
            <a:defRPr cap="all"/>
          </a:pPr>
          <a:r>
            <a:rPr lang="en-GB" dirty="0"/>
            <a:t>Prescribed procedures</a:t>
          </a:r>
          <a:endParaRPr lang="en-US" dirty="0"/>
        </a:p>
      </dgm:t>
    </dgm:pt>
    <dgm:pt modelId="{DFF59C31-D1B9-4E6A-A04A-FAE8AEFF6440}" type="parTrans" cxnId="{80F2EF34-63A1-4BA6-AB67-732585C4AC53}">
      <dgm:prSet/>
      <dgm:spPr/>
      <dgm:t>
        <a:bodyPr/>
        <a:lstStyle/>
        <a:p>
          <a:endParaRPr lang="en-US"/>
        </a:p>
      </dgm:t>
    </dgm:pt>
    <dgm:pt modelId="{3EB4FD75-E090-443A-91C2-64BFC554658B}" type="sibTrans" cxnId="{80F2EF34-63A1-4BA6-AB67-732585C4AC53}">
      <dgm:prSet/>
      <dgm:spPr/>
      <dgm:t>
        <a:bodyPr/>
        <a:lstStyle/>
        <a:p>
          <a:endParaRPr lang="en-US"/>
        </a:p>
      </dgm:t>
    </dgm:pt>
    <dgm:pt modelId="{5A2F640B-DE1A-42C5-A8BA-90523C1DF662}">
      <dgm:prSet/>
      <dgm:spPr/>
      <dgm:t>
        <a:bodyPr/>
        <a:lstStyle/>
        <a:p>
          <a:pPr>
            <a:defRPr cap="all"/>
          </a:pPr>
          <a:r>
            <a:rPr lang="en-GB" dirty="0"/>
            <a:t>Knowledge sharing</a:t>
          </a:r>
          <a:endParaRPr lang="en-US" dirty="0"/>
        </a:p>
      </dgm:t>
    </dgm:pt>
    <dgm:pt modelId="{225F957B-6C42-4353-B293-D3F36A15971B}" type="parTrans" cxnId="{5BE5E432-DC38-4A9F-A8D9-D1848837DE3D}">
      <dgm:prSet/>
      <dgm:spPr/>
      <dgm:t>
        <a:bodyPr/>
        <a:lstStyle/>
        <a:p>
          <a:endParaRPr lang="en-US"/>
        </a:p>
      </dgm:t>
    </dgm:pt>
    <dgm:pt modelId="{41934687-EDA1-49AF-824B-81E68972EEB1}" type="sibTrans" cxnId="{5BE5E432-DC38-4A9F-A8D9-D1848837DE3D}">
      <dgm:prSet/>
      <dgm:spPr/>
      <dgm:t>
        <a:bodyPr/>
        <a:lstStyle/>
        <a:p>
          <a:endParaRPr lang="en-US"/>
        </a:p>
      </dgm:t>
    </dgm:pt>
    <dgm:pt modelId="{01314AE1-4315-4ED5-87E0-90BB1FDEA0AE}">
      <dgm:prSet/>
      <dgm:spPr/>
      <dgm:t>
        <a:bodyPr/>
        <a:lstStyle/>
        <a:p>
          <a:pPr>
            <a:defRPr cap="all"/>
          </a:pPr>
          <a:r>
            <a:rPr lang="en-GB" dirty="0"/>
            <a:t>Cattle, not pets</a:t>
          </a:r>
          <a:endParaRPr lang="en-US" dirty="0"/>
        </a:p>
      </dgm:t>
    </dgm:pt>
    <dgm:pt modelId="{E72FED49-1FC6-4089-A735-888EE2FB0CEB}" type="parTrans" cxnId="{28327C2A-EA47-41D1-B134-E7ED4111A8C3}">
      <dgm:prSet/>
      <dgm:spPr/>
      <dgm:t>
        <a:bodyPr/>
        <a:lstStyle/>
        <a:p>
          <a:endParaRPr lang="en-US"/>
        </a:p>
      </dgm:t>
    </dgm:pt>
    <dgm:pt modelId="{3CDD3595-6092-45A7-9992-D745B181CFCD}" type="sibTrans" cxnId="{28327C2A-EA47-41D1-B134-E7ED4111A8C3}">
      <dgm:prSet/>
      <dgm:spPr/>
      <dgm:t>
        <a:bodyPr/>
        <a:lstStyle/>
        <a:p>
          <a:endParaRPr lang="en-US"/>
        </a:p>
      </dgm:t>
    </dgm:pt>
    <dgm:pt modelId="{6A815A41-1164-400D-B9B0-B92538653552}">
      <dgm:prSet/>
      <dgm:spPr/>
      <dgm:t>
        <a:bodyPr/>
        <a:lstStyle/>
        <a:p>
          <a:pPr>
            <a:defRPr cap="all"/>
          </a:pPr>
          <a:r>
            <a:rPr lang="en-GB" dirty="0"/>
            <a:t>Know your tools</a:t>
          </a:r>
          <a:endParaRPr lang="en-US" dirty="0"/>
        </a:p>
      </dgm:t>
    </dgm:pt>
    <dgm:pt modelId="{D1671BC6-DB67-477A-8778-5130198D9426}" type="parTrans" cxnId="{0A367E32-210C-4D8B-8C33-F5AAFBC79D3A}">
      <dgm:prSet/>
      <dgm:spPr/>
      <dgm:t>
        <a:bodyPr/>
        <a:lstStyle/>
        <a:p>
          <a:endParaRPr lang="en-US"/>
        </a:p>
      </dgm:t>
    </dgm:pt>
    <dgm:pt modelId="{A2C1DAFB-5E6E-45CD-9750-4A9DEBC0C11F}" type="sibTrans" cxnId="{0A367E32-210C-4D8B-8C33-F5AAFBC79D3A}">
      <dgm:prSet/>
      <dgm:spPr/>
      <dgm:t>
        <a:bodyPr/>
        <a:lstStyle/>
        <a:p>
          <a:endParaRPr lang="en-US"/>
        </a:p>
      </dgm:t>
    </dgm:pt>
    <dgm:pt modelId="{A49E8368-DD38-4ECA-96D6-883D56C94906}" type="pres">
      <dgm:prSet presAssocID="{54E83FDD-0011-40C6-B488-70A54EE4ADFD}" presName="root" presStyleCnt="0">
        <dgm:presLayoutVars>
          <dgm:dir/>
          <dgm:resizeHandles val="exact"/>
        </dgm:presLayoutVars>
      </dgm:prSet>
      <dgm:spPr/>
    </dgm:pt>
    <dgm:pt modelId="{959E8B1B-ACEE-4E42-A481-3249FCB1C7ED}" type="pres">
      <dgm:prSet presAssocID="{9B1AD8A0-B7CE-445C-B636-67135AB0382D}" presName="compNode" presStyleCnt="0"/>
      <dgm:spPr/>
    </dgm:pt>
    <dgm:pt modelId="{AB7C3E2C-D84A-4C3A-B360-6267BE86B650}" type="pres">
      <dgm:prSet presAssocID="{9B1AD8A0-B7CE-445C-B636-67135AB0382D}" presName="iconBgRect" presStyleLbl="bgShp" presStyleIdx="0" presStyleCnt="5"/>
      <dgm:spPr>
        <a:prstGeom prst="round2DiagRect">
          <a:avLst>
            <a:gd name="adj1" fmla="val 29727"/>
            <a:gd name="adj2" fmla="val 0"/>
          </a:avLst>
        </a:prstGeom>
      </dgm:spPr>
    </dgm:pt>
    <dgm:pt modelId="{5C132E10-8750-404A-B602-E511D67F6143}" type="pres">
      <dgm:prSet presAssocID="{9B1AD8A0-B7CE-445C-B636-67135AB0382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st tubes"/>
        </a:ext>
      </dgm:extLst>
    </dgm:pt>
    <dgm:pt modelId="{12A9EB1D-9DDE-4ADF-8CAA-41910AF354AC}" type="pres">
      <dgm:prSet presAssocID="{9B1AD8A0-B7CE-445C-B636-67135AB0382D}" presName="spaceRect" presStyleCnt="0"/>
      <dgm:spPr/>
    </dgm:pt>
    <dgm:pt modelId="{FE5792B6-7B8B-4A47-B4A8-5EAF2CFF0B3E}" type="pres">
      <dgm:prSet presAssocID="{9B1AD8A0-B7CE-445C-B636-67135AB0382D}" presName="textRect" presStyleLbl="revTx" presStyleIdx="0" presStyleCnt="5">
        <dgm:presLayoutVars>
          <dgm:chMax val="1"/>
          <dgm:chPref val="1"/>
        </dgm:presLayoutVars>
      </dgm:prSet>
      <dgm:spPr/>
    </dgm:pt>
    <dgm:pt modelId="{CD8E741F-8834-44DD-91B1-10A42845B659}" type="pres">
      <dgm:prSet presAssocID="{5BDB0CF4-DE59-417C-AA97-07A88DA88F43}" presName="sibTrans" presStyleCnt="0"/>
      <dgm:spPr/>
    </dgm:pt>
    <dgm:pt modelId="{4184E8DD-4681-4BBC-8C40-0863CD178B0C}" type="pres">
      <dgm:prSet presAssocID="{E9B4E5A0-6690-49E3-B719-39265760D939}" presName="compNode" presStyleCnt="0"/>
      <dgm:spPr/>
    </dgm:pt>
    <dgm:pt modelId="{B2D61C50-A711-45FC-A67C-44EE3D84A4BD}" type="pres">
      <dgm:prSet presAssocID="{E9B4E5A0-6690-49E3-B719-39265760D939}" presName="iconBgRect" presStyleLbl="bgShp" presStyleIdx="1" presStyleCnt="5"/>
      <dgm:spPr>
        <a:prstGeom prst="round2DiagRect">
          <a:avLst>
            <a:gd name="adj1" fmla="val 29727"/>
            <a:gd name="adj2" fmla="val 0"/>
          </a:avLst>
        </a:prstGeom>
      </dgm:spPr>
    </dgm:pt>
    <dgm:pt modelId="{1C69F177-6D91-448C-AC47-616D7B51962A}" type="pres">
      <dgm:prSet presAssocID="{E9B4E5A0-6690-49E3-B719-39265760D93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ine"/>
        </a:ext>
      </dgm:extLst>
    </dgm:pt>
    <dgm:pt modelId="{80FE3566-BC53-4937-8481-7551E82C9264}" type="pres">
      <dgm:prSet presAssocID="{E9B4E5A0-6690-49E3-B719-39265760D939}" presName="spaceRect" presStyleCnt="0"/>
      <dgm:spPr/>
    </dgm:pt>
    <dgm:pt modelId="{1DDFDED5-B6AF-46F5-A6A1-457E5024FC3A}" type="pres">
      <dgm:prSet presAssocID="{E9B4E5A0-6690-49E3-B719-39265760D939}" presName="textRect" presStyleLbl="revTx" presStyleIdx="1" presStyleCnt="5">
        <dgm:presLayoutVars>
          <dgm:chMax val="1"/>
          <dgm:chPref val="1"/>
        </dgm:presLayoutVars>
      </dgm:prSet>
      <dgm:spPr/>
    </dgm:pt>
    <dgm:pt modelId="{F3E67906-BEAA-4379-8295-63492C9A5595}" type="pres">
      <dgm:prSet presAssocID="{3EB4FD75-E090-443A-91C2-64BFC554658B}" presName="sibTrans" presStyleCnt="0"/>
      <dgm:spPr/>
    </dgm:pt>
    <dgm:pt modelId="{05BCA94B-ABC1-4051-AAF3-A1BEBE96A420}" type="pres">
      <dgm:prSet presAssocID="{5A2F640B-DE1A-42C5-A8BA-90523C1DF662}" presName="compNode" presStyleCnt="0"/>
      <dgm:spPr/>
    </dgm:pt>
    <dgm:pt modelId="{A1ED3552-0EDA-451F-B12E-1FCA5B4BCC66}" type="pres">
      <dgm:prSet presAssocID="{5A2F640B-DE1A-42C5-A8BA-90523C1DF662}" presName="iconBgRect" presStyleLbl="bgShp" presStyleIdx="2" presStyleCnt="5"/>
      <dgm:spPr>
        <a:prstGeom prst="round2DiagRect">
          <a:avLst>
            <a:gd name="adj1" fmla="val 29727"/>
            <a:gd name="adj2" fmla="val 0"/>
          </a:avLst>
        </a:prstGeom>
      </dgm:spPr>
    </dgm:pt>
    <dgm:pt modelId="{CE87CC9E-2E17-442F-9CFD-FB1CDC89AA3E}" type="pres">
      <dgm:prSet presAssocID="{5A2F640B-DE1A-42C5-A8BA-90523C1DF66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BFC218D3-0918-4A4E-9291-26811FCAF05A}" type="pres">
      <dgm:prSet presAssocID="{5A2F640B-DE1A-42C5-A8BA-90523C1DF662}" presName="spaceRect" presStyleCnt="0"/>
      <dgm:spPr/>
    </dgm:pt>
    <dgm:pt modelId="{CE9DB0B1-D9AE-4806-80D4-E616489EF856}" type="pres">
      <dgm:prSet presAssocID="{5A2F640B-DE1A-42C5-A8BA-90523C1DF662}" presName="textRect" presStyleLbl="revTx" presStyleIdx="2" presStyleCnt="5">
        <dgm:presLayoutVars>
          <dgm:chMax val="1"/>
          <dgm:chPref val="1"/>
        </dgm:presLayoutVars>
      </dgm:prSet>
      <dgm:spPr/>
    </dgm:pt>
    <dgm:pt modelId="{034774B9-0177-4033-8941-8B790D9113F7}" type="pres">
      <dgm:prSet presAssocID="{41934687-EDA1-49AF-824B-81E68972EEB1}" presName="sibTrans" presStyleCnt="0"/>
      <dgm:spPr/>
    </dgm:pt>
    <dgm:pt modelId="{54D5D434-1DFD-4D85-88AB-E0DDD4866D5B}" type="pres">
      <dgm:prSet presAssocID="{01314AE1-4315-4ED5-87E0-90BB1FDEA0AE}" presName="compNode" presStyleCnt="0"/>
      <dgm:spPr/>
    </dgm:pt>
    <dgm:pt modelId="{B09661AA-A5C5-4B3A-8EFF-4407BEE39571}" type="pres">
      <dgm:prSet presAssocID="{01314AE1-4315-4ED5-87E0-90BB1FDEA0AE}" presName="iconBgRect" presStyleLbl="bgShp" presStyleIdx="3" presStyleCnt="5"/>
      <dgm:spPr>
        <a:prstGeom prst="round2DiagRect">
          <a:avLst>
            <a:gd name="adj1" fmla="val 29727"/>
            <a:gd name="adj2" fmla="val 0"/>
          </a:avLst>
        </a:prstGeom>
      </dgm:spPr>
    </dgm:pt>
    <dgm:pt modelId="{B3EA5F03-FAA6-4B4C-BA34-FEFE4D512B3E}" type="pres">
      <dgm:prSet presAssocID="{01314AE1-4315-4ED5-87E0-90BB1FDEA0A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w"/>
        </a:ext>
      </dgm:extLst>
    </dgm:pt>
    <dgm:pt modelId="{F8F5B2C4-4259-49E2-BEA3-8F0F8CF57ED2}" type="pres">
      <dgm:prSet presAssocID="{01314AE1-4315-4ED5-87E0-90BB1FDEA0AE}" presName="spaceRect" presStyleCnt="0"/>
      <dgm:spPr/>
    </dgm:pt>
    <dgm:pt modelId="{9F203C8F-5028-4D26-9ECD-D85CD36492A5}" type="pres">
      <dgm:prSet presAssocID="{01314AE1-4315-4ED5-87E0-90BB1FDEA0AE}" presName="textRect" presStyleLbl="revTx" presStyleIdx="3" presStyleCnt="5">
        <dgm:presLayoutVars>
          <dgm:chMax val="1"/>
          <dgm:chPref val="1"/>
        </dgm:presLayoutVars>
      </dgm:prSet>
      <dgm:spPr/>
    </dgm:pt>
    <dgm:pt modelId="{F611F61E-826F-4057-8B59-F20C9A4039CE}" type="pres">
      <dgm:prSet presAssocID="{3CDD3595-6092-45A7-9992-D745B181CFCD}" presName="sibTrans" presStyleCnt="0"/>
      <dgm:spPr/>
    </dgm:pt>
    <dgm:pt modelId="{4B287274-6A5D-4AC3-A422-78F4EBBB1834}" type="pres">
      <dgm:prSet presAssocID="{6A815A41-1164-400D-B9B0-B92538653552}" presName="compNode" presStyleCnt="0"/>
      <dgm:spPr/>
    </dgm:pt>
    <dgm:pt modelId="{F10A6D0F-A5C2-4DF6-890A-FB15279A57E3}" type="pres">
      <dgm:prSet presAssocID="{6A815A41-1164-400D-B9B0-B92538653552}" presName="iconBgRect" presStyleLbl="bgShp" presStyleIdx="4" presStyleCnt="5"/>
      <dgm:spPr>
        <a:prstGeom prst="round2DiagRect">
          <a:avLst>
            <a:gd name="adj1" fmla="val 29727"/>
            <a:gd name="adj2" fmla="val 0"/>
          </a:avLst>
        </a:prstGeom>
      </dgm:spPr>
    </dgm:pt>
    <dgm:pt modelId="{DD4FAE57-BDEB-46F5-825C-0A22B0D0877F}" type="pres">
      <dgm:prSet presAssocID="{6A815A41-1164-400D-B9B0-B9253865355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ools"/>
        </a:ext>
      </dgm:extLst>
    </dgm:pt>
    <dgm:pt modelId="{B3CFDF96-B4DF-42A1-B76D-A32A1217ED73}" type="pres">
      <dgm:prSet presAssocID="{6A815A41-1164-400D-B9B0-B92538653552}" presName="spaceRect" presStyleCnt="0"/>
      <dgm:spPr/>
    </dgm:pt>
    <dgm:pt modelId="{D1A92C6A-5377-42C1-940E-8D0A08632861}" type="pres">
      <dgm:prSet presAssocID="{6A815A41-1164-400D-B9B0-B92538653552}" presName="textRect" presStyleLbl="revTx" presStyleIdx="4" presStyleCnt="5">
        <dgm:presLayoutVars>
          <dgm:chMax val="1"/>
          <dgm:chPref val="1"/>
        </dgm:presLayoutVars>
      </dgm:prSet>
      <dgm:spPr/>
    </dgm:pt>
  </dgm:ptLst>
  <dgm:cxnLst>
    <dgm:cxn modelId="{28327C2A-EA47-41D1-B134-E7ED4111A8C3}" srcId="{54E83FDD-0011-40C6-B488-70A54EE4ADFD}" destId="{01314AE1-4315-4ED5-87E0-90BB1FDEA0AE}" srcOrd="3" destOrd="0" parTransId="{E72FED49-1FC6-4089-A735-888EE2FB0CEB}" sibTransId="{3CDD3595-6092-45A7-9992-D745B181CFCD}"/>
    <dgm:cxn modelId="{0A367E32-210C-4D8B-8C33-F5AAFBC79D3A}" srcId="{54E83FDD-0011-40C6-B488-70A54EE4ADFD}" destId="{6A815A41-1164-400D-B9B0-B92538653552}" srcOrd="4" destOrd="0" parTransId="{D1671BC6-DB67-477A-8778-5130198D9426}" sibTransId="{A2C1DAFB-5E6E-45CD-9750-4A9DEBC0C11F}"/>
    <dgm:cxn modelId="{5BE5E432-DC38-4A9F-A8D9-D1848837DE3D}" srcId="{54E83FDD-0011-40C6-B488-70A54EE4ADFD}" destId="{5A2F640B-DE1A-42C5-A8BA-90523C1DF662}" srcOrd="2" destOrd="0" parTransId="{225F957B-6C42-4353-B293-D3F36A15971B}" sibTransId="{41934687-EDA1-49AF-824B-81E68972EEB1}"/>
    <dgm:cxn modelId="{80F2EF34-63A1-4BA6-AB67-732585C4AC53}" srcId="{54E83FDD-0011-40C6-B488-70A54EE4ADFD}" destId="{E9B4E5A0-6690-49E3-B719-39265760D939}" srcOrd="1" destOrd="0" parTransId="{DFF59C31-D1B9-4E6A-A04A-FAE8AEFF6440}" sibTransId="{3EB4FD75-E090-443A-91C2-64BFC554658B}"/>
    <dgm:cxn modelId="{E7550551-C214-4360-91B2-BDF440455BA6}" srcId="{54E83FDD-0011-40C6-B488-70A54EE4ADFD}" destId="{9B1AD8A0-B7CE-445C-B636-67135AB0382D}" srcOrd="0" destOrd="0" parTransId="{81D50D51-E9F3-430A-8352-C9D48049404F}" sibTransId="{5BDB0CF4-DE59-417C-AA97-07A88DA88F43}"/>
    <dgm:cxn modelId="{0BDD7B57-96C0-4718-894E-0550043EDE33}" type="presOf" srcId="{54E83FDD-0011-40C6-B488-70A54EE4ADFD}" destId="{A49E8368-DD38-4ECA-96D6-883D56C94906}" srcOrd="0" destOrd="0" presId="urn:microsoft.com/office/officeart/2018/5/layout/IconLeafLabelList"/>
    <dgm:cxn modelId="{5810ED7F-4579-413F-B84A-07C0F0F87AB2}" type="presOf" srcId="{9B1AD8A0-B7CE-445C-B636-67135AB0382D}" destId="{FE5792B6-7B8B-4A47-B4A8-5EAF2CFF0B3E}" srcOrd="0" destOrd="0" presId="urn:microsoft.com/office/officeart/2018/5/layout/IconLeafLabelList"/>
    <dgm:cxn modelId="{C94D6186-F14D-435E-A12C-B327DC91EC7F}" type="presOf" srcId="{01314AE1-4315-4ED5-87E0-90BB1FDEA0AE}" destId="{9F203C8F-5028-4D26-9ECD-D85CD36492A5}" srcOrd="0" destOrd="0" presId="urn:microsoft.com/office/officeart/2018/5/layout/IconLeafLabelList"/>
    <dgm:cxn modelId="{9DBA4BAA-5B3E-49E0-AED2-97DF1CDC7D58}" type="presOf" srcId="{6A815A41-1164-400D-B9B0-B92538653552}" destId="{D1A92C6A-5377-42C1-940E-8D0A08632861}" srcOrd="0" destOrd="0" presId="urn:microsoft.com/office/officeart/2018/5/layout/IconLeafLabelList"/>
    <dgm:cxn modelId="{A85D28C1-B46A-42BF-8C38-0B4A92BF34F0}" type="presOf" srcId="{5A2F640B-DE1A-42C5-A8BA-90523C1DF662}" destId="{CE9DB0B1-D9AE-4806-80D4-E616489EF856}" srcOrd="0" destOrd="0" presId="urn:microsoft.com/office/officeart/2018/5/layout/IconLeafLabelList"/>
    <dgm:cxn modelId="{E727F2EE-ADE8-442F-90B1-4747D563CB5E}" type="presOf" srcId="{E9B4E5A0-6690-49E3-B719-39265760D939}" destId="{1DDFDED5-B6AF-46F5-A6A1-457E5024FC3A}" srcOrd="0" destOrd="0" presId="urn:microsoft.com/office/officeart/2018/5/layout/IconLeafLabelList"/>
    <dgm:cxn modelId="{A2615823-761E-4B1C-B798-F70D55921357}" type="presParOf" srcId="{A49E8368-DD38-4ECA-96D6-883D56C94906}" destId="{959E8B1B-ACEE-4E42-A481-3249FCB1C7ED}" srcOrd="0" destOrd="0" presId="urn:microsoft.com/office/officeart/2018/5/layout/IconLeafLabelList"/>
    <dgm:cxn modelId="{ABD42EF1-66D6-4B3D-9141-768C1C3AF099}" type="presParOf" srcId="{959E8B1B-ACEE-4E42-A481-3249FCB1C7ED}" destId="{AB7C3E2C-D84A-4C3A-B360-6267BE86B650}" srcOrd="0" destOrd="0" presId="urn:microsoft.com/office/officeart/2018/5/layout/IconLeafLabelList"/>
    <dgm:cxn modelId="{5F37BA64-BE20-4355-B3A7-79F242813420}" type="presParOf" srcId="{959E8B1B-ACEE-4E42-A481-3249FCB1C7ED}" destId="{5C132E10-8750-404A-B602-E511D67F6143}" srcOrd="1" destOrd="0" presId="urn:microsoft.com/office/officeart/2018/5/layout/IconLeafLabelList"/>
    <dgm:cxn modelId="{7855AF42-44D4-4DF9-AF24-45069EB34358}" type="presParOf" srcId="{959E8B1B-ACEE-4E42-A481-3249FCB1C7ED}" destId="{12A9EB1D-9DDE-4ADF-8CAA-41910AF354AC}" srcOrd="2" destOrd="0" presId="urn:microsoft.com/office/officeart/2018/5/layout/IconLeafLabelList"/>
    <dgm:cxn modelId="{A9FE6757-E24F-419B-AD0C-C464D34B3672}" type="presParOf" srcId="{959E8B1B-ACEE-4E42-A481-3249FCB1C7ED}" destId="{FE5792B6-7B8B-4A47-B4A8-5EAF2CFF0B3E}" srcOrd="3" destOrd="0" presId="urn:microsoft.com/office/officeart/2018/5/layout/IconLeafLabelList"/>
    <dgm:cxn modelId="{2BAE1CED-5A0C-4871-AD4D-689D8ECA0EBA}" type="presParOf" srcId="{A49E8368-DD38-4ECA-96D6-883D56C94906}" destId="{CD8E741F-8834-44DD-91B1-10A42845B659}" srcOrd="1" destOrd="0" presId="urn:microsoft.com/office/officeart/2018/5/layout/IconLeafLabelList"/>
    <dgm:cxn modelId="{5EE47CE2-28F0-49D4-B9BE-14C1EF30B804}" type="presParOf" srcId="{A49E8368-DD38-4ECA-96D6-883D56C94906}" destId="{4184E8DD-4681-4BBC-8C40-0863CD178B0C}" srcOrd="2" destOrd="0" presId="urn:microsoft.com/office/officeart/2018/5/layout/IconLeafLabelList"/>
    <dgm:cxn modelId="{1202D02A-15FE-4CC7-BF87-75EB37913755}" type="presParOf" srcId="{4184E8DD-4681-4BBC-8C40-0863CD178B0C}" destId="{B2D61C50-A711-45FC-A67C-44EE3D84A4BD}" srcOrd="0" destOrd="0" presId="urn:microsoft.com/office/officeart/2018/5/layout/IconLeafLabelList"/>
    <dgm:cxn modelId="{A0A3A2EE-C90F-456C-89D7-3EAA4C5D9802}" type="presParOf" srcId="{4184E8DD-4681-4BBC-8C40-0863CD178B0C}" destId="{1C69F177-6D91-448C-AC47-616D7B51962A}" srcOrd="1" destOrd="0" presId="urn:microsoft.com/office/officeart/2018/5/layout/IconLeafLabelList"/>
    <dgm:cxn modelId="{15529428-2BBC-400C-AFFB-301170CF1930}" type="presParOf" srcId="{4184E8DD-4681-4BBC-8C40-0863CD178B0C}" destId="{80FE3566-BC53-4937-8481-7551E82C9264}" srcOrd="2" destOrd="0" presId="urn:microsoft.com/office/officeart/2018/5/layout/IconLeafLabelList"/>
    <dgm:cxn modelId="{CC8A63C9-BD53-46BA-9632-31C7F12495D8}" type="presParOf" srcId="{4184E8DD-4681-4BBC-8C40-0863CD178B0C}" destId="{1DDFDED5-B6AF-46F5-A6A1-457E5024FC3A}" srcOrd="3" destOrd="0" presId="urn:microsoft.com/office/officeart/2018/5/layout/IconLeafLabelList"/>
    <dgm:cxn modelId="{5B00AADD-B64D-4162-9FAF-330303688CAE}" type="presParOf" srcId="{A49E8368-DD38-4ECA-96D6-883D56C94906}" destId="{F3E67906-BEAA-4379-8295-63492C9A5595}" srcOrd="3" destOrd="0" presId="urn:microsoft.com/office/officeart/2018/5/layout/IconLeafLabelList"/>
    <dgm:cxn modelId="{75C5A694-03FE-4D03-9EB5-EA629F9E1B7E}" type="presParOf" srcId="{A49E8368-DD38-4ECA-96D6-883D56C94906}" destId="{05BCA94B-ABC1-4051-AAF3-A1BEBE96A420}" srcOrd="4" destOrd="0" presId="urn:microsoft.com/office/officeart/2018/5/layout/IconLeafLabelList"/>
    <dgm:cxn modelId="{21CB7137-3BC9-4195-A400-BC4B3F78AB9F}" type="presParOf" srcId="{05BCA94B-ABC1-4051-AAF3-A1BEBE96A420}" destId="{A1ED3552-0EDA-451F-B12E-1FCA5B4BCC66}" srcOrd="0" destOrd="0" presId="urn:microsoft.com/office/officeart/2018/5/layout/IconLeafLabelList"/>
    <dgm:cxn modelId="{AAFC2E88-282B-4DA7-B73D-F9DBE5DBB9D7}" type="presParOf" srcId="{05BCA94B-ABC1-4051-AAF3-A1BEBE96A420}" destId="{CE87CC9E-2E17-442F-9CFD-FB1CDC89AA3E}" srcOrd="1" destOrd="0" presId="urn:microsoft.com/office/officeart/2018/5/layout/IconLeafLabelList"/>
    <dgm:cxn modelId="{298690D1-60BF-4310-AFE6-630A97A9B039}" type="presParOf" srcId="{05BCA94B-ABC1-4051-AAF3-A1BEBE96A420}" destId="{BFC218D3-0918-4A4E-9291-26811FCAF05A}" srcOrd="2" destOrd="0" presId="urn:microsoft.com/office/officeart/2018/5/layout/IconLeafLabelList"/>
    <dgm:cxn modelId="{8B653585-6198-49B5-8B65-A2EFAA9C4FC5}" type="presParOf" srcId="{05BCA94B-ABC1-4051-AAF3-A1BEBE96A420}" destId="{CE9DB0B1-D9AE-4806-80D4-E616489EF856}" srcOrd="3" destOrd="0" presId="urn:microsoft.com/office/officeart/2018/5/layout/IconLeafLabelList"/>
    <dgm:cxn modelId="{FF1F896C-3CD2-4DA5-8A2B-C93A9099709C}" type="presParOf" srcId="{A49E8368-DD38-4ECA-96D6-883D56C94906}" destId="{034774B9-0177-4033-8941-8B790D9113F7}" srcOrd="5" destOrd="0" presId="urn:microsoft.com/office/officeart/2018/5/layout/IconLeafLabelList"/>
    <dgm:cxn modelId="{5E281163-DC9E-4F34-92F6-C89AFB921467}" type="presParOf" srcId="{A49E8368-DD38-4ECA-96D6-883D56C94906}" destId="{54D5D434-1DFD-4D85-88AB-E0DDD4866D5B}" srcOrd="6" destOrd="0" presId="urn:microsoft.com/office/officeart/2018/5/layout/IconLeafLabelList"/>
    <dgm:cxn modelId="{EE22686D-D24D-46F4-8278-251190CCE60C}" type="presParOf" srcId="{54D5D434-1DFD-4D85-88AB-E0DDD4866D5B}" destId="{B09661AA-A5C5-4B3A-8EFF-4407BEE39571}" srcOrd="0" destOrd="0" presId="urn:microsoft.com/office/officeart/2018/5/layout/IconLeafLabelList"/>
    <dgm:cxn modelId="{17A9BD16-5F32-4E1A-A6CF-56F915142A83}" type="presParOf" srcId="{54D5D434-1DFD-4D85-88AB-E0DDD4866D5B}" destId="{B3EA5F03-FAA6-4B4C-BA34-FEFE4D512B3E}" srcOrd="1" destOrd="0" presId="urn:microsoft.com/office/officeart/2018/5/layout/IconLeafLabelList"/>
    <dgm:cxn modelId="{0D2AFC86-C23E-4547-BF14-38BE564CBC60}" type="presParOf" srcId="{54D5D434-1DFD-4D85-88AB-E0DDD4866D5B}" destId="{F8F5B2C4-4259-49E2-BEA3-8F0F8CF57ED2}" srcOrd="2" destOrd="0" presId="urn:microsoft.com/office/officeart/2018/5/layout/IconLeafLabelList"/>
    <dgm:cxn modelId="{CD439851-75F1-4EC4-93E3-50D44EA3DC83}" type="presParOf" srcId="{54D5D434-1DFD-4D85-88AB-E0DDD4866D5B}" destId="{9F203C8F-5028-4D26-9ECD-D85CD36492A5}" srcOrd="3" destOrd="0" presId="urn:microsoft.com/office/officeart/2018/5/layout/IconLeafLabelList"/>
    <dgm:cxn modelId="{E3DFC4FA-FBD3-461F-B8A3-E8758FF829C2}" type="presParOf" srcId="{A49E8368-DD38-4ECA-96D6-883D56C94906}" destId="{F611F61E-826F-4057-8B59-F20C9A4039CE}" srcOrd="7" destOrd="0" presId="urn:microsoft.com/office/officeart/2018/5/layout/IconLeafLabelList"/>
    <dgm:cxn modelId="{70655DA8-067D-477C-801A-351066173BF6}" type="presParOf" srcId="{A49E8368-DD38-4ECA-96D6-883D56C94906}" destId="{4B287274-6A5D-4AC3-A422-78F4EBBB1834}" srcOrd="8" destOrd="0" presId="urn:microsoft.com/office/officeart/2018/5/layout/IconLeafLabelList"/>
    <dgm:cxn modelId="{201288DB-F720-434B-8DBF-E5E14F80E341}" type="presParOf" srcId="{4B287274-6A5D-4AC3-A422-78F4EBBB1834}" destId="{F10A6D0F-A5C2-4DF6-890A-FB15279A57E3}" srcOrd="0" destOrd="0" presId="urn:microsoft.com/office/officeart/2018/5/layout/IconLeafLabelList"/>
    <dgm:cxn modelId="{15D4DC1D-6CF4-4C26-A3C2-DDE522B25CD0}" type="presParOf" srcId="{4B287274-6A5D-4AC3-A422-78F4EBBB1834}" destId="{DD4FAE57-BDEB-46F5-825C-0A22B0D0877F}" srcOrd="1" destOrd="0" presId="urn:microsoft.com/office/officeart/2018/5/layout/IconLeafLabelList"/>
    <dgm:cxn modelId="{AEA32D82-0F34-474B-A7D1-B444B6A00216}" type="presParOf" srcId="{4B287274-6A5D-4AC3-A422-78F4EBBB1834}" destId="{B3CFDF96-B4DF-42A1-B76D-A32A1217ED73}" srcOrd="2" destOrd="0" presId="urn:microsoft.com/office/officeart/2018/5/layout/IconLeafLabelList"/>
    <dgm:cxn modelId="{BD95460F-4DE3-4E0E-897D-DB4D36741078}" type="presParOf" srcId="{4B287274-6A5D-4AC3-A422-78F4EBBB1834}" destId="{D1A92C6A-5377-42C1-940E-8D0A0863286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20B96B0-C1D3-4C4C-938C-72996DC77D0C}"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6E14DB76-52DE-4222-8B86-C1C0F09FFBD6}">
      <dgm:prSet/>
      <dgm:spPr/>
      <dgm:t>
        <a:bodyPr/>
        <a:lstStyle/>
        <a:p>
          <a:r>
            <a:rPr lang="en-US"/>
            <a:t>CNI</a:t>
          </a:r>
        </a:p>
      </dgm:t>
    </dgm:pt>
    <dgm:pt modelId="{E86F608D-A437-43B0-89C7-F1299E6DA4A0}" type="parTrans" cxnId="{BB2724E2-9716-4619-95BE-2A13F1827E57}">
      <dgm:prSet/>
      <dgm:spPr/>
      <dgm:t>
        <a:bodyPr/>
        <a:lstStyle/>
        <a:p>
          <a:endParaRPr lang="en-US"/>
        </a:p>
      </dgm:t>
    </dgm:pt>
    <dgm:pt modelId="{03D276D8-3AAF-4F30-83BB-D762904C48A2}" type="sibTrans" cxnId="{BB2724E2-9716-4619-95BE-2A13F1827E57}">
      <dgm:prSet/>
      <dgm:spPr/>
      <dgm:t>
        <a:bodyPr/>
        <a:lstStyle/>
        <a:p>
          <a:endParaRPr lang="en-US"/>
        </a:p>
      </dgm:t>
    </dgm:pt>
    <dgm:pt modelId="{8C5065F8-5A8C-40C5-B662-70CCCC02A12B}">
      <dgm:prSet/>
      <dgm:spPr/>
      <dgm:t>
        <a:bodyPr/>
        <a:lstStyle/>
        <a:p>
          <a:r>
            <a:rPr lang="en-US"/>
            <a:t>Pod-to-pod communication</a:t>
          </a:r>
        </a:p>
      </dgm:t>
    </dgm:pt>
    <dgm:pt modelId="{FCD89053-DB0E-4130-8822-0DCD4948863E}" type="parTrans" cxnId="{68BE4E65-4A17-48F6-A0C1-64634A8E296D}">
      <dgm:prSet/>
      <dgm:spPr/>
      <dgm:t>
        <a:bodyPr/>
        <a:lstStyle/>
        <a:p>
          <a:endParaRPr lang="en-US"/>
        </a:p>
      </dgm:t>
    </dgm:pt>
    <dgm:pt modelId="{9A468901-FEC0-4EE8-8FBF-D7ADB0B68DE9}" type="sibTrans" cxnId="{68BE4E65-4A17-48F6-A0C1-64634A8E296D}">
      <dgm:prSet/>
      <dgm:spPr/>
      <dgm:t>
        <a:bodyPr/>
        <a:lstStyle/>
        <a:p>
          <a:endParaRPr lang="en-US"/>
        </a:p>
      </dgm:t>
    </dgm:pt>
    <dgm:pt modelId="{73E2F4E6-EB2D-41A3-9F9F-655289284A36}">
      <dgm:prSet/>
      <dgm:spPr/>
      <dgm:t>
        <a:bodyPr/>
        <a:lstStyle/>
        <a:p>
          <a:r>
            <a:rPr lang="en-US"/>
            <a:t>Services</a:t>
          </a:r>
        </a:p>
      </dgm:t>
    </dgm:pt>
    <dgm:pt modelId="{92546E01-001E-4C44-8DA2-8A476037333E}" type="parTrans" cxnId="{8A65EDF6-BD19-4755-887E-ACD1D55A7A0D}">
      <dgm:prSet/>
      <dgm:spPr/>
      <dgm:t>
        <a:bodyPr/>
        <a:lstStyle/>
        <a:p>
          <a:endParaRPr lang="en-US"/>
        </a:p>
      </dgm:t>
    </dgm:pt>
    <dgm:pt modelId="{E429C1C9-3BCD-4D86-A636-C5141FAD602F}" type="sibTrans" cxnId="{8A65EDF6-BD19-4755-887E-ACD1D55A7A0D}">
      <dgm:prSet/>
      <dgm:spPr/>
      <dgm:t>
        <a:bodyPr/>
        <a:lstStyle/>
        <a:p>
          <a:endParaRPr lang="en-US"/>
        </a:p>
      </dgm:t>
    </dgm:pt>
    <dgm:pt modelId="{9AE1851E-9129-45AE-9031-F1A91D49678E}">
      <dgm:prSet/>
      <dgm:spPr/>
      <dgm:t>
        <a:bodyPr/>
        <a:lstStyle/>
        <a:p>
          <a:r>
            <a:rPr lang="en-US"/>
            <a:t>Ingress</a:t>
          </a:r>
        </a:p>
      </dgm:t>
    </dgm:pt>
    <dgm:pt modelId="{807689F8-F9E6-4916-BC7F-5CD241A71373}" type="parTrans" cxnId="{7046CF1F-F6FB-4DA7-AE3D-084AE3C16A9F}">
      <dgm:prSet/>
      <dgm:spPr/>
      <dgm:t>
        <a:bodyPr/>
        <a:lstStyle/>
        <a:p>
          <a:endParaRPr lang="en-US"/>
        </a:p>
      </dgm:t>
    </dgm:pt>
    <dgm:pt modelId="{34C81C72-249D-42DB-89B4-B20FA3FB9FCC}" type="sibTrans" cxnId="{7046CF1F-F6FB-4DA7-AE3D-084AE3C16A9F}">
      <dgm:prSet/>
      <dgm:spPr/>
      <dgm:t>
        <a:bodyPr/>
        <a:lstStyle/>
        <a:p>
          <a:endParaRPr lang="en-US"/>
        </a:p>
      </dgm:t>
    </dgm:pt>
    <dgm:pt modelId="{9AF1E07D-0EA3-964A-BDDB-386BCF586ED0}" type="pres">
      <dgm:prSet presAssocID="{B20B96B0-C1D3-4C4C-938C-72996DC77D0C}" presName="vert0" presStyleCnt="0">
        <dgm:presLayoutVars>
          <dgm:dir/>
          <dgm:animOne val="branch"/>
          <dgm:animLvl val="lvl"/>
        </dgm:presLayoutVars>
      </dgm:prSet>
      <dgm:spPr/>
    </dgm:pt>
    <dgm:pt modelId="{6B8CAE81-C1F4-7E46-8D5F-991BBB607273}" type="pres">
      <dgm:prSet presAssocID="{6E14DB76-52DE-4222-8B86-C1C0F09FFBD6}" presName="thickLine" presStyleLbl="alignNode1" presStyleIdx="0" presStyleCnt="4"/>
      <dgm:spPr/>
    </dgm:pt>
    <dgm:pt modelId="{9273BD7B-F1FF-B749-AFAB-C06F2BF7B1A2}" type="pres">
      <dgm:prSet presAssocID="{6E14DB76-52DE-4222-8B86-C1C0F09FFBD6}" presName="horz1" presStyleCnt="0"/>
      <dgm:spPr/>
    </dgm:pt>
    <dgm:pt modelId="{D14001E9-2A85-1F42-985B-701BC73659DC}" type="pres">
      <dgm:prSet presAssocID="{6E14DB76-52DE-4222-8B86-C1C0F09FFBD6}" presName="tx1" presStyleLbl="revTx" presStyleIdx="0" presStyleCnt="4"/>
      <dgm:spPr/>
    </dgm:pt>
    <dgm:pt modelId="{19A30993-1605-B64B-9C29-971563EB5066}" type="pres">
      <dgm:prSet presAssocID="{6E14DB76-52DE-4222-8B86-C1C0F09FFBD6}" presName="vert1" presStyleCnt="0"/>
      <dgm:spPr/>
    </dgm:pt>
    <dgm:pt modelId="{3D853FE6-30A4-B945-9E42-8101805F4435}" type="pres">
      <dgm:prSet presAssocID="{8C5065F8-5A8C-40C5-B662-70CCCC02A12B}" presName="thickLine" presStyleLbl="alignNode1" presStyleIdx="1" presStyleCnt="4"/>
      <dgm:spPr/>
    </dgm:pt>
    <dgm:pt modelId="{EA89FAB3-3467-7447-88BA-1332B0074143}" type="pres">
      <dgm:prSet presAssocID="{8C5065F8-5A8C-40C5-B662-70CCCC02A12B}" presName="horz1" presStyleCnt="0"/>
      <dgm:spPr/>
    </dgm:pt>
    <dgm:pt modelId="{5FA98ACC-CD14-5E47-9400-18B2126AF753}" type="pres">
      <dgm:prSet presAssocID="{8C5065F8-5A8C-40C5-B662-70CCCC02A12B}" presName="tx1" presStyleLbl="revTx" presStyleIdx="1" presStyleCnt="4"/>
      <dgm:spPr/>
    </dgm:pt>
    <dgm:pt modelId="{39EA6857-DB60-C848-A885-047AACBA040F}" type="pres">
      <dgm:prSet presAssocID="{8C5065F8-5A8C-40C5-B662-70CCCC02A12B}" presName="vert1" presStyleCnt="0"/>
      <dgm:spPr/>
    </dgm:pt>
    <dgm:pt modelId="{7A847D36-0BBA-0643-915F-3C4F178BFF10}" type="pres">
      <dgm:prSet presAssocID="{73E2F4E6-EB2D-41A3-9F9F-655289284A36}" presName="thickLine" presStyleLbl="alignNode1" presStyleIdx="2" presStyleCnt="4"/>
      <dgm:spPr/>
    </dgm:pt>
    <dgm:pt modelId="{4DF521E2-7CD2-5546-BF1F-FC00BFEFED5F}" type="pres">
      <dgm:prSet presAssocID="{73E2F4E6-EB2D-41A3-9F9F-655289284A36}" presName="horz1" presStyleCnt="0"/>
      <dgm:spPr/>
    </dgm:pt>
    <dgm:pt modelId="{1A4BDCA9-27C0-7242-8D26-5C5808411B04}" type="pres">
      <dgm:prSet presAssocID="{73E2F4E6-EB2D-41A3-9F9F-655289284A36}" presName="tx1" presStyleLbl="revTx" presStyleIdx="2" presStyleCnt="4"/>
      <dgm:spPr/>
    </dgm:pt>
    <dgm:pt modelId="{F7A95561-9FCA-3842-877F-089109A89B84}" type="pres">
      <dgm:prSet presAssocID="{73E2F4E6-EB2D-41A3-9F9F-655289284A36}" presName="vert1" presStyleCnt="0"/>
      <dgm:spPr/>
    </dgm:pt>
    <dgm:pt modelId="{85C527D7-F92C-1D44-BDDA-8E873F0572B3}" type="pres">
      <dgm:prSet presAssocID="{9AE1851E-9129-45AE-9031-F1A91D49678E}" presName="thickLine" presStyleLbl="alignNode1" presStyleIdx="3" presStyleCnt="4"/>
      <dgm:spPr/>
    </dgm:pt>
    <dgm:pt modelId="{F4E8034E-DA6A-4D48-802E-AA170863A08D}" type="pres">
      <dgm:prSet presAssocID="{9AE1851E-9129-45AE-9031-F1A91D49678E}" presName="horz1" presStyleCnt="0"/>
      <dgm:spPr/>
    </dgm:pt>
    <dgm:pt modelId="{12773C0C-A533-0143-81CF-5E23E1EA30DE}" type="pres">
      <dgm:prSet presAssocID="{9AE1851E-9129-45AE-9031-F1A91D49678E}" presName="tx1" presStyleLbl="revTx" presStyleIdx="3" presStyleCnt="4"/>
      <dgm:spPr/>
    </dgm:pt>
    <dgm:pt modelId="{A136967E-127B-7F42-88A8-EC632B3DFCE9}" type="pres">
      <dgm:prSet presAssocID="{9AE1851E-9129-45AE-9031-F1A91D49678E}" presName="vert1" presStyleCnt="0"/>
      <dgm:spPr/>
    </dgm:pt>
  </dgm:ptLst>
  <dgm:cxnLst>
    <dgm:cxn modelId="{66E93900-EB5E-D64F-B667-7B513DE4464F}" type="presOf" srcId="{6E14DB76-52DE-4222-8B86-C1C0F09FFBD6}" destId="{D14001E9-2A85-1F42-985B-701BC73659DC}" srcOrd="0" destOrd="0" presId="urn:microsoft.com/office/officeart/2008/layout/LinedList"/>
    <dgm:cxn modelId="{7046CF1F-F6FB-4DA7-AE3D-084AE3C16A9F}" srcId="{B20B96B0-C1D3-4C4C-938C-72996DC77D0C}" destId="{9AE1851E-9129-45AE-9031-F1A91D49678E}" srcOrd="3" destOrd="0" parTransId="{807689F8-F9E6-4916-BC7F-5CD241A71373}" sibTransId="{34C81C72-249D-42DB-89B4-B20FA3FB9FCC}"/>
    <dgm:cxn modelId="{852A085F-2983-6041-960D-8874BF98A6ED}" type="presOf" srcId="{8C5065F8-5A8C-40C5-B662-70CCCC02A12B}" destId="{5FA98ACC-CD14-5E47-9400-18B2126AF753}" srcOrd="0" destOrd="0" presId="urn:microsoft.com/office/officeart/2008/layout/LinedList"/>
    <dgm:cxn modelId="{68BE4E65-4A17-48F6-A0C1-64634A8E296D}" srcId="{B20B96B0-C1D3-4C4C-938C-72996DC77D0C}" destId="{8C5065F8-5A8C-40C5-B662-70CCCC02A12B}" srcOrd="1" destOrd="0" parTransId="{FCD89053-DB0E-4130-8822-0DCD4948863E}" sibTransId="{9A468901-FEC0-4EE8-8FBF-D7ADB0B68DE9}"/>
    <dgm:cxn modelId="{57DC6370-63AB-7C44-B5F9-8EEAD770C6DD}" type="presOf" srcId="{9AE1851E-9129-45AE-9031-F1A91D49678E}" destId="{12773C0C-A533-0143-81CF-5E23E1EA30DE}" srcOrd="0" destOrd="0" presId="urn:microsoft.com/office/officeart/2008/layout/LinedList"/>
    <dgm:cxn modelId="{CECC6ABD-F73E-1C47-9088-DDF97D9D0B7F}" type="presOf" srcId="{73E2F4E6-EB2D-41A3-9F9F-655289284A36}" destId="{1A4BDCA9-27C0-7242-8D26-5C5808411B04}" srcOrd="0" destOrd="0" presId="urn:microsoft.com/office/officeart/2008/layout/LinedList"/>
    <dgm:cxn modelId="{2D6300C5-7BE0-6344-87E7-9AA929D63E2B}" type="presOf" srcId="{B20B96B0-C1D3-4C4C-938C-72996DC77D0C}" destId="{9AF1E07D-0EA3-964A-BDDB-386BCF586ED0}" srcOrd="0" destOrd="0" presId="urn:microsoft.com/office/officeart/2008/layout/LinedList"/>
    <dgm:cxn modelId="{BB2724E2-9716-4619-95BE-2A13F1827E57}" srcId="{B20B96B0-C1D3-4C4C-938C-72996DC77D0C}" destId="{6E14DB76-52DE-4222-8B86-C1C0F09FFBD6}" srcOrd="0" destOrd="0" parTransId="{E86F608D-A437-43B0-89C7-F1299E6DA4A0}" sibTransId="{03D276D8-3AAF-4F30-83BB-D762904C48A2}"/>
    <dgm:cxn modelId="{8A65EDF6-BD19-4755-887E-ACD1D55A7A0D}" srcId="{B20B96B0-C1D3-4C4C-938C-72996DC77D0C}" destId="{73E2F4E6-EB2D-41A3-9F9F-655289284A36}" srcOrd="2" destOrd="0" parTransId="{92546E01-001E-4C44-8DA2-8A476037333E}" sibTransId="{E429C1C9-3BCD-4D86-A636-C5141FAD602F}"/>
    <dgm:cxn modelId="{EAD34A49-36CA-F044-A824-B7A344F277C5}" type="presParOf" srcId="{9AF1E07D-0EA3-964A-BDDB-386BCF586ED0}" destId="{6B8CAE81-C1F4-7E46-8D5F-991BBB607273}" srcOrd="0" destOrd="0" presId="urn:microsoft.com/office/officeart/2008/layout/LinedList"/>
    <dgm:cxn modelId="{D5FB7A21-415A-DD4C-B4BC-AB07D4EF2B04}" type="presParOf" srcId="{9AF1E07D-0EA3-964A-BDDB-386BCF586ED0}" destId="{9273BD7B-F1FF-B749-AFAB-C06F2BF7B1A2}" srcOrd="1" destOrd="0" presId="urn:microsoft.com/office/officeart/2008/layout/LinedList"/>
    <dgm:cxn modelId="{00E1CBD6-1F6E-D343-9A2E-6B59A1C97A56}" type="presParOf" srcId="{9273BD7B-F1FF-B749-AFAB-C06F2BF7B1A2}" destId="{D14001E9-2A85-1F42-985B-701BC73659DC}" srcOrd="0" destOrd="0" presId="urn:microsoft.com/office/officeart/2008/layout/LinedList"/>
    <dgm:cxn modelId="{28D6D006-A285-314A-932A-BDBF3A115C72}" type="presParOf" srcId="{9273BD7B-F1FF-B749-AFAB-C06F2BF7B1A2}" destId="{19A30993-1605-B64B-9C29-971563EB5066}" srcOrd="1" destOrd="0" presId="urn:microsoft.com/office/officeart/2008/layout/LinedList"/>
    <dgm:cxn modelId="{54CC7E5F-7C35-7C43-B0B9-A65C7B04ACB5}" type="presParOf" srcId="{9AF1E07D-0EA3-964A-BDDB-386BCF586ED0}" destId="{3D853FE6-30A4-B945-9E42-8101805F4435}" srcOrd="2" destOrd="0" presId="urn:microsoft.com/office/officeart/2008/layout/LinedList"/>
    <dgm:cxn modelId="{290A2B42-D138-2B47-AC60-0FB0BD39F496}" type="presParOf" srcId="{9AF1E07D-0EA3-964A-BDDB-386BCF586ED0}" destId="{EA89FAB3-3467-7447-88BA-1332B0074143}" srcOrd="3" destOrd="0" presId="urn:microsoft.com/office/officeart/2008/layout/LinedList"/>
    <dgm:cxn modelId="{42CDD078-C6E1-7C4B-8BEF-A273AEE276D2}" type="presParOf" srcId="{EA89FAB3-3467-7447-88BA-1332B0074143}" destId="{5FA98ACC-CD14-5E47-9400-18B2126AF753}" srcOrd="0" destOrd="0" presId="urn:microsoft.com/office/officeart/2008/layout/LinedList"/>
    <dgm:cxn modelId="{CD82B9C5-621D-434B-BFF6-E33E2E7E31F6}" type="presParOf" srcId="{EA89FAB3-3467-7447-88BA-1332B0074143}" destId="{39EA6857-DB60-C848-A885-047AACBA040F}" srcOrd="1" destOrd="0" presId="urn:microsoft.com/office/officeart/2008/layout/LinedList"/>
    <dgm:cxn modelId="{CA33A22D-F49F-1E47-B0C7-8F51EDB90515}" type="presParOf" srcId="{9AF1E07D-0EA3-964A-BDDB-386BCF586ED0}" destId="{7A847D36-0BBA-0643-915F-3C4F178BFF10}" srcOrd="4" destOrd="0" presId="urn:microsoft.com/office/officeart/2008/layout/LinedList"/>
    <dgm:cxn modelId="{00C9FEE2-CCB2-3643-B216-49BCEFC7B001}" type="presParOf" srcId="{9AF1E07D-0EA3-964A-BDDB-386BCF586ED0}" destId="{4DF521E2-7CD2-5546-BF1F-FC00BFEFED5F}" srcOrd="5" destOrd="0" presId="urn:microsoft.com/office/officeart/2008/layout/LinedList"/>
    <dgm:cxn modelId="{041DAE12-E195-2643-A1E3-1C0870532EC4}" type="presParOf" srcId="{4DF521E2-7CD2-5546-BF1F-FC00BFEFED5F}" destId="{1A4BDCA9-27C0-7242-8D26-5C5808411B04}" srcOrd="0" destOrd="0" presId="urn:microsoft.com/office/officeart/2008/layout/LinedList"/>
    <dgm:cxn modelId="{B9CFE195-7581-1142-A70F-151A4FE059F4}" type="presParOf" srcId="{4DF521E2-7CD2-5546-BF1F-FC00BFEFED5F}" destId="{F7A95561-9FCA-3842-877F-089109A89B84}" srcOrd="1" destOrd="0" presId="urn:microsoft.com/office/officeart/2008/layout/LinedList"/>
    <dgm:cxn modelId="{21FDBBFF-F007-204E-90EC-D79FBE79F004}" type="presParOf" srcId="{9AF1E07D-0EA3-964A-BDDB-386BCF586ED0}" destId="{85C527D7-F92C-1D44-BDDA-8E873F0572B3}" srcOrd="6" destOrd="0" presId="urn:microsoft.com/office/officeart/2008/layout/LinedList"/>
    <dgm:cxn modelId="{B1D7202F-87CE-4847-9B32-E47FCE686F8A}" type="presParOf" srcId="{9AF1E07D-0EA3-964A-BDDB-386BCF586ED0}" destId="{F4E8034E-DA6A-4D48-802E-AA170863A08D}" srcOrd="7" destOrd="0" presId="urn:microsoft.com/office/officeart/2008/layout/LinedList"/>
    <dgm:cxn modelId="{886E516A-F49D-5C4E-8905-A94CCA28AFB7}" type="presParOf" srcId="{F4E8034E-DA6A-4D48-802E-AA170863A08D}" destId="{12773C0C-A533-0143-81CF-5E23E1EA30DE}" srcOrd="0" destOrd="0" presId="urn:microsoft.com/office/officeart/2008/layout/LinedList"/>
    <dgm:cxn modelId="{BE83EB78-8670-3442-ACB7-C81EDCBC797C}" type="presParOf" srcId="{F4E8034E-DA6A-4D48-802E-AA170863A08D}" destId="{A136967E-127B-7F42-88A8-EC632B3DFCE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0B07886-5430-49E1-882D-21BFDF8F11A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38CCAD4D-1DCD-4468-854C-415955BFAFA5}">
      <dgm:prSet/>
      <dgm:spPr/>
      <dgm:t>
        <a:bodyPr/>
        <a:lstStyle/>
        <a:p>
          <a:r>
            <a:rPr lang="en-US"/>
            <a:t>CSI</a:t>
          </a:r>
        </a:p>
      </dgm:t>
    </dgm:pt>
    <dgm:pt modelId="{2CCCCA54-F5CB-443D-9EF0-AE4AB7FFF290}" type="parTrans" cxnId="{DC99E139-ABB8-4ED5-8B09-DD379D0FF86F}">
      <dgm:prSet/>
      <dgm:spPr/>
      <dgm:t>
        <a:bodyPr/>
        <a:lstStyle/>
        <a:p>
          <a:endParaRPr lang="en-US"/>
        </a:p>
      </dgm:t>
    </dgm:pt>
    <dgm:pt modelId="{D6A29C1F-C407-48A2-928E-48B26887011A}" type="sibTrans" cxnId="{DC99E139-ABB8-4ED5-8B09-DD379D0FF86F}">
      <dgm:prSet/>
      <dgm:spPr/>
      <dgm:t>
        <a:bodyPr/>
        <a:lstStyle/>
        <a:p>
          <a:endParaRPr lang="en-US"/>
        </a:p>
      </dgm:t>
    </dgm:pt>
    <dgm:pt modelId="{FCD09A84-6D84-4757-9B78-7AF0AEF1D574}">
      <dgm:prSet/>
      <dgm:spPr/>
      <dgm:t>
        <a:bodyPr/>
        <a:lstStyle/>
        <a:p>
          <a:r>
            <a:rPr lang="en-US"/>
            <a:t>Volume types</a:t>
          </a:r>
        </a:p>
      </dgm:t>
    </dgm:pt>
    <dgm:pt modelId="{1D33B5CA-683D-4A9E-B5EE-19505C962364}" type="parTrans" cxnId="{4BA7524D-32EF-4327-8A4A-DC3F021A88E9}">
      <dgm:prSet/>
      <dgm:spPr/>
      <dgm:t>
        <a:bodyPr/>
        <a:lstStyle/>
        <a:p>
          <a:endParaRPr lang="en-US"/>
        </a:p>
      </dgm:t>
    </dgm:pt>
    <dgm:pt modelId="{8BF41CE9-74F7-47B4-94D2-114FCB6666D3}" type="sibTrans" cxnId="{4BA7524D-32EF-4327-8A4A-DC3F021A88E9}">
      <dgm:prSet/>
      <dgm:spPr/>
      <dgm:t>
        <a:bodyPr/>
        <a:lstStyle/>
        <a:p>
          <a:endParaRPr lang="en-US"/>
        </a:p>
      </dgm:t>
    </dgm:pt>
    <dgm:pt modelId="{7265656A-B838-407E-B30C-DB10ABF9FBD4}">
      <dgm:prSet/>
      <dgm:spPr/>
      <dgm:t>
        <a:bodyPr/>
        <a:lstStyle/>
        <a:p>
          <a:r>
            <a:rPr lang="en-US"/>
            <a:t>PersistentVolume</a:t>
          </a:r>
        </a:p>
      </dgm:t>
    </dgm:pt>
    <dgm:pt modelId="{8AE7F8FE-DC73-460F-B35B-1168347E3FB6}" type="parTrans" cxnId="{CC1EAC50-1698-4E74-8944-6FDB23490FA3}">
      <dgm:prSet/>
      <dgm:spPr/>
      <dgm:t>
        <a:bodyPr/>
        <a:lstStyle/>
        <a:p>
          <a:endParaRPr lang="en-US"/>
        </a:p>
      </dgm:t>
    </dgm:pt>
    <dgm:pt modelId="{54FAC006-8FB0-4E64-A635-791E32F59490}" type="sibTrans" cxnId="{CC1EAC50-1698-4E74-8944-6FDB23490FA3}">
      <dgm:prSet/>
      <dgm:spPr/>
      <dgm:t>
        <a:bodyPr/>
        <a:lstStyle/>
        <a:p>
          <a:endParaRPr lang="en-US"/>
        </a:p>
      </dgm:t>
    </dgm:pt>
    <dgm:pt modelId="{14C2BD6B-6EE3-4FD2-B8B7-73FBA9E61173}">
      <dgm:prSet/>
      <dgm:spPr/>
      <dgm:t>
        <a:bodyPr/>
        <a:lstStyle/>
        <a:p>
          <a:r>
            <a:rPr lang="en-US"/>
            <a:t>PersistentVolumeClaim</a:t>
          </a:r>
        </a:p>
      </dgm:t>
    </dgm:pt>
    <dgm:pt modelId="{A2840273-2DC6-42B4-8666-69938D927BB7}" type="parTrans" cxnId="{2E80FF17-F881-47D3-904B-D347953605BC}">
      <dgm:prSet/>
      <dgm:spPr/>
      <dgm:t>
        <a:bodyPr/>
        <a:lstStyle/>
        <a:p>
          <a:endParaRPr lang="en-US"/>
        </a:p>
      </dgm:t>
    </dgm:pt>
    <dgm:pt modelId="{E6379252-D5ED-4668-8FCD-3E19810BBF32}" type="sibTrans" cxnId="{2E80FF17-F881-47D3-904B-D347953605BC}">
      <dgm:prSet/>
      <dgm:spPr/>
      <dgm:t>
        <a:bodyPr/>
        <a:lstStyle/>
        <a:p>
          <a:endParaRPr lang="en-US"/>
        </a:p>
      </dgm:t>
    </dgm:pt>
    <dgm:pt modelId="{8B974A59-6BDC-E143-964F-AA1BF5729AFF}" type="pres">
      <dgm:prSet presAssocID="{A0B07886-5430-49E1-882D-21BFDF8F11A5}" presName="vert0" presStyleCnt="0">
        <dgm:presLayoutVars>
          <dgm:dir/>
          <dgm:animOne val="branch"/>
          <dgm:animLvl val="lvl"/>
        </dgm:presLayoutVars>
      </dgm:prSet>
      <dgm:spPr/>
    </dgm:pt>
    <dgm:pt modelId="{2A0BA897-8334-A046-B902-66B909F1EC31}" type="pres">
      <dgm:prSet presAssocID="{38CCAD4D-1DCD-4468-854C-415955BFAFA5}" presName="thickLine" presStyleLbl="alignNode1" presStyleIdx="0" presStyleCnt="4"/>
      <dgm:spPr/>
    </dgm:pt>
    <dgm:pt modelId="{2DE9D0BB-5E50-E84D-B3EE-491749D7C1E6}" type="pres">
      <dgm:prSet presAssocID="{38CCAD4D-1DCD-4468-854C-415955BFAFA5}" presName="horz1" presStyleCnt="0"/>
      <dgm:spPr/>
    </dgm:pt>
    <dgm:pt modelId="{E83592CB-306E-164E-8B88-B3A06429B56E}" type="pres">
      <dgm:prSet presAssocID="{38CCAD4D-1DCD-4468-854C-415955BFAFA5}" presName="tx1" presStyleLbl="revTx" presStyleIdx="0" presStyleCnt="4"/>
      <dgm:spPr/>
    </dgm:pt>
    <dgm:pt modelId="{AB51E593-8F7C-4242-AE08-26A88BA8098E}" type="pres">
      <dgm:prSet presAssocID="{38CCAD4D-1DCD-4468-854C-415955BFAFA5}" presName="vert1" presStyleCnt="0"/>
      <dgm:spPr/>
    </dgm:pt>
    <dgm:pt modelId="{160C07E8-3E86-414C-874E-6666DB6338A9}" type="pres">
      <dgm:prSet presAssocID="{FCD09A84-6D84-4757-9B78-7AF0AEF1D574}" presName="thickLine" presStyleLbl="alignNode1" presStyleIdx="1" presStyleCnt="4"/>
      <dgm:spPr/>
    </dgm:pt>
    <dgm:pt modelId="{540B2CEB-0387-F747-AE9D-9E8838600934}" type="pres">
      <dgm:prSet presAssocID="{FCD09A84-6D84-4757-9B78-7AF0AEF1D574}" presName="horz1" presStyleCnt="0"/>
      <dgm:spPr/>
    </dgm:pt>
    <dgm:pt modelId="{886A5F22-78C5-E849-9169-6BC1630EC0FB}" type="pres">
      <dgm:prSet presAssocID="{FCD09A84-6D84-4757-9B78-7AF0AEF1D574}" presName="tx1" presStyleLbl="revTx" presStyleIdx="1" presStyleCnt="4"/>
      <dgm:spPr/>
    </dgm:pt>
    <dgm:pt modelId="{D1C83E8F-47FF-0941-A37F-3573443FC721}" type="pres">
      <dgm:prSet presAssocID="{FCD09A84-6D84-4757-9B78-7AF0AEF1D574}" presName="vert1" presStyleCnt="0"/>
      <dgm:spPr/>
    </dgm:pt>
    <dgm:pt modelId="{72A2E640-F414-E144-8430-EEC9A11679F9}" type="pres">
      <dgm:prSet presAssocID="{7265656A-B838-407E-B30C-DB10ABF9FBD4}" presName="thickLine" presStyleLbl="alignNode1" presStyleIdx="2" presStyleCnt="4"/>
      <dgm:spPr/>
    </dgm:pt>
    <dgm:pt modelId="{EE184D53-61A0-EA4E-82F4-7FA823843FA2}" type="pres">
      <dgm:prSet presAssocID="{7265656A-B838-407E-B30C-DB10ABF9FBD4}" presName="horz1" presStyleCnt="0"/>
      <dgm:spPr/>
    </dgm:pt>
    <dgm:pt modelId="{830F3F45-4D52-B649-90CA-FC6423D6F58F}" type="pres">
      <dgm:prSet presAssocID="{7265656A-B838-407E-B30C-DB10ABF9FBD4}" presName="tx1" presStyleLbl="revTx" presStyleIdx="2" presStyleCnt="4"/>
      <dgm:spPr/>
    </dgm:pt>
    <dgm:pt modelId="{66BB35E0-6E71-6F4D-86A8-0485D0AC4040}" type="pres">
      <dgm:prSet presAssocID="{7265656A-B838-407E-B30C-DB10ABF9FBD4}" presName="vert1" presStyleCnt="0"/>
      <dgm:spPr/>
    </dgm:pt>
    <dgm:pt modelId="{AB7615A2-C091-7A4F-856A-9D9210CE4460}" type="pres">
      <dgm:prSet presAssocID="{14C2BD6B-6EE3-4FD2-B8B7-73FBA9E61173}" presName="thickLine" presStyleLbl="alignNode1" presStyleIdx="3" presStyleCnt="4"/>
      <dgm:spPr/>
    </dgm:pt>
    <dgm:pt modelId="{6CAE3B59-A4C3-F142-9BFF-258486242951}" type="pres">
      <dgm:prSet presAssocID="{14C2BD6B-6EE3-4FD2-B8B7-73FBA9E61173}" presName="horz1" presStyleCnt="0"/>
      <dgm:spPr/>
    </dgm:pt>
    <dgm:pt modelId="{9079E7F3-167C-F74F-8CBD-679C43E12695}" type="pres">
      <dgm:prSet presAssocID="{14C2BD6B-6EE3-4FD2-B8B7-73FBA9E61173}" presName="tx1" presStyleLbl="revTx" presStyleIdx="3" presStyleCnt="4"/>
      <dgm:spPr/>
    </dgm:pt>
    <dgm:pt modelId="{FDDBA221-F20A-F341-8DFA-41CEEA25C110}" type="pres">
      <dgm:prSet presAssocID="{14C2BD6B-6EE3-4FD2-B8B7-73FBA9E61173}" presName="vert1" presStyleCnt="0"/>
      <dgm:spPr/>
    </dgm:pt>
  </dgm:ptLst>
  <dgm:cxnLst>
    <dgm:cxn modelId="{2E80FF17-F881-47D3-904B-D347953605BC}" srcId="{A0B07886-5430-49E1-882D-21BFDF8F11A5}" destId="{14C2BD6B-6EE3-4FD2-B8B7-73FBA9E61173}" srcOrd="3" destOrd="0" parTransId="{A2840273-2DC6-42B4-8666-69938D927BB7}" sibTransId="{E6379252-D5ED-4668-8FCD-3E19810BBF32}"/>
    <dgm:cxn modelId="{F699E918-7C49-A84D-997B-5C00FFFA51ED}" type="presOf" srcId="{38CCAD4D-1DCD-4468-854C-415955BFAFA5}" destId="{E83592CB-306E-164E-8B88-B3A06429B56E}" srcOrd="0" destOrd="0" presId="urn:microsoft.com/office/officeart/2008/layout/LinedList"/>
    <dgm:cxn modelId="{DC99E139-ABB8-4ED5-8B09-DD379D0FF86F}" srcId="{A0B07886-5430-49E1-882D-21BFDF8F11A5}" destId="{38CCAD4D-1DCD-4468-854C-415955BFAFA5}" srcOrd="0" destOrd="0" parTransId="{2CCCCA54-F5CB-443D-9EF0-AE4AB7FFF290}" sibTransId="{D6A29C1F-C407-48A2-928E-48B26887011A}"/>
    <dgm:cxn modelId="{4BA7524D-32EF-4327-8A4A-DC3F021A88E9}" srcId="{A0B07886-5430-49E1-882D-21BFDF8F11A5}" destId="{FCD09A84-6D84-4757-9B78-7AF0AEF1D574}" srcOrd="1" destOrd="0" parTransId="{1D33B5CA-683D-4A9E-B5EE-19505C962364}" sibTransId="{8BF41CE9-74F7-47B4-94D2-114FCB6666D3}"/>
    <dgm:cxn modelId="{CC1EAC50-1698-4E74-8944-6FDB23490FA3}" srcId="{A0B07886-5430-49E1-882D-21BFDF8F11A5}" destId="{7265656A-B838-407E-B30C-DB10ABF9FBD4}" srcOrd="2" destOrd="0" parTransId="{8AE7F8FE-DC73-460F-B35B-1168347E3FB6}" sibTransId="{54FAC006-8FB0-4E64-A635-791E32F59490}"/>
    <dgm:cxn modelId="{C7225C72-68EC-AB4F-B67E-4BB758FC4AA8}" type="presOf" srcId="{FCD09A84-6D84-4757-9B78-7AF0AEF1D574}" destId="{886A5F22-78C5-E849-9169-6BC1630EC0FB}" srcOrd="0" destOrd="0" presId="urn:microsoft.com/office/officeart/2008/layout/LinedList"/>
    <dgm:cxn modelId="{C2F1C2BE-A577-4D4F-B736-BD5847C42596}" type="presOf" srcId="{A0B07886-5430-49E1-882D-21BFDF8F11A5}" destId="{8B974A59-6BDC-E143-964F-AA1BF5729AFF}" srcOrd="0" destOrd="0" presId="urn:microsoft.com/office/officeart/2008/layout/LinedList"/>
    <dgm:cxn modelId="{56D8CEEC-1ADD-9240-973F-67EE725F4CB6}" type="presOf" srcId="{14C2BD6B-6EE3-4FD2-B8B7-73FBA9E61173}" destId="{9079E7F3-167C-F74F-8CBD-679C43E12695}" srcOrd="0" destOrd="0" presId="urn:microsoft.com/office/officeart/2008/layout/LinedList"/>
    <dgm:cxn modelId="{5B51F7FD-4808-CD4D-BE76-62EA55019996}" type="presOf" srcId="{7265656A-B838-407E-B30C-DB10ABF9FBD4}" destId="{830F3F45-4D52-B649-90CA-FC6423D6F58F}" srcOrd="0" destOrd="0" presId="urn:microsoft.com/office/officeart/2008/layout/LinedList"/>
    <dgm:cxn modelId="{A10690F3-3D6E-0645-BC3D-1AE9459A376A}" type="presParOf" srcId="{8B974A59-6BDC-E143-964F-AA1BF5729AFF}" destId="{2A0BA897-8334-A046-B902-66B909F1EC31}" srcOrd="0" destOrd="0" presId="urn:microsoft.com/office/officeart/2008/layout/LinedList"/>
    <dgm:cxn modelId="{36E90110-FD14-3D4E-84F7-C78C1083BA01}" type="presParOf" srcId="{8B974A59-6BDC-E143-964F-AA1BF5729AFF}" destId="{2DE9D0BB-5E50-E84D-B3EE-491749D7C1E6}" srcOrd="1" destOrd="0" presId="urn:microsoft.com/office/officeart/2008/layout/LinedList"/>
    <dgm:cxn modelId="{BE83BF75-5469-B842-A761-ABA4FC1FF915}" type="presParOf" srcId="{2DE9D0BB-5E50-E84D-B3EE-491749D7C1E6}" destId="{E83592CB-306E-164E-8B88-B3A06429B56E}" srcOrd="0" destOrd="0" presId="urn:microsoft.com/office/officeart/2008/layout/LinedList"/>
    <dgm:cxn modelId="{D127E242-5B09-AF47-B53D-F17DCF46DC26}" type="presParOf" srcId="{2DE9D0BB-5E50-E84D-B3EE-491749D7C1E6}" destId="{AB51E593-8F7C-4242-AE08-26A88BA8098E}" srcOrd="1" destOrd="0" presId="urn:microsoft.com/office/officeart/2008/layout/LinedList"/>
    <dgm:cxn modelId="{2AD4CE7A-B11B-9D4B-B87E-1FF107F4D91E}" type="presParOf" srcId="{8B974A59-6BDC-E143-964F-AA1BF5729AFF}" destId="{160C07E8-3E86-414C-874E-6666DB6338A9}" srcOrd="2" destOrd="0" presId="urn:microsoft.com/office/officeart/2008/layout/LinedList"/>
    <dgm:cxn modelId="{19009900-BEC8-E242-B627-9FBD81DBC6E7}" type="presParOf" srcId="{8B974A59-6BDC-E143-964F-AA1BF5729AFF}" destId="{540B2CEB-0387-F747-AE9D-9E8838600934}" srcOrd="3" destOrd="0" presId="urn:microsoft.com/office/officeart/2008/layout/LinedList"/>
    <dgm:cxn modelId="{1888AD63-81A2-6B46-8B00-A7C8B7D42CAC}" type="presParOf" srcId="{540B2CEB-0387-F747-AE9D-9E8838600934}" destId="{886A5F22-78C5-E849-9169-6BC1630EC0FB}" srcOrd="0" destOrd="0" presId="urn:microsoft.com/office/officeart/2008/layout/LinedList"/>
    <dgm:cxn modelId="{48F1D79B-4692-614B-93DA-6CD92B5CF84D}" type="presParOf" srcId="{540B2CEB-0387-F747-AE9D-9E8838600934}" destId="{D1C83E8F-47FF-0941-A37F-3573443FC721}" srcOrd="1" destOrd="0" presId="urn:microsoft.com/office/officeart/2008/layout/LinedList"/>
    <dgm:cxn modelId="{26198BBC-BC86-1A40-B561-9D6902927953}" type="presParOf" srcId="{8B974A59-6BDC-E143-964F-AA1BF5729AFF}" destId="{72A2E640-F414-E144-8430-EEC9A11679F9}" srcOrd="4" destOrd="0" presId="urn:microsoft.com/office/officeart/2008/layout/LinedList"/>
    <dgm:cxn modelId="{1F404341-EA24-C74D-938B-723E1D108515}" type="presParOf" srcId="{8B974A59-6BDC-E143-964F-AA1BF5729AFF}" destId="{EE184D53-61A0-EA4E-82F4-7FA823843FA2}" srcOrd="5" destOrd="0" presId="urn:microsoft.com/office/officeart/2008/layout/LinedList"/>
    <dgm:cxn modelId="{30CB87C6-2022-2A48-9C3B-FFEDBEEBFC6E}" type="presParOf" srcId="{EE184D53-61A0-EA4E-82F4-7FA823843FA2}" destId="{830F3F45-4D52-B649-90CA-FC6423D6F58F}" srcOrd="0" destOrd="0" presId="urn:microsoft.com/office/officeart/2008/layout/LinedList"/>
    <dgm:cxn modelId="{BA428EAF-32D6-E94F-B430-17F263DA0F7A}" type="presParOf" srcId="{EE184D53-61A0-EA4E-82F4-7FA823843FA2}" destId="{66BB35E0-6E71-6F4D-86A8-0485D0AC4040}" srcOrd="1" destOrd="0" presId="urn:microsoft.com/office/officeart/2008/layout/LinedList"/>
    <dgm:cxn modelId="{88C99619-884A-F440-94B5-97E834A644B3}" type="presParOf" srcId="{8B974A59-6BDC-E143-964F-AA1BF5729AFF}" destId="{AB7615A2-C091-7A4F-856A-9D9210CE4460}" srcOrd="6" destOrd="0" presId="urn:microsoft.com/office/officeart/2008/layout/LinedList"/>
    <dgm:cxn modelId="{BE27DC46-AD4C-B74F-B876-B8615F68D746}" type="presParOf" srcId="{8B974A59-6BDC-E143-964F-AA1BF5729AFF}" destId="{6CAE3B59-A4C3-F142-9BFF-258486242951}" srcOrd="7" destOrd="0" presId="urn:microsoft.com/office/officeart/2008/layout/LinedList"/>
    <dgm:cxn modelId="{12D547BC-1219-2A4F-B474-D2392ADE0945}" type="presParOf" srcId="{6CAE3B59-A4C3-F142-9BFF-258486242951}" destId="{9079E7F3-167C-F74F-8CBD-679C43E12695}" srcOrd="0" destOrd="0" presId="urn:microsoft.com/office/officeart/2008/layout/LinedList"/>
    <dgm:cxn modelId="{A7496F9A-67C7-C04E-881E-6B7A6A908779}" type="presParOf" srcId="{6CAE3B59-A4C3-F142-9BFF-258486242951}" destId="{FDDBA221-F20A-F341-8DFA-41CEEA25C11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C4D0467-A5BD-46F9-95AD-17587E4628F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38EDA92-BEDE-45A1-B7FB-2E35BBC61F65}">
      <dgm:prSet/>
      <dgm:spPr/>
      <dgm:t>
        <a:bodyPr/>
        <a:lstStyle/>
        <a:p>
          <a:r>
            <a:rPr lang="en-US"/>
            <a:t>Node preparation</a:t>
          </a:r>
        </a:p>
      </dgm:t>
    </dgm:pt>
    <dgm:pt modelId="{DA956B37-8B49-47D6-B204-C09D59CE3C3F}" type="parTrans" cxnId="{617CFAD9-45C2-4322-9C67-46677E04E9BA}">
      <dgm:prSet/>
      <dgm:spPr/>
      <dgm:t>
        <a:bodyPr/>
        <a:lstStyle/>
        <a:p>
          <a:endParaRPr lang="en-US"/>
        </a:p>
      </dgm:t>
    </dgm:pt>
    <dgm:pt modelId="{C303C8EB-BD49-46F8-B32F-B04D0E1CB021}" type="sibTrans" cxnId="{617CFAD9-45C2-4322-9C67-46677E04E9BA}">
      <dgm:prSet/>
      <dgm:spPr/>
      <dgm:t>
        <a:bodyPr/>
        <a:lstStyle/>
        <a:p>
          <a:endParaRPr lang="en-US"/>
        </a:p>
      </dgm:t>
    </dgm:pt>
    <dgm:pt modelId="{D904ED1B-8D7A-4651-92A8-F4016CFA8A6B}">
      <dgm:prSet/>
      <dgm:spPr/>
      <dgm:t>
        <a:bodyPr/>
        <a:lstStyle/>
        <a:p>
          <a:r>
            <a:rPr lang="en-US"/>
            <a:t>Installation</a:t>
          </a:r>
        </a:p>
      </dgm:t>
    </dgm:pt>
    <dgm:pt modelId="{D39DBCF4-BA24-41B6-AA48-A7C0EBB8AF7E}" type="parTrans" cxnId="{DB950085-CD40-4119-9205-BBF9ABE486CD}">
      <dgm:prSet/>
      <dgm:spPr/>
      <dgm:t>
        <a:bodyPr/>
        <a:lstStyle/>
        <a:p>
          <a:endParaRPr lang="en-US"/>
        </a:p>
      </dgm:t>
    </dgm:pt>
    <dgm:pt modelId="{A9FC1E80-4B2B-4C90-8AA2-EA2B821067A7}" type="sibTrans" cxnId="{DB950085-CD40-4119-9205-BBF9ABE486CD}">
      <dgm:prSet/>
      <dgm:spPr/>
      <dgm:t>
        <a:bodyPr/>
        <a:lstStyle/>
        <a:p>
          <a:endParaRPr lang="en-US"/>
        </a:p>
      </dgm:t>
    </dgm:pt>
    <dgm:pt modelId="{68CF8CDF-6BAA-4992-9859-FF8DD6F89BFD}">
      <dgm:prSet/>
      <dgm:spPr/>
      <dgm:t>
        <a:bodyPr/>
        <a:lstStyle/>
        <a:p>
          <a:r>
            <a:rPr lang="en-US" dirty="0"/>
            <a:t>Status</a:t>
          </a:r>
        </a:p>
      </dgm:t>
    </dgm:pt>
    <dgm:pt modelId="{6F0768B0-6F79-4C4B-8B6F-9296CF5A75CE}" type="parTrans" cxnId="{3915F060-98AF-4CC8-A13F-CBDEDB8EDAE2}">
      <dgm:prSet/>
      <dgm:spPr/>
      <dgm:t>
        <a:bodyPr/>
        <a:lstStyle/>
        <a:p>
          <a:endParaRPr lang="en-US"/>
        </a:p>
      </dgm:t>
    </dgm:pt>
    <dgm:pt modelId="{3CB055F2-F2AE-43F8-B468-8D9E82BE4F7A}" type="sibTrans" cxnId="{3915F060-98AF-4CC8-A13F-CBDEDB8EDAE2}">
      <dgm:prSet/>
      <dgm:spPr/>
      <dgm:t>
        <a:bodyPr/>
        <a:lstStyle/>
        <a:p>
          <a:endParaRPr lang="en-US"/>
        </a:p>
      </dgm:t>
    </dgm:pt>
    <dgm:pt modelId="{CBE44EC6-FB13-4983-8EC4-25F9CE74AA37}">
      <dgm:prSet/>
      <dgm:spPr/>
      <dgm:t>
        <a:bodyPr/>
        <a:lstStyle/>
        <a:p>
          <a:r>
            <a:rPr lang="en-US" dirty="0"/>
            <a:t>Nodes</a:t>
          </a:r>
        </a:p>
      </dgm:t>
    </dgm:pt>
    <dgm:pt modelId="{F70F833C-B6F6-4EC2-8A67-19796A2FFBC6}" type="parTrans" cxnId="{DA7319B9-3606-4DA1-B1CC-75A873B14297}">
      <dgm:prSet/>
      <dgm:spPr/>
      <dgm:t>
        <a:bodyPr/>
        <a:lstStyle/>
        <a:p>
          <a:endParaRPr lang="en-US"/>
        </a:p>
      </dgm:t>
    </dgm:pt>
    <dgm:pt modelId="{CC9FF02C-2496-4B43-BE7E-597509E09623}" type="sibTrans" cxnId="{DA7319B9-3606-4DA1-B1CC-75A873B14297}">
      <dgm:prSet/>
      <dgm:spPr/>
      <dgm:t>
        <a:bodyPr/>
        <a:lstStyle/>
        <a:p>
          <a:endParaRPr lang="en-US"/>
        </a:p>
      </dgm:t>
    </dgm:pt>
    <dgm:pt modelId="{39515FF0-32C3-4C04-8ED9-C112A4D1B199}">
      <dgm:prSet/>
      <dgm:spPr/>
      <dgm:t>
        <a:bodyPr/>
        <a:lstStyle/>
        <a:p>
          <a:r>
            <a:rPr lang="en-US" dirty="0"/>
            <a:t>Pods</a:t>
          </a:r>
        </a:p>
      </dgm:t>
    </dgm:pt>
    <dgm:pt modelId="{595DEADE-BB73-47C7-B4C2-2ED5B2271891}" type="parTrans" cxnId="{61EDFE9F-50D9-4887-9943-C5591FA28175}">
      <dgm:prSet/>
      <dgm:spPr/>
      <dgm:t>
        <a:bodyPr/>
        <a:lstStyle/>
        <a:p>
          <a:endParaRPr lang="en-US"/>
        </a:p>
      </dgm:t>
    </dgm:pt>
    <dgm:pt modelId="{D266709E-D157-4387-9F69-3C3702411BC6}" type="sibTrans" cxnId="{61EDFE9F-50D9-4887-9943-C5591FA28175}">
      <dgm:prSet/>
      <dgm:spPr/>
      <dgm:t>
        <a:bodyPr/>
        <a:lstStyle/>
        <a:p>
          <a:endParaRPr lang="en-US"/>
        </a:p>
      </dgm:t>
    </dgm:pt>
    <dgm:pt modelId="{D2E528EB-DD96-463D-9626-D53B1C96753F}">
      <dgm:prSet/>
      <dgm:spPr/>
      <dgm:t>
        <a:bodyPr/>
        <a:lstStyle/>
        <a:p>
          <a:r>
            <a:rPr lang="en-US" dirty="0"/>
            <a:t>Workloads</a:t>
          </a:r>
        </a:p>
      </dgm:t>
    </dgm:pt>
    <dgm:pt modelId="{BD1026CE-250A-43AC-87A2-CA6A1261941F}" type="parTrans" cxnId="{A82CFDE4-7DE4-4D8A-815B-E736EA01A252}">
      <dgm:prSet/>
      <dgm:spPr/>
      <dgm:t>
        <a:bodyPr/>
        <a:lstStyle/>
        <a:p>
          <a:endParaRPr lang="en-US"/>
        </a:p>
      </dgm:t>
    </dgm:pt>
    <dgm:pt modelId="{545E60DD-9ACA-419E-8881-BA4115F29279}" type="sibTrans" cxnId="{A82CFDE4-7DE4-4D8A-815B-E736EA01A252}">
      <dgm:prSet/>
      <dgm:spPr/>
      <dgm:t>
        <a:bodyPr/>
        <a:lstStyle/>
        <a:p>
          <a:endParaRPr lang="en-US"/>
        </a:p>
      </dgm:t>
    </dgm:pt>
    <dgm:pt modelId="{126BBCE8-ED3F-4A7B-8B31-313A1214E778}">
      <dgm:prSet/>
      <dgm:spPr/>
      <dgm:t>
        <a:bodyPr/>
        <a:lstStyle/>
        <a:p>
          <a:r>
            <a:rPr lang="en-US" dirty="0"/>
            <a:t>Configuring client access</a:t>
          </a:r>
        </a:p>
      </dgm:t>
    </dgm:pt>
    <dgm:pt modelId="{EF758BBC-BF23-4077-AF8C-FA96A6D7B9A4}" type="parTrans" cxnId="{C9D90AFD-FFDE-4827-B44A-5F8ACB91CB0B}">
      <dgm:prSet/>
      <dgm:spPr/>
      <dgm:t>
        <a:bodyPr/>
        <a:lstStyle/>
        <a:p>
          <a:endParaRPr lang="en-US"/>
        </a:p>
      </dgm:t>
    </dgm:pt>
    <dgm:pt modelId="{AE121ECD-CF17-4614-B785-D8C7EA223694}" type="sibTrans" cxnId="{C9D90AFD-FFDE-4827-B44A-5F8ACB91CB0B}">
      <dgm:prSet/>
      <dgm:spPr/>
      <dgm:t>
        <a:bodyPr/>
        <a:lstStyle/>
        <a:p>
          <a:endParaRPr lang="en-US"/>
        </a:p>
      </dgm:t>
    </dgm:pt>
    <dgm:pt modelId="{7E936109-812E-4B6A-8584-3473914B1C87}">
      <dgm:prSet/>
      <dgm:spPr/>
      <dgm:t>
        <a:bodyPr/>
        <a:lstStyle/>
        <a:p>
          <a:r>
            <a:rPr lang="en-US"/>
            <a:t>Managing multiple clusters</a:t>
          </a:r>
        </a:p>
      </dgm:t>
    </dgm:pt>
    <dgm:pt modelId="{48062AA3-1661-43E7-8408-CDE8B92245A5}" type="parTrans" cxnId="{07296DC6-D6F3-4534-8A36-1B098FF0BFE6}">
      <dgm:prSet/>
      <dgm:spPr/>
      <dgm:t>
        <a:bodyPr/>
        <a:lstStyle/>
        <a:p>
          <a:endParaRPr lang="en-US"/>
        </a:p>
      </dgm:t>
    </dgm:pt>
    <dgm:pt modelId="{1FFD199A-EBCC-40B6-B47E-E3870E8A0932}" type="sibTrans" cxnId="{07296DC6-D6F3-4534-8A36-1B098FF0BFE6}">
      <dgm:prSet/>
      <dgm:spPr/>
      <dgm:t>
        <a:bodyPr/>
        <a:lstStyle/>
        <a:p>
          <a:endParaRPr lang="en-US"/>
        </a:p>
      </dgm:t>
    </dgm:pt>
    <dgm:pt modelId="{8846FC58-0033-6E41-8AD1-BA541F8A49EC}" type="pres">
      <dgm:prSet presAssocID="{DC4D0467-A5BD-46F9-95AD-17587E4628F6}" presName="linear" presStyleCnt="0">
        <dgm:presLayoutVars>
          <dgm:animLvl val="lvl"/>
          <dgm:resizeHandles val="exact"/>
        </dgm:presLayoutVars>
      </dgm:prSet>
      <dgm:spPr/>
    </dgm:pt>
    <dgm:pt modelId="{C331C7AB-3C15-0543-B7ED-F97661CA617C}" type="pres">
      <dgm:prSet presAssocID="{138EDA92-BEDE-45A1-B7FB-2E35BBC61F65}" presName="parentText" presStyleLbl="node1" presStyleIdx="0" presStyleCnt="4">
        <dgm:presLayoutVars>
          <dgm:chMax val="0"/>
          <dgm:bulletEnabled val="1"/>
        </dgm:presLayoutVars>
      </dgm:prSet>
      <dgm:spPr/>
    </dgm:pt>
    <dgm:pt modelId="{46095A0F-CDFF-4B49-AD97-54B86915E34D}" type="pres">
      <dgm:prSet presAssocID="{C303C8EB-BD49-46F8-B32F-B04D0E1CB021}" presName="spacer" presStyleCnt="0"/>
      <dgm:spPr/>
    </dgm:pt>
    <dgm:pt modelId="{7F4D88B3-C9B1-0045-9CDC-DB53E7DDD444}" type="pres">
      <dgm:prSet presAssocID="{D904ED1B-8D7A-4651-92A8-F4016CFA8A6B}" presName="parentText" presStyleLbl="node1" presStyleIdx="1" presStyleCnt="4">
        <dgm:presLayoutVars>
          <dgm:chMax val="0"/>
          <dgm:bulletEnabled val="1"/>
        </dgm:presLayoutVars>
      </dgm:prSet>
      <dgm:spPr/>
    </dgm:pt>
    <dgm:pt modelId="{F9E6C796-04C4-334B-BBE1-458315E4911F}" type="pres">
      <dgm:prSet presAssocID="{A9FC1E80-4B2B-4C90-8AA2-EA2B821067A7}" presName="spacer" presStyleCnt="0"/>
      <dgm:spPr/>
    </dgm:pt>
    <dgm:pt modelId="{90B1D3C2-CD33-9847-8CCF-EE57E1E7CC58}" type="pres">
      <dgm:prSet presAssocID="{126BBCE8-ED3F-4A7B-8B31-313A1214E778}" presName="parentText" presStyleLbl="node1" presStyleIdx="2" presStyleCnt="4">
        <dgm:presLayoutVars>
          <dgm:chMax val="0"/>
          <dgm:bulletEnabled val="1"/>
        </dgm:presLayoutVars>
      </dgm:prSet>
      <dgm:spPr/>
    </dgm:pt>
    <dgm:pt modelId="{47BFC2CD-61A1-9840-A398-1865A382582C}" type="pres">
      <dgm:prSet presAssocID="{126BBCE8-ED3F-4A7B-8B31-313A1214E778}" presName="childText" presStyleLbl="revTx" presStyleIdx="0" presStyleCnt="2">
        <dgm:presLayoutVars>
          <dgm:bulletEnabled val="1"/>
        </dgm:presLayoutVars>
      </dgm:prSet>
      <dgm:spPr/>
    </dgm:pt>
    <dgm:pt modelId="{D9051FE1-033D-5543-9162-E6C516EF7716}" type="pres">
      <dgm:prSet presAssocID="{68CF8CDF-6BAA-4992-9859-FF8DD6F89BFD}" presName="parentText" presStyleLbl="node1" presStyleIdx="3" presStyleCnt="4">
        <dgm:presLayoutVars>
          <dgm:chMax val="0"/>
          <dgm:bulletEnabled val="1"/>
        </dgm:presLayoutVars>
      </dgm:prSet>
      <dgm:spPr/>
    </dgm:pt>
    <dgm:pt modelId="{319787AD-9E90-7841-9D42-29214F15BABC}" type="pres">
      <dgm:prSet presAssocID="{68CF8CDF-6BAA-4992-9859-FF8DD6F89BFD}" presName="childText" presStyleLbl="revTx" presStyleIdx="1" presStyleCnt="2">
        <dgm:presLayoutVars>
          <dgm:bulletEnabled val="1"/>
        </dgm:presLayoutVars>
      </dgm:prSet>
      <dgm:spPr/>
    </dgm:pt>
  </dgm:ptLst>
  <dgm:cxnLst>
    <dgm:cxn modelId="{4CA01B0B-64AE-1E43-BA95-329E0D29F82E}" type="presOf" srcId="{7E936109-812E-4B6A-8584-3473914B1C87}" destId="{47BFC2CD-61A1-9840-A398-1865A382582C}" srcOrd="0" destOrd="0" presId="urn:microsoft.com/office/officeart/2005/8/layout/vList2"/>
    <dgm:cxn modelId="{CEB78744-32DD-4F4F-8A2E-C948FFA32161}" type="presOf" srcId="{39515FF0-32C3-4C04-8ED9-C112A4D1B199}" destId="{319787AD-9E90-7841-9D42-29214F15BABC}" srcOrd="0" destOrd="1" presId="urn:microsoft.com/office/officeart/2005/8/layout/vList2"/>
    <dgm:cxn modelId="{95259348-1D3D-6D45-9642-E52B5B44D328}" type="presOf" srcId="{DC4D0467-A5BD-46F9-95AD-17587E4628F6}" destId="{8846FC58-0033-6E41-8AD1-BA541F8A49EC}" srcOrd="0" destOrd="0" presId="urn:microsoft.com/office/officeart/2005/8/layout/vList2"/>
    <dgm:cxn modelId="{8D51B85E-AC09-324B-BA10-F93A49B17756}" type="presOf" srcId="{CBE44EC6-FB13-4983-8EC4-25F9CE74AA37}" destId="{319787AD-9E90-7841-9D42-29214F15BABC}" srcOrd="0" destOrd="0" presId="urn:microsoft.com/office/officeart/2005/8/layout/vList2"/>
    <dgm:cxn modelId="{D267325F-B1DC-8742-A613-FEA9D3094F3A}" type="presOf" srcId="{126BBCE8-ED3F-4A7B-8B31-313A1214E778}" destId="{90B1D3C2-CD33-9847-8CCF-EE57E1E7CC58}" srcOrd="0" destOrd="0" presId="urn:microsoft.com/office/officeart/2005/8/layout/vList2"/>
    <dgm:cxn modelId="{3915F060-98AF-4CC8-A13F-CBDEDB8EDAE2}" srcId="{DC4D0467-A5BD-46F9-95AD-17587E4628F6}" destId="{68CF8CDF-6BAA-4992-9859-FF8DD6F89BFD}" srcOrd="3" destOrd="0" parTransId="{6F0768B0-6F79-4C4B-8B6F-9296CF5A75CE}" sibTransId="{3CB055F2-F2AE-43F8-B468-8D9E82BE4F7A}"/>
    <dgm:cxn modelId="{F60C217F-155C-E341-9E71-76219B9AEE2C}" type="presOf" srcId="{68CF8CDF-6BAA-4992-9859-FF8DD6F89BFD}" destId="{D9051FE1-033D-5543-9162-E6C516EF7716}" srcOrd="0" destOrd="0" presId="urn:microsoft.com/office/officeart/2005/8/layout/vList2"/>
    <dgm:cxn modelId="{DB950085-CD40-4119-9205-BBF9ABE486CD}" srcId="{DC4D0467-A5BD-46F9-95AD-17587E4628F6}" destId="{D904ED1B-8D7A-4651-92A8-F4016CFA8A6B}" srcOrd="1" destOrd="0" parTransId="{D39DBCF4-BA24-41B6-AA48-A7C0EBB8AF7E}" sibTransId="{A9FC1E80-4B2B-4C90-8AA2-EA2B821067A7}"/>
    <dgm:cxn modelId="{CE529697-96D5-394D-B6AF-D03B789D24B0}" type="presOf" srcId="{138EDA92-BEDE-45A1-B7FB-2E35BBC61F65}" destId="{C331C7AB-3C15-0543-B7ED-F97661CA617C}" srcOrd="0" destOrd="0" presId="urn:microsoft.com/office/officeart/2005/8/layout/vList2"/>
    <dgm:cxn modelId="{61EDFE9F-50D9-4887-9943-C5591FA28175}" srcId="{68CF8CDF-6BAA-4992-9859-FF8DD6F89BFD}" destId="{39515FF0-32C3-4C04-8ED9-C112A4D1B199}" srcOrd="1" destOrd="0" parTransId="{595DEADE-BB73-47C7-B4C2-2ED5B2271891}" sibTransId="{D266709E-D157-4387-9F69-3C3702411BC6}"/>
    <dgm:cxn modelId="{DA7319B9-3606-4DA1-B1CC-75A873B14297}" srcId="{68CF8CDF-6BAA-4992-9859-FF8DD6F89BFD}" destId="{CBE44EC6-FB13-4983-8EC4-25F9CE74AA37}" srcOrd="0" destOrd="0" parTransId="{F70F833C-B6F6-4EC2-8A67-19796A2FFBC6}" sibTransId="{CC9FF02C-2496-4B43-BE7E-597509E09623}"/>
    <dgm:cxn modelId="{07296DC6-D6F3-4534-8A36-1B098FF0BFE6}" srcId="{126BBCE8-ED3F-4A7B-8B31-313A1214E778}" destId="{7E936109-812E-4B6A-8584-3473914B1C87}" srcOrd="0" destOrd="0" parTransId="{48062AA3-1661-43E7-8408-CDE8B92245A5}" sibTransId="{1FFD199A-EBCC-40B6-B47E-E3870E8A0932}"/>
    <dgm:cxn modelId="{617CFAD9-45C2-4322-9C67-46677E04E9BA}" srcId="{DC4D0467-A5BD-46F9-95AD-17587E4628F6}" destId="{138EDA92-BEDE-45A1-B7FB-2E35BBC61F65}" srcOrd="0" destOrd="0" parTransId="{DA956B37-8B49-47D6-B204-C09D59CE3C3F}" sibTransId="{C303C8EB-BD49-46F8-B32F-B04D0E1CB021}"/>
    <dgm:cxn modelId="{A82CFDE4-7DE4-4D8A-815B-E736EA01A252}" srcId="{68CF8CDF-6BAA-4992-9859-FF8DD6F89BFD}" destId="{D2E528EB-DD96-463D-9626-D53B1C96753F}" srcOrd="2" destOrd="0" parTransId="{BD1026CE-250A-43AC-87A2-CA6A1261941F}" sibTransId="{545E60DD-9ACA-419E-8881-BA4115F29279}"/>
    <dgm:cxn modelId="{F257CDE7-661A-FF43-90EE-8A5EB5309A0A}" type="presOf" srcId="{D2E528EB-DD96-463D-9626-D53B1C96753F}" destId="{319787AD-9E90-7841-9D42-29214F15BABC}" srcOrd="0" destOrd="2" presId="urn:microsoft.com/office/officeart/2005/8/layout/vList2"/>
    <dgm:cxn modelId="{EA38C3FA-50ED-0E42-B33A-244C3E3284CA}" type="presOf" srcId="{D904ED1B-8D7A-4651-92A8-F4016CFA8A6B}" destId="{7F4D88B3-C9B1-0045-9CDC-DB53E7DDD444}" srcOrd="0" destOrd="0" presId="urn:microsoft.com/office/officeart/2005/8/layout/vList2"/>
    <dgm:cxn modelId="{C9D90AFD-FFDE-4827-B44A-5F8ACB91CB0B}" srcId="{DC4D0467-A5BD-46F9-95AD-17587E4628F6}" destId="{126BBCE8-ED3F-4A7B-8B31-313A1214E778}" srcOrd="2" destOrd="0" parTransId="{EF758BBC-BF23-4077-AF8C-FA96A6D7B9A4}" sibTransId="{AE121ECD-CF17-4614-B785-D8C7EA223694}"/>
    <dgm:cxn modelId="{FEE64374-8575-C644-9FDB-4D7FE268CDAE}" type="presParOf" srcId="{8846FC58-0033-6E41-8AD1-BA541F8A49EC}" destId="{C331C7AB-3C15-0543-B7ED-F97661CA617C}" srcOrd="0" destOrd="0" presId="urn:microsoft.com/office/officeart/2005/8/layout/vList2"/>
    <dgm:cxn modelId="{A99C9D54-A0DA-3B44-ADB6-DA5D8EA31CD8}" type="presParOf" srcId="{8846FC58-0033-6E41-8AD1-BA541F8A49EC}" destId="{46095A0F-CDFF-4B49-AD97-54B86915E34D}" srcOrd="1" destOrd="0" presId="urn:microsoft.com/office/officeart/2005/8/layout/vList2"/>
    <dgm:cxn modelId="{E493756F-865E-EE40-87E0-65683BCFA57D}" type="presParOf" srcId="{8846FC58-0033-6E41-8AD1-BA541F8A49EC}" destId="{7F4D88B3-C9B1-0045-9CDC-DB53E7DDD444}" srcOrd="2" destOrd="0" presId="urn:microsoft.com/office/officeart/2005/8/layout/vList2"/>
    <dgm:cxn modelId="{A8B54885-8F0D-9642-87EF-0391E9808616}" type="presParOf" srcId="{8846FC58-0033-6E41-8AD1-BA541F8A49EC}" destId="{F9E6C796-04C4-334B-BBE1-458315E4911F}" srcOrd="3" destOrd="0" presId="urn:microsoft.com/office/officeart/2005/8/layout/vList2"/>
    <dgm:cxn modelId="{DB039242-785C-004E-83CA-2641BC37175D}" type="presParOf" srcId="{8846FC58-0033-6E41-8AD1-BA541F8A49EC}" destId="{90B1D3C2-CD33-9847-8CCF-EE57E1E7CC58}" srcOrd="4" destOrd="0" presId="urn:microsoft.com/office/officeart/2005/8/layout/vList2"/>
    <dgm:cxn modelId="{7E14AD55-57FA-DD4C-98C7-7F17C01E6607}" type="presParOf" srcId="{8846FC58-0033-6E41-8AD1-BA541F8A49EC}" destId="{47BFC2CD-61A1-9840-A398-1865A382582C}" srcOrd="5" destOrd="0" presId="urn:microsoft.com/office/officeart/2005/8/layout/vList2"/>
    <dgm:cxn modelId="{D3A3165E-0749-6145-B8B9-BC2847A24C53}" type="presParOf" srcId="{8846FC58-0033-6E41-8AD1-BA541F8A49EC}" destId="{D9051FE1-033D-5543-9162-E6C516EF7716}" srcOrd="6" destOrd="0" presId="urn:microsoft.com/office/officeart/2005/8/layout/vList2"/>
    <dgm:cxn modelId="{595B91A2-3CB3-1B49-BA39-EF7217121694}" type="presParOf" srcId="{8846FC58-0033-6E41-8AD1-BA541F8A49EC}" destId="{319787AD-9E90-7841-9D42-29214F15BABC}"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D6FB2DC-58AD-484F-88B3-0F32D219BD3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3C5766-225F-4F60-BD14-48B31669EBEE}">
      <dgm:prSet/>
      <dgm:spPr/>
      <dgm:t>
        <a:bodyPr/>
        <a:lstStyle/>
        <a:p>
          <a:r>
            <a:rPr lang="en-US" dirty="0"/>
            <a:t>Basic example</a:t>
          </a:r>
        </a:p>
      </dgm:t>
    </dgm:pt>
    <dgm:pt modelId="{462D9B76-E731-4B6E-90C4-DE2FE2A474DC}" type="parTrans" cxnId="{63FB2E46-CEB1-4744-BA5E-076C51496256}">
      <dgm:prSet/>
      <dgm:spPr/>
      <dgm:t>
        <a:bodyPr/>
        <a:lstStyle/>
        <a:p>
          <a:endParaRPr lang="en-US"/>
        </a:p>
      </dgm:t>
    </dgm:pt>
    <dgm:pt modelId="{C4FC893F-2F64-4BC6-9D89-06242AC003B2}" type="sibTrans" cxnId="{63FB2E46-CEB1-4744-BA5E-076C51496256}">
      <dgm:prSet/>
      <dgm:spPr/>
      <dgm:t>
        <a:bodyPr/>
        <a:lstStyle/>
        <a:p>
          <a:endParaRPr lang="en-US"/>
        </a:p>
      </dgm:t>
    </dgm:pt>
    <dgm:pt modelId="{9D050E09-2AE5-4639-BA02-6DDBF88332F7}">
      <dgm:prSet/>
      <dgm:spPr/>
      <dgm:t>
        <a:bodyPr/>
        <a:lstStyle/>
        <a:p>
          <a:r>
            <a:rPr lang="en-US"/>
            <a:t>Monitoring state</a:t>
          </a:r>
        </a:p>
      </dgm:t>
    </dgm:pt>
    <dgm:pt modelId="{BA1A12F4-151A-4C0A-8E70-948ADA1E4868}" type="parTrans" cxnId="{6754DD12-6AC9-4A32-90FA-43008D49F3AD}">
      <dgm:prSet/>
      <dgm:spPr/>
      <dgm:t>
        <a:bodyPr/>
        <a:lstStyle/>
        <a:p>
          <a:endParaRPr lang="en-US"/>
        </a:p>
      </dgm:t>
    </dgm:pt>
    <dgm:pt modelId="{2046C77C-2D65-4DAC-A399-7607402E6155}" type="sibTrans" cxnId="{6754DD12-6AC9-4A32-90FA-43008D49F3AD}">
      <dgm:prSet/>
      <dgm:spPr/>
      <dgm:t>
        <a:bodyPr/>
        <a:lstStyle/>
        <a:p>
          <a:endParaRPr lang="en-US"/>
        </a:p>
      </dgm:t>
    </dgm:pt>
    <dgm:pt modelId="{F1D0355A-3E74-4B2A-9807-8E1768D5F75C}">
      <dgm:prSet/>
      <dgm:spPr/>
      <dgm:t>
        <a:bodyPr/>
        <a:lstStyle/>
        <a:p>
          <a:r>
            <a:rPr lang="en-US"/>
            <a:t>Liveness, start-up and readiness probes</a:t>
          </a:r>
        </a:p>
      </dgm:t>
    </dgm:pt>
    <dgm:pt modelId="{458A1EEF-1156-46EC-9BAF-231D8AD93845}" type="parTrans" cxnId="{992E29D9-8756-4968-B77F-FE5E4F423260}">
      <dgm:prSet/>
      <dgm:spPr/>
      <dgm:t>
        <a:bodyPr/>
        <a:lstStyle/>
        <a:p>
          <a:endParaRPr lang="en-US"/>
        </a:p>
      </dgm:t>
    </dgm:pt>
    <dgm:pt modelId="{8CECE637-6056-4E8C-BEBC-F98EA86BCD02}" type="sibTrans" cxnId="{992E29D9-8756-4968-B77F-FE5E4F423260}">
      <dgm:prSet/>
      <dgm:spPr/>
      <dgm:t>
        <a:bodyPr/>
        <a:lstStyle/>
        <a:p>
          <a:endParaRPr lang="en-US"/>
        </a:p>
      </dgm:t>
    </dgm:pt>
    <dgm:pt modelId="{8E0DA9D9-198C-449D-91C2-B58737DAD9A8}" type="pres">
      <dgm:prSet presAssocID="{4D6FB2DC-58AD-484F-88B3-0F32D219BD31}" presName="root" presStyleCnt="0">
        <dgm:presLayoutVars>
          <dgm:dir/>
          <dgm:resizeHandles val="exact"/>
        </dgm:presLayoutVars>
      </dgm:prSet>
      <dgm:spPr/>
    </dgm:pt>
    <dgm:pt modelId="{3B573159-9F8C-419D-90C5-98CEFA70AFD1}" type="pres">
      <dgm:prSet presAssocID="{533C5766-225F-4F60-BD14-48B31669EBEE}" presName="compNode" presStyleCnt="0"/>
      <dgm:spPr/>
    </dgm:pt>
    <dgm:pt modelId="{28E0C118-F50D-40D8-ABC8-C3A26A45FC1A}" type="pres">
      <dgm:prSet presAssocID="{533C5766-225F-4F60-BD14-48B31669EBEE}" presName="bgRect" presStyleLbl="bgShp" presStyleIdx="0" presStyleCnt="3"/>
      <dgm:spPr/>
    </dgm:pt>
    <dgm:pt modelId="{491EB195-413D-46C7-98BC-88922F7EA9FF}" type="pres">
      <dgm:prSet presAssocID="{533C5766-225F-4F60-BD14-48B31669EB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8781257D-C2E7-41D4-8702-7C3F3EBC80AC}" type="pres">
      <dgm:prSet presAssocID="{533C5766-225F-4F60-BD14-48B31669EBEE}" presName="spaceRect" presStyleCnt="0"/>
      <dgm:spPr/>
    </dgm:pt>
    <dgm:pt modelId="{397A94D4-FC32-4636-8920-5F6F81092248}" type="pres">
      <dgm:prSet presAssocID="{533C5766-225F-4F60-BD14-48B31669EBEE}" presName="parTx" presStyleLbl="revTx" presStyleIdx="0" presStyleCnt="3">
        <dgm:presLayoutVars>
          <dgm:chMax val="0"/>
          <dgm:chPref val="0"/>
        </dgm:presLayoutVars>
      </dgm:prSet>
      <dgm:spPr/>
    </dgm:pt>
    <dgm:pt modelId="{3383D190-1A2D-4E13-BCC1-0149F3161F88}" type="pres">
      <dgm:prSet presAssocID="{C4FC893F-2F64-4BC6-9D89-06242AC003B2}" presName="sibTrans" presStyleCnt="0"/>
      <dgm:spPr/>
    </dgm:pt>
    <dgm:pt modelId="{F88F2FE2-2961-4AFE-A462-02CB003148B4}" type="pres">
      <dgm:prSet presAssocID="{9D050E09-2AE5-4639-BA02-6DDBF88332F7}" presName="compNode" presStyleCnt="0"/>
      <dgm:spPr/>
    </dgm:pt>
    <dgm:pt modelId="{4BC1BE14-1E74-48C6-9F54-5D0B4BC068C6}" type="pres">
      <dgm:prSet presAssocID="{9D050E09-2AE5-4639-BA02-6DDBF88332F7}" presName="bgRect" presStyleLbl="bgShp" presStyleIdx="1" presStyleCnt="3"/>
      <dgm:spPr/>
    </dgm:pt>
    <dgm:pt modelId="{BBA9C6B2-F69D-4721-8C7F-53C3CAFD9279}" type="pres">
      <dgm:prSet presAssocID="{9D050E09-2AE5-4639-BA02-6DDBF88332F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16244828-B3D4-4E23-B792-B44D2919CE44}" type="pres">
      <dgm:prSet presAssocID="{9D050E09-2AE5-4639-BA02-6DDBF88332F7}" presName="spaceRect" presStyleCnt="0"/>
      <dgm:spPr/>
    </dgm:pt>
    <dgm:pt modelId="{028B5522-DA00-42DE-92C9-9F083394C680}" type="pres">
      <dgm:prSet presAssocID="{9D050E09-2AE5-4639-BA02-6DDBF88332F7}" presName="parTx" presStyleLbl="revTx" presStyleIdx="1" presStyleCnt="3">
        <dgm:presLayoutVars>
          <dgm:chMax val="0"/>
          <dgm:chPref val="0"/>
        </dgm:presLayoutVars>
      </dgm:prSet>
      <dgm:spPr/>
    </dgm:pt>
    <dgm:pt modelId="{3EA20BC3-9B35-4749-A23C-2B74210F8E37}" type="pres">
      <dgm:prSet presAssocID="{2046C77C-2D65-4DAC-A399-7607402E6155}" presName="sibTrans" presStyleCnt="0"/>
      <dgm:spPr/>
    </dgm:pt>
    <dgm:pt modelId="{C8DEF6D5-8CE0-402F-AE93-024BEE1F3002}" type="pres">
      <dgm:prSet presAssocID="{F1D0355A-3E74-4B2A-9807-8E1768D5F75C}" presName="compNode" presStyleCnt="0"/>
      <dgm:spPr/>
    </dgm:pt>
    <dgm:pt modelId="{E5FF0EFB-27F2-43AF-9E38-0FB70E89A37B}" type="pres">
      <dgm:prSet presAssocID="{F1D0355A-3E74-4B2A-9807-8E1768D5F75C}" presName="bgRect" presStyleLbl="bgShp" presStyleIdx="2" presStyleCnt="3"/>
      <dgm:spPr/>
    </dgm:pt>
    <dgm:pt modelId="{0771A38B-F14E-4FC8-9BE1-B739B102363C}" type="pres">
      <dgm:prSet presAssocID="{F1D0355A-3E74-4B2A-9807-8E1768D5F7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stronaut"/>
        </a:ext>
      </dgm:extLst>
    </dgm:pt>
    <dgm:pt modelId="{6563C91A-2791-4F45-A3E9-9708165A3B29}" type="pres">
      <dgm:prSet presAssocID="{F1D0355A-3E74-4B2A-9807-8E1768D5F75C}" presName="spaceRect" presStyleCnt="0"/>
      <dgm:spPr/>
    </dgm:pt>
    <dgm:pt modelId="{9424ECFE-93F6-45B6-837E-38EEBC9515AB}" type="pres">
      <dgm:prSet presAssocID="{F1D0355A-3E74-4B2A-9807-8E1768D5F75C}" presName="parTx" presStyleLbl="revTx" presStyleIdx="2" presStyleCnt="3">
        <dgm:presLayoutVars>
          <dgm:chMax val="0"/>
          <dgm:chPref val="0"/>
        </dgm:presLayoutVars>
      </dgm:prSet>
      <dgm:spPr/>
    </dgm:pt>
  </dgm:ptLst>
  <dgm:cxnLst>
    <dgm:cxn modelId="{6754DD12-6AC9-4A32-90FA-43008D49F3AD}" srcId="{4D6FB2DC-58AD-484F-88B3-0F32D219BD31}" destId="{9D050E09-2AE5-4639-BA02-6DDBF88332F7}" srcOrd="1" destOrd="0" parTransId="{BA1A12F4-151A-4C0A-8E70-948ADA1E4868}" sibTransId="{2046C77C-2D65-4DAC-A399-7607402E6155}"/>
    <dgm:cxn modelId="{63FB2E46-CEB1-4744-BA5E-076C51496256}" srcId="{4D6FB2DC-58AD-484F-88B3-0F32D219BD31}" destId="{533C5766-225F-4F60-BD14-48B31669EBEE}" srcOrd="0" destOrd="0" parTransId="{462D9B76-E731-4B6E-90C4-DE2FE2A474DC}" sibTransId="{C4FC893F-2F64-4BC6-9D89-06242AC003B2}"/>
    <dgm:cxn modelId="{95972D6D-1EE5-47EC-AC7F-CC7F38E63A78}" type="presOf" srcId="{F1D0355A-3E74-4B2A-9807-8E1768D5F75C}" destId="{9424ECFE-93F6-45B6-837E-38EEBC9515AB}" srcOrd="0" destOrd="0" presId="urn:microsoft.com/office/officeart/2018/2/layout/IconVerticalSolidList"/>
    <dgm:cxn modelId="{9AD52BA5-0CDC-4784-B56E-59099733A600}" type="presOf" srcId="{533C5766-225F-4F60-BD14-48B31669EBEE}" destId="{397A94D4-FC32-4636-8920-5F6F81092248}" srcOrd="0" destOrd="0" presId="urn:microsoft.com/office/officeart/2018/2/layout/IconVerticalSolidList"/>
    <dgm:cxn modelId="{96723BC2-9F92-4167-AED8-BA8CDE3D857E}" type="presOf" srcId="{4D6FB2DC-58AD-484F-88B3-0F32D219BD31}" destId="{8E0DA9D9-198C-449D-91C2-B58737DAD9A8}" srcOrd="0" destOrd="0" presId="urn:microsoft.com/office/officeart/2018/2/layout/IconVerticalSolidList"/>
    <dgm:cxn modelId="{992E29D9-8756-4968-B77F-FE5E4F423260}" srcId="{4D6FB2DC-58AD-484F-88B3-0F32D219BD31}" destId="{F1D0355A-3E74-4B2A-9807-8E1768D5F75C}" srcOrd="2" destOrd="0" parTransId="{458A1EEF-1156-46EC-9BAF-231D8AD93845}" sibTransId="{8CECE637-6056-4E8C-BEBC-F98EA86BCD02}"/>
    <dgm:cxn modelId="{09B4DDE0-A81E-4EA5-885E-F2B173C9DE42}" type="presOf" srcId="{9D050E09-2AE5-4639-BA02-6DDBF88332F7}" destId="{028B5522-DA00-42DE-92C9-9F083394C680}" srcOrd="0" destOrd="0" presId="urn:microsoft.com/office/officeart/2018/2/layout/IconVerticalSolidList"/>
    <dgm:cxn modelId="{E7BBBA9D-3BB0-48EE-8F47-A3162DC72F4A}" type="presParOf" srcId="{8E0DA9D9-198C-449D-91C2-B58737DAD9A8}" destId="{3B573159-9F8C-419D-90C5-98CEFA70AFD1}" srcOrd="0" destOrd="0" presId="urn:microsoft.com/office/officeart/2018/2/layout/IconVerticalSolidList"/>
    <dgm:cxn modelId="{A6C3E574-2C11-43FF-B131-E22AB7797B01}" type="presParOf" srcId="{3B573159-9F8C-419D-90C5-98CEFA70AFD1}" destId="{28E0C118-F50D-40D8-ABC8-C3A26A45FC1A}" srcOrd="0" destOrd="0" presId="urn:microsoft.com/office/officeart/2018/2/layout/IconVerticalSolidList"/>
    <dgm:cxn modelId="{FBAE8A43-342C-4C62-B9CE-C2D85765474E}" type="presParOf" srcId="{3B573159-9F8C-419D-90C5-98CEFA70AFD1}" destId="{491EB195-413D-46C7-98BC-88922F7EA9FF}" srcOrd="1" destOrd="0" presId="urn:microsoft.com/office/officeart/2018/2/layout/IconVerticalSolidList"/>
    <dgm:cxn modelId="{EE4BA2B7-58C3-4A3D-ADC7-C9F345375D6F}" type="presParOf" srcId="{3B573159-9F8C-419D-90C5-98CEFA70AFD1}" destId="{8781257D-C2E7-41D4-8702-7C3F3EBC80AC}" srcOrd="2" destOrd="0" presId="urn:microsoft.com/office/officeart/2018/2/layout/IconVerticalSolidList"/>
    <dgm:cxn modelId="{83773C21-7870-4B2C-8EE9-63279250380A}" type="presParOf" srcId="{3B573159-9F8C-419D-90C5-98CEFA70AFD1}" destId="{397A94D4-FC32-4636-8920-5F6F81092248}" srcOrd="3" destOrd="0" presId="urn:microsoft.com/office/officeart/2018/2/layout/IconVerticalSolidList"/>
    <dgm:cxn modelId="{E88C6BD8-3C5E-4F67-8685-BFB1FCF727AC}" type="presParOf" srcId="{8E0DA9D9-198C-449D-91C2-B58737DAD9A8}" destId="{3383D190-1A2D-4E13-BCC1-0149F3161F88}" srcOrd="1" destOrd="0" presId="urn:microsoft.com/office/officeart/2018/2/layout/IconVerticalSolidList"/>
    <dgm:cxn modelId="{6CFA26D1-E69A-4812-829C-F54AD03A358C}" type="presParOf" srcId="{8E0DA9D9-198C-449D-91C2-B58737DAD9A8}" destId="{F88F2FE2-2961-4AFE-A462-02CB003148B4}" srcOrd="2" destOrd="0" presId="urn:microsoft.com/office/officeart/2018/2/layout/IconVerticalSolidList"/>
    <dgm:cxn modelId="{576FE46D-6B7A-4861-8CFD-8457F7EAEFAF}" type="presParOf" srcId="{F88F2FE2-2961-4AFE-A462-02CB003148B4}" destId="{4BC1BE14-1E74-48C6-9F54-5D0B4BC068C6}" srcOrd="0" destOrd="0" presId="urn:microsoft.com/office/officeart/2018/2/layout/IconVerticalSolidList"/>
    <dgm:cxn modelId="{2F403284-1287-4E1E-B9F9-63BFFACB60DB}" type="presParOf" srcId="{F88F2FE2-2961-4AFE-A462-02CB003148B4}" destId="{BBA9C6B2-F69D-4721-8C7F-53C3CAFD9279}" srcOrd="1" destOrd="0" presId="urn:microsoft.com/office/officeart/2018/2/layout/IconVerticalSolidList"/>
    <dgm:cxn modelId="{78461178-0B66-4B8A-9008-FD34DB461BA5}" type="presParOf" srcId="{F88F2FE2-2961-4AFE-A462-02CB003148B4}" destId="{16244828-B3D4-4E23-B792-B44D2919CE44}" srcOrd="2" destOrd="0" presId="urn:microsoft.com/office/officeart/2018/2/layout/IconVerticalSolidList"/>
    <dgm:cxn modelId="{F73CA40E-3FA5-477D-B83C-A710A7F2E573}" type="presParOf" srcId="{F88F2FE2-2961-4AFE-A462-02CB003148B4}" destId="{028B5522-DA00-42DE-92C9-9F083394C680}" srcOrd="3" destOrd="0" presId="urn:microsoft.com/office/officeart/2018/2/layout/IconVerticalSolidList"/>
    <dgm:cxn modelId="{B52E3028-C9D4-4393-88CC-598F22B3EC7D}" type="presParOf" srcId="{8E0DA9D9-198C-449D-91C2-B58737DAD9A8}" destId="{3EA20BC3-9B35-4749-A23C-2B74210F8E37}" srcOrd="3" destOrd="0" presId="urn:microsoft.com/office/officeart/2018/2/layout/IconVerticalSolidList"/>
    <dgm:cxn modelId="{170C0DFC-F78C-485C-B3B4-367145C7BE79}" type="presParOf" srcId="{8E0DA9D9-198C-449D-91C2-B58737DAD9A8}" destId="{C8DEF6D5-8CE0-402F-AE93-024BEE1F3002}" srcOrd="4" destOrd="0" presId="urn:microsoft.com/office/officeart/2018/2/layout/IconVerticalSolidList"/>
    <dgm:cxn modelId="{ED6A5373-7BDE-4312-9DE7-5CFB2467852A}" type="presParOf" srcId="{C8DEF6D5-8CE0-402F-AE93-024BEE1F3002}" destId="{E5FF0EFB-27F2-43AF-9E38-0FB70E89A37B}" srcOrd="0" destOrd="0" presId="urn:microsoft.com/office/officeart/2018/2/layout/IconVerticalSolidList"/>
    <dgm:cxn modelId="{522B62B8-68D2-4B24-BA8B-31362B31433D}" type="presParOf" srcId="{C8DEF6D5-8CE0-402F-AE93-024BEE1F3002}" destId="{0771A38B-F14E-4FC8-9BE1-B739B102363C}" srcOrd="1" destOrd="0" presId="urn:microsoft.com/office/officeart/2018/2/layout/IconVerticalSolidList"/>
    <dgm:cxn modelId="{BC93C53A-8F4B-4882-8651-290294365BCC}" type="presParOf" srcId="{C8DEF6D5-8CE0-402F-AE93-024BEE1F3002}" destId="{6563C91A-2791-4F45-A3E9-9708165A3B29}" srcOrd="2" destOrd="0" presId="urn:microsoft.com/office/officeart/2018/2/layout/IconVerticalSolidList"/>
    <dgm:cxn modelId="{8768524C-E43B-44A0-9A77-61D50A237F1B}" type="presParOf" srcId="{C8DEF6D5-8CE0-402F-AE93-024BEE1F3002}" destId="{9424ECFE-93F6-45B6-837E-38EEBC9515A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CFC40D2-DF18-4EDA-A195-56175F296B9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FA6CBE0-A7B8-43B3-B01F-499AD5EE9B4E}">
      <dgm:prSet/>
      <dgm:spPr/>
      <dgm:t>
        <a:bodyPr/>
        <a:lstStyle/>
        <a:p>
          <a:r>
            <a:rPr lang="en-GB"/>
            <a:t>Features:</a:t>
          </a:r>
          <a:endParaRPr lang="en-US"/>
        </a:p>
      </dgm:t>
    </dgm:pt>
    <dgm:pt modelId="{D6479C92-DD6D-4419-8E0A-BC4E17BE13D9}" type="parTrans" cxnId="{BAA12300-EC93-4794-A21A-EA05F0239C53}">
      <dgm:prSet/>
      <dgm:spPr/>
      <dgm:t>
        <a:bodyPr/>
        <a:lstStyle/>
        <a:p>
          <a:endParaRPr lang="en-US"/>
        </a:p>
      </dgm:t>
    </dgm:pt>
    <dgm:pt modelId="{4C393C8E-F0A4-4E5F-80A9-CAF6F913E769}" type="sibTrans" cxnId="{BAA12300-EC93-4794-A21A-EA05F0239C53}">
      <dgm:prSet/>
      <dgm:spPr/>
      <dgm:t>
        <a:bodyPr/>
        <a:lstStyle/>
        <a:p>
          <a:endParaRPr lang="en-US"/>
        </a:p>
      </dgm:t>
    </dgm:pt>
    <dgm:pt modelId="{A5599187-68A3-4FEE-BADB-89EED9BBE958}">
      <dgm:prSet/>
      <dgm:spPr/>
      <dgm:t>
        <a:bodyPr/>
        <a:lstStyle/>
        <a:p>
          <a:r>
            <a:rPr lang="en-GB"/>
            <a:t>Stable and unique network identifiers</a:t>
          </a:r>
          <a:endParaRPr lang="en-US"/>
        </a:p>
      </dgm:t>
    </dgm:pt>
    <dgm:pt modelId="{E600BF6D-785A-48D5-B954-60C8B546A56E}" type="parTrans" cxnId="{899DA343-A06D-413B-813C-B7CC34754970}">
      <dgm:prSet/>
      <dgm:spPr/>
      <dgm:t>
        <a:bodyPr/>
        <a:lstStyle/>
        <a:p>
          <a:endParaRPr lang="en-US"/>
        </a:p>
      </dgm:t>
    </dgm:pt>
    <dgm:pt modelId="{C67F3F8A-7C9F-434E-8463-B585E12BE735}" type="sibTrans" cxnId="{899DA343-A06D-413B-813C-B7CC34754970}">
      <dgm:prSet/>
      <dgm:spPr/>
      <dgm:t>
        <a:bodyPr/>
        <a:lstStyle/>
        <a:p>
          <a:endParaRPr lang="en-US"/>
        </a:p>
      </dgm:t>
    </dgm:pt>
    <dgm:pt modelId="{74C2BF53-50C1-4311-AB34-7483B79EC4DB}">
      <dgm:prSet/>
      <dgm:spPr/>
      <dgm:t>
        <a:bodyPr/>
        <a:lstStyle/>
        <a:p>
          <a:r>
            <a:rPr lang="en-GB"/>
            <a:t>Stable, persistent storage</a:t>
          </a:r>
          <a:endParaRPr lang="en-US"/>
        </a:p>
      </dgm:t>
    </dgm:pt>
    <dgm:pt modelId="{6A120D53-F481-4565-8A6C-2AD7590708EF}" type="parTrans" cxnId="{BE5B102D-02A0-4FC2-A739-CEB984512FBC}">
      <dgm:prSet/>
      <dgm:spPr/>
      <dgm:t>
        <a:bodyPr/>
        <a:lstStyle/>
        <a:p>
          <a:endParaRPr lang="en-US"/>
        </a:p>
      </dgm:t>
    </dgm:pt>
    <dgm:pt modelId="{55AF609A-394F-41EE-BBA1-611188FFAEC8}" type="sibTrans" cxnId="{BE5B102D-02A0-4FC2-A739-CEB984512FBC}">
      <dgm:prSet/>
      <dgm:spPr/>
      <dgm:t>
        <a:bodyPr/>
        <a:lstStyle/>
        <a:p>
          <a:endParaRPr lang="en-US"/>
        </a:p>
      </dgm:t>
    </dgm:pt>
    <dgm:pt modelId="{80BD5E3D-9B3D-4B65-BF6B-37B982FB73BC}">
      <dgm:prSet/>
      <dgm:spPr/>
      <dgm:t>
        <a:bodyPr/>
        <a:lstStyle/>
        <a:p>
          <a:r>
            <a:rPr lang="en-GB"/>
            <a:t>Ordered and graceful deployment and scaling </a:t>
          </a:r>
          <a:endParaRPr lang="en-US"/>
        </a:p>
      </dgm:t>
    </dgm:pt>
    <dgm:pt modelId="{ABF67BF0-EED0-4D51-BBFE-6576D2C91F8D}" type="parTrans" cxnId="{07D354FE-0CEC-476A-A120-2CEB48626BAA}">
      <dgm:prSet/>
      <dgm:spPr/>
      <dgm:t>
        <a:bodyPr/>
        <a:lstStyle/>
        <a:p>
          <a:endParaRPr lang="en-US"/>
        </a:p>
      </dgm:t>
    </dgm:pt>
    <dgm:pt modelId="{0C4CDC24-94AC-4FA6-82DD-F22F4A86CB47}" type="sibTrans" cxnId="{07D354FE-0CEC-476A-A120-2CEB48626BAA}">
      <dgm:prSet/>
      <dgm:spPr/>
      <dgm:t>
        <a:bodyPr/>
        <a:lstStyle/>
        <a:p>
          <a:endParaRPr lang="en-US"/>
        </a:p>
      </dgm:t>
    </dgm:pt>
    <dgm:pt modelId="{CECB024F-E62F-4FC8-B23A-43EBA01103BA}">
      <dgm:prSet/>
      <dgm:spPr/>
      <dgm:t>
        <a:bodyPr/>
        <a:lstStyle/>
        <a:p>
          <a:r>
            <a:rPr lang="en-GB"/>
            <a:t>Ordered, automated rolling updates</a:t>
          </a:r>
          <a:endParaRPr lang="en-US"/>
        </a:p>
      </dgm:t>
    </dgm:pt>
    <dgm:pt modelId="{2EB8731F-2B35-4BEA-BB55-68BE6ADCB436}" type="parTrans" cxnId="{3B854B83-FB55-4643-8C02-5BECD0BDA15A}">
      <dgm:prSet/>
      <dgm:spPr/>
      <dgm:t>
        <a:bodyPr/>
        <a:lstStyle/>
        <a:p>
          <a:endParaRPr lang="en-US"/>
        </a:p>
      </dgm:t>
    </dgm:pt>
    <dgm:pt modelId="{0D9E287C-9428-41DF-B4D2-D5F22886A75D}" type="sibTrans" cxnId="{3B854B83-FB55-4643-8C02-5BECD0BDA15A}">
      <dgm:prSet/>
      <dgm:spPr/>
      <dgm:t>
        <a:bodyPr/>
        <a:lstStyle/>
        <a:p>
          <a:endParaRPr lang="en-US"/>
        </a:p>
      </dgm:t>
    </dgm:pt>
    <dgm:pt modelId="{40769CD0-8958-40C4-8353-D97EA70240E0}">
      <dgm:prSet/>
      <dgm:spPr/>
      <dgm:t>
        <a:bodyPr/>
        <a:lstStyle/>
        <a:p>
          <a:r>
            <a:rPr lang="en-GB"/>
            <a:t>Obtaining and using storage</a:t>
          </a:r>
          <a:endParaRPr lang="en-US"/>
        </a:p>
      </dgm:t>
    </dgm:pt>
    <dgm:pt modelId="{C98EF0B4-59D6-4721-BD65-DD9CDFE072B3}" type="parTrans" cxnId="{3FA57030-FEA4-455B-8608-8D56AD3D0244}">
      <dgm:prSet/>
      <dgm:spPr/>
      <dgm:t>
        <a:bodyPr/>
        <a:lstStyle/>
        <a:p>
          <a:endParaRPr lang="en-US"/>
        </a:p>
      </dgm:t>
    </dgm:pt>
    <dgm:pt modelId="{09C8D69D-0D59-4ACD-A6C8-49294F7AA943}" type="sibTrans" cxnId="{3FA57030-FEA4-455B-8608-8D56AD3D0244}">
      <dgm:prSet/>
      <dgm:spPr/>
      <dgm:t>
        <a:bodyPr/>
        <a:lstStyle/>
        <a:p>
          <a:endParaRPr lang="en-US"/>
        </a:p>
      </dgm:t>
    </dgm:pt>
    <dgm:pt modelId="{2A1D8C54-FD6D-9D4E-99A4-72E045C4F7E2}" type="pres">
      <dgm:prSet presAssocID="{1CFC40D2-DF18-4EDA-A195-56175F296B93}" presName="linear" presStyleCnt="0">
        <dgm:presLayoutVars>
          <dgm:animLvl val="lvl"/>
          <dgm:resizeHandles val="exact"/>
        </dgm:presLayoutVars>
      </dgm:prSet>
      <dgm:spPr/>
    </dgm:pt>
    <dgm:pt modelId="{33781167-9165-6443-B962-F7B22D1B24C5}" type="pres">
      <dgm:prSet presAssocID="{DFA6CBE0-A7B8-43B3-B01F-499AD5EE9B4E}" presName="parentText" presStyleLbl="node1" presStyleIdx="0" presStyleCnt="2">
        <dgm:presLayoutVars>
          <dgm:chMax val="0"/>
          <dgm:bulletEnabled val="1"/>
        </dgm:presLayoutVars>
      </dgm:prSet>
      <dgm:spPr/>
    </dgm:pt>
    <dgm:pt modelId="{5474677A-E011-F44A-AE04-5E7E26E41623}" type="pres">
      <dgm:prSet presAssocID="{DFA6CBE0-A7B8-43B3-B01F-499AD5EE9B4E}" presName="childText" presStyleLbl="revTx" presStyleIdx="0" presStyleCnt="1">
        <dgm:presLayoutVars>
          <dgm:bulletEnabled val="1"/>
        </dgm:presLayoutVars>
      </dgm:prSet>
      <dgm:spPr/>
    </dgm:pt>
    <dgm:pt modelId="{E81E34B3-C20C-C743-84B3-C9B4C490818C}" type="pres">
      <dgm:prSet presAssocID="{40769CD0-8958-40C4-8353-D97EA70240E0}" presName="parentText" presStyleLbl="node1" presStyleIdx="1" presStyleCnt="2">
        <dgm:presLayoutVars>
          <dgm:chMax val="0"/>
          <dgm:bulletEnabled val="1"/>
        </dgm:presLayoutVars>
      </dgm:prSet>
      <dgm:spPr/>
    </dgm:pt>
  </dgm:ptLst>
  <dgm:cxnLst>
    <dgm:cxn modelId="{BAA12300-EC93-4794-A21A-EA05F0239C53}" srcId="{1CFC40D2-DF18-4EDA-A195-56175F296B93}" destId="{DFA6CBE0-A7B8-43B3-B01F-499AD5EE9B4E}" srcOrd="0" destOrd="0" parTransId="{D6479C92-DD6D-4419-8E0A-BC4E17BE13D9}" sibTransId="{4C393C8E-F0A4-4E5F-80A9-CAF6F913E769}"/>
    <dgm:cxn modelId="{4B4A7C03-7E9C-104B-8151-D53E44CB5E91}" type="presOf" srcId="{DFA6CBE0-A7B8-43B3-B01F-499AD5EE9B4E}" destId="{33781167-9165-6443-B962-F7B22D1B24C5}" srcOrd="0" destOrd="0" presId="urn:microsoft.com/office/officeart/2005/8/layout/vList2"/>
    <dgm:cxn modelId="{BE5B102D-02A0-4FC2-A739-CEB984512FBC}" srcId="{DFA6CBE0-A7B8-43B3-B01F-499AD5EE9B4E}" destId="{74C2BF53-50C1-4311-AB34-7483B79EC4DB}" srcOrd="1" destOrd="0" parTransId="{6A120D53-F481-4565-8A6C-2AD7590708EF}" sibTransId="{55AF609A-394F-41EE-BBA1-611188FFAEC8}"/>
    <dgm:cxn modelId="{3FA57030-FEA4-455B-8608-8D56AD3D0244}" srcId="{1CFC40D2-DF18-4EDA-A195-56175F296B93}" destId="{40769CD0-8958-40C4-8353-D97EA70240E0}" srcOrd="1" destOrd="0" parTransId="{C98EF0B4-59D6-4721-BD65-DD9CDFE072B3}" sibTransId="{09C8D69D-0D59-4ACD-A6C8-49294F7AA943}"/>
    <dgm:cxn modelId="{C5908933-E6C5-904E-88B7-9E017261BC93}" type="presOf" srcId="{40769CD0-8958-40C4-8353-D97EA70240E0}" destId="{E81E34B3-C20C-C743-84B3-C9B4C490818C}" srcOrd="0" destOrd="0" presId="urn:microsoft.com/office/officeart/2005/8/layout/vList2"/>
    <dgm:cxn modelId="{899DA343-A06D-413B-813C-B7CC34754970}" srcId="{DFA6CBE0-A7B8-43B3-B01F-499AD5EE9B4E}" destId="{A5599187-68A3-4FEE-BADB-89EED9BBE958}" srcOrd="0" destOrd="0" parTransId="{E600BF6D-785A-48D5-B954-60C8B546A56E}" sibTransId="{C67F3F8A-7C9F-434E-8463-B585E12BE735}"/>
    <dgm:cxn modelId="{3B854B83-FB55-4643-8C02-5BECD0BDA15A}" srcId="{DFA6CBE0-A7B8-43B3-B01F-499AD5EE9B4E}" destId="{CECB024F-E62F-4FC8-B23A-43EBA01103BA}" srcOrd="3" destOrd="0" parTransId="{2EB8731F-2B35-4BEA-BB55-68BE6ADCB436}" sibTransId="{0D9E287C-9428-41DF-B4D2-D5F22886A75D}"/>
    <dgm:cxn modelId="{5C38479D-4DBB-6A4D-ABB6-64C6CE955AC6}" type="presOf" srcId="{80BD5E3D-9B3D-4B65-BF6B-37B982FB73BC}" destId="{5474677A-E011-F44A-AE04-5E7E26E41623}" srcOrd="0" destOrd="2" presId="urn:microsoft.com/office/officeart/2005/8/layout/vList2"/>
    <dgm:cxn modelId="{CF1DFCBB-CFD1-4F48-A518-2CB907EE1769}" type="presOf" srcId="{1CFC40D2-DF18-4EDA-A195-56175F296B93}" destId="{2A1D8C54-FD6D-9D4E-99A4-72E045C4F7E2}" srcOrd="0" destOrd="0" presId="urn:microsoft.com/office/officeart/2005/8/layout/vList2"/>
    <dgm:cxn modelId="{E94672C7-2C31-B647-BFB4-70631CE0EF0A}" type="presOf" srcId="{A5599187-68A3-4FEE-BADB-89EED9BBE958}" destId="{5474677A-E011-F44A-AE04-5E7E26E41623}" srcOrd="0" destOrd="0" presId="urn:microsoft.com/office/officeart/2005/8/layout/vList2"/>
    <dgm:cxn modelId="{33564FD1-6168-994E-BB4F-4D60D93099A3}" type="presOf" srcId="{CECB024F-E62F-4FC8-B23A-43EBA01103BA}" destId="{5474677A-E011-F44A-AE04-5E7E26E41623}" srcOrd="0" destOrd="3" presId="urn:microsoft.com/office/officeart/2005/8/layout/vList2"/>
    <dgm:cxn modelId="{470DC2E0-D155-CA4F-A003-89746C80E576}" type="presOf" srcId="{74C2BF53-50C1-4311-AB34-7483B79EC4DB}" destId="{5474677A-E011-F44A-AE04-5E7E26E41623}" srcOrd="0" destOrd="1" presId="urn:microsoft.com/office/officeart/2005/8/layout/vList2"/>
    <dgm:cxn modelId="{07D354FE-0CEC-476A-A120-2CEB48626BAA}" srcId="{DFA6CBE0-A7B8-43B3-B01F-499AD5EE9B4E}" destId="{80BD5E3D-9B3D-4B65-BF6B-37B982FB73BC}" srcOrd="2" destOrd="0" parTransId="{ABF67BF0-EED0-4D51-BBFE-6576D2C91F8D}" sibTransId="{0C4CDC24-94AC-4FA6-82DD-F22F4A86CB47}"/>
    <dgm:cxn modelId="{73F779B7-4860-0A49-9E22-BEE0007DD8F5}" type="presParOf" srcId="{2A1D8C54-FD6D-9D4E-99A4-72E045C4F7E2}" destId="{33781167-9165-6443-B962-F7B22D1B24C5}" srcOrd="0" destOrd="0" presId="urn:microsoft.com/office/officeart/2005/8/layout/vList2"/>
    <dgm:cxn modelId="{5E50BA72-1476-CD4C-B3DA-5A5FC8D2C44F}" type="presParOf" srcId="{2A1D8C54-FD6D-9D4E-99A4-72E045C4F7E2}" destId="{5474677A-E011-F44A-AE04-5E7E26E41623}" srcOrd="1" destOrd="0" presId="urn:microsoft.com/office/officeart/2005/8/layout/vList2"/>
    <dgm:cxn modelId="{EFF3F8A6-D182-1F42-89FB-D7411B31133B}" type="presParOf" srcId="{2A1D8C54-FD6D-9D4E-99A4-72E045C4F7E2}" destId="{E81E34B3-C20C-C743-84B3-C9B4C490818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CC29A2D-4668-4BF4-A5B9-991A19F3D3B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66F14C9-A3D2-4151-A2C1-7ED73D63FDFE}">
      <dgm:prSet/>
      <dgm:spPr/>
      <dgm:t>
        <a:bodyPr/>
        <a:lstStyle/>
        <a:p>
          <a:pPr>
            <a:lnSpc>
              <a:spcPct val="100000"/>
            </a:lnSpc>
          </a:pPr>
          <a:r>
            <a:rPr lang="en-US"/>
            <a:t>What Services are</a:t>
          </a:r>
        </a:p>
      </dgm:t>
    </dgm:pt>
    <dgm:pt modelId="{F7F23084-10B3-4F7D-A5DD-594EC5D772BF}" type="parTrans" cxnId="{EB3A36A0-AADD-4B54-922D-A346F3D00752}">
      <dgm:prSet/>
      <dgm:spPr/>
      <dgm:t>
        <a:bodyPr/>
        <a:lstStyle/>
        <a:p>
          <a:endParaRPr lang="en-US"/>
        </a:p>
      </dgm:t>
    </dgm:pt>
    <dgm:pt modelId="{A423C2A9-ECFF-4FDA-A79C-EA080B508C1E}" type="sibTrans" cxnId="{EB3A36A0-AADD-4B54-922D-A346F3D00752}">
      <dgm:prSet/>
      <dgm:spPr/>
      <dgm:t>
        <a:bodyPr/>
        <a:lstStyle/>
        <a:p>
          <a:endParaRPr lang="en-US"/>
        </a:p>
      </dgm:t>
    </dgm:pt>
    <dgm:pt modelId="{5E8D6106-4789-49B7-8D6B-845AC82EAAFC}">
      <dgm:prSet/>
      <dgm:spPr/>
      <dgm:t>
        <a:bodyPr/>
        <a:lstStyle/>
        <a:p>
          <a:pPr>
            <a:lnSpc>
              <a:spcPct val="100000"/>
            </a:lnSpc>
          </a:pPr>
          <a:r>
            <a:rPr lang="en-US"/>
            <a:t>Load balancing</a:t>
          </a:r>
        </a:p>
      </dgm:t>
    </dgm:pt>
    <dgm:pt modelId="{283A8F85-0AAE-4469-ADBD-97C5E9173E22}" type="parTrans" cxnId="{0FB49B13-44F3-488E-8E2C-C074DE57BE51}">
      <dgm:prSet/>
      <dgm:spPr/>
      <dgm:t>
        <a:bodyPr/>
        <a:lstStyle/>
        <a:p>
          <a:endParaRPr lang="en-US"/>
        </a:p>
      </dgm:t>
    </dgm:pt>
    <dgm:pt modelId="{9A6FFB99-1070-439A-A115-ED9E3D1BA9DE}" type="sibTrans" cxnId="{0FB49B13-44F3-488E-8E2C-C074DE57BE51}">
      <dgm:prSet/>
      <dgm:spPr/>
      <dgm:t>
        <a:bodyPr/>
        <a:lstStyle/>
        <a:p>
          <a:endParaRPr lang="en-US"/>
        </a:p>
      </dgm:t>
    </dgm:pt>
    <dgm:pt modelId="{80E9E061-5AC4-4785-B685-36D4A5AB9BBE}">
      <dgm:prSet/>
      <dgm:spPr/>
      <dgm:t>
        <a:bodyPr/>
        <a:lstStyle/>
        <a:p>
          <a:pPr>
            <a:lnSpc>
              <a:spcPct val="100000"/>
            </a:lnSpc>
          </a:pPr>
          <a:r>
            <a:rPr lang="en-US" dirty="0"/>
            <a:t>Headless Services</a:t>
          </a:r>
        </a:p>
      </dgm:t>
    </dgm:pt>
    <dgm:pt modelId="{42FFF541-6E68-4602-9F12-8D8A412B61F8}" type="parTrans" cxnId="{38051D6B-5D6F-4623-940E-678E79694F08}">
      <dgm:prSet/>
      <dgm:spPr/>
      <dgm:t>
        <a:bodyPr/>
        <a:lstStyle/>
        <a:p>
          <a:endParaRPr lang="en-US"/>
        </a:p>
      </dgm:t>
    </dgm:pt>
    <dgm:pt modelId="{3F418A68-0E49-484F-80CA-8BDA551E1E31}" type="sibTrans" cxnId="{38051D6B-5D6F-4623-940E-678E79694F08}">
      <dgm:prSet/>
      <dgm:spPr/>
      <dgm:t>
        <a:bodyPr/>
        <a:lstStyle/>
        <a:p>
          <a:endParaRPr lang="en-US"/>
        </a:p>
      </dgm:t>
    </dgm:pt>
    <dgm:pt modelId="{F7731331-FE82-406B-8853-A95D2376D3BE}" type="pres">
      <dgm:prSet presAssocID="{2CC29A2D-4668-4BF4-A5B9-991A19F3D3B0}" presName="root" presStyleCnt="0">
        <dgm:presLayoutVars>
          <dgm:dir/>
          <dgm:resizeHandles val="exact"/>
        </dgm:presLayoutVars>
      </dgm:prSet>
      <dgm:spPr/>
    </dgm:pt>
    <dgm:pt modelId="{CE798DB2-8940-4E7F-B64B-4A17AD8848BE}" type="pres">
      <dgm:prSet presAssocID="{366F14C9-A3D2-4151-A2C1-7ED73D63FDFE}" presName="compNode" presStyleCnt="0"/>
      <dgm:spPr/>
    </dgm:pt>
    <dgm:pt modelId="{B3238DFD-D8D2-4739-8D8F-FF17D8440740}" type="pres">
      <dgm:prSet presAssocID="{366F14C9-A3D2-4151-A2C1-7ED73D63FDFE}" presName="bgRect" presStyleLbl="bgShp" presStyleIdx="0" presStyleCnt="3"/>
      <dgm:spPr/>
    </dgm:pt>
    <dgm:pt modelId="{2844EB75-5DE2-44CE-969F-EC3E95F3B2D3}" type="pres">
      <dgm:prSet presAssocID="{366F14C9-A3D2-4151-A2C1-7ED73D63FDF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0A93C44-DC82-4A02-959D-72F2E7A18BCC}" type="pres">
      <dgm:prSet presAssocID="{366F14C9-A3D2-4151-A2C1-7ED73D63FDFE}" presName="spaceRect" presStyleCnt="0"/>
      <dgm:spPr/>
    </dgm:pt>
    <dgm:pt modelId="{1EFB873B-7DFB-4E07-8539-55D595AB314F}" type="pres">
      <dgm:prSet presAssocID="{366F14C9-A3D2-4151-A2C1-7ED73D63FDFE}" presName="parTx" presStyleLbl="revTx" presStyleIdx="0" presStyleCnt="3">
        <dgm:presLayoutVars>
          <dgm:chMax val="0"/>
          <dgm:chPref val="0"/>
        </dgm:presLayoutVars>
      </dgm:prSet>
      <dgm:spPr/>
    </dgm:pt>
    <dgm:pt modelId="{7959A929-9D40-4E8B-8DA3-A564E36CA743}" type="pres">
      <dgm:prSet presAssocID="{A423C2A9-ECFF-4FDA-A79C-EA080B508C1E}" presName="sibTrans" presStyleCnt="0"/>
      <dgm:spPr/>
    </dgm:pt>
    <dgm:pt modelId="{1B30F3EA-1B4C-4A63-9531-8A6E0BB0F606}" type="pres">
      <dgm:prSet presAssocID="{5E8D6106-4789-49B7-8D6B-845AC82EAAFC}" presName="compNode" presStyleCnt="0"/>
      <dgm:spPr/>
    </dgm:pt>
    <dgm:pt modelId="{61740BEB-CF56-4E6E-8DA2-B162E712030C}" type="pres">
      <dgm:prSet presAssocID="{5E8D6106-4789-49B7-8D6B-845AC82EAAFC}" presName="bgRect" presStyleLbl="bgShp" presStyleIdx="1" presStyleCnt="3"/>
      <dgm:spPr/>
    </dgm:pt>
    <dgm:pt modelId="{6C486D4E-6965-4F9D-B477-F80B566FC640}" type="pres">
      <dgm:prSet presAssocID="{5E8D6106-4789-49B7-8D6B-845AC82EAAF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F991F4B2-E492-4195-B811-1AC4F6BBBE8B}" type="pres">
      <dgm:prSet presAssocID="{5E8D6106-4789-49B7-8D6B-845AC82EAAFC}" presName="spaceRect" presStyleCnt="0"/>
      <dgm:spPr/>
    </dgm:pt>
    <dgm:pt modelId="{B93B0708-111F-4B79-932D-FBFDD83F6F79}" type="pres">
      <dgm:prSet presAssocID="{5E8D6106-4789-49B7-8D6B-845AC82EAAFC}" presName="parTx" presStyleLbl="revTx" presStyleIdx="1" presStyleCnt="3">
        <dgm:presLayoutVars>
          <dgm:chMax val="0"/>
          <dgm:chPref val="0"/>
        </dgm:presLayoutVars>
      </dgm:prSet>
      <dgm:spPr/>
    </dgm:pt>
    <dgm:pt modelId="{47EF81F4-1935-4801-8512-9CCCCB9D7922}" type="pres">
      <dgm:prSet presAssocID="{9A6FFB99-1070-439A-A115-ED9E3D1BA9DE}" presName="sibTrans" presStyleCnt="0"/>
      <dgm:spPr/>
    </dgm:pt>
    <dgm:pt modelId="{B908BAA0-682C-4BEA-8661-B8B513819D0E}" type="pres">
      <dgm:prSet presAssocID="{80E9E061-5AC4-4785-B685-36D4A5AB9BBE}" presName="compNode" presStyleCnt="0"/>
      <dgm:spPr/>
    </dgm:pt>
    <dgm:pt modelId="{51B136D4-C926-482B-AAE3-147F0EA6FDE1}" type="pres">
      <dgm:prSet presAssocID="{80E9E061-5AC4-4785-B685-36D4A5AB9BBE}" presName="bgRect" presStyleLbl="bgShp" presStyleIdx="2" presStyleCnt="3"/>
      <dgm:spPr/>
    </dgm:pt>
    <dgm:pt modelId="{1873EA37-BC0E-4D01-9F29-678119980A41}" type="pres">
      <dgm:prSet presAssocID="{80E9E061-5AC4-4785-B685-36D4A5AB9B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80946EAA-A62C-435D-9FDA-F213D8BF9B09}" type="pres">
      <dgm:prSet presAssocID="{80E9E061-5AC4-4785-B685-36D4A5AB9BBE}" presName="spaceRect" presStyleCnt="0"/>
      <dgm:spPr/>
    </dgm:pt>
    <dgm:pt modelId="{46B325B8-7C12-426E-8191-2E69CA182DB4}" type="pres">
      <dgm:prSet presAssocID="{80E9E061-5AC4-4785-B685-36D4A5AB9BBE}" presName="parTx" presStyleLbl="revTx" presStyleIdx="2" presStyleCnt="3">
        <dgm:presLayoutVars>
          <dgm:chMax val="0"/>
          <dgm:chPref val="0"/>
        </dgm:presLayoutVars>
      </dgm:prSet>
      <dgm:spPr/>
    </dgm:pt>
  </dgm:ptLst>
  <dgm:cxnLst>
    <dgm:cxn modelId="{0FB49B13-44F3-488E-8E2C-C074DE57BE51}" srcId="{2CC29A2D-4668-4BF4-A5B9-991A19F3D3B0}" destId="{5E8D6106-4789-49B7-8D6B-845AC82EAAFC}" srcOrd="1" destOrd="0" parTransId="{283A8F85-0AAE-4469-ADBD-97C5E9173E22}" sibTransId="{9A6FFB99-1070-439A-A115-ED9E3D1BA9DE}"/>
    <dgm:cxn modelId="{B7166831-EE88-4288-935F-1EAFB5CA957F}" type="presOf" srcId="{366F14C9-A3D2-4151-A2C1-7ED73D63FDFE}" destId="{1EFB873B-7DFB-4E07-8539-55D595AB314F}" srcOrd="0" destOrd="0" presId="urn:microsoft.com/office/officeart/2018/2/layout/IconVerticalSolidList"/>
    <dgm:cxn modelId="{EA2F7863-7B93-49D7-955D-3B3090C37981}" type="presOf" srcId="{2CC29A2D-4668-4BF4-A5B9-991A19F3D3B0}" destId="{F7731331-FE82-406B-8853-A95D2376D3BE}" srcOrd="0" destOrd="0" presId="urn:microsoft.com/office/officeart/2018/2/layout/IconVerticalSolidList"/>
    <dgm:cxn modelId="{38051D6B-5D6F-4623-940E-678E79694F08}" srcId="{2CC29A2D-4668-4BF4-A5B9-991A19F3D3B0}" destId="{80E9E061-5AC4-4785-B685-36D4A5AB9BBE}" srcOrd="2" destOrd="0" parTransId="{42FFF541-6E68-4602-9F12-8D8A412B61F8}" sibTransId="{3F418A68-0E49-484F-80CA-8BDA551E1E31}"/>
    <dgm:cxn modelId="{EB3A36A0-AADD-4B54-922D-A346F3D00752}" srcId="{2CC29A2D-4668-4BF4-A5B9-991A19F3D3B0}" destId="{366F14C9-A3D2-4151-A2C1-7ED73D63FDFE}" srcOrd="0" destOrd="0" parTransId="{F7F23084-10B3-4F7D-A5DD-594EC5D772BF}" sibTransId="{A423C2A9-ECFF-4FDA-A79C-EA080B508C1E}"/>
    <dgm:cxn modelId="{4049ECD2-0797-4341-8981-406E497B9CF0}" type="presOf" srcId="{5E8D6106-4789-49B7-8D6B-845AC82EAAFC}" destId="{B93B0708-111F-4B79-932D-FBFDD83F6F79}" srcOrd="0" destOrd="0" presId="urn:microsoft.com/office/officeart/2018/2/layout/IconVerticalSolidList"/>
    <dgm:cxn modelId="{8D2884F6-8B5E-421D-9828-E4709ECCBBA8}" type="presOf" srcId="{80E9E061-5AC4-4785-B685-36D4A5AB9BBE}" destId="{46B325B8-7C12-426E-8191-2E69CA182DB4}" srcOrd="0" destOrd="0" presId="urn:microsoft.com/office/officeart/2018/2/layout/IconVerticalSolidList"/>
    <dgm:cxn modelId="{132180C4-2E04-47E1-BB90-7B56E12CF001}" type="presParOf" srcId="{F7731331-FE82-406B-8853-A95D2376D3BE}" destId="{CE798DB2-8940-4E7F-B64B-4A17AD8848BE}" srcOrd="0" destOrd="0" presId="urn:microsoft.com/office/officeart/2018/2/layout/IconVerticalSolidList"/>
    <dgm:cxn modelId="{5FB8D219-A50C-42E9-A082-BCD12534A9E1}" type="presParOf" srcId="{CE798DB2-8940-4E7F-B64B-4A17AD8848BE}" destId="{B3238DFD-D8D2-4739-8D8F-FF17D8440740}" srcOrd="0" destOrd="0" presId="urn:microsoft.com/office/officeart/2018/2/layout/IconVerticalSolidList"/>
    <dgm:cxn modelId="{DCD4F2B3-5576-4C9B-9881-69AA18A0FAE0}" type="presParOf" srcId="{CE798DB2-8940-4E7F-B64B-4A17AD8848BE}" destId="{2844EB75-5DE2-44CE-969F-EC3E95F3B2D3}" srcOrd="1" destOrd="0" presId="urn:microsoft.com/office/officeart/2018/2/layout/IconVerticalSolidList"/>
    <dgm:cxn modelId="{D7CF901F-38A3-4BA9-8C5C-2566DEEE92D4}" type="presParOf" srcId="{CE798DB2-8940-4E7F-B64B-4A17AD8848BE}" destId="{40A93C44-DC82-4A02-959D-72F2E7A18BCC}" srcOrd="2" destOrd="0" presId="urn:microsoft.com/office/officeart/2018/2/layout/IconVerticalSolidList"/>
    <dgm:cxn modelId="{7022D29A-6B3A-42D9-B19F-E9C750EC2A51}" type="presParOf" srcId="{CE798DB2-8940-4E7F-B64B-4A17AD8848BE}" destId="{1EFB873B-7DFB-4E07-8539-55D595AB314F}" srcOrd="3" destOrd="0" presId="urn:microsoft.com/office/officeart/2018/2/layout/IconVerticalSolidList"/>
    <dgm:cxn modelId="{0C7E2D03-52A7-4F12-B318-32DC6D020F3E}" type="presParOf" srcId="{F7731331-FE82-406B-8853-A95D2376D3BE}" destId="{7959A929-9D40-4E8B-8DA3-A564E36CA743}" srcOrd="1" destOrd="0" presId="urn:microsoft.com/office/officeart/2018/2/layout/IconVerticalSolidList"/>
    <dgm:cxn modelId="{1F987743-1460-41CE-90C1-0AB1C186BDCC}" type="presParOf" srcId="{F7731331-FE82-406B-8853-A95D2376D3BE}" destId="{1B30F3EA-1B4C-4A63-9531-8A6E0BB0F606}" srcOrd="2" destOrd="0" presId="urn:microsoft.com/office/officeart/2018/2/layout/IconVerticalSolidList"/>
    <dgm:cxn modelId="{AF980117-CE57-4575-A599-D6370B302FC6}" type="presParOf" srcId="{1B30F3EA-1B4C-4A63-9531-8A6E0BB0F606}" destId="{61740BEB-CF56-4E6E-8DA2-B162E712030C}" srcOrd="0" destOrd="0" presId="urn:microsoft.com/office/officeart/2018/2/layout/IconVerticalSolidList"/>
    <dgm:cxn modelId="{6CFCC139-345B-4AB3-91D9-80AE2A58A860}" type="presParOf" srcId="{1B30F3EA-1B4C-4A63-9531-8A6E0BB0F606}" destId="{6C486D4E-6965-4F9D-B477-F80B566FC640}" srcOrd="1" destOrd="0" presId="urn:microsoft.com/office/officeart/2018/2/layout/IconVerticalSolidList"/>
    <dgm:cxn modelId="{72061CBA-3DFA-42B1-B81B-773C13A909D7}" type="presParOf" srcId="{1B30F3EA-1B4C-4A63-9531-8A6E0BB0F606}" destId="{F991F4B2-E492-4195-B811-1AC4F6BBBE8B}" srcOrd="2" destOrd="0" presId="urn:microsoft.com/office/officeart/2018/2/layout/IconVerticalSolidList"/>
    <dgm:cxn modelId="{8EEFACAC-71FF-4AB3-955A-365CC3C2957F}" type="presParOf" srcId="{1B30F3EA-1B4C-4A63-9531-8A6E0BB0F606}" destId="{B93B0708-111F-4B79-932D-FBFDD83F6F79}" srcOrd="3" destOrd="0" presId="urn:microsoft.com/office/officeart/2018/2/layout/IconVerticalSolidList"/>
    <dgm:cxn modelId="{1E756570-4F78-4BAA-833D-4982F3804A7C}" type="presParOf" srcId="{F7731331-FE82-406B-8853-A95D2376D3BE}" destId="{47EF81F4-1935-4801-8512-9CCCCB9D7922}" srcOrd="3" destOrd="0" presId="urn:microsoft.com/office/officeart/2018/2/layout/IconVerticalSolidList"/>
    <dgm:cxn modelId="{03762EAF-B47E-4DAB-812B-064F976F8B99}" type="presParOf" srcId="{F7731331-FE82-406B-8853-A95D2376D3BE}" destId="{B908BAA0-682C-4BEA-8661-B8B513819D0E}" srcOrd="4" destOrd="0" presId="urn:microsoft.com/office/officeart/2018/2/layout/IconVerticalSolidList"/>
    <dgm:cxn modelId="{1187655F-CB3D-41C0-A78A-9B560BCBDD3B}" type="presParOf" srcId="{B908BAA0-682C-4BEA-8661-B8B513819D0E}" destId="{51B136D4-C926-482B-AAE3-147F0EA6FDE1}" srcOrd="0" destOrd="0" presId="urn:microsoft.com/office/officeart/2018/2/layout/IconVerticalSolidList"/>
    <dgm:cxn modelId="{D1B1DFA5-B3E6-44F8-ABEA-8ACF0CD3CE74}" type="presParOf" srcId="{B908BAA0-682C-4BEA-8661-B8B513819D0E}" destId="{1873EA37-BC0E-4D01-9F29-678119980A41}" srcOrd="1" destOrd="0" presId="urn:microsoft.com/office/officeart/2018/2/layout/IconVerticalSolidList"/>
    <dgm:cxn modelId="{7805EB0B-4B3D-4ED1-AA01-0F1C626AF560}" type="presParOf" srcId="{B908BAA0-682C-4BEA-8661-B8B513819D0E}" destId="{80946EAA-A62C-435D-9FDA-F213D8BF9B09}" srcOrd="2" destOrd="0" presId="urn:microsoft.com/office/officeart/2018/2/layout/IconVerticalSolidList"/>
    <dgm:cxn modelId="{2B07ED22-DC77-4909-B452-0A1426D0C336}" type="presParOf" srcId="{B908BAA0-682C-4BEA-8661-B8B513819D0E}" destId="{46B325B8-7C12-426E-8191-2E69CA182DB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1B1E77B-0770-4571-A73B-EB2E74AAE47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48D23826-99E8-4318-BB82-AE20602C29E8}">
      <dgm:prSet/>
      <dgm:spPr/>
      <dgm:t>
        <a:bodyPr/>
        <a:lstStyle/>
        <a:p>
          <a:r>
            <a:rPr lang="en-US"/>
            <a:t>ConfigMaps</a:t>
          </a:r>
        </a:p>
      </dgm:t>
    </dgm:pt>
    <dgm:pt modelId="{6CD6BBDB-96FE-4CBC-92CC-4B5E9BA30D7F}" type="parTrans" cxnId="{A9258F68-FA88-4638-AF03-3E011A1F8B89}">
      <dgm:prSet/>
      <dgm:spPr/>
      <dgm:t>
        <a:bodyPr/>
        <a:lstStyle/>
        <a:p>
          <a:endParaRPr lang="en-US"/>
        </a:p>
      </dgm:t>
    </dgm:pt>
    <dgm:pt modelId="{A8A942BA-7732-49A9-A422-B616E237E445}" type="sibTrans" cxnId="{A9258F68-FA88-4638-AF03-3E011A1F8B89}">
      <dgm:prSet/>
      <dgm:spPr/>
      <dgm:t>
        <a:bodyPr/>
        <a:lstStyle/>
        <a:p>
          <a:endParaRPr lang="en-US"/>
        </a:p>
      </dgm:t>
    </dgm:pt>
    <dgm:pt modelId="{4F9AB3AA-D84B-4F04-84C8-63A02F510A41}">
      <dgm:prSet/>
      <dgm:spPr/>
      <dgm:t>
        <a:bodyPr/>
        <a:lstStyle/>
        <a:p>
          <a:r>
            <a:rPr lang="en-US"/>
            <a:t>Secrets</a:t>
          </a:r>
        </a:p>
      </dgm:t>
    </dgm:pt>
    <dgm:pt modelId="{1F1DB210-3840-4DAB-90A9-152886538601}" type="parTrans" cxnId="{772FAD62-7B5C-441C-A0AA-76C3AE8C32F7}">
      <dgm:prSet/>
      <dgm:spPr/>
      <dgm:t>
        <a:bodyPr/>
        <a:lstStyle/>
        <a:p>
          <a:endParaRPr lang="en-US"/>
        </a:p>
      </dgm:t>
    </dgm:pt>
    <dgm:pt modelId="{54CE7928-B8C8-4583-A4C5-D915FCFBADC2}" type="sibTrans" cxnId="{772FAD62-7B5C-441C-A0AA-76C3AE8C32F7}">
      <dgm:prSet/>
      <dgm:spPr/>
      <dgm:t>
        <a:bodyPr/>
        <a:lstStyle/>
        <a:p>
          <a:endParaRPr lang="en-US"/>
        </a:p>
      </dgm:t>
    </dgm:pt>
    <dgm:pt modelId="{B394E2F3-BE6E-9B4F-A567-BA992C7F8DB0}" type="pres">
      <dgm:prSet presAssocID="{B1B1E77B-0770-4571-A73B-EB2E74AAE47F}" presName="vert0" presStyleCnt="0">
        <dgm:presLayoutVars>
          <dgm:dir/>
          <dgm:animOne val="branch"/>
          <dgm:animLvl val="lvl"/>
        </dgm:presLayoutVars>
      </dgm:prSet>
      <dgm:spPr/>
    </dgm:pt>
    <dgm:pt modelId="{F44B0D6F-F2EA-9244-8A58-0C1A46353095}" type="pres">
      <dgm:prSet presAssocID="{48D23826-99E8-4318-BB82-AE20602C29E8}" presName="thickLine" presStyleLbl="alignNode1" presStyleIdx="0" presStyleCnt="2"/>
      <dgm:spPr/>
    </dgm:pt>
    <dgm:pt modelId="{8A28E61F-D7E6-3D40-B93E-B35649275219}" type="pres">
      <dgm:prSet presAssocID="{48D23826-99E8-4318-BB82-AE20602C29E8}" presName="horz1" presStyleCnt="0"/>
      <dgm:spPr/>
    </dgm:pt>
    <dgm:pt modelId="{DE5564C8-3410-164A-87C2-84B1935C9B52}" type="pres">
      <dgm:prSet presAssocID="{48D23826-99E8-4318-BB82-AE20602C29E8}" presName="tx1" presStyleLbl="revTx" presStyleIdx="0" presStyleCnt="2"/>
      <dgm:spPr/>
    </dgm:pt>
    <dgm:pt modelId="{68E3849B-954C-B043-9442-65B66DFA9438}" type="pres">
      <dgm:prSet presAssocID="{48D23826-99E8-4318-BB82-AE20602C29E8}" presName="vert1" presStyleCnt="0"/>
      <dgm:spPr/>
    </dgm:pt>
    <dgm:pt modelId="{C1449F37-2A3E-ED42-ABD1-B1216206402D}" type="pres">
      <dgm:prSet presAssocID="{4F9AB3AA-D84B-4F04-84C8-63A02F510A41}" presName="thickLine" presStyleLbl="alignNode1" presStyleIdx="1" presStyleCnt="2"/>
      <dgm:spPr/>
    </dgm:pt>
    <dgm:pt modelId="{BB3FFEA1-8CDB-D24D-ADCC-8910A21E9F19}" type="pres">
      <dgm:prSet presAssocID="{4F9AB3AA-D84B-4F04-84C8-63A02F510A41}" presName="horz1" presStyleCnt="0"/>
      <dgm:spPr/>
    </dgm:pt>
    <dgm:pt modelId="{C9E729BF-A12E-6048-A6E7-DFE82DB26B92}" type="pres">
      <dgm:prSet presAssocID="{4F9AB3AA-D84B-4F04-84C8-63A02F510A41}" presName="tx1" presStyleLbl="revTx" presStyleIdx="1" presStyleCnt="2"/>
      <dgm:spPr/>
    </dgm:pt>
    <dgm:pt modelId="{13709EB6-1F2A-AD47-98D6-308BE4E766F0}" type="pres">
      <dgm:prSet presAssocID="{4F9AB3AA-D84B-4F04-84C8-63A02F510A41}" presName="vert1" presStyleCnt="0"/>
      <dgm:spPr/>
    </dgm:pt>
  </dgm:ptLst>
  <dgm:cxnLst>
    <dgm:cxn modelId="{B940071E-8533-DA4D-AAB8-35F3B736CB1B}" type="presOf" srcId="{4F9AB3AA-D84B-4F04-84C8-63A02F510A41}" destId="{C9E729BF-A12E-6048-A6E7-DFE82DB26B92}" srcOrd="0" destOrd="0" presId="urn:microsoft.com/office/officeart/2008/layout/LinedList"/>
    <dgm:cxn modelId="{772FAD62-7B5C-441C-A0AA-76C3AE8C32F7}" srcId="{B1B1E77B-0770-4571-A73B-EB2E74AAE47F}" destId="{4F9AB3AA-D84B-4F04-84C8-63A02F510A41}" srcOrd="1" destOrd="0" parTransId="{1F1DB210-3840-4DAB-90A9-152886538601}" sibTransId="{54CE7928-B8C8-4583-A4C5-D915FCFBADC2}"/>
    <dgm:cxn modelId="{A9258F68-FA88-4638-AF03-3E011A1F8B89}" srcId="{B1B1E77B-0770-4571-A73B-EB2E74AAE47F}" destId="{48D23826-99E8-4318-BB82-AE20602C29E8}" srcOrd="0" destOrd="0" parTransId="{6CD6BBDB-96FE-4CBC-92CC-4B5E9BA30D7F}" sibTransId="{A8A942BA-7732-49A9-A422-B616E237E445}"/>
    <dgm:cxn modelId="{46BC9985-0DC8-BA47-93C6-76A8DA7CA58C}" type="presOf" srcId="{48D23826-99E8-4318-BB82-AE20602C29E8}" destId="{DE5564C8-3410-164A-87C2-84B1935C9B52}" srcOrd="0" destOrd="0" presId="urn:microsoft.com/office/officeart/2008/layout/LinedList"/>
    <dgm:cxn modelId="{6F4EE2AE-A4A9-3A4D-8929-B1A448FF5BB9}" type="presOf" srcId="{B1B1E77B-0770-4571-A73B-EB2E74AAE47F}" destId="{B394E2F3-BE6E-9B4F-A567-BA992C7F8DB0}" srcOrd="0" destOrd="0" presId="urn:microsoft.com/office/officeart/2008/layout/LinedList"/>
    <dgm:cxn modelId="{281BF4A3-66DA-3E47-9715-0F49DADC9D00}" type="presParOf" srcId="{B394E2F3-BE6E-9B4F-A567-BA992C7F8DB0}" destId="{F44B0D6F-F2EA-9244-8A58-0C1A46353095}" srcOrd="0" destOrd="0" presId="urn:microsoft.com/office/officeart/2008/layout/LinedList"/>
    <dgm:cxn modelId="{7F157AF7-2894-E34B-9602-07A3D1F4DF45}" type="presParOf" srcId="{B394E2F3-BE6E-9B4F-A567-BA992C7F8DB0}" destId="{8A28E61F-D7E6-3D40-B93E-B35649275219}" srcOrd="1" destOrd="0" presId="urn:microsoft.com/office/officeart/2008/layout/LinedList"/>
    <dgm:cxn modelId="{61605055-22E8-6D45-9753-72C02F3943BB}" type="presParOf" srcId="{8A28E61F-D7E6-3D40-B93E-B35649275219}" destId="{DE5564C8-3410-164A-87C2-84B1935C9B52}" srcOrd="0" destOrd="0" presId="urn:microsoft.com/office/officeart/2008/layout/LinedList"/>
    <dgm:cxn modelId="{B1E685E6-98B1-2649-BD02-C0BA8F2E467E}" type="presParOf" srcId="{8A28E61F-D7E6-3D40-B93E-B35649275219}" destId="{68E3849B-954C-B043-9442-65B66DFA9438}" srcOrd="1" destOrd="0" presId="urn:microsoft.com/office/officeart/2008/layout/LinedList"/>
    <dgm:cxn modelId="{192A8C45-B618-6B40-A2B3-6515D13CD71C}" type="presParOf" srcId="{B394E2F3-BE6E-9B4F-A567-BA992C7F8DB0}" destId="{C1449F37-2A3E-ED42-ABD1-B1216206402D}" srcOrd="2" destOrd="0" presId="urn:microsoft.com/office/officeart/2008/layout/LinedList"/>
    <dgm:cxn modelId="{0CDE7A02-DE8F-5B40-99BD-61DBF7A7AC0E}" type="presParOf" srcId="{B394E2F3-BE6E-9B4F-A567-BA992C7F8DB0}" destId="{BB3FFEA1-8CDB-D24D-ADCC-8910A21E9F19}" srcOrd="3" destOrd="0" presId="urn:microsoft.com/office/officeart/2008/layout/LinedList"/>
    <dgm:cxn modelId="{28D75D19-ABE8-CB4A-B8A4-7BACA74DBCB4}" type="presParOf" srcId="{BB3FFEA1-8CDB-D24D-ADCC-8910A21E9F19}" destId="{C9E729BF-A12E-6048-A6E7-DFE82DB26B92}" srcOrd="0" destOrd="0" presId="urn:microsoft.com/office/officeart/2008/layout/LinedList"/>
    <dgm:cxn modelId="{C0E3DB74-B482-434A-A251-71A77A0336AB}" type="presParOf" srcId="{BB3FFEA1-8CDB-D24D-ADCC-8910A21E9F19}" destId="{13709EB6-1F2A-AD47-98D6-308BE4E766F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BEC8A25-3B97-450F-AB20-25385DFF3BCE}"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7FD45895-A367-45A0-BB3E-3829776A6908}">
      <dgm:prSet/>
      <dgm:spPr/>
      <dgm:t>
        <a:bodyPr/>
        <a:lstStyle/>
        <a:p>
          <a:r>
            <a:rPr lang="en-US" dirty="0"/>
            <a:t>Role-based access control (RBAC)</a:t>
          </a:r>
        </a:p>
      </dgm:t>
    </dgm:pt>
    <dgm:pt modelId="{48AFADC9-2EB1-4370-9995-1A39F2EE6ED1}" type="parTrans" cxnId="{CF69FFC5-E7FA-4BFD-A1F9-46C35E658873}">
      <dgm:prSet/>
      <dgm:spPr/>
      <dgm:t>
        <a:bodyPr/>
        <a:lstStyle/>
        <a:p>
          <a:endParaRPr lang="en-US"/>
        </a:p>
      </dgm:t>
    </dgm:pt>
    <dgm:pt modelId="{A4BA4163-5AB0-4058-8B7B-74A29F002310}" type="sibTrans" cxnId="{CF69FFC5-E7FA-4BFD-A1F9-46C35E658873}">
      <dgm:prSet/>
      <dgm:spPr/>
      <dgm:t>
        <a:bodyPr/>
        <a:lstStyle/>
        <a:p>
          <a:endParaRPr lang="en-US"/>
        </a:p>
      </dgm:t>
    </dgm:pt>
    <dgm:pt modelId="{030E7BF4-5EB4-4521-9648-A778317A2FB1}">
      <dgm:prSet/>
      <dgm:spPr/>
      <dgm:t>
        <a:bodyPr/>
        <a:lstStyle/>
        <a:p>
          <a:r>
            <a:rPr lang="en-US"/>
            <a:t>Service accounts</a:t>
          </a:r>
        </a:p>
      </dgm:t>
    </dgm:pt>
    <dgm:pt modelId="{EBC9EC53-AF37-455A-95BB-9364BCCE5115}" type="parTrans" cxnId="{8BAD93B1-3A15-4A5C-82C8-ADAEE04627A7}">
      <dgm:prSet/>
      <dgm:spPr/>
      <dgm:t>
        <a:bodyPr/>
        <a:lstStyle/>
        <a:p>
          <a:endParaRPr lang="en-US"/>
        </a:p>
      </dgm:t>
    </dgm:pt>
    <dgm:pt modelId="{7FD26788-1CC1-4D11-9697-B267E455778D}" type="sibTrans" cxnId="{8BAD93B1-3A15-4A5C-82C8-ADAEE04627A7}">
      <dgm:prSet/>
      <dgm:spPr/>
      <dgm:t>
        <a:bodyPr/>
        <a:lstStyle/>
        <a:p>
          <a:endParaRPr lang="en-US"/>
        </a:p>
      </dgm:t>
    </dgm:pt>
    <dgm:pt modelId="{49B3134F-A3F1-1043-86AD-5060F8F1D879}" type="pres">
      <dgm:prSet presAssocID="{EBEC8A25-3B97-450F-AB20-25385DFF3BCE}" presName="vert0" presStyleCnt="0">
        <dgm:presLayoutVars>
          <dgm:dir/>
          <dgm:animOne val="branch"/>
          <dgm:animLvl val="lvl"/>
        </dgm:presLayoutVars>
      </dgm:prSet>
      <dgm:spPr/>
    </dgm:pt>
    <dgm:pt modelId="{FD3FD923-0CE8-AA43-A1B4-8ACBD6763CB2}" type="pres">
      <dgm:prSet presAssocID="{7FD45895-A367-45A0-BB3E-3829776A6908}" presName="thickLine" presStyleLbl="alignNode1" presStyleIdx="0" presStyleCnt="2"/>
      <dgm:spPr/>
    </dgm:pt>
    <dgm:pt modelId="{75740DC9-512A-0B4F-89A5-C42524EF06DB}" type="pres">
      <dgm:prSet presAssocID="{7FD45895-A367-45A0-BB3E-3829776A6908}" presName="horz1" presStyleCnt="0"/>
      <dgm:spPr/>
    </dgm:pt>
    <dgm:pt modelId="{2517F8D9-8BF2-B44B-A369-D1E1111321D5}" type="pres">
      <dgm:prSet presAssocID="{7FD45895-A367-45A0-BB3E-3829776A6908}" presName="tx1" presStyleLbl="revTx" presStyleIdx="0" presStyleCnt="2"/>
      <dgm:spPr/>
    </dgm:pt>
    <dgm:pt modelId="{F78B7112-ED8C-FE4F-BD98-74FA66DC41B6}" type="pres">
      <dgm:prSet presAssocID="{7FD45895-A367-45A0-BB3E-3829776A6908}" presName="vert1" presStyleCnt="0"/>
      <dgm:spPr/>
    </dgm:pt>
    <dgm:pt modelId="{937B204E-6189-6542-B652-AA568FFB6CA4}" type="pres">
      <dgm:prSet presAssocID="{030E7BF4-5EB4-4521-9648-A778317A2FB1}" presName="thickLine" presStyleLbl="alignNode1" presStyleIdx="1" presStyleCnt="2"/>
      <dgm:spPr/>
    </dgm:pt>
    <dgm:pt modelId="{751B9E9D-2AB9-E244-ACE1-631431319084}" type="pres">
      <dgm:prSet presAssocID="{030E7BF4-5EB4-4521-9648-A778317A2FB1}" presName="horz1" presStyleCnt="0"/>
      <dgm:spPr/>
    </dgm:pt>
    <dgm:pt modelId="{3EF95D2A-5B00-3143-A92F-D00C63BA727B}" type="pres">
      <dgm:prSet presAssocID="{030E7BF4-5EB4-4521-9648-A778317A2FB1}" presName="tx1" presStyleLbl="revTx" presStyleIdx="1" presStyleCnt="2"/>
      <dgm:spPr/>
    </dgm:pt>
    <dgm:pt modelId="{5C715779-133D-AF42-855C-3CDA475F9D1E}" type="pres">
      <dgm:prSet presAssocID="{030E7BF4-5EB4-4521-9648-A778317A2FB1}" presName="vert1" presStyleCnt="0"/>
      <dgm:spPr/>
    </dgm:pt>
  </dgm:ptLst>
  <dgm:cxnLst>
    <dgm:cxn modelId="{8BAD93B1-3A15-4A5C-82C8-ADAEE04627A7}" srcId="{EBEC8A25-3B97-450F-AB20-25385DFF3BCE}" destId="{030E7BF4-5EB4-4521-9648-A778317A2FB1}" srcOrd="1" destOrd="0" parTransId="{EBC9EC53-AF37-455A-95BB-9364BCCE5115}" sibTransId="{7FD26788-1CC1-4D11-9697-B267E455778D}"/>
    <dgm:cxn modelId="{08FFDDBB-BC8D-1247-B750-3A0FDF65DC28}" type="presOf" srcId="{EBEC8A25-3B97-450F-AB20-25385DFF3BCE}" destId="{49B3134F-A3F1-1043-86AD-5060F8F1D879}" srcOrd="0" destOrd="0" presId="urn:microsoft.com/office/officeart/2008/layout/LinedList"/>
    <dgm:cxn modelId="{CF69FFC5-E7FA-4BFD-A1F9-46C35E658873}" srcId="{EBEC8A25-3B97-450F-AB20-25385DFF3BCE}" destId="{7FD45895-A367-45A0-BB3E-3829776A6908}" srcOrd="0" destOrd="0" parTransId="{48AFADC9-2EB1-4370-9995-1A39F2EE6ED1}" sibTransId="{A4BA4163-5AB0-4058-8B7B-74A29F002310}"/>
    <dgm:cxn modelId="{7DC14DDC-4AFE-BD40-BE2D-A14378241BE5}" type="presOf" srcId="{7FD45895-A367-45A0-BB3E-3829776A6908}" destId="{2517F8D9-8BF2-B44B-A369-D1E1111321D5}" srcOrd="0" destOrd="0" presId="urn:microsoft.com/office/officeart/2008/layout/LinedList"/>
    <dgm:cxn modelId="{F086CFFC-A07F-E240-AF04-0F45A1F1419A}" type="presOf" srcId="{030E7BF4-5EB4-4521-9648-A778317A2FB1}" destId="{3EF95D2A-5B00-3143-A92F-D00C63BA727B}" srcOrd="0" destOrd="0" presId="urn:microsoft.com/office/officeart/2008/layout/LinedList"/>
    <dgm:cxn modelId="{2EC9BEBF-4BF3-DD43-ADD2-558BFBB06665}" type="presParOf" srcId="{49B3134F-A3F1-1043-86AD-5060F8F1D879}" destId="{FD3FD923-0CE8-AA43-A1B4-8ACBD6763CB2}" srcOrd="0" destOrd="0" presId="urn:microsoft.com/office/officeart/2008/layout/LinedList"/>
    <dgm:cxn modelId="{A2D79567-F6DC-1D4C-AF01-7721ABC0C0EC}" type="presParOf" srcId="{49B3134F-A3F1-1043-86AD-5060F8F1D879}" destId="{75740DC9-512A-0B4F-89A5-C42524EF06DB}" srcOrd="1" destOrd="0" presId="urn:microsoft.com/office/officeart/2008/layout/LinedList"/>
    <dgm:cxn modelId="{1FCB438E-1892-764E-B36D-F651CEA1C211}" type="presParOf" srcId="{75740DC9-512A-0B4F-89A5-C42524EF06DB}" destId="{2517F8D9-8BF2-B44B-A369-D1E1111321D5}" srcOrd="0" destOrd="0" presId="urn:microsoft.com/office/officeart/2008/layout/LinedList"/>
    <dgm:cxn modelId="{2E9D40BC-82C9-4B49-B39B-B4A4EFA7CCDB}" type="presParOf" srcId="{75740DC9-512A-0B4F-89A5-C42524EF06DB}" destId="{F78B7112-ED8C-FE4F-BD98-74FA66DC41B6}" srcOrd="1" destOrd="0" presId="urn:microsoft.com/office/officeart/2008/layout/LinedList"/>
    <dgm:cxn modelId="{EEA46A40-25E0-F64E-8D5B-4803BD9FBE16}" type="presParOf" srcId="{49B3134F-A3F1-1043-86AD-5060F8F1D879}" destId="{937B204E-6189-6542-B652-AA568FFB6CA4}" srcOrd="2" destOrd="0" presId="urn:microsoft.com/office/officeart/2008/layout/LinedList"/>
    <dgm:cxn modelId="{AFE164F5-20BB-C643-8CBD-A8F22FB88E4C}" type="presParOf" srcId="{49B3134F-A3F1-1043-86AD-5060F8F1D879}" destId="{751B9E9D-2AB9-E244-ACE1-631431319084}" srcOrd="3" destOrd="0" presId="urn:microsoft.com/office/officeart/2008/layout/LinedList"/>
    <dgm:cxn modelId="{4FF0A92D-CC70-0643-AB51-D130465CE8E6}" type="presParOf" srcId="{751B9E9D-2AB9-E244-ACE1-631431319084}" destId="{3EF95D2A-5B00-3143-A92F-D00C63BA727B}" srcOrd="0" destOrd="0" presId="urn:microsoft.com/office/officeart/2008/layout/LinedList"/>
    <dgm:cxn modelId="{9BA81B34-6802-474E-97B3-2D534F0EB357}" type="presParOf" srcId="{751B9E9D-2AB9-E244-ACE1-631431319084}" destId="{5C715779-133D-AF42-855C-3CDA475F9D1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781CD01-C081-40E0-BCDD-84274F12353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7A4656F-D7F6-41AB-9EBC-083391B6DF17}">
      <dgm:prSet/>
      <dgm:spPr/>
      <dgm:t>
        <a:bodyPr/>
        <a:lstStyle/>
        <a:p>
          <a:r>
            <a:rPr lang="en-US"/>
            <a:t>Node maintenance</a:t>
          </a:r>
        </a:p>
      </dgm:t>
    </dgm:pt>
    <dgm:pt modelId="{CAA5026C-2842-4BFD-9AB9-1650BB5C4547}" type="parTrans" cxnId="{6F212EAC-84D2-4D3A-82A3-6F44CBB15F54}">
      <dgm:prSet/>
      <dgm:spPr/>
      <dgm:t>
        <a:bodyPr/>
        <a:lstStyle/>
        <a:p>
          <a:endParaRPr lang="en-US"/>
        </a:p>
      </dgm:t>
    </dgm:pt>
    <dgm:pt modelId="{46DA6324-8D7B-46B1-963E-B3B4809FCB4B}" type="sibTrans" cxnId="{6F212EAC-84D2-4D3A-82A3-6F44CBB15F54}">
      <dgm:prSet/>
      <dgm:spPr/>
      <dgm:t>
        <a:bodyPr/>
        <a:lstStyle/>
        <a:p>
          <a:endParaRPr lang="en-US"/>
        </a:p>
      </dgm:t>
    </dgm:pt>
    <dgm:pt modelId="{4E707129-D9C0-4BF7-831B-868D277EB16C}">
      <dgm:prSet/>
      <dgm:spPr/>
      <dgm:t>
        <a:bodyPr/>
        <a:lstStyle/>
        <a:p>
          <a:r>
            <a:rPr lang="en-US"/>
            <a:t>Cluster upgrades</a:t>
          </a:r>
        </a:p>
      </dgm:t>
    </dgm:pt>
    <dgm:pt modelId="{E756AD09-D164-4DD6-AF00-A729DBC19CE6}" type="parTrans" cxnId="{6F40D10D-6D2D-46EC-8D51-3BE6874C48EE}">
      <dgm:prSet/>
      <dgm:spPr/>
      <dgm:t>
        <a:bodyPr/>
        <a:lstStyle/>
        <a:p>
          <a:endParaRPr lang="en-US"/>
        </a:p>
      </dgm:t>
    </dgm:pt>
    <dgm:pt modelId="{DEFDEC29-C971-46A2-A3D5-FAFD7EAD2500}" type="sibTrans" cxnId="{6F40D10D-6D2D-46EC-8D51-3BE6874C48EE}">
      <dgm:prSet/>
      <dgm:spPr/>
      <dgm:t>
        <a:bodyPr/>
        <a:lstStyle/>
        <a:p>
          <a:endParaRPr lang="en-US"/>
        </a:p>
      </dgm:t>
    </dgm:pt>
    <dgm:pt modelId="{942D026B-FA96-4535-98CD-E6EE414166AD}">
      <dgm:prSet/>
      <dgm:spPr/>
      <dgm:t>
        <a:bodyPr/>
        <a:lstStyle/>
        <a:p>
          <a:r>
            <a:rPr lang="en-US"/>
            <a:t>Monitoring</a:t>
          </a:r>
        </a:p>
      </dgm:t>
    </dgm:pt>
    <dgm:pt modelId="{00009B63-62B6-4EFB-9898-94E4155CD483}" type="parTrans" cxnId="{F0A4BFE7-9284-4753-9035-27531F4A8306}">
      <dgm:prSet/>
      <dgm:spPr/>
      <dgm:t>
        <a:bodyPr/>
        <a:lstStyle/>
        <a:p>
          <a:endParaRPr lang="en-US"/>
        </a:p>
      </dgm:t>
    </dgm:pt>
    <dgm:pt modelId="{C2E89D3F-DE74-443A-BDD0-B73A97DFFD8A}" type="sibTrans" cxnId="{F0A4BFE7-9284-4753-9035-27531F4A8306}">
      <dgm:prSet/>
      <dgm:spPr/>
      <dgm:t>
        <a:bodyPr/>
        <a:lstStyle/>
        <a:p>
          <a:endParaRPr lang="en-US"/>
        </a:p>
      </dgm:t>
    </dgm:pt>
    <dgm:pt modelId="{AF5492C0-1008-48CA-B3F7-204702B05F2B}" type="pres">
      <dgm:prSet presAssocID="{4781CD01-C081-40E0-BCDD-84274F12353A}" presName="root" presStyleCnt="0">
        <dgm:presLayoutVars>
          <dgm:dir/>
          <dgm:resizeHandles val="exact"/>
        </dgm:presLayoutVars>
      </dgm:prSet>
      <dgm:spPr/>
    </dgm:pt>
    <dgm:pt modelId="{7F018063-A5D0-4C90-B20C-897ECC45F5BD}" type="pres">
      <dgm:prSet presAssocID="{F7A4656F-D7F6-41AB-9EBC-083391B6DF17}" presName="compNode" presStyleCnt="0"/>
      <dgm:spPr/>
    </dgm:pt>
    <dgm:pt modelId="{01F89C8A-FA13-477A-B9AB-50A99B51B6B1}" type="pres">
      <dgm:prSet presAssocID="{F7A4656F-D7F6-41AB-9EBC-083391B6DF17}" presName="bgRect" presStyleLbl="bgShp" presStyleIdx="0" presStyleCnt="3"/>
      <dgm:spPr/>
    </dgm:pt>
    <dgm:pt modelId="{6DAEF053-7609-4D23-937B-4BFA01F37E9B}" type="pres">
      <dgm:prSet presAssocID="{F7A4656F-D7F6-41AB-9EBC-083391B6DF1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30C0B3DD-F899-4482-8506-523AD33AE53B}" type="pres">
      <dgm:prSet presAssocID="{F7A4656F-D7F6-41AB-9EBC-083391B6DF17}" presName="spaceRect" presStyleCnt="0"/>
      <dgm:spPr/>
    </dgm:pt>
    <dgm:pt modelId="{36DD80CC-4722-4097-9152-E0B8238020DD}" type="pres">
      <dgm:prSet presAssocID="{F7A4656F-D7F6-41AB-9EBC-083391B6DF17}" presName="parTx" presStyleLbl="revTx" presStyleIdx="0" presStyleCnt="3">
        <dgm:presLayoutVars>
          <dgm:chMax val="0"/>
          <dgm:chPref val="0"/>
        </dgm:presLayoutVars>
      </dgm:prSet>
      <dgm:spPr/>
    </dgm:pt>
    <dgm:pt modelId="{E1D9F35C-B279-4964-AFA7-2380BDFFA02B}" type="pres">
      <dgm:prSet presAssocID="{46DA6324-8D7B-46B1-963E-B3B4809FCB4B}" presName="sibTrans" presStyleCnt="0"/>
      <dgm:spPr/>
    </dgm:pt>
    <dgm:pt modelId="{39365341-A22F-4027-AD74-A54D5FBA4AE8}" type="pres">
      <dgm:prSet presAssocID="{4E707129-D9C0-4BF7-831B-868D277EB16C}" presName="compNode" presStyleCnt="0"/>
      <dgm:spPr/>
    </dgm:pt>
    <dgm:pt modelId="{DFD251A7-CB84-4A68-B289-1456ACB67FFB}" type="pres">
      <dgm:prSet presAssocID="{4E707129-D9C0-4BF7-831B-868D277EB16C}" presName="bgRect" presStyleLbl="bgShp" presStyleIdx="1" presStyleCnt="3"/>
      <dgm:spPr/>
    </dgm:pt>
    <dgm:pt modelId="{3F2FB0ED-20EC-4DD8-A317-272C419CE7AD}" type="pres">
      <dgm:prSet presAssocID="{4E707129-D9C0-4BF7-831B-868D277EB1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9BD9A0B1-92DE-45AE-93E7-962C7A95EAA1}" type="pres">
      <dgm:prSet presAssocID="{4E707129-D9C0-4BF7-831B-868D277EB16C}" presName="spaceRect" presStyleCnt="0"/>
      <dgm:spPr/>
    </dgm:pt>
    <dgm:pt modelId="{650D07FA-69D7-4A8B-827D-A65764C047F0}" type="pres">
      <dgm:prSet presAssocID="{4E707129-D9C0-4BF7-831B-868D277EB16C}" presName="parTx" presStyleLbl="revTx" presStyleIdx="1" presStyleCnt="3">
        <dgm:presLayoutVars>
          <dgm:chMax val="0"/>
          <dgm:chPref val="0"/>
        </dgm:presLayoutVars>
      </dgm:prSet>
      <dgm:spPr/>
    </dgm:pt>
    <dgm:pt modelId="{DAD3EC9A-3A10-4625-88D5-208B49BA9B61}" type="pres">
      <dgm:prSet presAssocID="{DEFDEC29-C971-46A2-A3D5-FAFD7EAD2500}" presName="sibTrans" presStyleCnt="0"/>
      <dgm:spPr/>
    </dgm:pt>
    <dgm:pt modelId="{D7997396-8C1F-4937-A378-9C18EF89D69F}" type="pres">
      <dgm:prSet presAssocID="{942D026B-FA96-4535-98CD-E6EE414166AD}" presName="compNode" presStyleCnt="0"/>
      <dgm:spPr/>
    </dgm:pt>
    <dgm:pt modelId="{EE8CC385-69BD-4EA9-AA12-81F05E0D2525}" type="pres">
      <dgm:prSet presAssocID="{942D026B-FA96-4535-98CD-E6EE414166AD}" presName="bgRect" presStyleLbl="bgShp" presStyleIdx="2" presStyleCnt="3"/>
      <dgm:spPr/>
    </dgm:pt>
    <dgm:pt modelId="{42232DD1-71BE-4274-A374-F6B4DBDC8E5D}" type="pres">
      <dgm:prSet presAssocID="{942D026B-FA96-4535-98CD-E6EE414166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119591B3-6D85-48C9-AD74-880F79D953B0}" type="pres">
      <dgm:prSet presAssocID="{942D026B-FA96-4535-98CD-E6EE414166AD}" presName="spaceRect" presStyleCnt="0"/>
      <dgm:spPr/>
    </dgm:pt>
    <dgm:pt modelId="{62293860-ECA7-4504-A49F-4CD32008FADB}" type="pres">
      <dgm:prSet presAssocID="{942D026B-FA96-4535-98CD-E6EE414166AD}" presName="parTx" presStyleLbl="revTx" presStyleIdx="2" presStyleCnt="3">
        <dgm:presLayoutVars>
          <dgm:chMax val="0"/>
          <dgm:chPref val="0"/>
        </dgm:presLayoutVars>
      </dgm:prSet>
      <dgm:spPr/>
    </dgm:pt>
  </dgm:ptLst>
  <dgm:cxnLst>
    <dgm:cxn modelId="{6F40D10D-6D2D-46EC-8D51-3BE6874C48EE}" srcId="{4781CD01-C081-40E0-BCDD-84274F12353A}" destId="{4E707129-D9C0-4BF7-831B-868D277EB16C}" srcOrd="1" destOrd="0" parTransId="{E756AD09-D164-4DD6-AF00-A729DBC19CE6}" sibTransId="{DEFDEC29-C971-46A2-A3D5-FAFD7EAD2500}"/>
    <dgm:cxn modelId="{8ECD9082-185B-44D1-9ACE-41AE7AD15C40}" type="presOf" srcId="{4E707129-D9C0-4BF7-831B-868D277EB16C}" destId="{650D07FA-69D7-4A8B-827D-A65764C047F0}" srcOrd="0" destOrd="0" presId="urn:microsoft.com/office/officeart/2018/2/layout/IconVerticalSolidList"/>
    <dgm:cxn modelId="{6F212EAC-84D2-4D3A-82A3-6F44CBB15F54}" srcId="{4781CD01-C081-40E0-BCDD-84274F12353A}" destId="{F7A4656F-D7F6-41AB-9EBC-083391B6DF17}" srcOrd="0" destOrd="0" parTransId="{CAA5026C-2842-4BFD-9AB9-1650BB5C4547}" sibTransId="{46DA6324-8D7B-46B1-963E-B3B4809FCB4B}"/>
    <dgm:cxn modelId="{06855FC6-784E-419E-ADFE-BA16A2DF168B}" type="presOf" srcId="{4781CD01-C081-40E0-BCDD-84274F12353A}" destId="{AF5492C0-1008-48CA-B3F7-204702B05F2B}" srcOrd="0" destOrd="0" presId="urn:microsoft.com/office/officeart/2018/2/layout/IconVerticalSolidList"/>
    <dgm:cxn modelId="{99B4E8D7-1FCB-4E02-A2F5-409A22B5DB78}" type="presOf" srcId="{F7A4656F-D7F6-41AB-9EBC-083391B6DF17}" destId="{36DD80CC-4722-4097-9152-E0B8238020DD}" srcOrd="0" destOrd="0" presId="urn:microsoft.com/office/officeart/2018/2/layout/IconVerticalSolidList"/>
    <dgm:cxn modelId="{F0A4BFE7-9284-4753-9035-27531F4A8306}" srcId="{4781CD01-C081-40E0-BCDD-84274F12353A}" destId="{942D026B-FA96-4535-98CD-E6EE414166AD}" srcOrd="2" destOrd="0" parTransId="{00009B63-62B6-4EFB-9898-94E4155CD483}" sibTransId="{C2E89D3F-DE74-443A-BDD0-B73A97DFFD8A}"/>
    <dgm:cxn modelId="{201618FF-6DFB-4DBC-9BB8-55CEE8D89B4A}" type="presOf" srcId="{942D026B-FA96-4535-98CD-E6EE414166AD}" destId="{62293860-ECA7-4504-A49F-4CD32008FADB}" srcOrd="0" destOrd="0" presId="urn:microsoft.com/office/officeart/2018/2/layout/IconVerticalSolidList"/>
    <dgm:cxn modelId="{95A00E51-2DCD-4373-8167-4334DE70E1E6}" type="presParOf" srcId="{AF5492C0-1008-48CA-B3F7-204702B05F2B}" destId="{7F018063-A5D0-4C90-B20C-897ECC45F5BD}" srcOrd="0" destOrd="0" presId="urn:microsoft.com/office/officeart/2018/2/layout/IconVerticalSolidList"/>
    <dgm:cxn modelId="{C690F275-C7D6-4A65-87E1-4352650B4873}" type="presParOf" srcId="{7F018063-A5D0-4C90-B20C-897ECC45F5BD}" destId="{01F89C8A-FA13-477A-B9AB-50A99B51B6B1}" srcOrd="0" destOrd="0" presId="urn:microsoft.com/office/officeart/2018/2/layout/IconVerticalSolidList"/>
    <dgm:cxn modelId="{83B1F36B-0ABA-4EEE-B006-A778F30BEF57}" type="presParOf" srcId="{7F018063-A5D0-4C90-B20C-897ECC45F5BD}" destId="{6DAEF053-7609-4D23-937B-4BFA01F37E9B}" srcOrd="1" destOrd="0" presId="urn:microsoft.com/office/officeart/2018/2/layout/IconVerticalSolidList"/>
    <dgm:cxn modelId="{AAB9A933-3BDE-4F1B-981A-5F162A5133BD}" type="presParOf" srcId="{7F018063-A5D0-4C90-B20C-897ECC45F5BD}" destId="{30C0B3DD-F899-4482-8506-523AD33AE53B}" srcOrd="2" destOrd="0" presId="urn:microsoft.com/office/officeart/2018/2/layout/IconVerticalSolidList"/>
    <dgm:cxn modelId="{309E4331-932F-4175-8EE8-0C8872ABA04E}" type="presParOf" srcId="{7F018063-A5D0-4C90-B20C-897ECC45F5BD}" destId="{36DD80CC-4722-4097-9152-E0B8238020DD}" srcOrd="3" destOrd="0" presId="urn:microsoft.com/office/officeart/2018/2/layout/IconVerticalSolidList"/>
    <dgm:cxn modelId="{3A089FF4-1095-4BA7-9006-357CE11B9DA8}" type="presParOf" srcId="{AF5492C0-1008-48CA-B3F7-204702B05F2B}" destId="{E1D9F35C-B279-4964-AFA7-2380BDFFA02B}" srcOrd="1" destOrd="0" presId="urn:microsoft.com/office/officeart/2018/2/layout/IconVerticalSolidList"/>
    <dgm:cxn modelId="{6EBF5421-4DAA-4055-B404-F48091F769C0}" type="presParOf" srcId="{AF5492C0-1008-48CA-B3F7-204702B05F2B}" destId="{39365341-A22F-4027-AD74-A54D5FBA4AE8}" srcOrd="2" destOrd="0" presId="urn:microsoft.com/office/officeart/2018/2/layout/IconVerticalSolidList"/>
    <dgm:cxn modelId="{EBD0DF2A-FCFA-4300-84DF-4E90C7B0289B}" type="presParOf" srcId="{39365341-A22F-4027-AD74-A54D5FBA4AE8}" destId="{DFD251A7-CB84-4A68-B289-1456ACB67FFB}" srcOrd="0" destOrd="0" presId="urn:microsoft.com/office/officeart/2018/2/layout/IconVerticalSolidList"/>
    <dgm:cxn modelId="{3823A4B9-1C93-4478-A3BA-D0A98857DDAA}" type="presParOf" srcId="{39365341-A22F-4027-AD74-A54D5FBA4AE8}" destId="{3F2FB0ED-20EC-4DD8-A317-272C419CE7AD}" srcOrd="1" destOrd="0" presId="urn:microsoft.com/office/officeart/2018/2/layout/IconVerticalSolidList"/>
    <dgm:cxn modelId="{B6C4C728-A0F3-495B-9B90-C644BEE04D5C}" type="presParOf" srcId="{39365341-A22F-4027-AD74-A54D5FBA4AE8}" destId="{9BD9A0B1-92DE-45AE-93E7-962C7A95EAA1}" srcOrd="2" destOrd="0" presId="urn:microsoft.com/office/officeart/2018/2/layout/IconVerticalSolidList"/>
    <dgm:cxn modelId="{209777CC-980F-4308-90D0-9139C186A32B}" type="presParOf" srcId="{39365341-A22F-4027-AD74-A54D5FBA4AE8}" destId="{650D07FA-69D7-4A8B-827D-A65764C047F0}" srcOrd="3" destOrd="0" presId="urn:microsoft.com/office/officeart/2018/2/layout/IconVerticalSolidList"/>
    <dgm:cxn modelId="{2E6B3C0D-67AF-47FE-BE51-9D9DB2AB07F9}" type="presParOf" srcId="{AF5492C0-1008-48CA-B3F7-204702B05F2B}" destId="{DAD3EC9A-3A10-4625-88D5-208B49BA9B61}" srcOrd="3" destOrd="0" presId="urn:microsoft.com/office/officeart/2018/2/layout/IconVerticalSolidList"/>
    <dgm:cxn modelId="{E1BA07C3-8816-41CF-9A16-D8C9CD37DD50}" type="presParOf" srcId="{AF5492C0-1008-48CA-B3F7-204702B05F2B}" destId="{D7997396-8C1F-4937-A378-9C18EF89D69F}" srcOrd="4" destOrd="0" presId="urn:microsoft.com/office/officeart/2018/2/layout/IconVerticalSolidList"/>
    <dgm:cxn modelId="{D2965398-1C54-4388-A93E-14BC95AA105D}" type="presParOf" srcId="{D7997396-8C1F-4937-A378-9C18EF89D69F}" destId="{EE8CC385-69BD-4EA9-AA12-81F05E0D2525}" srcOrd="0" destOrd="0" presId="urn:microsoft.com/office/officeart/2018/2/layout/IconVerticalSolidList"/>
    <dgm:cxn modelId="{D5B8FC1B-C9F1-43C0-B258-0C9B1BEA523E}" type="presParOf" srcId="{D7997396-8C1F-4937-A378-9C18EF89D69F}" destId="{42232DD1-71BE-4274-A374-F6B4DBDC8E5D}" srcOrd="1" destOrd="0" presId="urn:microsoft.com/office/officeart/2018/2/layout/IconVerticalSolidList"/>
    <dgm:cxn modelId="{823035F4-5ADF-48DC-AEA0-929D8694CCC2}" type="presParOf" srcId="{D7997396-8C1F-4937-A378-9C18EF89D69F}" destId="{119591B3-6D85-48C9-AD74-880F79D953B0}" srcOrd="2" destOrd="0" presId="urn:microsoft.com/office/officeart/2018/2/layout/IconVerticalSolidList"/>
    <dgm:cxn modelId="{345D9A5D-78A8-43D7-B2A6-94798E982EE8}" type="presParOf" srcId="{D7997396-8C1F-4937-A378-9C18EF89D69F}" destId="{62293860-ECA7-4504-A49F-4CD32008FAD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C9DEBC5-5066-4E24-A92E-D26FECA4956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450E37E-8E42-47E4-8D9B-B2660EC53863}">
      <dgm:prSet/>
      <dgm:spPr/>
      <dgm:t>
        <a:bodyPr/>
        <a:lstStyle/>
        <a:p>
          <a:r>
            <a:rPr lang="en-US"/>
            <a:t>Suggested approach</a:t>
          </a:r>
        </a:p>
      </dgm:t>
    </dgm:pt>
    <dgm:pt modelId="{927AAA26-23EB-4851-9B55-887542A15F69}" type="parTrans" cxnId="{91E6661D-D5E3-436F-A461-FDF9C0579A93}">
      <dgm:prSet/>
      <dgm:spPr/>
      <dgm:t>
        <a:bodyPr/>
        <a:lstStyle/>
        <a:p>
          <a:endParaRPr lang="en-US"/>
        </a:p>
      </dgm:t>
    </dgm:pt>
    <dgm:pt modelId="{77834875-A5CC-4490-830E-C7FCF43ED0CD}" type="sibTrans" cxnId="{91E6661D-D5E3-436F-A461-FDF9C0579A93}">
      <dgm:prSet/>
      <dgm:spPr/>
      <dgm:t>
        <a:bodyPr/>
        <a:lstStyle/>
        <a:p>
          <a:endParaRPr lang="en-US"/>
        </a:p>
      </dgm:t>
    </dgm:pt>
    <dgm:pt modelId="{902A321F-5D15-432C-8230-7C3682ADDC65}">
      <dgm:prSet/>
      <dgm:spPr/>
      <dgm:t>
        <a:bodyPr/>
        <a:lstStyle/>
        <a:p>
          <a:r>
            <a:rPr lang="en-US"/>
            <a:t>Logging</a:t>
          </a:r>
        </a:p>
      </dgm:t>
    </dgm:pt>
    <dgm:pt modelId="{9CF3FC55-A32F-4887-9791-FA2396AE13E2}" type="parTrans" cxnId="{B6406578-D134-4D5C-9201-ECC14171147F}">
      <dgm:prSet/>
      <dgm:spPr/>
      <dgm:t>
        <a:bodyPr/>
        <a:lstStyle/>
        <a:p>
          <a:endParaRPr lang="en-US"/>
        </a:p>
      </dgm:t>
    </dgm:pt>
    <dgm:pt modelId="{F39AF041-14C4-44B7-BA9B-A1840F8A3992}" type="sibTrans" cxnId="{B6406578-D134-4D5C-9201-ECC14171147F}">
      <dgm:prSet/>
      <dgm:spPr/>
      <dgm:t>
        <a:bodyPr/>
        <a:lstStyle/>
        <a:p>
          <a:endParaRPr lang="en-US"/>
        </a:p>
      </dgm:t>
    </dgm:pt>
    <dgm:pt modelId="{604C546F-6474-4B2D-BA1B-691D334C537D}">
      <dgm:prSet/>
      <dgm:spPr/>
      <dgm:t>
        <a:bodyPr/>
        <a:lstStyle/>
        <a:p>
          <a:r>
            <a:rPr lang="en-US"/>
            <a:t>Workloads</a:t>
          </a:r>
        </a:p>
      </dgm:t>
    </dgm:pt>
    <dgm:pt modelId="{8431D246-2B40-4E26-8DDE-054BC538B83A}" type="parTrans" cxnId="{50B8C428-4F67-43EA-9FD9-EBCE53795B66}">
      <dgm:prSet/>
      <dgm:spPr/>
      <dgm:t>
        <a:bodyPr/>
        <a:lstStyle/>
        <a:p>
          <a:endParaRPr lang="en-US"/>
        </a:p>
      </dgm:t>
    </dgm:pt>
    <dgm:pt modelId="{2D19B06A-EB5F-44D7-8917-A99799F26C6E}" type="sibTrans" cxnId="{50B8C428-4F67-43EA-9FD9-EBCE53795B66}">
      <dgm:prSet/>
      <dgm:spPr/>
      <dgm:t>
        <a:bodyPr/>
        <a:lstStyle/>
        <a:p>
          <a:endParaRPr lang="en-US"/>
        </a:p>
      </dgm:t>
    </dgm:pt>
    <dgm:pt modelId="{E30E95DD-0023-46F4-BFF1-CEE359ED1FBA}">
      <dgm:prSet/>
      <dgm:spPr/>
      <dgm:t>
        <a:bodyPr/>
        <a:lstStyle/>
        <a:p>
          <a:r>
            <a:rPr lang="en-US"/>
            <a:t>Storage</a:t>
          </a:r>
        </a:p>
      </dgm:t>
    </dgm:pt>
    <dgm:pt modelId="{98B0D71E-6B0F-416B-957E-A45AC6D476C8}" type="parTrans" cxnId="{70C999D5-4283-4A02-AB64-4C1962F61B39}">
      <dgm:prSet/>
      <dgm:spPr/>
      <dgm:t>
        <a:bodyPr/>
        <a:lstStyle/>
        <a:p>
          <a:endParaRPr lang="en-US"/>
        </a:p>
      </dgm:t>
    </dgm:pt>
    <dgm:pt modelId="{9A0819C6-BD12-48D2-9229-E9A34E9D4731}" type="sibTrans" cxnId="{70C999D5-4283-4A02-AB64-4C1962F61B39}">
      <dgm:prSet/>
      <dgm:spPr/>
      <dgm:t>
        <a:bodyPr/>
        <a:lstStyle/>
        <a:p>
          <a:endParaRPr lang="en-US"/>
        </a:p>
      </dgm:t>
    </dgm:pt>
    <dgm:pt modelId="{BE97A58D-0EB5-4081-8AE6-A67500817F93}">
      <dgm:prSet/>
      <dgm:spPr/>
      <dgm:t>
        <a:bodyPr/>
        <a:lstStyle/>
        <a:p>
          <a:r>
            <a:rPr lang="en-US"/>
            <a:t>Network</a:t>
          </a:r>
        </a:p>
      </dgm:t>
    </dgm:pt>
    <dgm:pt modelId="{684D1D07-38D5-476B-8425-2FC60B3C4D30}" type="parTrans" cxnId="{E2E08D58-268A-49CB-B7B9-1E4DE045C782}">
      <dgm:prSet/>
      <dgm:spPr/>
      <dgm:t>
        <a:bodyPr/>
        <a:lstStyle/>
        <a:p>
          <a:endParaRPr lang="en-US"/>
        </a:p>
      </dgm:t>
    </dgm:pt>
    <dgm:pt modelId="{EDED0E1E-A72C-47BB-8258-3ED2A052E1BC}" type="sibTrans" cxnId="{E2E08D58-268A-49CB-B7B9-1E4DE045C782}">
      <dgm:prSet/>
      <dgm:spPr/>
      <dgm:t>
        <a:bodyPr/>
        <a:lstStyle/>
        <a:p>
          <a:endParaRPr lang="en-US"/>
        </a:p>
      </dgm:t>
    </dgm:pt>
    <dgm:pt modelId="{037E2152-D826-4184-9F60-BF353A495FA9}">
      <dgm:prSet/>
      <dgm:spPr/>
      <dgm:t>
        <a:bodyPr/>
        <a:lstStyle/>
        <a:p>
          <a:r>
            <a:rPr lang="en-US"/>
            <a:t>Nodes</a:t>
          </a:r>
        </a:p>
      </dgm:t>
    </dgm:pt>
    <dgm:pt modelId="{F11CCA86-7C07-447E-B7DC-D5C6B2B190D3}" type="parTrans" cxnId="{9B3D94C4-210D-46AE-9489-572985DBA39F}">
      <dgm:prSet/>
      <dgm:spPr/>
      <dgm:t>
        <a:bodyPr/>
        <a:lstStyle/>
        <a:p>
          <a:endParaRPr lang="en-US"/>
        </a:p>
      </dgm:t>
    </dgm:pt>
    <dgm:pt modelId="{449CF7A8-D2F4-4134-9A7E-F47D3923126D}" type="sibTrans" cxnId="{9B3D94C4-210D-46AE-9489-572985DBA39F}">
      <dgm:prSet/>
      <dgm:spPr/>
      <dgm:t>
        <a:bodyPr/>
        <a:lstStyle/>
        <a:p>
          <a:endParaRPr lang="en-US"/>
        </a:p>
      </dgm:t>
    </dgm:pt>
    <dgm:pt modelId="{EC6F5CFE-D101-4D26-8702-F97AD895259F}">
      <dgm:prSet/>
      <dgm:spPr/>
      <dgm:t>
        <a:bodyPr/>
        <a:lstStyle/>
        <a:p>
          <a:r>
            <a:rPr lang="en-US" dirty="0"/>
            <a:t>Debugging with Telepresence</a:t>
          </a:r>
        </a:p>
      </dgm:t>
    </dgm:pt>
    <dgm:pt modelId="{E3E2E716-4047-4F77-A79E-8FF7B4DA1652}" type="parTrans" cxnId="{7D072BDE-6FDD-4223-9566-F38FAAF2876E}">
      <dgm:prSet/>
      <dgm:spPr/>
      <dgm:t>
        <a:bodyPr/>
        <a:lstStyle/>
        <a:p>
          <a:endParaRPr lang="en-US"/>
        </a:p>
      </dgm:t>
    </dgm:pt>
    <dgm:pt modelId="{3B5736EF-4FAD-4ECA-A718-0DAF269E2FCD}" type="sibTrans" cxnId="{7D072BDE-6FDD-4223-9566-F38FAAF2876E}">
      <dgm:prSet/>
      <dgm:spPr/>
      <dgm:t>
        <a:bodyPr/>
        <a:lstStyle/>
        <a:p>
          <a:endParaRPr lang="en-US"/>
        </a:p>
      </dgm:t>
    </dgm:pt>
    <dgm:pt modelId="{F7C8A727-30B6-4028-968E-72D45B868039}">
      <dgm:prSet/>
      <dgm:spPr/>
      <dgm:t>
        <a:bodyPr/>
        <a:lstStyle/>
        <a:p>
          <a:r>
            <a:rPr lang="en-US"/>
            <a:t>Application and cluster backups</a:t>
          </a:r>
        </a:p>
      </dgm:t>
    </dgm:pt>
    <dgm:pt modelId="{949B15FB-B574-4734-B3A3-1F72E0F01E6B}" type="parTrans" cxnId="{33BE9F6D-846E-480B-985E-15D8CD603A15}">
      <dgm:prSet/>
      <dgm:spPr/>
      <dgm:t>
        <a:bodyPr/>
        <a:lstStyle/>
        <a:p>
          <a:endParaRPr lang="en-US"/>
        </a:p>
      </dgm:t>
    </dgm:pt>
    <dgm:pt modelId="{ADD96CDE-1A80-4851-B92D-EC1C8DA06814}" type="sibTrans" cxnId="{33BE9F6D-846E-480B-985E-15D8CD603A15}">
      <dgm:prSet/>
      <dgm:spPr/>
      <dgm:t>
        <a:bodyPr/>
        <a:lstStyle/>
        <a:p>
          <a:endParaRPr lang="en-US"/>
        </a:p>
      </dgm:t>
    </dgm:pt>
    <dgm:pt modelId="{0964C434-CF01-C343-8453-6069662F0E78}" type="pres">
      <dgm:prSet presAssocID="{CC9DEBC5-5066-4E24-A92E-D26FECA4956F}" presName="vert0" presStyleCnt="0">
        <dgm:presLayoutVars>
          <dgm:dir/>
          <dgm:animOne val="branch"/>
          <dgm:animLvl val="lvl"/>
        </dgm:presLayoutVars>
      </dgm:prSet>
      <dgm:spPr/>
    </dgm:pt>
    <dgm:pt modelId="{FE59BA14-20CD-6841-AE7D-6A1382658EC3}" type="pres">
      <dgm:prSet presAssocID="{7450E37E-8E42-47E4-8D9B-B2660EC53863}" presName="thickLine" presStyleLbl="alignNode1" presStyleIdx="0" presStyleCnt="8"/>
      <dgm:spPr/>
    </dgm:pt>
    <dgm:pt modelId="{320EB9D5-E12F-F944-866C-92B0637C38CE}" type="pres">
      <dgm:prSet presAssocID="{7450E37E-8E42-47E4-8D9B-B2660EC53863}" presName="horz1" presStyleCnt="0"/>
      <dgm:spPr/>
    </dgm:pt>
    <dgm:pt modelId="{BCBAE737-7DA3-DA49-9312-67DDF0E4C8A3}" type="pres">
      <dgm:prSet presAssocID="{7450E37E-8E42-47E4-8D9B-B2660EC53863}" presName="tx1" presStyleLbl="revTx" presStyleIdx="0" presStyleCnt="8"/>
      <dgm:spPr/>
    </dgm:pt>
    <dgm:pt modelId="{F4DCBD54-D381-7440-A692-9C2012FC7068}" type="pres">
      <dgm:prSet presAssocID="{7450E37E-8E42-47E4-8D9B-B2660EC53863}" presName="vert1" presStyleCnt="0"/>
      <dgm:spPr/>
    </dgm:pt>
    <dgm:pt modelId="{5E22643B-02AC-514E-A9CF-63963280B544}" type="pres">
      <dgm:prSet presAssocID="{902A321F-5D15-432C-8230-7C3682ADDC65}" presName="thickLine" presStyleLbl="alignNode1" presStyleIdx="1" presStyleCnt="8"/>
      <dgm:spPr/>
    </dgm:pt>
    <dgm:pt modelId="{623E1F5A-42C9-A948-B10E-96D747CEF52D}" type="pres">
      <dgm:prSet presAssocID="{902A321F-5D15-432C-8230-7C3682ADDC65}" presName="horz1" presStyleCnt="0"/>
      <dgm:spPr/>
    </dgm:pt>
    <dgm:pt modelId="{B80B1646-BC96-104C-9692-0219C5864317}" type="pres">
      <dgm:prSet presAssocID="{902A321F-5D15-432C-8230-7C3682ADDC65}" presName="tx1" presStyleLbl="revTx" presStyleIdx="1" presStyleCnt="8"/>
      <dgm:spPr/>
    </dgm:pt>
    <dgm:pt modelId="{B835A271-0A64-7D45-9C31-DF05CA02EF59}" type="pres">
      <dgm:prSet presAssocID="{902A321F-5D15-432C-8230-7C3682ADDC65}" presName="vert1" presStyleCnt="0"/>
      <dgm:spPr/>
    </dgm:pt>
    <dgm:pt modelId="{E0AC1A26-8CC2-5A4E-A1A6-45A82C92A32B}" type="pres">
      <dgm:prSet presAssocID="{604C546F-6474-4B2D-BA1B-691D334C537D}" presName="thickLine" presStyleLbl="alignNode1" presStyleIdx="2" presStyleCnt="8"/>
      <dgm:spPr/>
    </dgm:pt>
    <dgm:pt modelId="{8CBC38B3-6A3C-294F-9EC1-DFA7CAABE103}" type="pres">
      <dgm:prSet presAssocID="{604C546F-6474-4B2D-BA1B-691D334C537D}" presName="horz1" presStyleCnt="0"/>
      <dgm:spPr/>
    </dgm:pt>
    <dgm:pt modelId="{5A4711B5-73D3-234F-A941-D583EAE5AE6E}" type="pres">
      <dgm:prSet presAssocID="{604C546F-6474-4B2D-BA1B-691D334C537D}" presName="tx1" presStyleLbl="revTx" presStyleIdx="2" presStyleCnt="8"/>
      <dgm:spPr/>
    </dgm:pt>
    <dgm:pt modelId="{43DCEE7B-34D9-BA49-939E-0A6807C2F9F2}" type="pres">
      <dgm:prSet presAssocID="{604C546F-6474-4B2D-BA1B-691D334C537D}" presName="vert1" presStyleCnt="0"/>
      <dgm:spPr/>
    </dgm:pt>
    <dgm:pt modelId="{3EC90A36-4F02-6747-8C15-DC8254736990}" type="pres">
      <dgm:prSet presAssocID="{E30E95DD-0023-46F4-BFF1-CEE359ED1FBA}" presName="thickLine" presStyleLbl="alignNode1" presStyleIdx="3" presStyleCnt="8"/>
      <dgm:spPr/>
    </dgm:pt>
    <dgm:pt modelId="{F0CFF8E9-B1D8-734C-933E-145EF4749F5F}" type="pres">
      <dgm:prSet presAssocID="{E30E95DD-0023-46F4-BFF1-CEE359ED1FBA}" presName="horz1" presStyleCnt="0"/>
      <dgm:spPr/>
    </dgm:pt>
    <dgm:pt modelId="{1147290C-761B-A44C-A6E0-DB6D51C28BFC}" type="pres">
      <dgm:prSet presAssocID="{E30E95DD-0023-46F4-BFF1-CEE359ED1FBA}" presName="tx1" presStyleLbl="revTx" presStyleIdx="3" presStyleCnt="8"/>
      <dgm:spPr/>
    </dgm:pt>
    <dgm:pt modelId="{032DFF7F-5481-C545-9C40-F743F1B2F0CB}" type="pres">
      <dgm:prSet presAssocID="{E30E95DD-0023-46F4-BFF1-CEE359ED1FBA}" presName="vert1" presStyleCnt="0"/>
      <dgm:spPr/>
    </dgm:pt>
    <dgm:pt modelId="{16A2858F-2706-5141-B2D1-B051E043834C}" type="pres">
      <dgm:prSet presAssocID="{BE97A58D-0EB5-4081-8AE6-A67500817F93}" presName="thickLine" presStyleLbl="alignNode1" presStyleIdx="4" presStyleCnt="8"/>
      <dgm:spPr/>
    </dgm:pt>
    <dgm:pt modelId="{1BD2BD20-4004-D840-9699-173DD9EAE596}" type="pres">
      <dgm:prSet presAssocID="{BE97A58D-0EB5-4081-8AE6-A67500817F93}" presName="horz1" presStyleCnt="0"/>
      <dgm:spPr/>
    </dgm:pt>
    <dgm:pt modelId="{4E5EC149-7B12-5D4F-BE73-C1E88104D141}" type="pres">
      <dgm:prSet presAssocID="{BE97A58D-0EB5-4081-8AE6-A67500817F93}" presName="tx1" presStyleLbl="revTx" presStyleIdx="4" presStyleCnt="8"/>
      <dgm:spPr/>
    </dgm:pt>
    <dgm:pt modelId="{ECDC8AA7-5D91-7247-8987-E4CE1F0A180C}" type="pres">
      <dgm:prSet presAssocID="{BE97A58D-0EB5-4081-8AE6-A67500817F93}" presName="vert1" presStyleCnt="0"/>
      <dgm:spPr/>
    </dgm:pt>
    <dgm:pt modelId="{3AAF41E2-48D8-E043-BB94-5EDCAC7A88EC}" type="pres">
      <dgm:prSet presAssocID="{037E2152-D826-4184-9F60-BF353A495FA9}" presName="thickLine" presStyleLbl="alignNode1" presStyleIdx="5" presStyleCnt="8"/>
      <dgm:spPr/>
    </dgm:pt>
    <dgm:pt modelId="{7B535E83-F790-314A-820A-D91C16760AFC}" type="pres">
      <dgm:prSet presAssocID="{037E2152-D826-4184-9F60-BF353A495FA9}" presName="horz1" presStyleCnt="0"/>
      <dgm:spPr/>
    </dgm:pt>
    <dgm:pt modelId="{37D51892-A1C4-6947-82A2-CC95F02BEA5C}" type="pres">
      <dgm:prSet presAssocID="{037E2152-D826-4184-9F60-BF353A495FA9}" presName="tx1" presStyleLbl="revTx" presStyleIdx="5" presStyleCnt="8"/>
      <dgm:spPr/>
    </dgm:pt>
    <dgm:pt modelId="{B20EEFB0-1768-4F46-A425-D81142194A8E}" type="pres">
      <dgm:prSet presAssocID="{037E2152-D826-4184-9F60-BF353A495FA9}" presName="vert1" presStyleCnt="0"/>
      <dgm:spPr/>
    </dgm:pt>
    <dgm:pt modelId="{F6248448-BFBE-6A45-87A1-D8C2E9064C25}" type="pres">
      <dgm:prSet presAssocID="{EC6F5CFE-D101-4D26-8702-F97AD895259F}" presName="thickLine" presStyleLbl="alignNode1" presStyleIdx="6" presStyleCnt="8"/>
      <dgm:spPr/>
    </dgm:pt>
    <dgm:pt modelId="{24A5B234-FAA1-D44F-BD1A-A5761062F0EA}" type="pres">
      <dgm:prSet presAssocID="{EC6F5CFE-D101-4D26-8702-F97AD895259F}" presName="horz1" presStyleCnt="0"/>
      <dgm:spPr/>
    </dgm:pt>
    <dgm:pt modelId="{0837DD85-57F2-0D40-8DBC-1529C14B22ED}" type="pres">
      <dgm:prSet presAssocID="{EC6F5CFE-D101-4D26-8702-F97AD895259F}" presName="tx1" presStyleLbl="revTx" presStyleIdx="6" presStyleCnt="8"/>
      <dgm:spPr/>
    </dgm:pt>
    <dgm:pt modelId="{9094E0CC-FEED-794E-BCB7-43249EE14875}" type="pres">
      <dgm:prSet presAssocID="{EC6F5CFE-D101-4D26-8702-F97AD895259F}" presName="vert1" presStyleCnt="0"/>
      <dgm:spPr/>
    </dgm:pt>
    <dgm:pt modelId="{AA0E9A34-2E0D-014C-B5E7-323C9A16C915}" type="pres">
      <dgm:prSet presAssocID="{F7C8A727-30B6-4028-968E-72D45B868039}" presName="thickLine" presStyleLbl="alignNode1" presStyleIdx="7" presStyleCnt="8"/>
      <dgm:spPr/>
    </dgm:pt>
    <dgm:pt modelId="{3C614363-32AC-AA4D-A082-4E82B028FA31}" type="pres">
      <dgm:prSet presAssocID="{F7C8A727-30B6-4028-968E-72D45B868039}" presName="horz1" presStyleCnt="0"/>
      <dgm:spPr/>
    </dgm:pt>
    <dgm:pt modelId="{FF16EC01-8520-A548-97CA-58D2DDD4AB05}" type="pres">
      <dgm:prSet presAssocID="{F7C8A727-30B6-4028-968E-72D45B868039}" presName="tx1" presStyleLbl="revTx" presStyleIdx="7" presStyleCnt="8"/>
      <dgm:spPr/>
    </dgm:pt>
    <dgm:pt modelId="{60A17E0E-3DCF-6845-8C9E-AA612C57B2CD}" type="pres">
      <dgm:prSet presAssocID="{F7C8A727-30B6-4028-968E-72D45B868039}" presName="vert1" presStyleCnt="0"/>
      <dgm:spPr/>
    </dgm:pt>
  </dgm:ptLst>
  <dgm:cxnLst>
    <dgm:cxn modelId="{070D2E05-8DE4-4748-BFA8-BFB4200CEE31}" type="presOf" srcId="{CC9DEBC5-5066-4E24-A92E-D26FECA4956F}" destId="{0964C434-CF01-C343-8453-6069662F0E78}" srcOrd="0" destOrd="0" presId="urn:microsoft.com/office/officeart/2008/layout/LinedList"/>
    <dgm:cxn modelId="{96703907-554B-0D48-8766-EA1FD12C1543}" type="presOf" srcId="{7450E37E-8E42-47E4-8D9B-B2660EC53863}" destId="{BCBAE737-7DA3-DA49-9312-67DDF0E4C8A3}" srcOrd="0" destOrd="0" presId="urn:microsoft.com/office/officeart/2008/layout/LinedList"/>
    <dgm:cxn modelId="{91E6661D-D5E3-436F-A461-FDF9C0579A93}" srcId="{CC9DEBC5-5066-4E24-A92E-D26FECA4956F}" destId="{7450E37E-8E42-47E4-8D9B-B2660EC53863}" srcOrd="0" destOrd="0" parTransId="{927AAA26-23EB-4851-9B55-887542A15F69}" sibTransId="{77834875-A5CC-4490-830E-C7FCF43ED0CD}"/>
    <dgm:cxn modelId="{50B8C428-4F67-43EA-9FD9-EBCE53795B66}" srcId="{CC9DEBC5-5066-4E24-A92E-D26FECA4956F}" destId="{604C546F-6474-4B2D-BA1B-691D334C537D}" srcOrd="2" destOrd="0" parTransId="{8431D246-2B40-4E26-8DDE-054BC538B83A}" sibTransId="{2D19B06A-EB5F-44D7-8917-A99799F26C6E}"/>
    <dgm:cxn modelId="{BB033C41-08F5-5A46-B2B1-48ADC28C2A4B}" type="presOf" srcId="{037E2152-D826-4184-9F60-BF353A495FA9}" destId="{37D51892-A1C4-6947-82A2-CC95F02BEA5C}" srcOrd="0" destOrd="0" presId="urn:microsoft.com/office/officeart/2008/layout/LinedList"/>
    <dgm:cxn modelId="{E2E08D58-268A-49CB-B7B9-1E4DE045C782}" srcId="{CC9DEBC5-5066-4E24-A92E-D26FECA4956F}" destId="{BE97A58D-0EB5-4081-8AE6-A67500817F93}" srcOrd="4" destOrd="0" parTransId="{684D1D07-38D5-476B-8425-2FC60B3C4D30}" sibTransId="{EDED0E1E-A72C-47BB-8258-3ED2A052E1BC}"/>
    <dgm:cxn modelId="{377CB05C-43D7-C84C-9495-DF41448C4EAB}" type="presOf" srcId="{902A321F-5D15-432C-8230-7C3682ADDC65}" destId="{B80B1646-BC96-104C-9692-0219C5864317}" srcOrd="0" destOrd="0" presId="urn:microsoft.com/office/officeart/2008/layout/LinedList"/>
    <dgm:cxn modelId="{7C02656B-D90D-9C46-927F-95C5D9F64E08}" type="presOf" srcId="{F7C8A727-30B6-4028-968E-72D45B868039}" destId="{FF16EC01-8520-A548-97CA-58D2DDD4AB05}" srcOrd="0" destOrd="0" presId="urn:microsoft.com/office/officeart/2008/layout/LinedList"/>
    <dgm:cxn modelId="{33BE9F6D-846E-480B-985E-15D8CD603A15}" srcId="{CC9DEBC5-5066-4E24-A92E-D26FECA4956F}" destId="{F7C8A727-30B6-4028-968E-72D45B868039}" srcOrd="7" destOrd="0" parTransId="{949B15FB-B574-4734-B3A3-1F72E0F01E6B}" sibTransId="{ADD96CDE-1A80-4851-B92D-EC1C8DA06814}"/>
    <dgm:cxn modelId="{717DCF71-3E28-984A-8F71-E6BC45946E41}" type="presOf" srcId="{EC6F5CFE-D101-4D26-8702-F97AD895259F}" destId="{0837DD85-57F2-0D40-8DBC-1529C14B22ED}" srcOrd="0" destOrd="0" presId="urn:microsoft.com/office/officeart/2008/layout/LinedList"/>
    <dgm:cxn modelId="{B6406578-D134-4D5C-9201-ECC14171147F}" srcId="{CC9DEBC5-5066-4E24-A92E-D26FECA4956F}" destId="{902A321F-5D15-432C-8230-7C3682ADDC65}" srcOrd="1" destOrd="0" parTransId="{9CF3FC55-A32F-4887-9791-FA2396AE13E2}" sibTransId="{F39AF041-14C4-44B7-BA9B-A1840F8A3992}"/>
    <dgm:cxn modelId="{AAC3908E-880C-F842-B125-31C5255F46DB}" type="presOf" srcId="{BE97A58D-0EB5-4081-8AE6-A67500817F93}" destId="{4E5EC149-7B12-5D4F-BE73-C1E88104D141}" srcOrd="0" destOrd="0" presId="urn:microsoft.com/office/officeart/2008/layout/LinedList"/>
    <dgm:cxn modelId="{2DA90D9A-4B20-AD4D-9BFE-7DD98E571F5A}" type="presOf" srcId="{E30E95DD-0023-46F4-BFF1-CEE359ED1FBA}" destId="{1147290C-761B-A44C-A6E0-DB6D51C28BFC}" srcOrd="0" destOrd="0" presId="urn:microsoft.com/office/officeart/2008/layout/LinedList"/>
    <dgm:cxn modelId="{509F70B3-5149-B045-A4B0-6B1E6B672968}" type="presOf" srcId="{604C546F-6474-4B2D-BA1B-691D334C537D}" destId="{5A4711B5-73D3-234F-A941-D583EAE5AE6E}" srcOrd="0" destOrd="0" presId="urn:microsoft.com/office/officeart/2008/layout/LinedList"/>
    <dgm:cxn modelId="{9B3D94C4-210D-46AE-9489-572985DBA39F}" srcId="{CC9DEBC5-5066-4E24-A92E-D26FECA4956F}" destId="{037E2152-D826-4184-9F60-BF353A495FA9}" srcOrd="5" destOrd="0" parTransId="{F11CCA86-7C07-447E-B7DC-D5C6B2B190D3}" sibTransId="{449CF7A8-D2F4-4134-9A7E-F47D3923126D}"/>
    <dgm:cxn modelId="{70C999D5-4283-4A02-AB64-4C1962F61B39}" srcId="{CC9DEBC5-5066-4E24-A92E-D26FECA4956F}" destId="{E30E95DD-0023-46F4-BFF1-CEE359ED1FBA}" srcOrd="3" destOrd="0" parTransId="{98B0D71E-6B0F-416B-957E-A45AC6D476C8}" sibTransId="{9A0819C6-BD12-48D2-9229-E9A34E9D4731}"/>
    <dgm:cxn modelId="{7D072BDE-6FDD-4223-9566-F38FAAF2876E}" srcId="{CC9DEBC5-5066-4E24-A92E-D26FECA4956F}" destId="{EC6F5CFE-D101-4D26-8702-F97AD895259F}" srcOrd="6" destOrd="0" parTransId="{E3E2E716-4047-4F77-A79E-8FF7B4DA1652}" sibTransId="{3B5736EF-4FAD-4ECA-A718-0DAF269E2FCD}"/>
    <dgm:cxn modelId="{AF208370-50C8-374A-96E6-434B28DF3263}" type="presParOf" srcId="{0964C434-CF01-C343-8453-6069662F0E78}" destId="{FE59BA14-20CD-6841-AE7D-6A1382658EC3}" srcOrd="0" destOrd="0" presId="urn:microsoft.com/office/officeart/2008/layout/LinedList"/>
    <dgm:cxn modelId="{31B14A58-DC65-804E-A567-FCC17876299E}" type="presParOf" srcId="{0964C434-CF01-C343-8453-6069662F0E78}" destId="{320EB9D5-E12F-F944-866C-92B0637C38CE}" srcOrd="1" destOrd="0" presId="urn:microsoft.com/office/officeart/2008/layout/LinedList"/>
    <dgm:cxn modelId="{1DA659A0-A759-EE49-9F08-150C53B5FB26}" type="presParOf" srcId="{320EB9D5-E12F-F944-866C-92B0637C38CE}" destId="{BCBAE737-7DA3-DA49-9312-67DDF0E4C8A3}" srcOrd="0" destOrd="0" presId="urn:microsoft.com/office/officeart/2008/layout/LinedList"/>
    <dgm:cxn modelId="{6DA02E67-A99A-8947-A153-F9E0E19DF59A}" type="presParOf" srcId="{320EB9D5-E12F-F944-866C-92B0637C38CE}" destId="{F4DCBD54-D381-7440-A692-9C2012FC7068}" srcOrd="1" destOrd="0" presId="urn:microsoft.com/office/officeart/2008/layout/LinedList"/>
    <dgm:cxn modelId="{432BBB16-F758-6D42-8874-96E8B3CA6D59}" type="presParOf" srcId="{0964C434-CF01-C343-8453-6069662F0E78}" destId="{5E22643B-02AC-514E-A9CF-63963280B544}" srcOrd="2" destOrd="0" presId="urn:microsoft.com/office/officeart/2008/layout/LinedList"/>
    <dgm:cxn modelId="{F6F23CAD-79F5-FD46-B3B0-6FDE0363DC26}" type="presParOf" srcId="{0964C434-CF01-C343-8453-6069662F0E78}" destId="{623E1F5A-42C9-A948-B10E-96D747CEF52D}" srcOrd="3" destOrd="0" presId="urn:microsoft.com/office/officeart/2008/layout/LinedList"/>
    <dgm:cxn modelId="{67EA9D90-5CB7-C74B-8BB3-3D525691C6DF}" type="presParOf" srcId="{623E1F5A-42C9-A948-B10E-96D747CEF52D}" destId="{B80B1646-BC96-104C-9692-0219C5864317}" srcOrd="0" destOrd="0" presId="urn:microsoft.com/office/officeart/2008/layout/LinedList"/>
    <dgm:cxn modelId="{24046C12-539A-D346-98EF-204EAF8FE744}" type="presParOf" srcId="{623E1F5A-42C9-A948-B10E-96D747CEF52D}" destId="{B835A271-0A64-7D45-9C31-DF05CA02EF59}" srcOrd="1" destOrd="0" presId="urn:microsoft.com/office/officeart/2008/layout/LinedList"/>
    <dgm:cxn modelId="{0CDDFC7D-6111-C34C-8B2E-6E8F7209D899}" type="presParOf" srcId="{0964C434-CF01-C343-8453-6069662F0E78}" destId="{E0AC1A26-8CC2-5A4E-A1A6-45A82C92A32B}" srcOrd="4" destOrd="0" presId="urn:microsoft.com/office/officeart/2008/layout/LinedList"/>
    <dgm:cxn modelId="{C3671E3F-3D37-DF47-A8D5-41E56821D91A}" type="presParOf" srcId="{0964C434-CF01-C343-8453-6069662F0E78}" destId="{8CBC38B3-6A3C-294F-9EC1-DFA7CAABE103}" srcOrd="5" destOrd="0" presId="urn:microsoft.com/office/officeart/2008/layout/LinedList"/>
    <dgm:cxn modelId="{35AEB2F7-28FB-7743-B678-97DE99F35821}" type="presParOf" srcId="{8CBC38B3-6A3C-294F-9EC1-DFA7CAABE103}" destId="{5A4711B5-73D3-234F-A941-D583EAE5AE6E}" srcOrd="0" destOrd="0" presId="urn:microsoft.com/office/officeart/2008/layout/LinedList"/>
    <dgm:cxn modelId="{4B3D51FC-101E-4840-A583-0BE9B3869039}" type="presParOf" srcId="{8CBC38B3-6A3C-294F-9EC1-DFA7CAABE103}" destId="{43DCEE7B-34D9-BA49-939E-0A6807C2F9F2}" srcOrd="1" destOrd="0" presId="urn:microsoft.com/office/officeart/2008/layout/LinedList"/>
    <dgm:cxn modelId="{F292F827-AAC8-434A-93B9-585EFA7EFD41}" type="presParOf" srcId="{0964C434-CF01-C343-8453-6069662F0E78}" destId="{3EC90A36-4F02-6747-8C15-DC8254736990}" srcOrd="6" destOrd="0" presId="urn:microsoft.com/office/officeart/2008/layout/LinedList"/>
    <dgm:cxn modelId="{4A71A184-952F-BB47-B072-C2C71167E487}" type="presParOf" srcId="{0964C434-CF01-C343-8453-6069662F0E78}" destId="{F0CFF8E9-B1D8-734C-933E-145EF4749F5F}" srcOrd="7" destOrd="0" presId="urn:microsoft.com/office/officeart/2008/layout/LinedList"/>
    <dgm:cxn modelId="{437BD289-5D7E-5F45-AC15-D68611813AB0}" type="presParOf" srcId="{F0CFF8E9-B1D8-734C-933E-145EF4749F5F}" destId="{1147290C-761B-A44C-A6E0-DB6D51C28BFC}" srcOrd="0" destOrd="0" presId="urn:microsoft.com/office/officeart/2008/layout/LinedList"/>
    <dgm:cxn modelId="{900DC534-684F-D94C-BD87-D3CE547F2CD1}" type="presParOf" srcId="{F0CFF8E9-B1D8-734C-933E-145EF4749F5F}" destId="{032DFF7F-5481-C545-9C40-F743F1B2F0CB}" srcOrd="1" destOrd="0" presId="urn:microsoft.com/office/officeart/2008/layout/LinedList"/>
    <dgm:cxn modelId="{2BA528AD-4768-1542-B6EB-03D20DE122F5}" type="presParOf" srcId="{0964C434-CF01-C343-8453-6069662F0E78}" destId="{16A2858F-2706-5141-B2D1-B051E043834C}" srcOrd="8" destOrd="0" presId="urn:microsoft.com/office/officeart/2008/layout/LinedList"/>
    <dgm:cxn modelId="{9AD34D44-F0AE-2C4F-BA5C-E8CC4E83EECC}" type="presParOf" srcId="{0964C434-CF01-C343-8453-6069662F0E78}" destId="{1BD2BD20-4004-D840-9699-173DD9EAE596}" srcOrd="9" destOrd="0" presId="urn:microsoft.com/office/officeart/2008/layout/LinedList"/>
    <dgm:cxn modelId="{3BB2AFD4-CD2B-C249-8117-FF3B7F2F3903}" type="presParOf" srcId="{1BD2BD20-4004-D840-9699-173DD9EAE596}" destId="{4E5EC149-7B12-5D4F-BE73-C1E88104D141}" srcOrd="0" destOrd="0" presId="urn:microsoft.com/office/officeart/2008/layout/LinedList"/>
    <dgm:cxn modelId="{70C4D614-C295-2447-AC49-3959C3D4520B}" type="presParOf" srcId="{1BD2BD20-4004-D840-9699-173DD9EAE596}" destId="{ECDC8AA7-5D91-7247-8987-E4CE1F0A180C}" srcOrd="1" destOrd="0" presId="urn:microsoft.com/office/officeart/2008/layout/LinedList"/>
    <dgm:cxn modelId="{B49FB330-F670-5C4F-9762-5AC3F13E5474}" type="presParOf" srcId="{0964C434-CF01-C343-8453-6069662F0E78}" destId="{3AAF41E2-48D8-E043-BB94-5EDCAC7A88EC}" srcOrd="10" destOrd="0" presId="urn:microsoft.com/office/officeart/2008/layout/LinedList"/>
    <dgm:cxn modelId="{78A4A833-01FC-5D42-A29F-A1797C3F0FFE}" type="presParOf" srcId="{0964C434-CF01-C343-8453-6069662F0E78}" destId="{7B535E83-F790-314A-820A-D91C16760AFC}" srcOrd="11" destOrd="0" presId="urn:microsoft.com/office/officeart/2008/layout/LinedList"/>
    <dgm:cxn modelId="{C57109B3-59F7-8245-ABE4-8E2177FAE950}" type="presParOf" srcId="{7B535E83-F790-314A-820A-D91C16760AFC}" destId="{37D51892-A1C4-6947-82A2-CC95F02BEA5C}" srcOrd="0" destOrd="0" presId="urn:microsoft.com/office/officeart/2008/layout/LinedList"/>
    <dgm:cxn modelId="{C277CD42-C90C-1947-B976-45B6BF90C00C}" type="presParOf" srcId="{7B535E83-F790-314A-820A-D91C16760AFC}" destId="{B20EEFB0-1768-4F46-A425-D81142194A8E}" srcOrd="1" destOrd="0" presId="urn:microsoft.com/office/officeart/2008/layout/LinedList"/>
    <dgm:cxn modelId="{D0561BA5-BC2A-7842-84CA-96FED5ADEC34}" type="presParOf" srcId="{0964C434-CF01-C343-8453-6069662F0E78}" destId="{F6248448-BFBE-6A45-87A1-D8C2E9064C25}" srcOrd="12" destOrd="0" presId="urn:microsoft.com/office/officeart/2008/layout/LinedList"/>
    <dgm:cxn modelId="{0F3A2731-9C1C-7143-83FF-4181C38D64DB}" type="presParOf" srcId="{0964C434-CF01-C343-8453-6069662F0E78}" destId="{24A5B234-FAA1-D44F-BD1A-A5761062F0EA}" srcOrd="13" destOrd="0" presId="urn:microsoft.com/office/officeart/2008/layout/LinedList"/>
    <dgm:cxn modelId="{A034753A-924A-E742-B140-B09803E5AC00}" type="presParOf" srcId="{24A5B234-FAA1-D44F-BD1A-A5761062F0EA}" destId="{0837DD85-57F2-0D40-8DBC-1529C14B22ED}" srcOrd="0" destOrd="0" presId="urn:microsoft.com/office/officeart/2008/layout/LinedList"/>
    <dgm:cxn modelId="{6B8516D6-C480-9541-9497-F047ABF6CF31}" type="presParOf" srcId="{24A5B234-FAA1-D44F-BD1A-A5761062F0EA}" destId="{9094E0CC-FEED-794E-BCB7-43249EE14875}" srcOrd="1" destOrd="0" presId="urn:microsoft.com/office/officeart/2008/layout/LinedList"/>
    <dgm:cxn modelId="{F2D02CC3-25A2-C649-9F87-4506392E8B24}" type="presParOf" srcId="{0964C434-CF01-C343-8453-6069662F0E78}" destId="{AA0E9A34-2E0D-014C-B5E7-323C9A16C915}" srcOrd="14" destOrd="0" presId="urn:microsoft.com/office/officeart/2008/layout/LinedList"/>
    <dgm:cxn modelId="{02378752-7E43-854D-8F18-FF4CB7BD9D07}" type="presParOf" srcId="{0964C434-CF01-C343-8453-6069662F0E78}" destId="{3C614363-32AC-AA4D-A082-4E82B028FA31}" srcOrd="15" destOrd="0" presId="urn:microsoft.com/office/officeart/2008/layout/LinedList"/>
    <dgm:cxn modelId="{95611977-511A-864E-B8F5-2BBD3160A773}" type="presParOf" srcId="{3C614363-32AC-AA4D-A082-4E82B028FA31}" destId="{FF16EC01-8520-A548-97CA-58D2DDD4AB05}" srcOrd="0" destOrd="0" presId="urn:microsoft.com/office/officeart/2008/layout/LinedList"/>
    <dgm:cxn modelId="{3656BB27-8F7A-9F43-BFF6-FC72439803FC}" type="presParOf" srcId="{3C614363-32AC-AA4D-A082-4E82B028FA31}" destId="{60A17E0E-3DCF-6845-8C9E-AA612C57B2CD}" srcOrd="1"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E0377D-DE3F-4FBC-95CF-6E5F427FB9CC}"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F03C2BD-7C7E-4927-818D-BDC16490A65C}">
      <dgm:prSet/>
      <dgm:spPr/>
      <dgm:t>
        <a:bodyPr/>
        <a:lstStyle/>
        <a:p>
          <a:r>
            <a:rPr lang="en-US"/>
            <a:t>Definitions</a:t>
          </a:r>
        </a:p>
      </dgm:t>
    </dgm:pt>
    <dgm:pt modelId="{E990C427-1196-4D39-AC38-68967FB43D6A}" type="parTrans" cxnId="{545D9C55-4857-4F4B-A8BA-09A598C1652D}">
      <dgm:prSet/>
      <dgm:spPr/>
      <dgm:t>
        <a:bodyPr/>
        <a:lstStyle/>
        <a:p>
          <a:endParaRPr lang="en-US"/>
        </a:p>
      </dgm:t>
    </dgm:pt>
    <dgm:pt modelId="{A25B0F60-5068-46EA-9003-A4A875F81B35}" type="sibTrans" cxnId="{545D9C55-4857-4F4B-A8BA-09A598C1652D}">
      <dgm:prSet/>
      <dgm:spPr/>
      <dgm:t>
        <a:bodyPr/>
        <a:lstStyle/>
        <a:p>
          <a:endParaRPr lang="en-US"/>
        </a:p>
      </dgm:t>
    </dgm:pt>
    <dgm:pt modelId="{7401A1B8-5696-4F5B-BA1E-2B3E729F238D}">
      <dgm:prSet/>
      <dgm:spPr/>
      <dgm:t>
        <a:bodyPr/>
        <a:lstStyle/>
        <a:p>
          <a:r>
            <a:rPr lang="en-US"/>
            <a:t>How Kubernetes works</a:t>
          </a:r>
        </a:p>
      </dgm:t>
    </dgm:pt>
    <dgm:pt modelId="{3D863E2F-61C9-4DA0-B4C4-39E13E13888F}" type="parTrans" cxnId="{061B1A59-B6E1-40BC-85BD-03E574717847}">
      <dgm:prSet/>
      <dgm:spPr/>
      <dgm:t>
        <a:bodyPr/>
        <a:lstStyle/>
        <a:p>
          <a:endParaRPr lang="en-US"/>
        </a:p>
      </dgm:t>
    </dgm:pt>
    <dgm:pt modelId="{913A7E43-E298-46AF-867E-0289C7675239}" type="sibTrans" cxnId="{061B1A59-B6E1-40BC-85BD-03E574717847}">
      <dgm:prSet/>
      <dgm:spPr/>
      <dgm:t>
        <a:bodyPr/>
        <a:lstStyle/>
        <a:p>
          <a:endParaRPr lang="en-US"/>
        </a:p>
      </dgm:t>
    </dgm:pt>
    <dgm:pt modelId="{013FB602-86B0-4C25-A346-E39B8202B039}">
      <dgm:prSet/>
      <dgm:spPr/>
      <dgm:t>
        <a:bodyPr/>
        <a:lstStyle/>
        <a:p>
          <a:r>
            <a:rPr lang="en-US"/>
            <a:t>Setting up Kubernetes clusters</a:t>
          </a:r>
        </a:p>
      </dgm:t>
    </dgm:pt>
    <dgm:pt modelId="{0117D153-218D-411C-8DC3-F2AA2161149A}" type="parTrans" cxnId="{5DFDE43A-F186-44D7-81EA-AE065D296A0F}">
      <dgm:prSet/>
      <dgm:spPr/>
      <dgm:t>
        <a:bodyPr/>
        <a:lstStyle/>
        <a:p>
          <a:endParaRPr lang="en-US"/>
        </a:p>
      </dgm:t>
    </dgm:pt>
    <dgm:pt modelId="{D5B5CADF-4DB3-4233-80C1-445240CF1BDE}" type="sibTrans" cxnId="{5DFDE43A-F186-44D7-81EA-AE065D296A0F}">
      <dgm:prSet/>
      <dgm:spPr/>
      <dgm:t>
        <a:bodyPr/>
        <a:lstStyle/>
        <a:p>
          <a:endParaRPr lang="en-US"/>
        </a:p>
      </dgm:t>
    </dgm:pt>
    <dgm:pt modelId="{F3D4573F-E559-47A1-BC12-E3D62397C751}">
      <dgm:prSet/>
      <dgm:spPr/>
      <dgm:t>
        <a:bodyPr/>
        <a:lstStyle/>
        <a:p>
          <a:r>
            <a:rPr lang="en-US"/>
            <a:t>Using Kubernetes</a:t>
          </a:r>
        </a:p>
      </dgm:t>
    </dgm:pt>
    <dgm:pt modelId="{524648C4-9FCC-4506-8A1C-B50E84EF3FBD}" type="parTrans" cxnId="{FEF624D4-D4AF-4F1E-B9C7-3208DF0C4F99}">
      <dgm:prSet/>
      <dgm:spPr/>
      <dgm:t>
        <a:bodyPr/>
        <a:lstStyle/>
        <a:p>
          <a:endParaRPr lang="en-US"/>
        </a:p>
      </dgm:t>
    </dgm:pt>
    <dgm:pt modelId="{D22722EC-1E4D-45B8-89AB-F1FF61EF7CD7}" type="sibTrans" cxnId="{FEF624D4-D4AF-4F1E-B9C7-3208DF0C4F99}">
      <dgm:prSet/>
      <dgm:spPr/>
      <dgm:t>
        <a:bodyPr/>
        <a:lstStyle/>
        <a:p>
          <a:endParaRPr lang="en-US"/>
        </a:p>
      </dgm:t>
    </dgm:pt>
    <dgm:pt modelId="{9F242234-F5E6-42B8-8345-D29D8AF97C31}">
      <dgm:prSet/>
      <dgm:spPr/>
      <dgm:t>
        <a:bodyPr/>
        <a:lstStyle/>
        <a:p>
          <a:r>
            <a:rPr lang="en-US"/>
            <a:t>Cluster administration</a:t>
          </a:r>
        </a:p>
      </dgm:t>
    </dgm:pt>
    <dgm:pt modelId="{01339FC2-E50C-45F4-91D2-0FF25E31AF7D}" type="parTrans" cxnId="{00B481A1-A9A9-47AF-8E3B-37AC57993F4E}">
      <dgm:prSet/>
      <dgm:spPr/>
      <dgm:t>
        <a:bodyPr/>
        <a:lstStyle/>
        <a:p>
          <a:endParaRPr lang="en-US"/>
        </a:p>
      </dgm:t>
    </dgm:pt>
    <dgm:pt modelId="{FF78BC0C-3190-4C09-8E8B-A284B0362FAF}" type="sibTrans" cxnId="{00B481A1-A9A9-47AF-8E3B-37AC57993F4E}">
      <dgm:prSet/>
      <dgm:spPr/>
      <dgm:t>
        <a:bodyPr/>
        <a:lstStyle/>
        <a:p>
          <a:endParaRPr lang="en-US"/>
        </a:p>
      </dgm:t>
    </dgm:pt>
    <dgm:pt modelId="{A296A532-9ECC-447D-A252-C00100EEC071}">
      <dgm:prSet/>
      <dgm:spPr/>
      <dgm:t>
        <a:bodyPr/>
        <a:lstStyle/>
        <a:p>
          <a:r>
            <a:rPr lang="en-US"/>
            <a:t>Troubleshooting</a:t>
          </a:r>
        </a:p>
      </dgm:t>
    </dgm:pt>
    <dgm:pt modelId="{C6CB3C14-A18A-4344-AF36-7CA691BADEF8}" type="parTrans" cxnId="{494F867F-263A-4ACA-A355-EB133EF55EFC}">
      <dgm:prSet/>
      <dgm:spPr/>
      <dgm:t>
        <a:bodyPr/>
        <a:lstStyle/>
        <a:p>
          <a:endParaRPr lang="en-US"/>
        </a:p>
      </dgm:t>
    </dgm:pt>
    <dgm:pt modelId="{06A300B0-1949-40F1-80D5-C2CD3AA040E2}" type="sibTrans" cxnId="{494F867F-263A-4ACA-A355-EB133EF55EFC}">
      <dgm:prSet/>
      <dgm:spPr/>
      <dgm:t>
        <a:bodyPr/>
        <a:lstStyle/>
        <a:p>
          <a:endParaRPr lang="en-US"/>
        </a:p>
      </dgm:t>
    </dgm:pt>
    <dgm:pt modelId="{851C66F3-7E14-4DC3-A66D-85A55EDCF0B9}">
      <dgm:prSet/>
      <dgm:spPr/>
      <dgm:t>
        <a:bodyPr/>
        <a:lstStyle/>
        <a:p>
          <a:r>
            <a:rPr lang="en-US"/>
            <a:t>Resources</a:t>
          </a:r>
        </a:p>
      </dgm:t>
    </dgm:pt>
    <dgm:pt modelId="{9A501F9E-1EBF-465C-AE5F-A1C7EBCD3AEC}" type="parTrans" cxnId="{79F4E0C2-60B2-468D-B8F1-42E2B7282D4E}">
      <dgm:prSet/>
      <dgm:spPr/>
      <dgm:t>
        <a:bodyPr/>
        <a:lstStyle/>
        <a:p>
          <a:endParaRPr lang="en-US"/>
        </a:p>
      </dgm:t>
    </dgm:pt>
    <dgm:pt modelId="{71F5B025-2F82-4EBA-B6BB-BC7C5DF6FD2E}" type="sibTrans" cxnId="{79F4E0C2-60B2-468D-B8F1-42E2B7282D4E}">
      <dgm:prSet/>
      <dgm:spPr/>
      <dgm:t>
        <a:bodyPr/>
        <a:lstStyle/>
        <a:p>
          <a:endParaRPr lang="en-US"/>
        </a:p>
      </dgm:t>
    </dgm:pt>
    <dgm:pt modelId="{15379A34-06C2-1548-9567-79B7EA68B464}" type="pres">
      <dgm:prSet presAssocID="{E6E0377D-DE3F-4FBC-95CF-6E5F427FB9CC}" presName="vert0" presStyleCnt="0">
        <dgm:presLayoutVars>
          <dgm:dir/>
          <dgm:animOne val="branch"/>
          <dgm:animLvl val="lvl"/>
        </dgm:presLayoutVars>
      </dgm:prSet>
      <dgm:spPr/>
    </dgm:pt>
    <dgm:pt modelId="{E313211F-CD51-3241-BB48-F44CE35B069D}" type="pres">
      <dgm:prSet presAssocID="{1F03C2BD-7C7E-4927-818D-BDC16490A65C}" presName="thickLine" presStyleLbl="alignNode1" presStyleIdx="0" presStyleCnt="7"/>
      <dgm:spPr/>
    </dgm:pt>
    <dgm:pt modelId="{ADA8867F-A3DB-C546-BA03-B3E6D3AB8DA3}" type="pres">
      <dgm:prSet presAssocID="{1F03C2BD-7C7E-4927-818D-BDC16490A65C}" presName="horz1" presStyleCnt="0"/>
      <dgm:spPr/>
    </dgm:pt>
    <dgm:pt modelId="{277B6867-5ECA-194A-A346-A353E9FAFC57}" type="pres">
      <dgm:prSet presAssocID="{1F03C2BD-7C7E-4927-818D-BDC16490A65C}" presName="tx1" presStyleLbl="revTx" presStyleIdx="0" presStyleCnt="7"/>
      <dgm:spPr/>
    </dgm:pt>
    <dgm:pt modelId="{BC33FD89-CF8D-794F-83F4-EC6246B75088}" type="pres">
      <dgm:prSet presAssocID="{1F03C2BD-7C7E-4927-818D-BDC16490A65C}" presName="vert1" presStyleCnt="0"/>
      <dgm:spPr/>
    </dgm:pt>
    <dgm:pt modelId="{9C983DDF-03D2-254E-9C7B-55497BE34069}" type="pres">
      <dgm:prSet presAssocID="{7401A1B8-5696-4F5B-BA1E-2B3E729F238D}" presName="thickLine" presStyleLbl="alignNode1" presStyleIdx="1" presStyleCnt="7"/>
      <dgm:spPr/>
    </dgm:pt>
    <dgm:pt modelId="{D01DA69E-662D-0A4E-BAA5-3F0706A65998}" type="pres">
      <dgm:prSet presAssocID="{7401A1B8-5696-4F5B-BA1E-2B3E729F238D}" presName="horz1" presStyleCnt="0"/>
      <dgm:spPr/>
    </dgm:pt>
    <dgm:pt modelId="{E132A0F0-42D7-E444-9863-E532E527FA03}" type="pres">
      <dgm:prSet presAssocID="{7401A1B8-5696-4F5B-BA1E-2B3E729F238D}" presName="tx1" presStyleLbl="revTx" presStyleIdx="1" presStyleCnt="7"/>
      <dgm:spPr/>
    </dgm:pt>
    <dgm:pt modelId="{E1AE8D86-E6DA-8E43-8E45-607482DDB2C2}" type="pres">
      <dgm:prSet presAssocID="{7401A1B8-5696-4F5B-BA1E-2B3E729F238D}" presName="vert1" presStyleCnt="0"/>
      <dgm:spPr/>
    </dgm:pt>
    <dgm:pt modelId="{24B74B4B-6DE9-B141-B758-A6EC80A1C627}" type="pres">
      <dgm:prSet presAssocID="{013FB602-86B0-4C25-A346-E39B8202B039}" presName="thickLine" presStyleLbl="alignNode1" presStyleIdx="2" presStyleCnt="7"/>
      <dgm:spPr/>
    </dgm:pt>
    <dgm:pt modelId="{4B18E8AE-A557-5B49-B5CA-56B4E527ABE0}" type="pres">
      <dgm:prSet presAssocID="{013FB602-86B0-4C25-A346-E39B8202B039}" presName="horz1" presStyleCnt="0"/>
      <dgm:spPr/>
    </dgm:pt>
    <dgm:pt modelId="{66C47C2E-212E-7742-86C7-0826BAE5133C}" type="pres">
      <dgm:prSet presAssocID="{013FB602-86B0-4C25-A346-E39B8202B039}" presName="tx1" presStyleLbl="revTx" presStyleIdx="2" presStyleCnt="7"/>
      <dgm:spPr/>
    </dgm:pt>
    <dgm:pt modelId="{DC00ED62-AA22-CB43-8433-0D0F90095D4C}" type="pres">
      <dgm:prSet presAssocID="{013FB602-86B0-4C25-A346-E39B8202B039}" presName="vert1" presStyleCnt="0"/>
      <dgm:spPr/>
    </dgm:pt>
    <dgm:pt modelId="{9C48086F-20EF-8E41-B903-8726A5E01F22}" type="pres">
      <dgm:prSet presAssocID="{F3D4573F-E559-47A1-BC12-E3D62397C751}" presName="thickLine" presStyleLbl="alignNode1" presStyleIdx="3" presStyleCnt="7"/>
      <dgm:spPr/>
    </dgm:pt>
    <dgm:pt modelId="{D7F3DEB5-8029-C244-82BB-02EFC97AF61A}" type="pres">
      <dgm:prSet presAssocID="{F3D4573F-E559-47A1-BC12-E3D62397C751}" presName="horz1" presStyleCnt="0"/>
      <dgm:spPr/>
    </dgm:pt>
    <dgm:pt modelId="{AB945725-3C78-7544-A7A9-DC4A013F3032}" type="pres">
      <dgm:prSet presAssocID="{F3D4573F-E559-47A1-BC12-E3D62397C751}" presName="tx1" presStyleLbl="revTx" presStyleIdx="3" presStyleCnt="7"/>
      <dgm:spPr/>
    </dgm:pt>
    <dgm:pt modelId="{81A07CC3-C6B8-E44D-88B8-4435BD7241E9}" type="pres">
      <dgm:prSet presAssocID="{F3D4573F-E559-47A1-BC12-E3D62397C751}" presName="vert1" presStyleCnt="0"/>
      <dgm:spPr/>
    </dgm:pt>
    <dgm:pt modelId="{A622140F-1A7C-5E4C-821B-8A3F43FA56A0}" type="pres">
      <dgm:prSet presAssocID="{9F242234-F5E6-42B8-8345-D29D8AF97C31}" presName="thickLine" presStyleLbl="alignNode1" presStyleIdx="4" presStyleCnt="7"/>
      <dgm:spPr/>
    </dgm:pt>
    <dgm:pt modelId="{2D634894-3AD8-DF4D-9288-621BD88F4328}" type="pres">
      <dgm:prSet presAssocID="{9F242234-F5E6-42B8-8345-D29D8AF97C31}" presName="horz1" presStyleCnt="0"/>
      <dgm:spPr/>
    </dgm:pt>
    <dgm:pt modelId="{4EB067A1-9AE9-4F41-9C27-F67DD3E8B9E2}" type="pres">
      <dgm:prSet presAssocID="{9F242234-F5E6-42B8-8345-D29D8AF97C31}" presName="tx1" presStyleLbl="revTx" presStyleIdx="4" presStyleCnt="7"/>
      <dgm:spPr/>
    </dgm:pt>
    <dgm:pt modelId="{F37BF470-7C25-1643-98AC-DCF25361A807}" type="pres">
      <dgm:prSet presAssocID="{9F242234-F5E6-42B8-8345-D29D8AF97C31}" presName="vert1" presStyleCnt="0"/>
      <dgm:spPr/>
    </dgm:pt>
    <dgm:pt modelId="{E1C73615-EE90-9340-A7EF-BC0C66F97137}" type="pres">
      <dgm:prSet presAssocID="{A296A532-9ECC-447D-A252-C00100EEC071}" presName="thickLine" presStyleLbl="alignNode1" presStyleIdx="5" presStyleCnt="7"/>
      <dgm:spPr/>
    </dgm:pt>
    <dgm:pt modelId="{E030AF84-6CD4-614E-836C-463A3E43E151}" type="pres">
      <dgm:prSet presAssocID="{A296A532-9ECC-447D-A252-C00100EEC071}" presName="horz1" presStyleCnt="0"/>
      <dgm:spPr/>
    </dgm:pt>
    <dgm:pt modelId="{20FAC415-3CD9-8B47-980A-45934D60857A}" type="pres">
      <dgm:prSet presAssocID="{A296A532-9ECC-447D-A252-C00100EEC071}" presName="tx1" presStyleLbl="revTx" presStyleIdx="5" presStyleCnt="7"/>
      <dgm:spPr/>
    </dgm:pt>
    <dgm:pt modelId="{6D0DEF7F-BABF-CB40-ADCE-F763EB704E6D}" type="pres">
      <dgm:prSet presAssocID="{A296A532-9ECC-447D-A252-C00100EEC071}" presName="vert1" presStyleCnt="0"/>
      <dgm:spPr/>
    </dgm:pt>
    <dgm:pt modelId="{58179A24-193F-7B42-942D-9073C307A622}" type="pres">
      <dgm:prSet presAssocID="{851C66F3-7E14-4DC3-A66D-85A55EDCF0B9}" presName="thickLine" presStyleLbl="alignNode1" presStyleIdx="6" presStyleCnt="7"/>
      <dgm:spPr/>
    </dgm:pt>
    <dgm:pt modelId="{2DA2DA9B-66A6-624F-B758-3EF9CEF3FF36}" type="pres">
      <dgm:prSet presAssocID="{851C66F3-7E14-4DC3-A66D-85A55EDCF0B9}" presName="horz1" presStyleCnt="0"/>
      <dgm:spPr/>
    </dgm:pt>
    <dgm:pt modelId="{98C86BE2-53AD-5D41-8D98-4804249DAFDF}" type="pres">
      <dgm:prSet presAssocID="{851C66F3-7E14-4DC3-A66D-85A55EDCF0B9}" presName="tx1" presStyleLbl="revTx" presStyleIdx="6" presStyleCnt="7"/>
      <dgm:spPr/>
    </dgm:pt>
    <dgm:pt modelId="{B30B879E-74B1-F74B-B5B8-51DCF6C777A3}" type="pres">
      <dgm:prSet presAssocID="{851C66F3-7E14-4DC3-A66D-85A55EDCF0B9}" presName="vert1" presStyleCnt="0"/>
      <dgm:spPr/>
    </dgm:pt>
  </dgm:ptLst>
  <dgm:cxnLst>
    <dgm:cxn modelId="{76E5861B-36D6-544D-B0CF-A1EF5EE55088}" type="presOf" srcId="{7401A1B8-5696-4F5B-BA1E-2B3E729F238D}" destId="{E132A0F0-42D7-E444-9863-E532E527FA03}" srcOrd="0" destOrd="0" presId="urn:microsoft.com/office/officeart/2008/layout/LinedList"/>
    <dgm:cxn modelId="{5DFDE43A-F186-44D7-81EA-AE065D296A0F}" srcId="{E6E0377D-DE3F-4FBC-95CF-6E5F427FB9CC}" destId="{013FB602-86B0-4C25-A346-E39B8202B039}" srcOrd="2" destOrd="0" parTransId="{0117D153-218D-411C-8DC3-F2AA2161149A}" sibTransId="{D5B5CADF-4DB3-4233-80C1-445240CF1BDE}"/>
    <dgm:cxn modelId="{545D9C55-4857-4F4B-A8BA-09A598C1652D}" srcId="{E6E0377D-DE3F-4FBC-95CF-6E5F427FB9CC}" destId="{1F03C2BD-7C7E-4927-818D-BDC16490A65C}" srcOrd="0" destOrd="0" parTransId="{E990C427-1196-4D39-AC38-68967FB43D6A}" sibTransId="{A25B0F60-5068-46EA-9003-A4A875F81B35}"/>
    <dgm:cxn modelId="{061B1A59-B6E1-40BC-85BD-03E574717847}" srcId="{E6E0377D-DE3F-4FBC-95CF-6E5F427FB9CC}" destId="{7401A1B8-5696-4F5B-BA1E-2B3E729F238D}" srcOrd="1" destOrd="0" parTransId="{3D863E2F-61C9-4DA0-B4C4-39E13E13888F}" sibTransId="{913A7E43-E298-46AF-867E-0289C7675239}"/>
    <dgm:cxn modelId="{4B7C075A-4DF7-F941-A759-FE1EA3347FCA}" type="presOf" srcId="{851C66F3-7E14-4DC3-A66D-85A55EDCF0B9}" destId="{98C86BE2-53AD-5D41-8D98-4804249DAFDF}" srcOrd="0" destOrd="0" presId="urn:microsoft.com/office/officeart/2008/layout/LinedList"/>
    <dgm:cxn modelId="{494F867F-263A-4ACA-A355-EB133EF55EFC}" srcId="{E6E0377D-DE3F-4FBC-95CF-6E5F427FB9CC}" destId="{A296A532-9ECC-447D-A252-C00100EEC071}" srcOrd="5" destOrd="0" parTransId="{C6CB3C14-A18A-4344-AF36-7CA691BADEF8}" sibTransId="{06A300B0-1949-40F1-80D5-C2CD3AA040E2}"/>
    <dgm:cxn modelId="{E79EFC82-E9CE-E545-98A6-4B53D8384103}" type="presOf" srcId="{013FB602-86B0-4C25-A346-E39B8202B039}" destId="{66C47C2E-212E-7742-86C7-0826BAE5133C}" srcOrd="0" destOrd="0" presId="urn:microsoft.com/office/officeart/2008/layout/LinedList"/>
    <dgm:cxn modelId="{B6C62C9A-E90B-A242-ACA5-01FD33A9494B}" type="presOf" srcId="{1F03C2BD-7C7E-4927-818D-BDC16490A65C}" destId="{277B6867-5ECA-194A-A346-A353E9FAFC57}" srcOrd="0" destOrd="0" presId="urn:microsoft.com/office/officeart/2008/layout/LinedList"/>
    <dgm:cxn modelId="{0CA50C9E-3B2E-4A4D-BCB9-68DEA0B4E673}" type="presOf" srcId="{F3D4573F-E559-47A1-BC12-E3D62397C751}" destId="{AB945725-3C78-7544-A7A9-DC4A013F3032}" srcOrd="0" destOrd="0" presId="urn:microsoft.com/office/officeart/2008/layout/LinedList"/>
    <dgm:cxn modelId="{00B481A1-A9A9-47AF-8E3B-37AC57993F4E}" srcId="{E6E0377D-DE3F-4FBC-95CF-6E5F427FB9CC}" destId="{9F242234-F5E6-42B8-8345-D29D8AF97C31}" srcOrd="4" destOrd="0" parTransId="{01339FC2-E50C-45F4-91D2-0FF25E31AF7D}" sibTransId="{FF78BC0C-3190-4C09-8E8B-A284B0362FAF}"/>
    <dgm:cxn modelId="{79F4E0C2-60B2-468D-B8F1-42E2B7282D4E}" srcId="{E6E0377D-DE3F-4FBC-95CF-6E5F427FB9CC}" destId="{851C66F3-7E14-4DC3-A66D-85A55EDCF0B9}" srcOrd="6" destOrd="0" parTransId="{9A501F9E-1EBF-465C-AE5F-A1C7EBCD3AEC}" sibTransId="{71F5B025-2F82-4EBA-B6BB-BC7C5DF6FD2E}"/>
    <dgm:cxn modelId="{B170CDC6-F219-9B44-9C93-1A9D989D98A5}" type="presOf" srcId="{A296A532-9ECC-447D-A252-C00100EEC071}" destId="{20FAC415-3CD9-8B47-980A-45934D60857A}" srcOrd="0" destOrd="0" presId="urn:microsoft.com/office/officeart/2008/layout/LinedList"/>
    <dgm:cxn modelId="{FEF624D4-D4AF-4F1E-B9C7-3208DF0C4F99}" srcId="{E6E0377D-DE3F-4FBC-95CF-6E5F427FB9CC}" destId="{F3D4573F-E559-47A1-BC12-E3D62397C751}" srcOrd="3" destOrd="0" parTransId="{524648C4-9FCC-4506-8A1C-B50E84EF3FBD}" sibTransId="{D22722EC-1E4D-45B8-89AB-F1FF61EF7CD7}"/>
    <dgm:cxn modelId="{7DB432E1-B999-DF4D-8E2D-7A46CE0C1C05}" type="presOf" srcId="{E6E0377D-DE3F-4FBC-95CF-6E5F427FB9CC}" destId="{15379A34-06C2-1548-9567-79B7EA68B464}" srcOrd="0" destOrd="0" presId="urn:microsoft.com/office/officeart/2008/layout/LinedList"/>
    <dgm:cxn modelId="{0DE252EF-0366-5844-8B70-ECB2AEE6D933}" type="presOf" srcId="{9F242234-F5E6-42B8-8345-D29D8AF97C31}" destId="{4EB067A1-9AE9-4F41-9C27-F67DD3E8B9E2}" srcOrd="0" destOrd="0" presId="urn:microsoft.com/office/officeart/2008/layout/LinedList"/>
    <dgm:cxn modelId="{4A1AB73A-DE8A-AA44-AEBF-191DCD9210A3}" type="presParOf" srcId="{15379A34-06C2-1548-9567-79B7EA68B464}" destId="{E313211F-CD51-3241-BB48-F44CE35B069D}" srcOrd="0" destOrd="0" presId="urn:microsoft.com/office/officeart/2008/layout/LinedList"/>
    <dgm:cxn modelId="{26B1D47B-4792-ED40-AF6D-6E896967B1EB}" type="presParOf" srcId="{15379A34-06C2-1548-9567-79B7EA68B464}" destId="{ADA8867F-A3DB-C546-BA03-B3E6D3AB8DA3}" srcOrd="1" destOrd="0" presId="urn:microsoft.com/office/officeart/2008/layout/LinedList"/>
    <dgm:cxn modelId="{23F2096C-B632-8D47-A842-29AF63FBA0A6}" type="presParOf" srcId="{ADA8867F-A3DB-C546-BA03-B3E6D3AB8DA3}" destId="{277B6867-5ECA-194A-A346-A353E9FAFC57}" srcOrd="0" destOrd="0" presId="urn:microsoft.com/office/officeart/2008/layout/LinedList"/>
    <dgm:cxn modelId="{BB112D67-D14F-5B4A-9AE2-BEDBAB7C80FD}" type="presParOf" srcId="{ADA8867F-A3DB-C546-BA03-B3E6D3AB8DA3}" destId="{BC33FD89-CF8D-794F-83F4-EC6246B75088}" srcOrd="1" destOrd="0" presId="urn:microsoft.com/office/officeart/2008/layout/LinedList"/>
    <dgm:cxn modelId="{EA5AE4C0-2019-F041-A1CE-9EFEFC88B95C}" type="presParOf" srcId="{15379A34-06C2-1548-9567-79B7EA68B464}" destId="{9C983DDF-03D2-254E-9C7B-55497BE34069}" srcOrd="2" destOrd="0" presId="urn:microsoft.com/office/officeart/2008/layout/LinedList"/>
    <dgm:cxn modelId="{7E1F1149-36B7-4B40-8D80-2A747019427C}" type="presParOf" srcId="{15379A34-06C2-1548-9567-79B7EA68B464}" destId="{D01DA69E-662D-0A4E-BAA5-3F0706A65998}" srcOrd="3" destOrd="0" presId="urn:microsoft.com/office/officeart/2008/layout/LinedList"/>
    <dgm:cxn modelId="{ACFEAA08-9CCA-724F-BD19-B81B36448B2C}" type="presParOf" srcId="{D01DA69E-662D-0A4E-BAA5-3F0706A65998}" destId="{E132A0F0-42D7-E444-9863-E532E527FA03}" srcOrd="0" destOrd="0" presId="urn:microsoft.com/office/officeart/2008/layout/LinedList"/>
    <dgm:cxn modelId="{ED764CB9-4C56-5140-8BB3-57673A914E01}" type="presParOf" srcId="{D01DA69E-662D-0A4E-BAA5-3F0706A65998}" destId="{E1AE8D86-E6DA-8E43-8E45-607482DDB2C2}" srcOrd="1" destOrd="0" presId="urn:microsoft.com/office/officeart/2008/layout/LinedList"/>
    <dgm:cxn modelId="{17B8B5A7-8EAC-264A-A9C8-9534297D7E49}" type="presParOf" srcId="{15379A34-06C2-1548-9567-79B7EA68B464}" destId="{24B74B4B-6DE9-B141-B758-A6EC80A1C627}" srcOrd="4" destOrd="0" presId="urn:microsoft.com/office/officeart/2008/layout/LinedList"/>
    <dgm:cxn modelId="{B19F1E44-4D73-0249-B4E0-04FD299D464F}" type="presParOf" srcId="{15379A34-06C2-1548-9567-79B7EA68B464}" destId="{4B18E8AE-A557-5B49-B5CA-56B4E527ABE0}" srcOrd="5" destOrd="0" presId="urn:microsoft.com/office/officeart/2008/layout/LinedList"/>
    <dgm:cxn modelId="{B3C4B6FE-498A-5B42-BE88-D88A7B2B9E63}" type="presParOf" srcId="{4B18E8AE-A557-5B49-B5CA-56B4E527ABE0}" destId="{66C47C2E-212E-7742-86C7-0826BAE5133C}" srcOrd="0" destOrd="0" presId="urn:microsoft.com/office/officeart/2008/layout/LinedList"/>
    <dgm:cxn modelId="{C310B6EE-7065-E94E-9ADF-5B2F180B0C2C}" type="presParOf" srcId="{4B18E8AE-A557-5B49-B5CA-56B4E527ABE0}" destId="{DC00ED62-AA22-CB43-8433-0D0F90095D4C}" srcOrd="1" destOrd="0" presId="urn:microsoft.com/office/officeart/2008/layout/LinedList"/>
    <dgm:cxn modelId="{A2292DAE-194A-5543-8FCA-DE79DAB58159}" type="presParOf" srcId="{15379A34-06C2-1548-9567-79B7EA68B464}" destId="{9C48086F-20EF-8E41-B903-8726A5E01F22}" srcOrd="6" destOrd="0" presId="urn:microsoft.com/office/officeart/2008/layout/LinedList"/>
    <dgm:cxn modelId="{189C85F7-8E28-734A-AF06-6607FBC3A968}" type="presParOf" srcId="{15379A34-06C2-1548-9567-79B7EA68B464}" destId="{D7F3DEB5-8029-C244-82BB-02EFC97AF61A}" srcOrd="7" destOrd="0" presId="urn:microsoft.com/office/officeart/2008/layout/LinedList"/>
    <dgm:cxn modelId="{92F4C647-DAE9-2345-BF2F-1D9EA2F58FD7}" type="presParOf" srcId="{D7F3DEB5-8029-C244-82BB-02EFC97AF61A}" destId="{AB945725-3C78-7544-A7A9-DC4A013F3032}" srcOrd="0" destOrd="0" presId="urn:microsoft.com/office/officeart/2008/layout/LinedList"/>
    <dgm:cxn modelId="{D7CD443A-35ED-064C-B817-9A94155BAAB0}" type="presParOf" srcId="{D7F3DEB5-8029-C244-82BB-02EFC97AF61A}" destId="{81A07CC3-C6B8-E44D-88B8-4435BD7241E9}" srcOrd="1" destOrd="0" presId="urn:microsoft.com/office/officeart/2008/layout/LinedList"/>
    <dgm:cxn modelId="{1519947A-C146-5942-B5CC-8EE10D47BB1D}" type="presParOf" srcId="{15379A34-06C2-1548-9567-79B7EA68B464}" destId="{A622140F-1A7C-5E4C-821B-8A3F43FA56A0}" srcOrd="8" destOrd="0" presId="urn:microsoft.com/office/officeart/2008/layout/LinedList"/>
    <dgm:cxn modelId="{C598E45A-3626-0D4F-9F07-86203A470EAE}" type="presParOf" srcId="{15379A34-06C2-1548-9567-79B7EA68B464}" destId="{2D634894-3AD8-DF4D-9288-621BD88F4328}" srcOrd="9" destOrd="0" presId="urn:microsoft.com/office/officeart/2008/layout/LinedList"/>
    <dgm:cxn modelId="{D63E20AA-D6F6-7A4C-91B5-714F863B4885}" type="presParOf" srcId="{2D634894-3AD8-DF4D-9288-621BD88F4328}" destId="{4EB067A1-9AE9-4F41-9C27-F67DD3E8B9E2}" srcOrd="0" destOrd="0" presId="urn:microsoft.com/office/officeart/2008/layout/LinedList"/>
    <dgm:cxn modelId="{E9BB3E37-54B4-CA4C-8180-2C93C182C40D}" type="presParOf" srcId="{2D634894-3AD8-DF4D-9288-621BD88F4328}" destId="{F37BF470-7C25-1643-98AC-DCF25361A807}" srcOrd="1" destOrd="0" presId="urn:microsoft.com/office/officeart/2008/layout/LinedList"/>
    <dgm:cxn modelId="{2F17B756-889A-4242-BCC5-FC77F353174C}" type="presParOf" srcId="{15379A34-06C2-1548-9567-79B7EA68B464}" destId="{E1C73615-EE90-9340-A7EF-BC0C66F97137}" srcOrd="10" destOrd="0" presId="urn:microsoft.com/office/officeart/2008/layout/LinedList"/>
    <dgm:cxn modelId="{075C6819-57C3-9C4B-ADFB-05577ED97A2C}" type="presParOf" srcId="{15379A34-06C2-1548-9567-79B7EA68B464}" destId="{E030AF84-6CD4-614E-836C-463A3E43E151}" srcOrd="11" destOrd="0" presId="urn:microsoft.com/office/officeart/2008/layout/LinedList"/>
    <dgm:cxn modelId="{0443CA4F-7DF1-F34C-BBC9-0D1DC8326D6D}" type="presParOf" srcId="{E030AF84-6CD4-614E-836C-463A3E43E151}" destId="{20FAC415-3CD9-8B47-980A-45934D60857A}" srcOrd="0" destOrd="0" presId="urn:microsoft.com/office/officeart/2008/layout/LinedList"/>
    <dgm:cxn modelId="{E1A2ACC5-A284-7F45-AE41-B4AD37E82D4D}" type="presParOf" srcId="{E030AF84-6CD4-614E-836C-463A3E43E151}" destId="{6D0DEF7F-BABF-CB40-ADCE-F763EB704E6D}" srcOrd="1" destOrd="0" presId="urn:microsoft.com/office/officeart/2008/layout/LinedList"/>
    <dgm:cxn modelId="{6B441F95-394F-244E-A308-5572BF2C66EA}" type="presParOf" srcId="{15379A34-06C2-1548-9567-79B7EA68B464}" destId="{58179A24-193F-7B42-942D-9073C307A622}" srcOrd="12" destOrd="0" presId="urn:microsoft.com/office/officeart/2008/layout/LinedList"/>
    <dgm:cxn modelId="{4C58C7B4-E409-2F49-B6EE-28F0BC914846}" type="presParOf" srcId="{15379A34-06C2-1548-9567-79B7EA68B464}" destId="{2DA2DA9B-66A6-624F-B758-3EF9CEF3FF36}" srcOrd="13" destOrd="0" presId="urn:microsoft.com/office/officeart/2008/layout/LinedList"/>
    <dgm:cxn modelId="{2D78B056-C9B3-1940-A4D0-E83071ADA1FD}" type="presParOf" srcId="{2DA2DA9B-66A6-624F-B758-3EF9CEF3FF36}" destId="{98C86BE2-53AD-5D41-8D98-4804249DAFDF}" srcOrd="0" destOrd="0" presId="urn:microsoft.com/office/officeart/2008/layout/LinedList"/>
    <dgm:cxn modelId="{2CE8D463-13B7-024E-AF40-FCEF2E08F872}" type="presParOf" srcId="{2DA2DA9B-66A6-624F-B758-3EF9CEF3FF36}" destId="{B30B879E-74B1-F74B-B5B8-51DCF6C777A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B8CA4D-D707-47D3-8CAD-C49DAD6C915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C97FD04E-4BE1-49AD-B75E-ED0BAC47F46E}">
      <dgm:prSet/>
      <dgm:spPr/>
      <dgm:t>
        <a:bodyPr/>
        <a:lstStyle/>
        <a:p>
          <a:r>
            <a:rPr lang="en-US" dirty="0"/>
            <a:t>Image and container</a:t>
          </a:r>
        </a:p>
      </dgm:t>
    </dgm:pt>
    <dgm:pt modelId="{2882018D-AFD1-4C20-8122-4E7417323F54}" type="parTrans" cxnId="{0E08A63A-BA17-4048-8379-116489E486E9}">
      <dgm:prSet/>
      <dgm:spPr/>
      <dgm:t>
        <a:bodyPr/>
        <a:lstStyle/>
        <a:p>
          <a:endParaRPr lang="en-US"/>
        </a:p>
      </dgm:t>
    </dgm:pt>
    <dgm:pt modelId="{E97EF4B1-7132-4E25-A1A4-C09601DCB70D}" type="sibTrans" cxnId="{0E08A63A-BA17-4048-8379-116489E486E9}">
      <dgm:prSet/>
      <dgm:spPr/>
      <dgm:t>
        <a:bodyPr/>
        <a:lstStyle/>
        <a:p>
          <a:endParaRPr lang="en-US"/>
        </a:p>
      </dgm:t>
    </dgm:pt>
    <dgm:pt modelId="{B4BE0A98-0D92-43FA-8F9D-4A6E136906E2}">
      <dgm:prSet/>
      <dgm:spPr/>
      <dgm:t>
        <a:bodyPr/>
        <a:lstStyle/>
        <a:p>
          <a:r>
            <a:rPr lang="en-US"/>
            <a:t>Container runtime</a:t>
          </a:r>
        </a:p>
      </dgm:t>
    </dgm:pt>
    <dgm:pt modelId="{AB065E04-3BA9-4DDA-BE35-A84EE6887E70}" type="parTrans" cxnId="{37585059-9CF1-40E6-B374-7DA820F1231A}">
      <dgm:prSet/>
      <dgm:spPr/>
      <dgm:t>
        <a:bodyPr/>
        <a:lstStyle/>
        <a:p>
          <a:endParaRPr lang="en-US"/>
        </a:p>
      </dgm:t>
    </dgm:pt>
    <dgm:pt modelId="{42FD2456-D1F9-405F-A2E2-8E1B0EB970C3}" type="sibTrans" cxnId="{37585059-9CF1-40E6-B374-7DA820F1231A}">
      <dgm:prSet/>
      <dgm:spPr/>
      <dgm:t>
        <a:bodyPr/>
        <a:lstStyle/>
        <a:p>
          <a:endParaRPr lang="en-US"/>
        </a:p>
      </dgm:t>
    </dgm:pt>
    <dgm:pt modelId="{59A6214D-6BC7-43DA-A5C1-AB64346AAB1E}">
      <dgm:prSet/>
      <dgm:spPr/>
      <dgm:t>
        <a:bodyPr/>
        <a:lstStyle/>
        <a:p>
          <a:r>
            <a:rPr lang="en-US"/>
            <a:t>Microservices architecture</a:t>
          </a:r>
        </a:p>
      </dgm:t>
    </dgm:pt>
    <dgm:pt modelId="{06D22B54-5F9B-4ACB-AECC-C5EA50E89BF4}" type="parTrans" cxnId="{C236392B-EF91-479D-8232-DCE8CA6BA222}">
      <dgm:prSet/>
      <dgm:spPr/>
      <dgm:t>
        <a:bodyPr/>
        <a:lstStyle/>
        <a:p>
          <a:endParaRPr lang="en-US"/>
        </a:p>
      </dgm:t>
    </dgm:pt>
    <dgm:pt modelId="{679466AA-E157-483B-BE54-AA4E2AE05CC1}" type="sibTrans" cxnId="{C236392B-EF91-479D-8232-DCE8CA6BA222}">
      <dgm:prSet/>
      <dgm:spPr/>
      <dgm:t>
        <a:bodyPr/>
        <a:lstStyle/>
        <a:p>
          <a:endParaRPr lang="en-US"/>
        </a:p>
      </dgm:t>
    </dgm:pt>
    <dgm:pt modelId="{2EE95282-391E-4F1D-8366-0039A66E89D9}">
      <dgm:prSet/>
      <dgm:spPr/>
      <dgm:t>
        <a:bodyPr/>
        <a:lstStyle/>
        <a:p>
          <a:r>
            <a:rPr lang="en-US"/>
            <a:t>Kubernetes</a:t>
          </a:r>
        </a:p>
      </dgm:t>
    </dgm:pt>
    <dgm:pt modelId="{E76E915F-4115-4F80-A3AA-FF6436E9D6FD}" type="parTrans" cxnId="{18C576F7-1955-4BEC-B541-58D33108B641}">
      <dgm:prSet/>
      <dgm:spPr/>
      <dgm:t>
        <a:bodyPr/>
        <a:lstStyle/>
        <a:p>
          <a:endParaRPr lang="en-US"/>
        </a:p>
      </dgm:t>
    </dgm:pt>
    <dgm:pt modelId="{CC8571BF-6904-45A4-BA5F-270DB93AF6A7}" type="sibTrans" cxnId="{18C576F7-1955-4BEC-B541-58D33108B641}">
      <dgm:prSet/>
      <dgm:spPr/>
      <dgm:t>
        <a:bodyPr/>
        <a:lstStyle/>
        <a:p>
          <a:endParaRPr lang="en-US"/>
        </a:p>
      </dgm:t>
    </dgm:pt>
    <dgm:pt modelId="{A2F5CD00-36C5-DB47-A439-E5F589559DEC}" type="pres">
      <dgm:prSet presAssocID="{5CB8CA4D-D707-47D3-8CAD-C49DAD6C915F}" presName="vert0" presStyleCnt="0">
        <dgm:presLayoutVars>
          <dgm:dir/>
          <dgm:animOne val="branch"/>
          <dgm:animLvl val="lvl"/>
        </dgm:presLayoutVars>
      </dgm:prSet>
      <dgm:spPr/>
    </dgm:pt>
    <dgm:pt modelId="{771369F8-7CD1-A349-83D0-ED6ECD395FDE}" type="pres">
      <dgm:prSet presAssocID="{C97FD04E-4BE1-49AD-B75E-ED0BAC47F46E}" presName="thickLine" presStyleLbl="alignNode1" presStyleIdx="0" presStyleCnt="4"/>
      <dgm:spPr/>
    </dgm:pt>
    <dgm:pt modelId="{A893B266-10CE-0948-9B67-BEDF2C93EEF4}" type="pres">
      <dgm:prSet presAssocID="{C97FD04E-4BE1-49AD-B75E-ED0BAC47F46E}" presName="horz1" presStyleCnt="0"/>
      <dgm:spPr/>
    </dgm:pt>
    <dgm:pt modelId="{DD058ED1-CE01-AC4E-B456-76A2E0B2DDB3}" type="pres">
      <dgm:prSet presAssocID="{C97FD04E-4BE1-49AD-B75E-ED0BAC47F46E}" presName="tx1" presStyleLbl="revTx" presStyleIdx="0" presStyleCnt="4"/>
      <dgm:spPr/>
    </dgm:pt>
    <dgm:pt modelId="{930ACF54-61B1-4D47-9135-FF9D9DFFBA07}" type="pres">
      <dgm:prSet presAssocID="{C97FD04E-4BE1-49AD-B75E-ED0BAC47F46E}" presName="vert1" presStyleCnt="0"/>
      <dgm:spPr/>
    </dgm:pt>
    <dgm:pt modelId="{D1CC7E9F-46C2-2D40-BF4F-69DCF1CBD089}" type="pres">
      <dgm:prSet presAssocID="{B4BE0A98-0D92-43FA-8F9D-4A6E136906E2}" presName="thickLine" presStyleLbl="alignNode1" presStyleIdx="1" presStyleCnt="4"/>
      <dgm:spPr/>
    </dgm:pt>
    <dgm:pt modelId="{E1BA5042-3E55-9C41-BA14-17B5AAB70FBC}" type="pres">
      <dgm:prSet presAssocID="{B4BE0A98-0D92-43FA-8F9D-4A6E136906E2}" presName="horz1" presStyleCnt="0"/>
      <dgm:spPr/>
    </dgm:pt>
    <dgm:pt modelId="{04A343E7-07AA-6C43-BFFE-3AF5148D1565}" type="pres">
      <dgm:prSet presAssocID="{B4BE0A98-0D92-43FA-8F9D-4A6E136906E2}" presName="tx1" presStyleLbl="revTx" presStyleIdx="1" presStyleCnt="4"/>
      <dgm:spPr/>
    </dgm:pt>
    <dgm:pt modelId="{9886713C-EA6C-184E-B10B-3786E2CADF1E}" type="pres">
      <dgm:prSet presAssocID="{B4BE0A98-0D92-43FA-8F9D-4A6E136906E2}" presName="vert1" presStyleCnt="0"/>
      <dgm:spPr/>
    </dgm:pt>
    <dgm:pt modelId="{72561951-43DE-524A-AC32-4DB9EDC22783}" type="pres">
      <dgm:prSet presAssocID="{59A6214D-6BC7-43DA-A5C1-AB64346AAB1E}" presName="thickLine" presStyleLbl="alignNode1" presStyleIdx="2" presStyleCnt="4"/>
      <dgm:spPr/>
    </dgm:pt>
    <dgm:pt modelId="{403641BC-5DE5-C148-9768-2AEE232950FC}" type="pres">
      <dgm:prSet presAssocID="{59A6214D-6BC7-43DA-A5C1-AB64346AAB1E}" presName="horz1" presStyleCnt="0"/>
      <dgm:spPr/>
    </dgm:pt>
    <dgm:pt modelId="{F1F0DB76-7478-4A4F-A64C-F4C635199AB4}" type="pres">
      <dgm:prSet presAssocID="{59A6214D-6BC7-43DA-A5C1-AB64346AAB1E}" presName="tx1" presStyleLbl="revTx" presStyleIdx="2" presStyleCnt="4"/>
      <dgm:spPr/>
    </dgm:pt>
    <dgm:pt modelId="{D6CE0CAC-BD2A-7944-9DF3-7C1F4FD06E42}" type="pres">
      <dgm:prSet presAssocID="{59A6214D-6BC7-43DA-A5C1-AB64346AAB1E}" presName="vert1" presStyleCnt="0"/>
      <dgm:spPr/>
    </dgm:pt>
    <dgm:pt modelId="{5D167D2F-77E8-0240-B055-B0ADA5A88E7F}" type="pres">
      <dgm:prSet presAssocID="{2EE95282-391E-4F1D-8366-0039A66E89D9}" presName="thickLine" presStyleLbl="alignNode1" presStyleIdx="3" presStyleCnt="4"/>
      <dgm:spPr/>
    </dgm:pt>
    <dgm:pt modelId="{9C41A0FE-2F4D-B34C-97DC-E4D42C1C0D7F}" type="pres">
      <dgm:prSet presAssocID="{2EE95282-391E-4F1D-8366-0039A66E89D9}" presName="horz1" presStyleCnt="0"/>
      <dgm:spPr/>
    </dgm:pt>
    <dgm:pt modelId="{F7DE7919-E851-1140-853C-9A0C6BF9AF22}" type="pres">
      <dgm:prSet presAssocID="{2EE95282-391E-4F1D-8366-0039A66E89D9}" presName="tx1" presStyleLbl="revTx" presStyleIdx="3" presStyleCnt="4"/>
      <dgm:spPr/>
    </dgm:pt>
    <dgm:pt modelId="{6257729B-6E90-1649-B9CB-943CA9EE5E44}" type="pres">
      <dgm:prSet presAssocID="{2EE95282-391E-4F1D-8366-0039A66E89D9}" presName="vert1" presStyleCnt="0"/>
      <dgm:spPr/>
    </dgm:pt>
  </dgm:ptLst>
  <dgm:cxnLst>
    <dgm:cxn modelId="{C236392B-EF91-479D-8232-DCE8CA6BA222}" srcId="{5CB8CA4D-D707-47D3-8CAD-C49DAD6C915F}" destId="{59A6214D-6BC7-43DA-A5C1-AB64346AAB1E}" srcOrd="2" destOrd="0" parTransId="{06D22B54-5F9B-4ACB-AECC-C5EA50E89BF4}" sibTransId="{679466AA-E157-483B-BE54-AA4E2AE05CC1}"/>
    <dgm:cxn modelId="{0E08A63A-BA17-4048-8379-116489E486E9}" srcId="{5CB8CA4D-D707-47D3-8CAD-C49DAD6C915F}" destId="{C97FD04E-4BE1-49AD-B75E-ED0BAC47F46E}" srcOrd="0" destOrd="0" parTransId="{2882018D-AFD1-4C20-8122-4E7417323F54}" sibTransId="{E97EF4B1-7132-4E25-A1A4-C09601DCB70D}"/>
    <dgm:cxn modelId="{321B533F-6B3F-A04C-B98F-5C48E654CDC0}" type="presOf" srcId="{B4BE0A98-0D92-43FA-8F9D-4A6E136906E2}" destId="{04A343E7-07AA-6C43-BFFE-3AF5148D1565}" srcOrd="0" destOrd="0" presId="urn:microsoft.com/office/officeart/2008/layout/LinedList"/>
    <dgm:cxn modelId="{37585059-9CF1-40E6-B374-7DA820F1231A}" srcId="{5CB8CA4D-D707-47D3-8CAD-C49DAD6C915F}" destId="{B4BE0A98-0D92-43FA-8F9D-4A6E136906E2}" srcOrd="1" destOrd="0" parTransId="{AB065E04-3BA9-4DDA-BE35-A84EE6887E70}" sibTransId="{42FD2456-D1F9-405F-A2E2-8E1B0EB970C3}"/>
    <dgm:cxn modelId="{4DD5435A-786D-7E4B-8C7A-856CB3999FD6}" type="presOf" srcId="{2EE95282-391E-4F1D-8366-0039A66E89D9}" destId="{F7DE7919-E851-1140-853C-9A0C6BF9AF22}" srcOrd="0" destOrd="0" presId="urn:microsoft.com/office/officeart/2008/layout/LinedList"/>
    <dgm:cxn modelId="{DEA5BA6D-AF90-604B-82BA-970EBFBAE7C6}" type="presOf" srcId="{59A6214D-6BC7-43DA-A5C1-AB64346AAB1E}" destId="{F1F0DB76-7478-4A4F-A64C-F4C635199AB4}" srcOrd="0" destOrd="0" presId="urn:microsoft.com/office/officeart/2008/layout/LinedList"/>
    <dgm:cxn modelId="{F5CC96F3-BA3C-234F-B935-41B62CCC6516}" type="presOf" srcId="{C97FD04E-4BE1-49AD-B75E-ED0BAC47F46E}" destId="{DD058ED1-CE01-AC4E-B456-76A2E0B2DDB3}" srcOrd="0" destOrd="0" presId="urn:microsoft.com/office/officeart/2008/layout/LinedList"/>
    <dgm:cxn modelId="{614B5DF4-F03B-4C4F-AF02-B2AC605089BA}" type="presOf" srcId="{5CB8CA4D-D707-47D3-8CAD-C49DAD6C915F}" destId="{A2F5CD00-36C5-DB47-A439-E5F589559DEC}" srcOrd="0" destOrd="0" presId="urn:microsoft.com/office/officeart/2008/layout/LinedList"/>
    <dgm:cxn modelId="{18C576F7-1955-4BEC-B541-58D33108B641}" srcId="{5CB8CA4D-D707-47D3-8CAD-C49DAD6C915F}" destId="{2EE95282-391E-4F1D-8366-0039A66E89D9}" srcOrd="3" destOrd="0" parTransId="{E76E915F-4115-4F80-A3AA-FF6436E9D6FD}" sibTransId="{CC8571BF-6904-45A4-BA5F-270DB93AF6A7}"/>
    <dgm:cxn modelId="{3575CA20-CF12-E84C-AB5C-7702C4CA92DD}" type="presParOf" srcId="{A2F5CD00-36C5-DB47-A439-E5F589559DEC}" destId="{771369F8-7CD1-A349-83D0-ED6ECD395FDE}" srcOrd="0" destOrd="0" presId="urn:microsoft.com/office/officeart/2008/layout/LinedList"/>
    <dgm:cxn modelId="{44AC5885-7707-D440-A6A5-D898F8B53F21}" type="presParOf" srcId="{A2F5CD00-36C5-DB47-A439-E5F589559DEC}" destId="{A893B266-10CE-0948-9B67-BEDF2C93EEF4}" srcOrd="1" destOrd="0" presId="urn:microsoft.com/office/officeart/2008/layout/LinedList"/>
    <dgm:cxn modelId="{1EF5ED04-C435-7C4D-A312-8C1BB847A77C}" type="presParOf" srcId="{A893B266-10CE-0948-9B67-BEDF2C93EEF4}" destId="{DD058ED1-CE01-AC4E-B456-76A2E0B2DDB3}" srcOrd="0" destOrd="0" presId="urn:microsoft.com/office/officeart/2008/layout/LinedList"/>
    <dgm:cxn modelId="{A99F3AB5-91C4-CE4F-88DA-7436E5DC842E}" type="presParOf" srcId="{A893B266-10CE-0948-9B67-BEDF2C93EEF4}" destId="{930ACF54-61B1-4D47-9135-FF9D9DFFBA07}" srcOrd="1" destOrd="0" presId="urn:microsoft.com/office/officeart/2008/layout/LinedList"/>
    <dgm:cxn modelId="{E6E6FB60-C8ED-A241-A543-6CD4CD69F249}" type="presParOf" srcId="{A2F5CD00-36C5-DB47-A439-E5F589559DEC}" destId="{D1CC7E9F-46C2-2D40-BF4F-69DCF1CBD089}" srcOrd="2" destOrd="0" presId="urn:microsoft.com/office/officeart/2008/layout/LinedList"/>
    <dgm:cxn modelId="{7DFBEB09-E9AE-7D44-92E4-59F1013EA05F}" type="presParOf" srcId="{A2F5CD00-36C5-DB47-A439-E5F589559DEC}" destId="{E1BA5042-3E55-9C41-BA14-17B5AAB70FBC}" srcOrd="3" destOrd="0" presId="urn:microsoft.com/office/officeart/2008/layout/LinedList"/>
    <dgm:cxn modelId="{5FF3A8B1-EA3E-FE43-B2B1-404B806F247C}" type="presParOf" srcId="{E1BA5042-3E55-9C41-BA14-17B5AAB70FBC}" destId="{04A343E7-07AA-6C43-BFFE-3AF5148D1565}" srcOrd="0" destOrd="0" presId="urn:microsoft.com/office/officeart/2008/layout/LinedList"/>
    <dgm:cxn modelId="{4C315039-BC49-AB41-80DF-C1FD18B4A2DE}" type="presParOf" srcId="{E1BA5042-3E55-9C41-BA14-17B5AAB70FBC}" destId="{9886713C-EA6C-184E-B10B-3786E2CADF1E}" srcOrd="1" destOrd="0" presId="urn:microsoft.com/office/officeart/2008/layout/LinedList"/>
    <dgm:cxn modelId="{A18352D1-DB63-9C4D-8426-DF38DBB1C518}" type="presParOf" srcId="{A2F5CD00-36C5-DB47-A439-E5F589559DEC}" destId="{72561951-43DE-524A-AC32-4DB9EDC22783}" srcOrd="4" destOrd="0" presId="urn:microsoft.com/office/officeart/2008/layout/LinedList"/>
    <dgm:cxn modelId="{9019D327-38EA-AB45-B21C-318F705C4718}" type="presParOf" srcId="{A2F5CD00-36C5-DB47-A439-E5F589559DEC}" destId="{403641BC-5DE5-C148-9768-2AEE232950FC}" srcOrd="5" destOrd="0" presId="urn:microsoft.com/office/officeart/2008/layout/LinedList"/>
    <dgm:cxn modelId="{64684A37-2722-D845-9ECE-DF5834F6690C}" type="presParOf" srcId="{403641BC-5DE5-C148-9768-2AEE232950FC}" destId="{F1F0DB76-7478-4A4F-A64C-F4C635199AB4}" srcOrd="0" destOrd="0" presId="urn:microsoft.com/office/officeart/2008/layout/LinedList"/>
    <dgm:cxn modelId="{1CA6B4C4-CCA7-104A-9C61-B93C9680F2D9}" type="presParOf" srcId="{403641BC-5DE5-C148-9768-2AEE232950FC}" destId="{D6CE0CAC-BD2A-7944-9DF3-7C1F4FD06E42}" srcOrd="1" destOrd="0" presId="urn:microsoft.com/office/officeart/2008/layout/LinedList"/>
    <dgm:cxn modelId="{6A011959-5FF2-0748-8AFA-1CA89056722B}" type="presParOf" srcId="{A2F5CD00-36C5-DB47-A439-E5F589559DEC}" destId="{5D167D2F-77E8-0240-B055-B0ADA5A88E7F}" srcOrd="6" destOrd="0" presId="urn:microsoft.com/office/officeart/2008/layout/LinedList"/>
    <dgm:cxn modelId="{C3F558A5-9A9A-1642-BA50-51079914C067}" type="presParOf" srcId="{A2F5CD00-36C5-DB47-A439-E5F589559DEC}" destId="{9C41A0FE-2F4D-B34C-97DC-E4D42C1C0D7F}" srcOrd="7" destOrd="0" presId="urn:microsoft.com/office/officeart/2008/layout/LinedList"/>
    <dgm:cxn modelId="{F85307FB-CAC2-404D-989A-71FA45CF67BB}" type="presParOf" srcId="{9C41A0FE-2F4D-B34C-97DC-E4D42C1C0D7F}" destId="{F7DE7919-E851-1140-853C-9A0C6BF9AF22}" srcOrd="0" destOrd="0" presId="urn:microsoft.com/office/officeart/2008/layout/LinedList"/>
    <dgm:cxn modelId="{F0FFDAC8-F52C-134B-B927-8832AA14C92F}" type="presParOf" srcId="{9C41A0FE-2F4D-B34C-97DC-E4D42C1C0D7F}" destId="{6257729B-6E90-1649-B9CB-943CA9EE5E4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796F3B-ADE3-4B14-A0E2-890557369B5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B764C88-5B21-4444-AD77-F87EA8BD27F9}">
      <dgm:prSet/>
      <dgm:spPr/>
      <dgm:t>
        <a:bodyPr/>
        <a:lstStyle/>
        <a:p>
          <a:r>
            <a:rPr lang="en-US"/>
            <a:t>Soft isolation of processes</a:t>
          </a:r>
        </a:p>
      </dgm:t>
    </dgm:pt>
    <dgm:pt modelId="{7DB0114E-F1B6-45D0-920F-3FFB0CE57E24}" type="parTrans" cxnId="{746BBBCD-2BB6-4AA5-ACB4-45A94C93C69A}">
      <dgm:prSet/>
      <dgm:spPr/>
      <dgm:t>
        <a:bodyPr/>
        <a:lstStyle/>
        <a:p>
          <a:endParaRPr lang="en-US"/>
        </a:p>
      </dgm:t>
    </dgm:pt>
    <dgm:pt modelId="{21A5B57C-617A-45C0-800F-A824FB82A46B}" type="sibTrans" cxnId="{746BBBCD-2BB6-4AA5-ACB4-45A94C93C69A}">
      <dgm:prSet/>
      <dgm:spPr/>
      <dgm:t>
        <a:bodyPr/>
        <a:lstStyle/>
        <a:p>
          <a:endParaRPr lang="en-US"/>
        </a:p>
      </dgm:t>
    </dgm:pt>
    <dgm:pt modelId="{F0CC6651-57D6-47F6-825F-0B5CE52FE8E2}">
      <dgm:prSet/>
      <dgm:spPr/>
      <dgm:t>
        <a:bodyPr/>
        <a:lstStyle/>
        <a:p>
          <a:r>
            <a:rPr lang="en-US"/>
            <a:t>Shortening of the deployment procedure</a:t>
          </a:r>
        </a:p>
      </dgm:t>
    </dgm:pt>
    <dgm:pt modelId="{0592A92F-F7B4-4521-8D5D-F89B81770AB4}" type="parTrans" cxnId="{E849D57D-9E06-4477-A0E2-2E37C8208FBF}">
      <dgm:prSet/>
      <dgm:spPr/>
      <dgm:t>
        <a:bodyPr/>
        <a:lstStyle/>
        <a:p>
          <a:endParaRPr lang="en-US"/>
        </a:p>
      </dgm:t>
    </dgm:pt>
    <dgm:pt modelId="{615E8206-B7C7-41D4-BC4C-CEF37B955B91}" type="sibTrans" cxnId="{E849D57D-9E06-4477-A0E2-2E37C8208FBF}">
      <dgm:prSet/>
      <dgm:spPr/>
      <dgm:t>
        <a:bodyPr/>
        <a:lstStyle/>
        <a:p>
          <a:endParaRPr lang="en-US"/>
        </a:p>
      </dgm:t>
    </dgm:pt>
    <dgm:pt modelId="{FA3C9811-D61D-4DFC-868E-C473A20F7C6B}">
      <dgm:prSet/>
      <dgm:spPr/>
      <dgm:t>
        <a:bodyPr/>
        <a:lstStyle/>
        <a:p>
          <a:r>
            <a:rPr lang="en-US"/>
            <a:t>Simplified Distribution</a:t>
          </a:r>
        </a:p>
      </dgm:t>
    </dgm:pt>
    <dgm:pt modelId="{4E7E0AFB-A85E-446E-B9B4-991B6E2DAE0E}" type="parTrans" cxnId="{BB8CD89A-29B8-425E-8091-483EA5BA5F9E}">
      <dgm:prSet/>
      <dgm:spPr/>
      <dgm:t>
        <a:bodyPr/>
        <a:lstStyle/>
        <a:p>
          <a:endParaRPr lang="en-US"/>
        </a:p>
      </dgm:t>
    </dgm:pt>
    <dgm:pt modelId="{82031875-935F-4D8C-B5BE-42F234F48395}" type="sibTrans" cxnId="{BB8CD89A-29B8-425E-8091-483EA5BA5F9E}">
      <dgm:prSet/>
      <dgm:spPr/>
      <dgm:t>
        <a:bodyPr/>
        <a:lstStyle/>
        <a:p>
          <a:endParaRPr lang="en-US"/>
        </a:p>
      </dgm:t>
    </dgm:pt>
    <dgm:pt modelId="{0BFE2051-0DFD-485B-91AA-BBAF55035B40}">
      <dgm:prSet/>
      <dgm:spPr/>
      <dgm:t>
        <a:bodyPr/>
        <a:lstStyle/>
        <a:p>
          <a:r>
            <a:rPr lang="en-US"/>
            <a:t>Storage in layers</a:t>
          </a:r>
        </a:p>
      </dgm:t>
    </dgm:pt>
    <dgm:pt modelId="{4A3CBD00-FFD6-4612-A41D-D0DAAFAA2268}" type="parTrans" cxnId="{F351319C-9FB4-4C92-B271-68300FF60626}">
      <dgm:prSet/>
      <dgm:spPr/>
      <dgm:t>
        <a:bodyPr/>
        <a:lstStyle/>
        <a:p>
          <a:endParaRPr lang="en-US"/>
        </a:p>
      </dgm:t>
    </dgm:pt>
    <dgm:pt modelId="{C2510E89-8C8B-4D01-BCBD-E77371158C98}" type="sibTrans" cxnId="{F351319C-9FB4-4C92-B271-68300FF60626}">
      <dgm:prSet/>
      <dgm:spPr/>
      <dgm:t>
        <a:bodyPr/>
        <a:lstStyle/>
        <a:p>
          <a:endParaRPr lang="en-US"/>
        </a:p>
      </dgm:t>
    </dgm:pt>
    <dgm:pt modelId="{2926F536-4CDB-4D5C-B42B-1118897C2E85}" type="pres">
      <dgm:prSet presAssocID="{89796F3B-ADE3-4B14-A0E2-890557369B54}" presName="root" presStyleCnt="0">
        <dgm:presLayoutVars>
          <dgm:dir/>
          <dgm:resizeHandles val="exact"/>
        </dgm:presLayoutVars>
      </dgm:prSet>
      <dgm:spPr/>
    </dgm:pt>
    <dgm:pt modelId="{0CB61D8A-766B-42ED-93FD-2D5E44EE5FF9}" type="pres">
      <dgm:prSet presAssocID="{8B764C88-5B21-4444-AD77-F87EA8BD27F9}" presName="compNode" presStyleCnt="0"/>
      <dgm:spPr/>
    </dgm:pt>
    <dgm:pt modelId="{246C8CB7-FF8E-4F77-AD83-8EB271C9D03F}" type="pres">
      <dgm:prSet presAssocID="{8B764C88-5B21-4444-AD77-F87EA8BD27F9}" presName="bgRect" presStyleLbl="bgShp" presStyleIdx="0" presStyleCnt="4"/>
      <dgm:spPr/>
    </dgm:pt>
    <dgm:pt modelId="{B73A8025-1B55-4C7D-A683-64C2BD434934}" type="pres">
      <dgm:prSet presAssocID="{8B764C88-5B21-4444-AD77-F87EA8BD27F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E1DD50A3-EF21-439B-91B3-FDBB5F0B2FE0}" type="pres">
      <dgm:prSet presAssocID="{8B764C88-5B21-4444-AD77-F87EA8BD27F9}" presName="spaceRect" presStyleCnt="0"/>
      <dgm:spPr/>
    </dgm:pt>
    <dgm:pt modelId="{1DEC789F-113C-4729-B002-507497C5A466}" type="pres">
      <dgm:prSet presAssocID="{8B764C88-5B21-4444-AD77-F87EA8BD27F9}" presName="parTx" presStyleLbl="revTx" presStyleIdx="0" presStyleCnt="4">
        <dgm:presLayoutVars>
          <dgm:chMax val="0"/>
          <dgm:chPref val="0"/>
        </dgm:presLayoutVars>
      </dgm:prSet>
      <dgm:spPr/>
    </dgm:pt>
    <dgm:pt modelId="{DA06C40C-7278-4040-BF03-FBE0C9DD9FBB}" type="pres">
      <dgm:prSet presAssocID="{21A5B57C-617A-45C0-800F-A824FB82A46B}" presName="sibTrans" presStyleCnt="0"/>
      <dgm:spPr/>
    </dgm:pt>
    <dgm:pt modelId="{AE5EBF1A-A476-4274-89B2-A86E1545466A}" type="pres">
      <dgm:prSet presAssocID="{F0CC6651-57D6-47F6-825F-0B5CE52FE8E2}" presName="compNode" presStyleCnt="0"/>
      <dgm:spPr/>
    </dgm:pt>
    <dgm:pt modelId="{DE7DEA36-3BCB-47A2-96FB-2ABB09402AAA}" type="pres">
      <dgm:prSet presAssocID="{F0CC6651-57D6-47F6-825F-0B5CE52FE8E2}" presName="bgRect" presStyleLbl="bgShp" presStyleIdx="1" presStyleCnt="4"/>
      <dgm:spPr/>
    </dgm:pt>
    <dgm:pt modelId="{453AECC6-8FD2-4556-A386-EA958E5A9788}" type="pres">
      <dgm:prSet presAssocID="{F0CC6651-57D6-47F6-825F-0B5CE52FE8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90EBD541-45E3-4E07-9BA9-EBFD9C402322}" type="pres">
      <dgm:prSet presAssocID="{F0CC6651-57D6-47F6-825F-0B5CE52FE8E2}" presName="spaceRect" presStyleCnt="0"/>
      <dgm:spPr/>
    </dgm:pt>
    <dgm:pt modelId="{0F63AAFA-15A2-4578-BFC4-F44984BBAAAD}" type="pres">
      <dgm:prSet presAssocID="{F0CC6651-57D6-47F6-825F-0B5CE52FE8E2}" presName="parTx" presStyleLbl="revTx" presStyleIdx="1" presStyleCnt="4">
        <dgm:presLayoutVars>
          <dgm:chMax val="0"/>
          <dgm:chPref val="0"/>
        </dgm:presLayoutVars>
      </dgm:prSet>
      <dgm:spPr/>
    </dgm:pt>
    <dgm:pt modelId="{EA60F732-48DD-40C6-89A6-78BC696BC6A8}" type="pres">
      <dgm:prSet presAssocID="{615E8206-B7C7-41D4-BC4C-CEF37B955B91}" presName="sibTrans" presStyleCnt="0"/>
      <dgm:spPr/>
    </dgm:pt>
    <dgm:pt modelId="{3EF0A40E-BDEA-428B-97F9-AC80F944D429}" type="pres">
      <dgm:prSet presAssocID="{FA3C9811-D61D-4DFC-868E-C473A20F7C6B}" presName="compNode" presStyleCnt="0"/>
      <dgm:spPr/>
    </dgm:pt>
    <dgm:pt modelId="{955B44E4-8C4F-4A4D-B2A9-83697347E4E8}" type="pres">
      <dgm:prSet presAssocID="{FA3C9811-D61D-4DFC-868E-C473A20F7C6B}" presName="bgRect" presStyleLbl="bgShp" presStyleIdx="2" presStyleCnt="4"/>
      <dgm:spPr/>
    </dgm:pt>
    <dgm:pt modelId="{D69607E1-E646-4D81-91D7-7026DE4A8963}" type="pres">
      <dgm:prSet presAssocID="{FA3C9811-D61D-4DFC-868E-C473A20F7C6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uck"/>
        </a:ext>
      </dgm:extLst>
    </dgm:pt>
    <dgm:pt modelId="{75BD7F23-69F0-4B4C-9EA0-0AED046CE5E5}" type="pres">
      <dgm:prSet presAssocID="{FA3C9811-D61D-4DFC-868E-C473A20F7C6B}" presName="spaceRect" presStyleCnt="0"/>
      <dgm:spPr/>
    </dgm:pt>
    <dgm:pt modelId="{F73270F5-F6F1-42FD-8E0B-4C36766E6A5E}" type="pres">
      <dgm:prSet presAssocID="{FA3C9811-D61D-4DFC-868E-C473A20F7C6B}" presName="parTx" presStyleLbl="revTx" presStyleIdx="2" presStyleCnt="4">
        <dgm:presLayoutVars>
          <dgm:chMax val="0"/>
          <dgm:chPref val="0"/>
        </dgm:presLayoutVars>
      </dgm:prSet>
      <dgm:spPr/>
    </dgm:pt>
    <dgm:pt modelId="{F8E37375-AE60-428F-91A9-0E7AC0A266BB}" type="pres">
      <dgm:prSet presAssocID="{82031875-935F-4D8C-B5BE-42F234F48395}" presName="sibTrans" presStyleCnt="0"/>
      <dgm:spPr/>
    </dgm:pt>
    <dgm:pt modelId="{3F05C990-0513-4F1C-8BC6-725A9F2FBE07}" type="pres">
      <dgm:prSet presAssocID="{0BFE2051-0DFD-485B-91AA-BBAF55035B40}" presName="compNode" presStyleCnt="0"/>
      <dgm:spPr/>
    </dgm:pt>
    <dgm:pt modelId="{C967ED8E-1E26-49FE-B272-55583A02DB9C}" type="pres">
      <dgm:prSet presAssocID="{0BFE2051-0DFD-485B-91AA-BBAF55035B40}" presName="bgRect" presStyleLbl="bgShp" presStyleIdx="3" presStyleCnt="4"/>
      <dgm:spPr/>
    </dgm:pt>
    <dgm:pt modelId="{0C8ACCF3-5B80-4D62-81BC-65826343C490}" type="pres">
      <dgm:prSet presAssocID="{0BFE2051-0DFD-485B-91AA-BBAF55035B4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F13415AC-CA95-47FB-B043-F13FD5C65038}" type="pres">
      <dgm:prSet presAssocID="{0BFE2051-0DFD-485B-91AA-BBAF55035B40}" presName="spaceRect" presStyleCnt="0"/>
      <dgm:spPr/>
    </dgm:pt>
    <dgm:pt modelId="{6AF07D9B-2CB2-4824-8FCD-E51E3A0DDE8F}" type="pres">
      <dgm:prSet presAssocID="{0BFE2051-0DFD-485B-91AA-BBAF55035B40}" presName="parTx" presStyleLbl="revTx" presStyleIdx="3" presStyleCnt="4">
        <dgm:presLayoutVars>
          <dgm:chMax val="0"/>
          <dgm:chPref val="0"/>
        </dgm:presLayoutVars>
      </dgm:prSet>
      <dgm:spPr/>
    </dgm:pt>
  </dgm:ptLst>
  <dgm:cxnLst>
    <dgm:cxn modelId="{D04E4F26-3E5C-43A3-8DE5-D2BB92930757}" type="presOf" srcId="{0BFE2051-0DFD-485B-91AA-BBAF55035B40}" destId="{6AF07D9B-2CB2-4824-8FCD-E51E3A0DDE8F}" srcOrd="0" destOrd="0" presId="urn:microsoft.com/office/officeart/2018/2/layout/IconVerticalSolidList"/>
    <dgm:cxn modelId="{4A0C472C-2C92-40F2-8A65-4913D573A414}" type="presOf" srcId="{F0CC6651-57D6-47F6-825F-0B5CE52FE8E2}" destId="{0F63AAFA-15A2-4578-BFC4-F44984BBAAAD}" srcOrd="0" destOrd="0" presId="urn:microsoft.com/office/officeart/2018/2/layout/IconVerticalSolidList"/>
    <dgm:cxn modelId="{291D6A46-DA8C-4715-98DF-1D0CF82CA80E}" type="presOf" srcId="{8B764C88-5B21-4444-AD77-F87EA8BD27F9}" destId="{1DEC789F-113C-4729-B002-507497C5A466}" srcOrd="0" destOrd="0" presId="urn:microsoft.com/office/officeart/2018/2/layout/IconVerticalSolidList"/>
    <dgm:cxn modelId="{C4FF6C7A-804C-49E3-8D28-383E3EC7C76D}" type="presOf" srcId="{FA3C9811-D61D-4DFC-868E-C473A20F7C6B}" destId="{F73270F5-F6F1-42FD-8E0B-4C36766E6A5E}" srcOrd="0" destOrd="0" presId="urn:microsoft.com/office/officeart/2018/2/layout/IconVerticalSolidList"/>
    <dgm:cxn modelId="{E849D57D-9E06-4477-A0E2-2E37C8208FBF}" srcId="{89796F3B-ADE3-4B14-A0E2-890557369B54}" destId="{F0CC6651-57D6-47F6-825F-0B5CE52FE8E2}" srcOrd="1" destOrd="0" parTransId="{0592A92F-F7B4-4521-8D5D-F89B81770AB4}" sibTransId="{615E8206-B7C7-41D4-BC4C-CEF37B955B91}"/>
    <dgm:cxn modelId="{BB8CD89A-29B8-425E-8091-483EA5BA5F9E}" srcId="{89796F3B-ADE3-4B14-A0E2-890557369B54}" destId="{FA3C9811-D61D-4DFC-868E-C473A20F7C6B}" srcOrd="2" destOrd="0" parTransId="{4E7E0AFB-A85E-446E-B9B4-991B6E2DAE0E}" sibTransId="{82031875-935F-4D8C-B5BE-42F234F48395}"/>
    <dgm:cxn modelId="{F351319C-9FB4-4C92-B271-68300FF60626}" srcId="{89796F3B-ADE3-4B14-A0E2-890557369B54}" destId="{0BFE2051-0DFD-485B-91AA-BBAF55035B40}" srcOrd="3" destOrd="0" parTransId="{4A3CBD00-FFD6-4612-A41D-D0DAAFAA2268}" sibTransId="{C2510E89-8C8B-4D01-BCBD-E77371158C98}"/>
    <dgm:cxn modelId="{746BBBCD-2BB6-4AA5-ACB4-45A94C93C69A}" srcId="{89796F3B-ADE3-4B14-A0E2-890557369B54}" destId="{8B764C88-5B21-4444-AD77-F87EA8BD27F9}" srcOrd="0" destOrd="0" parTransId="{7DB0114E-F1B6-45D0-920F-3FFB0CE57E24}" sibTransId="{21A5B57C-617A-45C0-800F-A824FB82A46B}"/>
    <dgm:cxn modelId="{959760F9-E898-49AE-BFC3-202F51086971}" type="presOf" srcId="{89796F3B-ADE3-4B14-A0E2-890557369B54}" destId="{2926F536-4CDB-4D5C-B42B-1118897C2E85}" srcOrd="0" destOrd="0" presId="urn:microsoft.com/office/officeart/2018/2/layout/IconVerticalSolidList"/>
    <dgm:cxn modelId="{E4C8E095-B1E6-449E-9AE2-0F59786BC18B}" type="presParOf" srcId="{2926F536-4CDB-4D5C-B42B-1118897C2E85}" destId="{0CB61D8A-766B-42ED-93FD-2D5E44EE5FF9}" srcOrd="0" destOrd="0" presId="urn:microsoft.com/office/officeart/2018/2/layout/IconVerticalSolidList"/>
    <dgm:cxn modelId="{7B7E842B-EF9F-4BE3-A42B-0B30A6AB483B}" type="presParOf" srcId="{0CB61D8A-766B-42ED-93FD-2D5E44EE5FF9}" destId="{246C8CB7-FF8E-4F77-AD83-8EB271C9D03F}" srcOrd="0" destOrd="0" presId="urn:microsoft.com/office/officeart/2018/2/layout/IconVerticalSolidList"/>
    <dgm:cxn modelId="{F70AA76A-1876-4D05-84D6-14D6895FDADD}" type="presParOf" srcId="{0CB61D8A-766B-42ED-93FD-2D5E44EE5FF9}" destId="{B73A8025-1B55-4C7D-A683-64C2BD434934}" srcOrd="1" destOrd="0" presId="urn:microsoft.com/office/officeart/2018/2/layout/IconVerticalSolidList"/>
    <dgm:cxn modelId="{29E54338-3AF3-44AE-A758-7754785DB3CD}" type="presParOf" srcId="{0CB61D8A-766B-42ED-93FD-2D5E44EE5FF9}" destId="{E1DD50A3-EF21-439B-91B3-FDBB5F0B2FE0}" srcOrd="2" destOrd="0" presId="urn:microsoft.com/office/officeart/2018/2/layout/IconVerticalSolidList"/>
    <dgm:cxn modelId="{0D59BAE6-1D7C-4A52-9613-E0DB9FBDF296}" type="presParOf" srcId="{0CB61D8A-766B-42ED-93FD-2D5E44EE5FF9}" destId="{1DEC789F-113C-4729-B002-507497C5A466}" srcOrd="3" destOrd="0" presId="urn:microsoft.com/office/officeart/2018/2/layout/IconVerticalSolidList"/>
    <dgm:cxn modelId="{9E693A01-C470-4463-8AE2-3A22F9031AEC}" type="presParOf" srcId="{2926F536-4CDB-4D5C-B42B-1118897C2E85}" destId="{DA06C40C-7278-4040-BF03-FBE0C9DD9FBB}" srcOrd="1" destOrd="0" presId="urn:microsoft.com/office/officeart/2018/2/layout/IconVerticalSolidList"/>
    <dgm:cxn modelId="{02B683B0-7480-4DF8-B0B1-206F430092BB}" type="presParOf" srcId="{2926F536-4CDB-4D5C-B42B-1118897C2E85}" destId="{AE5EBF1A-A476-4274-89B2-A86E1545466A}" srcOrd="2" destOrd="0" presId="urn:microsoft.com/office/officeart/2018/2/layout/IconVerticalSolidList"/>
    <dgm:cxn modelId="{EB292B25-3B69-4CFD-AE9C-644B755D3BBF}" type="presParOf" srcId="{AE5EBF1A-A476-4274-89B2-A86E1545466A}" destId="{DE7DEA36-3BCB-47A2-96FB-2ABB09402AAA}" srcOrd="0" destOrd="0" presId="urn:microsoft.com/office/officeart/2018/2/layout/IconVerticalSolidList"/>
    <dgm:cxn modelId="{6D5E13E5-29A0-4B48-A1EC-C8CE1F2D8C22}" type="presParOf" srcId="{AE5EBF1A-A476-4274-89B2-A86E1545466A}" destId="{453AECC6-8FD2-4556-A386-EA958E5A9788}" srcOrd="1" destOrd="0" presId="urn:microsoft.com/office/officeart/2018/2/layout/IconVerticalSolidList"/>
    <dgm:cxn modelId="{3286FD2A-179B-46F7-BE1C-DBF1BEC294AF}" type="presParOf" srcId="{AE5EBF1A-A476-4274-89B2-A86E1545466A}" destId="{90EBD541-45E3-4E07-9BA9-EBFD9C402322}" srcOrd="2" destOrd="0" presId="urn:microsoft.com/office/officeart/2018/2/layout/IconVerticalSolidList"/>
    <dgm:cxn modelId="{7B43CBF9-2132-49F2-B1A6-842296675874}" type="presParOf" srcId="{AE5EBF1A-A476-4274-89B2-A86E1545466A}" destId="{0F63AAFA-15A2-4578-BFC4-F44984BBAAAD}" srcOrd="3" destOrd="0" presId="urn:microsoft.com/office/officeart/2018/2/layout/IconVerticalSolidList"/>
    <dgm:cxn modelId="{8BBD8DEF-A29E-40E7-83E0-9A02F4296B81}" type="presParOf" srcId="{2926F536-4CDB-4D5C-B42B-1118897C2E85}" destId="{EA60F732-48DD-40C6-89A6-78BC696BC6A8}" srcOrd="3" destOrd="0" presId="urn:microsoft.com/office/officeart/2018/2/layout/IconVerticalSolidList"/>
    <dgm:cxn modelId="{246B161E-98A0-440D-83DB-483B6EEF5205}" type="presParOf" srcId="{2926F536-4CDB-4D5C-B42B-1118897C2E85}" destId="{3EF0A40E-BDEA-428B-97F9-AC80F944D429}" srcOrd="4" destOrd="0" presId="urn:microsoft.com/office/officeart/2018/2/layout/IconVerticalSolidList"/>
    <dgm:cxn modelId="{EC246505-1AB5-40CB-91A5-F6838223A401}" type="presParOf" srcId="{3EF0A40E-BDEA-428B-97F9-AC80F944D429}" destId="{955B44E4-8C4F-4A4D-B2A9-83697347E4E8}" srcOrd="0" destOrd="0" presId="urn:microsoft.com/office/officeart/2018/2/layout/IconVerticalSolidList"/>
    <dgm:cxn modelId="{938B01DF-A7A4-4089-8ABB-EFA512352D7E}" type="presParOf" srcId="{3EF0A40E-BDEA-428B-97F9-AC80F944D429}" destId="{D69607E1-E646-4D81-91D7-7026DE4A8963}" srcOrd="1" destOrd="0" presId="urn:microsoft.com/office/officeart/2018/2/layout/IconVerticalSolidList"/>
    <dgm:cxn modelId="{EACF48B5-5631-4B92-A6C9-36A886A9D818}" type="presParOf" srcId="{3EF0A40E-BDEA-428B-97F9-AC80F944D429}" destId="{75BD7F23-69F0-4B4C-9EA0-0AED046CE5E5}" srcOrd="2" destOrd="0" presId="urn:microsoft.com/office/officeart/2018/2/layout/IconVerticalSolidList"/>
    <dgm:cxn modelId="{1526B033-FBE3-4E52-914D-674441440A34}" type="presParOf" srcId="{3EF0A40E-BDEA-428B-97F9-AC80F944D429}" destId="{F73270F5-F6F1-42FD-8E0B-4C36766E6A5E}" srcOrd="3" destOrd="0" presId="urn:microsoft.com/office/officeart/2018/2/layout/IconVerticalSolidList"/>
    <dgm:cxn modelId="{91D047DF-F3E3-4711-A2FC-C0BF45521EAB}" type="presParOf" srcId="{2926F536-4CDB-4D5C-B42B-1118897C2E85}" destId="{F8E37375-AE60-428F-91A9-0E7AC0A266BB}" srcOrd="5" destOrd="0" presId="urn:microsoft.com/office/officeart/2018/2/layout/IconVerticalSolidList"/>
    <dgm:cxn modelId="{FA250521-9D1F-4876-892B-35E5DF9D7114}" type="presParOf" srcId="{2926F536-4CDB-4D5C-B42B-1118897C2E85}" destId="{3F05C990-0513-4F1C-8BC6-725A9F2FBE07}" srcOrd="6" destOrd="0" presId="urn:microsoft.com/office/officeart/2018/2/layout/IconVerticalSolidList"/>
    <dgm:cxn modelId="{A98E23A7-E042-4B0C-8258-F8AFF9EC1D57}" type="presParOf" srcId="{3F05C990-0513-4F1C-8BC6-725A9F2FBE07}" destId="{C967ED8E-1E26-49FE-B272-55583A02DB9C}" srcOrd="0" destOrd="0" presId="urn:microsoft.com/office/officeart/2018/2/layout/IconVerticalSolidList"/>
    <dgm:cxn modelId="{88C68039-DDD8-48DF-AF75-B86EC64FB4C3}" type="presParOf" srcId="{3F05C990-0513-4F1C-8BC6-725A9F2FBE07}" destId="{0C8ACCF3-5B80-4D62-81BC-65826343C490}" srcOrd="1" destOrd="0" presId="urn:microsoft.com/office/officeart/2018/2/layout/IconVerticalSolidList"/>
    <dgm:cxn modelId="{14AB0C5B-E70C-4032-94EC-9241E4730AEA}" type="presParOf" srcId="{3F05C990-0513-4F1C-8BC6-725A9F2FBE07}" destId="{F13415AC-CA95-47FB-B043-F13FD5C65038}" srcOrd="2" destOrd="0" presId="urn:microsoft.com/office/officeart/2018/2/layout/IconVerticalSolidList"/>
    <dgm:cxn modelId="{72F4176E-5104-43CE-B54B-2C6B4603A834}" type="presParOf" srcId="{3F05C990-0513-4F1C-8BC6-725A9F2FBE07}" destId="{6AF07D9B-2CB2-4824-8FCD-E51E3A0DDE8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DBC055-41C9-4993-959F-C5290616A70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75672DB-9674-418F-B9F4-18E0F9DBDAD8}">
      <dgm:prSet/>
      <dgm:spPr/>
      <dgm:t>
        <a:bodyPr/>
        <a:lstStyle/>
        <a:p>
          <a:r>
            <a:rPr lang="en-US"/>
            <a:t>Orchestration of deployments and storage</a:t>
          </a:r>
        </a:p>
      </dgm:t>
    </dgm:pt>
    <dgm:pt modelId="{9D5076EF-D438-4263-BABC-6FC911F63FDB}" type="parTrans" cxnId="{5D925A5B-5B62-42D8-B9A7-CBCB06DA5C75}">
      <dgm:prSet/>
      <dgm:spPr/>
      <dgm:t>
        <a:bodyPr/>
        <a:lstStyle/>
        <a:p>
          <a:endParaRPr lang="en-US"/>
        </a:p>
      </dgm:t>
    </dgm:pt>
    <dgm:pt modelId="{86EDC381-4CA9-424D-9331-26D95331A5FB}" type="sibTrans" cxnId="{5D925A5B-5B62-42D8-B9A7-CBCB06DA5C75}">
      <dgm:prSet/>
      <dgm:spPr/>
      <dgm:t>
        <a:bodyPr/>
        <a:lstStyle/>
        <a:p>
          <a:endParaRPr lang="en-US"/>
        </a:p>
      </dgm:t>
    </dgm:pt>
    <dgm:pt modelId="{50826C72-AD07-42A4-A72A-7F0D0888B06F}">
      <dgm:prSet/>
      <dgm:spPr/>
      <dgm:t>
        <a:bodyPr/>
        <a:lstStyle/>
        <a:p>
          <a:r>
            <a:rPr lang="en-US"/>
            <a:t>Service discovery and load balancing</a:t>
          </a:r>
        </a:p>
      </dgm:t>
    </dgm:pt>
    <dgm:pt modelId="{4D968F45-5FD8-4342-BE03-E1D0783F7186}" type="parTrans" cxnId="{D9C459E9-5455-4491-8CCA-202E54D04516}">
      <dgm:prSet/>
      <dgm:spPr/>
      <dgm:t>
        <a:bodyPr/>
        <a:lstStyle/>
        <a:p>
          <a:endParaRPr lang="en-US"/>
        </a:p>
      </dgm:t>
    </dgm:pt>
    <dgm:pt modelId="{78B80360-9331-419E-B78B-5E2CFFC5A224}" type="sibTrans" cxnId="{D9C459E9-5455-4491-8CCA-202E54D04516}">
      <dgm:prSet/>
      <dgm:spPr/>
      <dgm:t>
        <a:bodyPr/>
        <a:lstStyle/>
        <a:p>
          <a:endParaRPr lang="en-US"/>
        </a:p>
      </dgm:t>
    </dgm:pt>
    <dgm:pt modelId="{6887AFEE-5169-4487-BE0D-17392AD643E1}">
      <dgm:prSet/>
      <dgm:spPr/>
      <dgm:t>
        <a:bodyPr/>
        <a:lstStyle/>
        <a:p>
          <a:r>
            <a:rPr lang="en-US"/>
            <a:t>Self-healing</a:t>
          </a:r>
        </a:p>
      </dgm:t>
    </dgm:pt>
    <dgm:pt modelId="{37EF7303-B54D-4C30-9D2E-5802042FD82D}" type="parTrans" cxnId="{ABAC2DD0-BEDB-4D6D-9803-063A09AB060F}">
      <dgm:prSet/>
      <dgm:spPr/>
      <dgm:t>
        <a:bodyPr/>
        <a:lstStyle/>
        <a:p>
          <a:endParaRPr lang="en-US"/>
        </a:p>
      </dgm:t>
    </dgm:pt>
    <dgm:pt modelId="{81BA9573-B7C6-4AC2-A3F6-5F3D4DF2D1E4}" type="sibTrans" cxnId="{ABAC2DD0-BEDB-4D6D-9803-063A09AB060F}">
      <dgm:prSet/>
      <dgm:spPr/>
      <dgm:t>
        <a:bodyPr/>
        <a:lstStyle/>
        <a:p>
          <a:endParaRPr lang="en-US"/>
        </a:p>
      </dgm:t>
    </dgm:pt>
    <dgm:pt modelId="{72654EF7-E2BA-4FE9-A058-69A62D139FF2}">
      <dgm:prSet/>
      <dgm:spPr/>
      <dgm:t>
        <a:bodyPr/>
        <a:lstStyle/>
        <a:p>
          <a:r>
            <a:rPr lang="en-US"/>
            <a:t>Configuration management</a:t>
          </a:r>
        </a:p>
      </dgm:t>
    </dgm:pt>
    <dgm:pt modelId="{39542966-922A-43D5-9C46-1CC281D24062}" type="parTrans" cxnId="{C561226F-7BC2-40EA-902B-C918044D6BA1}">
      <dgm:prSet/>
      <dgm:spPr/>
      <dgm:t>
        <a:bodyPr/>
        <a:lstStyle/>
        <a:p>
          <a:endParaRPr lang="en-US"/>
        </a:p>
      </dgm:t>
    </dgm:pt>
    <dgm:pt modelId="{BD2707BD-1953-420F-A03E-BF9FDA1687AD}" type="sibTrans" cxnId="{C561226F-7BC2-40EA-902B-C918044D6BA1}">
      <dgm:prSet/>
      <dgm:spPr/>
      <dgm:t>
        <a:bodyPr/>
        <a:lstStyle/>
        <a:p>
          <a:endParaRPr lang="en-US"/>
        </a:p>
      </dgm:t>
    </dgm:pt>
    <dgm:pt modelId="{CF1BD7D6-404E-48CA-8169-351B225342AA}">
      <dgm:prSet/>
      <dgm:spPr/>
      <dgm:t>
        <a:bodyPr/>
        <a:lstStyle/>
        <a:p>
          <a:r>
            <a:rPr lang="en-US"/>
            <a:t>Automated bin-packing</a:t>
          </a:r>
        </a:p>
      </dgm:t>
    </dgm:pt>
    <dgm:pt modelId="{169D6B91-0C27-4A77-A306-2CAEC3B403A6}" type="parTrans" cxnId="{227A5836-687F-4CB0-BE55-913D7FD356E0}">
      <dgm:prSet/>
      <dgm:spPr/>
      <dgm:t>
        <a:bodyPr/>
        <a:lstStyle/>
        <a:p>
          <a:endParaRPr lang="en-US"/>
        </a:p>
      </dgm:t>
    </dgm:pt>
    <dgm:pt modelId="{75B57E12-CA9B-42D8-B280-76691681116B}" type="sibTrans" cxnId="{227A5836-687F-4CB0-BE55-913D7FD356E0}">
      <dgm:prSet/>
      <dgm:spPr/>
      <dgm:t>
        <a:bodyPr/>
        <a:lstStyle/>
        <a:p>
          <a:endParaRPr lang="en-US"/>
        </a:p>
      </dgm:t>
    </dgm:pt>
    <dgm:pt modelId="{F6324291-1901-4381-BACB-6EEEBBB3D040}">
      <dgm:prSet/>
      <dgm:spPr/>
      <dgm:t>
        <a:bodyPr/>
        <a:lstStyle/>
        <a:p>
          <a:r>
            <a:rPr lang="en-US"/>
            <a:t>Declarative configuration</a:t>
          </a:r>
        </a:p>
      </dgm:t>
    </dgm:pt>
    <dgm:pt modelId="{3C6A4EAE-333A-497D-B813-DE942AA4F72C}" type="parTrans" cxnId="{1BFFFBC8-C207-40A7-AAEA-B0CDA9D20FCA}">
      <dgm:prSet/>
      <dgm:spPr/>
      <dgm:t>
        <a:bodyPr/>
        <a:lstStyle/>
        <a:p>
          <a:endParaRPr lang="en-US"/>
        </a:p>
      </dgm:t>
    </dgm:pt>
    <dgm:pt modelId="{BC294BCC-8F44-470F-9225-7F2CC85263CF}" type="sibTrans" cxnId="{1BFFFBC8-C207-40A7-AAEA-B0CDA9D20FCA}">
      <dgm:prSet/>
      <dgm:spPr/>
      <dgm:t>
        <a:bodyPr/>
        <a:lstStyle/>
        <a:p>
          <a:endParaRPr lang="en-US"/>
        </a:p>
      </dgm:t>
    </dgm:pt>
    <dgm:pt modelId="{541B7937-C6BB-46F3-BBFE-FB9C3EED1CB8}" type="pres">
      <dgm:prSet presAssocID="{56DBC055-41C9-4993-959F-C5290616A707}" presName="root" presStyleCnt="0">
        <dgm:presLayoutVars>
          <dgm:dir/>
          <dgm:resizeHandles val="exact"/>
        </dgm:presLayoutVars>
      </dgm:prSet>
      <dgm:spPr/>
    </dgm:pt>
    <dgm:pt modelId="{62ABFC57-2130-4C7F-A5C9-1CA6A7B2BBBE}" type="pres">
      <dgm:prSet presAssocID="{575672DB-9674-418F-B9F4-18E0F9DBDAD8}" presName="compNode" presStyleCnt="0"/>
      <dgm:spPr/>
    </dgm:pt>
    <dgm:pt modelId="{2B131B7C-E099-4CA7-A085-33AF3087E1CB}" type="pres">
      <dgm:prSet presAssocID="{575672DB-9674-418F-B9F4-18E0F9DBDAD8}" presName="bgRect" presStyleLbl="bgShp" presStyleIdx="0" presStyleCnt="6"/>
      <dgm:spPr/>
    </dgm:pt>
    <dgm:pt modelId="{ED8C0833-97C5-4013-96C7-71DD8547B5A5}" type="pres">
      <dgm:prSet presAssocID="{575672DB-9674-418F-B9F4-18E0F9DBDAD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7EB0923-8333-483F-84E0-BD88497C6522}" type="pres">
      <dgm:prSet presAssocID="{575672DB-9674-418F-B9F4-18E0F9DBDAD8}" presName="spaceRect" presStyleCnt="0"/>
      <dgm:spPr/>
    </dgm:pt>
    <dgm:pt modelId="{D2FD473D-BEC0-4713-8FC0-A0592434CA71}" type="pres">
      <dgm:prSet presAssocID="{575672DB-9674-418F-B9F4-18E0F9DBDAD8}" presName="parTx" presStyleLbl="revTx" presStyleIdx="0" presStyleCnt="6">
        <dgm:presLayoutVars>
          <dgm:chMax val="0"/>
          <dgm:chPref val="0"/>
        </dgm:presLayoutVars>
      </dgm:prSet>
      <dgm:spPr/>
    </dgm:pt>
    <dgm:pt modelId="{E16887F4-8A1B-4437-95A2-EA4C0BF5B35C}" type="pres">
      <dgm:prSet presAssocID="{86EDC381-4CA9-424D-9331-26D95331A5FB}" presName="sibTrans" presStyleCnt="0"/>
      <dgm:spPr/>
    </dgm:pt>
    <dgm:pt modelId="{6507DC13-A5A1-4DF0-89AF-F062CB6822A0}" type="pres">
      <dgm:prSet presAssocID="{50826C72-AD07-42A4-A72A-7F0D0888B06F}" presName="compNode" presStyleCnt="0"/>
      <dgm:spPr/>
    </dgm:pt>
    <dgm:pt modelId="{55D5B10E-03CD-414D-A60B-D1B40C0D6726}" type="pres">
      <dgm:prSet presAssocID="{50826C72-AD07-42A4-A72A-7F0D0888B06F}" presName="bgRect" presStyleLbl="bgShp" presStyleIdx="1" presStyleCnt="6"/>
      <dgm:spPr/>
    </dgm:pt>
    <dgm:pt modelId="{656278D8-8C3E-46D4-846B-852252E299CB}" type="pres">
      <dgm:prSet presAssocID="{50826C72-AD07-42A4-A72A-7F0D0888B06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E17D909E-642E-4273-A364-F6367184E8F1}" type="pres">
      <dgm:prSet presAssocID="{50826C72-AD07-42A4-A72A-7F0D0888B06F}" presName="spaceRect" presStyleCnt="0"/>
      <dgm:spPr/>
    </dgm:pt>
    <dgm:pt modelId="{8AAACA9C-C8C5-4679-988A-F190F89FD249}" type="pres">
      <dgm:prSet presAssocID="{50826C72-AD07-42A4-A72A-7F0D0888B06F}" presName="parTx" presStyleLbl="revTx" presStyleIdx="1" presStyleCnt="6">
        <dgm:presLayoutVars>
          <dgm:chMax val="0"/>
          <dgm:chPref val="0"/>
        </dgm:presLayoutVars>
      </dgm:prSet>
      <dgm:spPr/>
    </dgm:pt>
    <dgm:pt modelId="{9F5597D2-CAF6-4FC1-8896-B857B97DD3F2}" type="pres">
      <dgm:prSet presAssocID="{78B80360-9331-419E-B78B-5E2CFFC5A224}" presName="sibTrans" presStyleCnt="0"/>
      <dgm:spPr/>
    </dgm:pt>
    <dgm:pt modelId="{C8972573-E591-4D63-AA60-6D2A75E2B742}" type="pres">
      <dgm:prSet presAssocID="{6887AFEE-5169-4487-BE0D-17392AD643E1}" presName="compNode" presStyleCnt="0"/>
      <dgm:spPr/>
    </dgm:pt>
    <dgm:pt modelId="{52D398ED-77FC-47B2-B7C5-AF2FAE2A8587}" type="pres">
      <dgm:prSet presAssocID="{6887AFEE-5169-4487-BE0D-17392AD643E1}" presName="bgRect" presStyleLbl="bgShp" presStyleIdx="2" presStyleCnt="6"/>
      <dgm:spPr/>
    </dgm:pt>
    <dgm:pt modelId="{C7D1F927-6908-4CA6-8071-A4FCA5C65AE1}" type="pres">
      <dgm:prSet presAssocID="{6887AFEE-5169-4487-BE0D-17392AD643E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nt"/>
        </a:ext>
      </dgm:extLst>
    </dgm:pt>
    <dgm:pt modelId="{07EAE27E-79A1-417C-995D-715AB5CF820B}" type="pres">
      <dgm:prSet presAssocID="{6887AFEE-5169-4487-BE0D-17392AD643E1}" presName="spaceRect" presStyleCnt="0"/>
      <dgm:spPr/>
    </dgm:pt>
    <dgm:pt modelId="{B9462C1A-9332-460F-81A5-B7AC4F776ABB}" type="pres">
      <dgm:prSet presAssocID="{6887AFEE-5169-4487-BE0D-17392AD643E1}" presName="parTx" presStyleLbl="revTx" presStyleIdx="2" presStyleCnt="6">
        <dgm:presLayoutVars>
          <dgm:chMax val="0"/>
          <dgm:chPref val="0"/>
        </dgm:presLayoutVars>
      </dgm:prSet>
      <dgm:spPr/>
    </dgm:pt>
    <dgm:pt modelId="{D26BF57A-BB21-4AB5-8376-C8137F1D5914}" type="pres">
      <dgm:prSet presAssocID="{81BA9573-B7C6-4AC2-A3F6-5F3D4DF2D1E4}" presName="sibTrans" presStyleCnt="0"/>
      <dgm:spPr/>
    </dgm:pt>
    <dgm:pt modelId="{518D3AD5-9026-402D-AC67-ADFCD7AD17EB}" type="pres">
      <dgm:prSet presAssocID="{72654EF7-E2BA-4FE9-A058-69A62D139FF2}" presName="compNode" presStyleCnt="0"/>
      <dgm:spPr/>
    </dgm:pt>
    <dgm:pt modelId="{1E940073-671C-4BB9-BE64-45C86B00CBA3}" type="pres">
      <dgm:prSet presAssocID="{72654EF7-E2BA-4FE9-A058-69A62D139FF2}" presName="bgRect" presStyleLbl="bgShp" presStyleIdx="3" presStyleCnt="6"/>
      <dgm:spPr/>
    </dgm:pt>
    <dgm:pt modelId="{BB853C8B-B0CE-4ECD-9D4E-5F5CDBB561D2}" type="pres">
      <dgm:prSet presAssocID="{72654EF7-E2BA-4FE9-A058-69A62D139FF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BD2F8FB1-3F00-4BD5-BD5A-3337E3780EDE}" type="pres">
      <dgm:prSet presAssocID="{72654EF7-E2BA-4FE9-A058-69A62D139FF2}" presName="spaceRect" presStyleCnt="0"/>
      <dgm:spPr/>
    </dgm:pt>
    <dgm:pt modelId="{7627994B-E4DC-4DF4-9A33-7902D08C56B8}" type="pres">
      <dgm:prSet presAssocID="{72654EF7-E2BA-4FE9-A058-69A62D139FF2}" presName="parTx" presStyleLbl="revTx" presStyleIdx="3" presStyleCnt="6">
        <dgm:presLayoutVars>
          <dgm:chMax val="0"/>
          <dgm:chPref val="0"/>
        </dgm:presLayoutVars>
      </dgm:prSet>
      <dgm:spPr/>
    </dgm:pt>
    <dgm:pt modelId="{FEC0A6B4-6B9F-483F-9E66-D1EF48A02398}" type="pres">
      <dgm:prSet presAssocID="{BD2707BD-1953-420F-A03E-BF9FDA1687AD}" presName="sibTrans" presStyleCnt="0"/>
      <dgm:spPr/>
    </dgm:pt>
    <dgm:pt modelId="{B53B703C-B0B5-4C5A-A5F9-E534C8335F6A}" type="pres">
      <dgm:prSet presAssocID="{CF1BD7D6-404E-48CA-8169-351B225342AA}" presName="compNode" presStyleCnt="0"/>
      <dgm:spPr/>
    </dgm:pt>
    <dgm:pt modelId="{6F190D3A-029E-46FB-8AF0-5C91464A1D24}" type="pres">
      <dgm:prSet presAssocID="{CF1BD7D6-404E-48CA-8169-351B225342AA}" presName="bgRect" presStyleLbl="bgShp" presStyleIdx="4" presStyleCnt="6"/>
      <dgm:spPr/>
    </dgm:pt>
    <dgm:pt modelId="{2DC860B9-2C18-4D8E-A076-5269EB873E43}" type="pres">
      <dgm:prSet presAssocID="{CF1BD7D6-404E-48CA-8169-351B225342A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x"/>
        </a:ext>
      </dgm:extLst>
    </dgm:pt>
    <dgm:pt modelId="{E1934F89-449B-41D4-BADC-970EDA7475C3}" type="pres">
      <dgm:prSet presAssocID="{CF1BD7D6-404E-48CA-8169-351B225342AA}" presName="spaceRect" presStyleCnt="0"/>
      <dgm:spPr/>
    </dgm:pt>
    <dgm:pt modelId="{3629FEB1-0B73-4A1F-A3C2-45B7FE66D1E2}" type="pres">
      <dgm:prSet presAssocID="{CF1BD7D6-404E-48CA-8169-351B225342AA}" presName="parTx" presStyleLbl="revTx" presStyleIdx="4" presStyleCnt="6">
        <dgm:presLayoutVars>
          <dgm:chMax val="0"/>
          <dgm:chPref val="0"/>
        </dgm:presLayoutVars>
      </dgm:prSet>
      <dgm:spPr/>
    </dgm:pt>
    <dgm:pt modelId="{259E8DC3-5FD4-4F1F-B393-0E7D24370522}" type="pres">
      <dgm:prSet presAssocID="{75B57E12-CA9B-42D8-B280-76691681116B}" presName="sibTrans" presStyleCnt="0"/>
      <dgm:spPr/>
    </dgm:pt>
    <dgm:pt modelId="{8C75A5A6-E296-4D66-A616-EB6633332291}" type="pres">
      <dgm:prSet presAssocID="{F6324291-1901-4381-BACB-6EEEBBB3D040}" presName="compNode" presStyleCnt="0"/>
      <dgm:spPr/>
    </dgm:pt>
    <dgm:pt modelId="{327454F4-478B-403D-B841-677116DF9A95}" type="pres">
      <dgm:prSet presAssocID="{F6324291-1901-4381-BACB-6EEEBBB3D040}" presName="bgRect" presStyleLbl="bgShp" presStyleIdx="5" presStyleCnt="6"/>
      <dgm:spPr/>
    </dgm:pt>
    <dgm:pt modelId="{1EAF9E46-7DB6-42C3-80F5-2882BC2C16B1}" type="pres">
      <dgm:prSet presAssocID="{F6324291-1901-4381-BACB-6EEEBBB3D04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ingle gear"/>
        </a:ext>
      </dgm:extLst>
    </dgm:pt>
    <dgm:pt modelId="{3D4EE8CF-5842-4341-B788-210867BBDF98}" type="pres">
      <dgm:prSet presAssocID="{F6324291-1901-4381-BACB-6EEEBBB3D040}" presName="spaceRect" presStyleCnt="0"/>
      <dgm:spPr/>
    </dgm:pt>
    <dgm:pt modelId="{85DF9199-2518-4FF0-A5E3-DB809951CBE1}" type="pres">
      <dgm:prSet presAssocID="{F6324291-1901-4381-BACB-6EEEBBB3D040}" presName="parTx" presStyleLbl="revTx" presStyleIdx="5" presStyleCnt="6">
        <dgm:presLayoutVars>
          <dgm:chMax val="0"/>
          <dgm:chPref val="0"/>
        </dgm:presLayoutVars>
      </dgm:prSet>
      <dgm:spPr/>
    </dgm:pt>
  </dgm:ptLst>
  <dgm:cxnLst>
    <dgm:cxn modelId="{5DF09712-6B8E-479F-9E3C-7DE4A048C249}" type="presOf" srcId="{50826C72-AD07-42A4-A72A-7F0D0888B06F}" destId="{8AAACA9C-C8C5-4679-988A-F190F89FD249}" srcOrd="0" destOrd="0" presId="urn:microsoft.com/office/officeart/2018/2/layout/IconVerticalSolidList"/>
    <dgm:cxn modelId="{5C9E5717-AA2A-4CE6-B1E2-8ECE059D1414}" type="presOf" srcId="{575672DB-9674-418F-B9F4-18E0F9DBDAD8}" destId="{D2FD473D-BEC0-4713-8FC0-A0592434CA71}" srcOrd="0" destOrd="0" presId="urn:microsoft.com/office/officeart/2018/2/layout/IconVerticalSolidList"/>
    <dgm:cxn modelId="{227A5836-687F-4CB0-BE55-913D7FD356E0}" srcId="{56DBC055-41C9-4993-959F-C5290616A707}" destId="{CF1BD7D6-404E-48CA-8169-351B225342AA}" srcOrd="4" destOrd="0" parTransId="{169D6B91-0C27-4A77-A306-2CAEC3B403A6}" sibTransId="{75B57E12-CA9B-42D8-B280-76691681116B}"/>
    <dgm:cxn modelId="{6038EC4E-791D-429D-84DB-7A5303201BBA}" type="presOf" srcId="{6887AFEE-5169-4487-BE0D-17392AD643E1}" destId="{B9462C1A-9332-460F-81A5-B7AC4F776ABB}" srcOrd="0" destOrd="0" presId="urn:microsoft.com/office/officeart/2018/2/layout/IconVerticalSolidList"/>
    <dgm:cxn modelId="{38261153-01A5-4A23-9D9B-477A3A0AFD3A}" type="presOf" srcId="{F6324291-1901-4381-BACB-6EEEBBB3D040}" destId="{85DF9199-2518-4FF0-A5E3-DB809951CBE1}" srcOrd="0" destOrd="0" presId="urn:microsoft.com/office/officeart/2018/2/layout/IconVerticalSolidList"/>
    <dgm:cxn modelId="{5D925A5B-5B62-42D8-B9A7-CBCB06DA5C75}" srcId="{56DBC055-41C9-4993-959F-C5290616A707}" destId="{575672DB-9674-418F-B9F4-18E0F9DBDAD8}" srcOrd="0" destOrd="0" parTransId="{9D5076EF-D438-4263-BABC-6FC911F63FDB}" sibTransId="{86EDC381-4CA9-424D-9331-26D95331A5FB}"/>
    <dgm:cxn modelId="{C561226F-7BC2-40EA-902B-C918044D6BA1}" srcId="{56DBC055-41C9-4993-959F-C5290616A707}" destId="{72654EF7-E2BA-4FE9-A058-69A62D139FF2}" srcOrd="3" destOrd="0" parTransId="{39542966-922A-43D5-9C46-1CC281D24062}" sibTransId="{BD2707BD-1953-420F-A03E-BF9FDA1687AD}"/>
    <dgm:cxn modelId="{3FC3A774-6FDE-443A-82D2-5B3C638CE12E}" type="presOf" srcId="{CF1BD7D6-404E-48CA-8169-351B225342AA}" destId="{3629FEB1-0B73-4A1F-A3C2-45B7FE66D1E2}" srcOrd="0" destOrd="0" presId="urn:microsoft.com/office/officeart/2018/2/layout/IconVerticalSolidList"/>
    <dgm:cxn modelId="{687F1D79-5089-4236-A124-FC49C6374D47}" type="presOf" srcId="{72654EF7-E2BA-4FE9-A058-69A62D139FF2}" destId="{7627994B-E4DC-4DF4-9A33-7902D08C56B8}" srcOrd="0" destOrd="0" presId="urn:microsoft.com/office/officeart/2018/2/layout/IconVerticalSolidList"/>
    <dgm:cxn modelId="{1BFFFBC8-C207-40A7-AAEA-B0CDA9D20FCA}" srcId="{56DBC055-41C9-4993-959F-C5290616A707}" destId="{F6324291-1901-4381-BACB-6EEEBBB3D040}" srcOrd="5" destOrd="0" parTransId="{3C6A4EAE-333A-497D-B813-DE942AA4F72C}" sibTransId="{BC294BCC-8F44-470F-9225-7F2CC85263CF}"/>
    <dgm:cxn modelId="{ABAC2DD0-BEDB-4D6D-9803-063A09AB060F}" srcId="{56DBC055-41C9-4993-959F-C5290616A707}" destId="{6887AFEE-5169-4487-BE0D-17392AD643E1}" srcOrd="2" destOrd="0" parTransId="{37EF7303-B54D-4C30-9D2E-5802042FD82D}" sibTransId="{81BA9573-B7C6-4AC2-A3F6-5F3D4DF2D1E4}"/>
    <dgm:cxn modelId="{D9C459E9-5455-4491-8CCA-202E54D04516}" srcId="{56DBC055-41C9-4993-959F-C5290616A707}" destId="{50826C72-AD07-42A4-A72A-7F0D0888B06F}" srcOrd="1" destOrd="0" parTransId="{4D968F45-5FD8-4342-BE03-E1D0783F7186}" sibTransId="{78B80360-9331-419E-B78B-5E2CFFC5A224}"/>
    <dgm:cxn modelId="{6A38E0F5-BFC9-4309-B507-1368A338117C}" type="presOf" srcId="{56DBC055-41C9-4993-959F-C5290616A707}" destId="{541B7937-C6BB-46F3-BBFE-FB9C3EED1CB8}" srcOrd="0" destOrd="0" presId="urn:microsoft.com/office/officeart/2018/2/layout/IconVerticalSolidList"/>
    <dgm:cxn modelId="{CD2D2C6B-1D4B-4AD0-A110-7B8AD73361F4}" type="presParOf" srcId="{541B7937-C6BB-46F3-BBFE-FB9C3EED1CB8}" destId="{62ABFC57-2130-4C7F-A5C9-1CA6A7B2BBBE}" srcOrd="0" destOrd="0" presId="urn:microsoft.com/office/officeart/2018/2/layout/IconVerticalSolidList"/>
    <dgm:cxn modelId="{6ABB5308-FABA-4DDB-AE77-8FD169CAC2AA}" type="presParOf" srcId="{62ABFC57-2130-4C7F-A5C9-1CA6A7B2BBBE}" destId="{2B131B7C-E099-4CA7-A085-33AF3087E1CB}" srcOrd="0" destOrd="0" presId="urn:microsoft.com/office/officeart/2018/2/layout/IconVerticalSolidList"/>
    <dgm:cxn modelId="{E5BF36A4-BB7B-4ABC-A722-15DCC75767C7}" type="presParOf" srcId="{62ABFC57-2130-4C7F-A5C9-1CA6A7B2BBBE}" destId="{ED8C0833-97C5-4013-96C7-71DD8547B5A5}" srcOrd="1" destOrd="0" presId="urn:microsoft.com/office/officeart/2018/2/layout/IconVerticalSolidList"/>
    <dgm:cxn modelId="{14CDC0E8-FB7D-47E8-A1CE-53A71B793482}" type="presParOf" srcId="{62ABFC57-2130-4C7F-A5C9-1CA6A7B2BBBE}" destId="{37EB0923-8333-483F-84E0-BD88497C6522}" srcOrd="2" destOrd="0" presId="urn:microsoft.com/office/officeart/2018/2/layout/IconVerticalSolidList"/>
    <dgm:cxn modelId="{97035812-3856-401C-BCF5-407111CBF2E7}" type="presParOf" srcId="{62ABFC57-2130-4C7F-A5C9-1CA6A7B2BBBE}" destId="{D2FD473D-BEC0-4713-8FC0-A0592434CA71}" srcOrd="3" destOrd="0" presId="urn:microsoft.com/office/officeart/2018/2/layout/IconVerticalSolidList"/>
    <dgm:cxn modelId="{B4C6D16B-BBE8-45F7-A8D0-8011C7D1C42B}" type="presParOf" srcId="{541B7937-C6BB-46F3-BBFE-FB9C3EED1CB8}" destId="{E16887F4-8A1B-4437-95A2-EA4C0BF5B35C}" srcOrd="1" destOrd="0" presId="urn:microsoft.com/office/officeart/2018/2/layout/IconVerticalSolidList"/>
    <dgm:cxn modelId="{B19BA5A3-8668-4F23-A2F5-B15A8B9A3C3A}" type="presParOf" srcId="{541B7937-C6BB-46F3-BBFE-FB9C3EED1CB8}" destId="{6507DC13-A5A1-4DF0-89AF-F062CB6822A0}" srcOrd="2" destOrd="0" presId="urn:microsoft.com/office/officeart/2018/2/layout/IconVerticalSolidList"/>
    <dgm:cxn modelId="{2BBE91F0-A51C-4865-B2DA-6D177BA82B68}" type="presParOf" srcId="{6507DC13-A5A1-4DF0-89AF-F062CB6822A0}" destId="{55D5B10E-03CD-414D-A60B-D1B40C0D6726}" srcOrd="0" destOrd="0" presId="urn:microsoft.com/office/officeart/2018/2/layout/IconVerticalSolidList"/>
    <dgm:cxn modelId="{FE4CB7B0-9F3D-4E53-A4CF-EBD2D6A836A8}" type="presParOf" srcId="{6507DC13-A5A1-4DF0-89AF-F062CB6822A0}" destId="{656278D8-8C3E-46D4-846B-852252E299CB}" srcOrd="1" destOrd="0" presId="urn:microsoft.com/office/officeart/2018/2/layout/IconVerticalSolidList"/>
    <dgm:cxn modelId="{5E59F092-870C-4FDA-8032-C470FB802DCE}" type="presParOf" srcId="{6507DC13-A5A1-4DF0-89AF-F062CB6822A0}" destId="{E17D909E-642E-4273-A364-F6367184E8F1}" srcOrd="2" destOrd="0" presId="urn:microsoft.com/office/officeart/2018/2/layout/IconVerticalSolidList"/>
    <dgm:cxn modelId="{55D8F742-B618-411C-A21A-A6713E4EA9DE}" type="presParOf" srcId="{6507DC13-A5A1-4DF0-89AF-F062CB6822A0}" destId="{8AAACA9C-C8C5-4679-988A-F190F89FD249}" srcOrd="3" destOrd="0" presId="urn:microsoft.com/office/officeart/2018/2/layout/IconVerticalSolidList"/>
    <dgm:cxn modelId="{73014A03-6419-4898-A4FA-4D292070DD40}" type="presParOf" srcId="{541B7937-C6BB-46F3-BBFE-FB9C3EED1CB8}" destId="{9F5597D2-CAF6-4FC1-8896-B857B97DD3F2}" srcOrd="3" destOrd="0" presId="urn:microsoft.com/office/officeart/2018/2/layout/IconVerticalSolidList"/>
    <dgm:cxn modelId="{086CDA51-67C3-4779-AAB8-41906AA806DC}" type="presParOf" srcId="{541B7937-C6BB-46F3-BBFE-FB9C3EED1CB8}" destId="{C8972573-E591-4D63-AA60-6D2A75E2B742}" srcOrd="4" destOrd="0" presId="urn:microsoft.com/office/officeart/2018/2/layout/IconVerticalSolidList"/>
    <dgm:cxn modelId="{9D515B2D-C8A5-4480-BA3D-1B68C99536C0}" type="presParOf" srcId="{C8972573-E591-4D63-AA60-6D2A75E2B742}" destId="{52D398ED-77FC-47B2-B7C5-AF2FAE2A8587}" srcOrd="0" destOrd="0" presId="urn:microsoft.com/office/officeart/2018/2/layout/IconVerticalSolidList"/>
    <dgm:cxn modelId="{669BB993-62B4-4AAA-80A1-29374539F777}" type="presParOf" srcId="{C8972573-E591-4D63-AA60-6D2A75E2B742}" destId="{C7D1F927-6908-4CA6-8071-A4FCA5C65AE1}" srcOrd="1" destOrd="0" presId="urn:microsoft.com/office/officeart/2018/2/layout/IconVerticalSolidList"/>
    <dgm:cxn modelId="{CB2E774B-B14A-4D5B-A6AB-A01B2A447E72}" type="presParOf" srcId="{C8972573-E591-4D63-AA60-6D2A75E2B742}" destId="{07EAE27E-79A1-417C-995D-715AB5CF820B}" srcOrd="2" destOrd="0" presId="urn:microsoft.com/office/officeart/2018/2/layout/IconVerticalSolidList"/>
    <dgm:cxn modelId="{5F29E7AD-0D04-426B-9FCB-87ADEA4DEFDC}" type="presParOf" srcId="{C8972573-E591-4D63-AA60-6D2A75E2B742}" destId="{B9462C1A-9332-460F-81A5-B7AC4F776ABB}" srcOrd="3" destOrd="0" presId="urn:microsoft.com/office/officeart/2018/2/layout/IconVerticalSolidList"/>
    <dgm:cxn modelId="{472BA60D-469D-4304-BDA5-E5C1FD1E36CE}" type="presParOf" srcId="{541B7937-C6BB-46F3-BBFE-FB9C3EED1CB8}" destId="{D26BF57A-BB21-4AB5-8376-C8137F1D5914}" srcOrd="5" destOrd="0" presId="urn:microsoft.com/office/officeart/2018/2/layout/IconVerticalSolidList"/>
    <dgm:cxn modelId="{6BD857D8-5096-4E4C-B6AF-E240329AAB0D}" type="presParOf" srcId="{541B7937-C6BB-46F3-BBFE-FB9C3EED1CB8}" destId="{518D3AD5-9026-402D-AC67-ADFCD7AD17EB}" srcOrd="6" destOrd="0" presId="urn:microsoft.com/office/officeart/2018/2/layout/IconVerticalSolidList"/>
    <dgm:cxn modelId="{66CFFA67-8FA2-4736-ADD5-613125D8962E}" type="presParOf" srcId="{518D3AD5-9026-402D-AC67-ADFCD7AD17EB}" destId="{1E940073-671C-4BB9-BE64-45C86B00CBA3}" srcOrd="0" destOrd="0" presId="urn:microsoft.com/office/officeart/2018/2/layout/IconVerticalSolidList"/>
    <dgm:cxn modelId="{EFFCF37A-3D82-4411-B334-B63A4806D6E8}" type="presParOf" srcId="{518D3AD5-9026-402D-AC67-ADFCD7AD17EB}" destId="{BB853C8B-B0CE-4ECD-9D4E-5F5CDBB561D2}" srcOrd="1" destOrd="0" presId="urn:microsoft.com/office/officeart/2018/2/layout/IconVerticalSolidList"/>
    <dgm:cxn modelId="{F13B2078-C174-4D66-A82C-6DA41384ECD5}" type="presParOf" srcId="{518D3AD5-9026-402D-AC67-ADFCD7AD17EB}" destId="{BD2F8FB1-3F00-4BD5-BD5A-3337E3780EDE}" srcOrd="2" destOrd="0" presId="urn:microsoft.com/office/officeart/2018/2/layout/IconVerticalSolidList"/>
    <dgm:cxn modelId="{63F2747F-D8EB-48AC-893E-7D52CF6AC4BB}" type="presParOf" srcId="{518D3AD5-9026-402D-AC67-ADFCD7AD17EB}" destId="{7627994B-E4DC-4DF4-9A33-7902D08C56B8}" srcOrd="3" destOrd="0" presId="urn:microsoft.com/office/officeart/2018/2/layout/IconVerticalSolidList"/>
    <dgm:cxn modelId="{95334764-BD58-4EDA-969E-95FD65FB3BA1}" type="presParOf" srcId="{541B7937-C6BB-46F3-BBFE-FB9C3EED1CB8}" destId="{FEC0A6B4-6B9F-483F-9E66-D1EF48A02398}" srcOrd="7" destOrd="0" presId="urn:microsoft.com/office/officeart/2018/2/layout/IconVerticalSolidList"/>
    <dgm:cxn modelId="{941D4535-C9E2-416C-BA36-84216F9E2DD4}" type="presParOf" srcId="{541B7937-C6BB-46F3-BBFE-FB9C3EED1CB8}" destId="{B53B703C-B0B5-4C5A-A5F9-E534C8335F6A}" srcOrd="8" destOrd="0" presId="urn:microsoft.com/office/officeart/2018/2/layout/IconVerticalSolidList"/>
    <dgm:cxn modelId="{EB0F237A-888C-49AE-8790-6DE9984589EC}" type="presParOf" srcId="{B53B703C-B0B5-4C5A-A5F9-E534C8335F6A}" destId="{6F190D3A-029E-46FB-8AF0-5C91464A1D24}" srcOrd="0" destOrd="0" presId="urn:microsoft.com/office/officeart/2018/2/layout/IconVerticalSolidList"/>
    <dgm:cxn modelId="{5DBC3EF5-17E9-4349-A03A-8181C5B63650}" type="presParOf" srcId="{B53B703C-B0B5-4C5A-A5F9-E534C8335F6A}" destId="{2DC860B9-2C18-4D8E-A076-5269EB873E43}" srcOrd="1" destOrd="0" presId="urn:microsoft.com/office/officeart/2018/2/layout/IconVerticalSolidList"/>
    <dgm:cxn modelId="{BE930D47-B088-454E-AFD4-A4C57965794F}" type="presParOf" srcId="{B53B703C-B0B5-4C5A-A5F9-E534C8335F6A}" destId="{E1934F89-449B-41D4-BADC-970EDA7475C3}" srcOrd="2" destOrd="0" presId="urn:microsoft.com/office/officeart/2018/2/layout/IconVerticalSolidList"/>
    <dgm:cxn modelId="{C107F2BA-EB18-42E8-AFB1-92D4F643E0A9}" type="presParOf" srcId="{B53B703C-B0B5-4C5A-A5F9-E534C8335F6A}" destId="{3629FEB1-0B73-4A1F-A3C2-45B7FE66D1E2}" srcOrd="3" destOrd="0" presId="urn:microsoft.com/office/officeart/2018/2/layout/IconVerticalSolidList"/>
    <dgm:cxn modelId="{F9484AAF-A9F5-4680-825A-4BD86B098731}" type="presParOf" srcId="{541B7937-C6BB-46F3-BBFE-FB9C3EED1CB8}" destId="{259E8DC3-5FD4-4F1F-B393-0E7D24370522}" srcOrd="9" destOrd="0" presId="urn:microsoft.com/office/officeart/2018/2/layout/IconVerticalSolidList"/>
    <dgm:cxn modelId="{3350DEC4-EF99-4F2F-BB46-7F2FEA88BB61}" type="presParOf" srcId="{541B7937-C6BB-46F3-BBFE-FB9C3EED1CB8}" destId="{8C75A5A6-E296-4D66-A616-EB6633332291}" srcOrd="10" destOrd="0" presId="urn:microsoft.com/office/officeart/2018/2/layout/IconVerticalSolidList"/>
    <dgm:cxn modelId="{61E368CF-19A4-4197-8F77-FAB9E394B19C}" type="presParOf" srcId="{8C75A5A6-E296-4D66-A616-EB6633332291}" destId="{327454F4-478B-403D-B841-677116DF9A95}" srcOrd="0" destOrd="0" presId="urn:microsoft.com/office/officeart/2018/2/layout/IconVerticalSolidList"/>
    <dgm:cxn modelId="{BB789B30-69DA-4AB3-AF70-713EC0A67EE9}" type="presParOf" srcId="{8C75A5A6-E296-4D66-A616-EB6633332291}" destId="{1EAF9E46-7DB6-42C3-80F5-2882BC2C16B1}" srcOrd="1" destOrd="0" presId="urn:microsoft.com/office/officeart/2018/2/layout/IconVerticalSolidList"/>
    <dgm:cxn modelId="{16C4F244-1241-4E2C-A14F-06A7F392E553}" type="presParOf" srcId="{8C75A5A6-E296-4D66-A616-EB6633332291}" destId="{3D4EE8CF-5842-4341-B788-210867BBDF98}" srcOrd="2" destOrd="0" presId="urn:microsoft.com/office/officeart/2018/2/layout/IconVerticalSolidList"/>
    <dgm:cxn modelId="{933914F4-B9D9-44C8-848D-14AB802E17E2}" type="presParOf" srcId="{8C75A5A6-E296-4D66-A616-EB6633332291}" destId="{85DF9199-2518-4FF0-A5E3-DB809951CB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22C32B-2CD3-4FE0-BA04-B48BAECC0E5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D4EFF72-648C-4281-ACBB-0E453715BC7D}">
      <dgm:prSet/>
      <dgm:spPr/>
      <dgm:t>
        <a:bodyPr/>
        <a:lstStyle/>
        <a:p>
          <a:r>
            <a:rPr lang="en-US"/>
            <a:t>Does not dictate approach and choice of solution</a:t>
          </a:r>
        </a:p>
      </dgm:t>
    </dgm:pt>
    <dgm:pt modelId="{4DD2C81B-BB9D-4D73-B607-D1FEF34591D8}" type="parTrans" cxnId="{1A7068FF-3314-4A3E-B031-9F60C696DD30}">
      <dgm:prSet/>
      <dgm:spPr/>
      <dgm:t>
        <a:bodyPr/>
        <a:lstStyle/>
        <a:p>
          <a:endParaRPr lang="en-US"/>
        </a:p>
      </dgm:t>
    </dgm:pt>
    <dgm:pt modelId="{E9295DDA-35DF-4903-9A3C-EA88E4730239}" type="sibTrans" cxnId="{1A7068FF-3314-4A3E-B031-9F60C696DD30}">
      <dgm:prSet/>
      <dgm:spPr/>
      <dgm:t>
        <a:bodyPr/>
        <a:lstStyle/>
        <a:p>
          <a:endParaRPr lang="en-US"/>
        </a:p>
      </dgm:t>
    </dgm:pt>
    <dgm:pt modelId="{2F1DA8BE-8FDC-40DC-BE27-C9ACB2BE0378}">
      <dgm:prSet/>
      <dgm:spPr/>
      <dgm:t>
        <a:bodyPr/>
        <a:lstStyle/>
        <a:p>
          <a:r>
            <a:rPr lang="en-US"/>
            <a:t>Does not build or deploy source code</a:t>
          </a:r>
        </a:p>
      </dgm:t>
    </dgm:pt>
    <dgm:pt modelId="{8E9060F7-34C0-4164-A276-67D6923B9F90}" type="parTrans" cxnId="{E7090044-2C4F-45D1-BDEF-86201F4529CC}">
      <dgm:prSet/>
      <dgm:spPr/>
      <dgm:t>
        <a:bodyPr/>
        <a:lstStyle/>
        <a:p>
          <a:endParaRPr lang="en-US"/>
        </a:p>
      </dgm:t>
    </dgm:pt>
    <dgm:pt modelId="{F92EFD4E-C983-46EE-8EDD-C03A8F714261}" type="sibTrans" cxnId="{E7090044-2C4F-45D1-BDEF-86201F4529CC}">
      <dgm:prSet/>
      <dgm:spPr/>
      <dgm:t>
        <a:bodyPr/>
        <a:lstStyle/>
        <a:p>
          <a:endParaRPr lang="en-US"/>
        </a:p>
      </dgm:t>
    </dgm:pt>
    <dgm:pt modelId="{29905F52-7833-4811-8FAB-D6FB23487FE5}">
      <dgm:prSet/>
      <dgm:spPr/>
      <dgm:t>
        <a:bodyPr/>
        <a:lstStyle/>
        <a:p>
          <a:r>
            <a:rPr lang="en-US"/>
            <a:t>Does not provide middleware</a:t>
          </a:r>
        </a:p>
      </dgm:t>
    </dgm:pt>
    <dgm:pt modelId="{0BD1FF4A-9FF4-4F7F-92AC-8AB0AFC65AEA}" type="parTrans" cxnId="{871EA0A0-8AEB-4B3A-9FF0-93BC49900045}">
      <dgm:prSet/>
      <dgm:spPr/>
      <dgm:t>
        <a:bodyPr/>
        <a:lstStyle/>
        <a:p>
          <a:endParaRPr lang="en-US"/>
        </a:p>
      </dgm:t>
    </dgm:pt>
    <dgm:pt modelId="{3D4A0100-847D-46D4-91FD-548282EF6279}" type="sibTrans" cxnId="{871EA0A0-8AEB-4B3A-9FF0-93BC49900045}">
      <dgm:prSet/>
      <dgm:spPr/>
      <dgm:t>
        <a:bodyPr/>
        <a:lstStyle/>
        <a:p>
          <a:endParaRPr lang="en-US"/>
        </a:p>
      </dgm:t>
    </dgm:pt>
    <dgm:pt modelId="{A7F4C40C-79EF-4C2B-AC71-7B9230735E41}">
      <dgm:prSet/>
      <dgm:spPr/>
      <dgm:t>
        <a:bodyPr/>
        <a:lstStyle/>
        <a:p>
          <a:r>
            <a:rPr lang="en-US" dirty="0"/>
            <a:t>Does not dictate logging, alerting or monitoring solutions</a:t>
          </a:r>
        </a:p>
      </dgm:t>
    </dgm:pt>
    <dgm:pt modelId="{D772AB46-2C92-4053-8479-9532C36EFCCF}" type="parTrans" cxnId="{6304A055-B4C2-4109-85A3-90233BCEE1EC}">
      <dgm:prSet/>
      <dgm:spPr/>
      <dgm:t>
        <a:bodyPr/>
        <a:lstStyle/>
        <a:p>
          <a:endParaRPr lang="en-US"/>
        </a:p>
      </dgm:t>
    </dgm:pt>
    <dgm:pt modelId="{89266AE2-181F-4FFC-BB40-20E3B99CFE16}" type="sibTrans" cxnId="{6304A055-B4C2-4109-85A3-90233BCEE1EC}">
      <dgm:prSet/>
      <dgm:spPr/>
      <dgm:t>
        <a:bodyPr/>
        <a:lstStyle/>
        <a:p>
          <a:endParaRPr lang="en-US"/>
        </a:p>
      </dgm:t>
    </dgm:pt>
    <dgm:pt modelId="{14731B9E-338A-4E82-AFE8-1BA516FC9722}">
      <dgm:prSet/>
      <dgm:spPr/>
      <dgm:t>
        <a:bodyPr/>
        <a:lstStyle/>
        <a:p>
          <a:r>
            <a:rPr lang="en-US"/>
            <a:t>Does not mandate configuration management languages or systems</a:t>
          </a:r>
        </a:p>
      </dgm:t>
    </dgm:pt>
    <dgm:pt modelId="{4F3DAC8D-4A8C-4D3A-851E-29F10B4AC371}" type="parTrans" cxnId="{9729CD75-1CA8-48B5-90B9-799E78F5E874}">
      <dgm:prSet/>
      <dgm:spPr/>
      <dgm:t>
        <a:bodyPr/>
        <a:lstStyle/>
        <a:p>
          <a:endParaRPr lang="en-US"/>
        </a:p>
      </dgm:t>
    </dgm:pt>
    <dgm:pt modelId="{F25452D3-3739-4A76-8B87-A1FB3E306706}" type="sibTrans" cxnId="{9729CD75-1CA8-48B5-90B9-799E78F5E874}">
      <dgm:prSet/>
      <dgm:spPr/>
      <dgm:t>
        <a:bodyPr/>
        <a:lstStyle/>
        <a:p>
          <a:endParaRPr lang="en-US"/>
        </a:p>
      </dgm:t>
    </dgm:pt>
    <dgm:pt modelId="{F181FEAC-F39D-0A45-BF71-9C1EC3087321}" type="pres">
      <dgm:prSet presAssocID="{9C22C32B-2CD3-4FE0-BA04-B48BAECC0E56}" presName="vert0" presStyleCnt="0">
        <dgm:presLayoutVars>
          <dgm:dir/>
          <dgm:animOne val="branch"/>
          <dgm:animLvl val="lvl"/>
        </dgm:presLayoutVars>
      </dgm:prSet>
      <dgm:spPr/>
    </dgm:pt>
    <dgm:pt modelId="{13CA38FE-FB98-CC49-9C7D-2C02270815EF}" type="pres">
      <dgm:prSet presAssocID="{3D4EFF72-648C-4281-ACBB-0E453715BC7D}" presName="thickLine" presStyleLbl="alignNode1" presStyleIdx="0" presStyleCnt="5"/>
      <dgm:spPr/>
    </dgm:pt>
    <dgm:pt modelId="{F4D8AFE6-588E-914E-A2F8-36C0AE93F4C4}" type="pres">
      <dgm:prSet presAssocID="{3D4EFF72-648C-4281-ACBB-0E453715BC7D}" presName="horz1" presStyleCnt="0"/>
      <dgm:spPr/>
    </dgm:pt>
    <dgm:pt modelId="{E286615A-36CC-5B4F-BA7A-6066051D57CF}" type="pres">
      <dgm:prSet presAssocID="{3D4EFF72-648C-4281-ACBB-0E453715BC7D}" presName="tx1" presStyleLbl="revTx" presStyleIdx="0" presStyleCnt="5"/>
      <dgm:spPr/>
    </dgm:pt>
    <dgm:pt modelId="{F763508E-9692-0D45-8F87-9DFF4BD6FD61}" type="pres">
      <dgm:prSet presAssocID="{3D4EFF72-648C-4281-ACBB-0E453715BC7D}" presName="vert1" presStyleCnt="0"/>
      <dgm:spPr/>
    </dgm:pt>
    <dgm:pt modelId="{9FCFA349-ADC5-1C47-8D6D-BFB7076F5D9B}" type="pres">
      <dgm:prSet presAssocID="{2F1DA8BE-8FDC-40DC-BE27-C9ACB2BE0378}" presName="thickLine" presStyleLbl="alignNode1" presStyleIdx="1" presStyleCnt="5"/>
      <dgm:spPr/>
    </dgm:pt>
    <dgm:pt modelId="{7B47F1A1-4590-9747-8CAE-67F6F772BF7E}" type="pres">
      <dgm:prSet presAssocID="{2F1DA8BE-8FDC-40DC-BE27-C9ACB2BE0378}" presName="horz1" presStyleCnt="0"/>
      <dgm:spPr/>
    </dgm:pt>
    <dgm:pt modelId="{167C4578-8319-FA46-8878-40077198EF1E}" type="pres">
      <dgm:prSet presAssocID="{2F1DA8BE-8FDC-40DC-BE27-C9ACB2BE0378}" presName="tx1" presStyleLbl="revTx" presStyleIdx="1" presStyleCnt="5"/>
      <dgm:spPr/>
    </dgm:pt>
    <dgm:pt modelId="{D78E79F8-C948-964F-89D6-B7E08CD628F7}" type="pres">
      <dgm:prSet presAssocID="{2F1DA8BE-8FDC-40DC-BE27-C9ACB2BE0378}" presName="vert1" presStyleCnt="0"/>
      <dgm:spPr/>
    </dgm:pt>
    <dgm:pt modelId="{7C8E170D-8215-9842-B76A-8F33AA654565}" type="pres">
      <dgm:prSet presAssocID="{29905F52-7833-4811-8FAB-D6FB23487FE5}" presName="thickLine" presStyleLbl="alignNode1" presStyleIdx="2" presStyleCnt="5"/>
      <dgm:spPr/>
    </dgm:pt>
    <dgm:pt modelId="{7716054D-A0C4-A44F-9918-ECEF913F891F}" type="pres">
      <dgm:prSet presAssocID="{29905F52-7833-4811-8FAB-D6FB23487FE5}" presName="horz1" presStyleCnt="0"/>
      <dgm:spPr/>
    </dgm:pt>
    <dgm:pt modelId="{F7E08250-B3B3-EC47-AFDA-1DD6C309C24A}" type="pres">
      <dgm:prSet presAssocID="{29905F52-7833-4811-8FAB-D6FB23487FE5}" presName="tx1" presStyleLbl="revTx" presStyleIdx="2" presStyleCnt="5"/>
      <dgm:spPr/>
    </dgm:pt>
    <dgm:pt modelId="{A50E4AEB-3E84-2D4E-AB23-2204F534494F}" type="pres">
      <dgm:prSet presAssocID="{29905F52-7833-4811-8FAB-D6FB23487FE5}" presName="vert1" presStyleCnt="0"/>
      <dgm:spPr/>
    </dgm:pt>
    <dgm:pt modelId="{99DADEAE-904B-E34E-80A2-E3ACD74BB113}" type="pres">
      <dgm:prSet presAssocID="{A7F4C40C-79EF-4C2B-AC71-7B9230735E41}" presName="thickLine" presStyleLbl="alignNode1" presStyleIdx="3" presStyleCnt="5"/>
      <dgm:spPr/>
    </dgm:pt>
    <dgm:pt modelId="{AF350B98-01E7-294B-850F-9DF18F511484}" type="pres">
      <dgm:prSet presAssocID="{A7F4C40C-79EF-4C2B-AC71-7B9230735E41}" presName="horz1" presStyleCnt="0"/>
      <dgm:spPr/>
    </dgm:pt>
    <dgm:pt modelId="{7FAE4C24-8DD2-954C-8EF2-50EFE707BF09}" type="pres">
      <dgm:prSet presAssocID="{A7F4C40C-79EF-4C2B-AC71-7B9230735E41}" presName="tx1" presStyleLbl="revTx" presStyleIdx="3" presStyleCnt="5"/>
      <dgm:spPr/>
    </dgm:pt>
    <dgm:pt modelId="{90B3094B-2386-7842-9614-545DF39B50FF}" type="pres">
      <dgm:prSet presAssocID="{A7F4C40C-79EF-4C2B-AC71-7B9230735E41}" presName="vert1" presStyleCnt="0"/>
      <dgm:spPr/>
    </dgm:pt>
    <dgm:pt modelId="{8DE3BB28-FDCA-2F43-AC4D-F79CB0B2305D}" type="pres">
      <dgm:prSet presAssocID="{14731B9E-338A-4E82-AFE8-1BA516FC9722}" presName="thickLine" presStyleLbl="alignNode1" presStyleIdx="4" presStyleCnt="5"/>
      <dgm:spPr/>
    </dgm:pt>
    <dgm:pt modelId="{9F542BEC-F8A5-D141-8788-F6B467A95084}" type="pres">
      <dgm:prSet presAssocID="{14731B9E-338A-4E82-AFE8-1BA516FC9722}" presName="horz1" presStyleCnt="0"/>
      <dgm:spPr/>
    </dgm:pt>
    <dgm:pt modelId="{DECC2FD2-3F2A-CE4C-9031-54A2727983E3}" type="pres">
      <dgm:prSet presAssocID="{14731B9E-338A-4E82-AFE8-1BA516FC9722}" presName="tx1" presStyleLbl="revTx" presStyleIdx="4" presStyleCnt="5"/>
      <dgm:spPr/>
    </dgm:pt>
    <dgm:pt modelId="{CFA38F52-FAAD-D349-8F51-25077311E8C6}" type="pres">
      <dgm:prSet presAssocID="{14731B9E-338A-4E82-AFE8-1BA516FC9722}" presName="vert1" presStyleCnt="0"/>
      <dgm:spPr/>
    </dgm:pt>
  </dgm:ptLst>
  <dgm:cxnLst>
    <dgm:cxn modelId="{6E470C39-5614-3D41-A1BF-2276BA206A1F}" type="presOf" srcId="{14731B9E-338A-4E82-AFE8-1BA516FC9722}" destId="{DECC2FD2-3F2A-CE4C-9031-54A2727983E3}" srcOrd="0" destOrd="0" presId="urn:microsoft.com/office/officeart/2008/layout/LinedList"/>
    <dgm:cxn modelId="{E7090044-2C4F-45D1-BDEF-86201F4529CC}" srcId="{9C22C32B-2CD3-4FE0-BA04-B48BAECC0E56}" destId="{2F1DA8BE-8FDC-40DC-BE27-C9ACB2BE0378}" srcOrd="1" destOrd="0" parTransId="{8E9060F7-34C0-4164-A276-67D6923B9F90}" sibTransId="{F92EFD4E-C983-46EE-8EDD-C03A8F714261}"/>
    <dgm:cxn modelId="{6304A055-B4C2-4109-85A3-90233BCEE1EC}" srcId="{9C22C32B-2CD3-4FE0-BA04-B48BAECC0E56}" destId="{A7F4C40C-79EF-4C2B-AC71-7B9230735E41}" srcOrd="3" destOrd="0" parTransId="{D772AB46-2C92-4053-8479-9532C36EFCCF}" sibTransId="{89266AE2-181F-4FFC-BB40-20E3B99CFE16}"/>
    <dgm:cxn modelId="{48DF485C-1927-5B43-AC4E-01D80F21F294}" type="presOf" srcId="{2F1DA8BE-8FDC-40DC-BE27-C9ACB2BE0378}" destId="{167C4578-8319-FA46-8878-40077198EF1E}" srcOrd="0" destOrd="0" presId="urn:microsoft.com/office/officeart/2008/layout/LinedList"/>
    <dgm:cxn modelId="{9729CD75-1CA8-48B5-90B9-799E78F5E874}" srcId="{9C22C32B-2CD3-4FE0-BA04-B48BAECC0E56}" destId="{14731B9E-338A-4E82-AFE8-1BA516FC9722}" srcOrd="4" destOrd="0" parTransId="{4F3DAC8D-4A8C-4D3A-851E-29F10B4AC371}" sibTransId="{F25452D3-3739-4A76-8B87-A1FB3E306706}"/>
    <dgm:cxn modelId="{A5BBF09F-0FD0-8C4B-908B-4C68E395FC6C}" type="presOf" srcId="{3D4EFF72-648C-4281-ACBB-0E453715BC7D}" destId="{E286615A-36CC-5B4F-BA7A-6066051D57CF}" srcOrd="0" destOrd="0" presId="urn:microsoft.com/office/officeart/2008/layout/LinedList"/>
    <dgm:cxn modelId="{871EA0A0-8AEB-4B3A-9FF0-93BC49900045}" srcId="{9C22C32B-2CD3-4FE0-BA04-B48BAECC0E56}" destId="{29905F52-7833-4811-8FAB-D6FB23487FE5}" srcOrd="2" destOrd="0" parTransId="{0BD1FF4A-9FF4-4F7F-92AC-8AB0AFC65AEA}" sibTransId="{3D4A0100-847D-46D4-91FD-548282EF6279}"/>
    <dgm:cxn modelId="{E205B5B3-C2B7-3040-BF6A-E4274287600C}" type="presOf" srcId="{A7F4C40C-79EF-4C2B-AC71-7B9230735E41}" destId="{7FAE4C24-8DD2-954C-8EF2-50EFE707BF09}" srcOrd="0" destOrd="0" presId="urn:microsoft.com/office/officeart/2008/layout/LinedList"/>
    <dgm:cxn modelId="{F96F32CA-07FB-3F49-AB97-9BAD4A8F10CC}" type="presOf" srcId="{29905F52-7833-4811-8FAB-D6FB23487FE5}" destId="{F7E08250-B3B3-EC47-AFDA-1DD6C309C24A}" srcOrd="0" destOrd="0" presId="urn:microsoft.com/office/officeart/2008/layout/LinedList"/>
    <dgm:cxn modelId="{414271FA-DB08-9649-AA34-76A32056896A}" type="presOf" srcId="{9C22C32B-2CD3-4FE0-BA04-B48BAECC0E56}" destId="{F181FEAC-F39D-0A45-BF71-9C1EC3087321}" srcOrd="0" destOrd="0" presId="urn:microsoft.com/office/officeart/2008/layout/LinedList"/>
    <dgm:cxn modelId="{1A7068FF-3314-4A3E-B031-9F60C696DD30}" srcId="{9C22C32B-2CD3-4FE0-BA04-B48BAECC0E56}" destId="{3D4EFF72-648C-4281-ACBB-0E453715BC7D}" srcOrd="0" destOrd="0" parTransId="{4DD2C81B-BB9D-4D73-B607-D1FEF34591D8}" sibTransId="{E9295DDA-35DF-4903-9A3C-EA88E4730239}"/>
    <dgm:cxn modelId="{D4D70E58-B7A1-5A4B-A1DE-51A88DF5B399}" type="presParOf" srcId="{F181FEAC-F39D-0A45-BF71-9C1EC3087321}" destId="{13CA38FE-FB98-CC49-9C7D-2C02270815EF}" srcOrd="0" destOrd="0" presId="urn:microsoft.com/office/officeart/2008/layout/LinedList"/>
    <dgm:cxn modelId="{54FDABC9-FC84-4848-8DEC-25588939F991}" type="presParOf" srcId="{F181FEAC-F39D-0A45-BF71-9C1EC3087321}" destId="{F4D8AFE6-588E-914E-A2F8-36C0AE93F4C4}" srcOrd="1" destOrd="0" presId="urn:microsoft.com/office/officeart/2008/layout/LinedList"/>
    <dgm:cxn modelId="{EE0914A0-6CBD-1F48-B3A4-A5E457E2265E}" type="presParOf" srcId="{F4D8AFE6-588E-914E-A2F8-36C0AE93F4C4}" destId="{E286615A-36CC-5B4F-BA7A-6066051D57CF}" srcOrd="0" destOrd="0" presId="urn:microsoft.com/office/officeart/2008/layout/LinedList"/>
    <dgm:cxn modelId="{991F99FA-482C-0D48-9152-A39D3BF71B58}" type="presParOf" srcId="{F4D8AFE6-588E-914E-A2F8-36C0AE93F4C4}" destId="{F763508E-9692-0D45-8F87-9DFF4BD6FD61}" srcOrd="1" destOrd="0" presId="urn:microsoft.com/office/officeart/2008/layout/LinedList"/>
    <dgm:cxn modelId="{7E1A6FB4-A49E-8246-A58E-C35A182F2E97}" type="presParOf" srcId="{F181FEAC-F39D-0A45-BF71-9C1EC3087321}" destId="{9FCFA349-ADC5-1C47-8D6D-BFB7076F5D9B}" srcOrd="2" destOrd="0" presId="urn:microsoft.com/office/officeart/2008/layout/LinedList"/>
    <dgm:cxn modelId="{60CD4AC6-F264-4541-8CDE-24DDFE05C898}" type="presParOf" srcId="{F181FEAC-F39D-0A45-BF71-9C1EC3087321}" destId="{7B47F1A1-4590-9747-8CAE-67F6F772BF7E}" srcOrd="3" destOrd="0" presId="urn:microsoft.com/office/officeart/2008/layout/LinedList"/>
    <dgm:cxn modelId="{1D9E7EAA-E3CE-7248-9C1E-D6C2AECE7ABE}" type="presParOf" srcId="{7B47F1A1-4590-9747-8CAE-67F6F772BF7E}" destId="{167C4578-8319-FA46-8878-40077198EF1E}" srcOrd="0" destOrd="0" presId="urn:microsoft.com/office/officeart/2008/layout/LinedList"/>
    <dgm:cxn modelId="{A56C07B9-D581-0C47-8C77-605293BC67D2}" type="presParOf" srcId="{7B47F1A1-4590-9747-8CAE-67F6F772BF7E}" destId="{D78E79F8-C948-964F-89D6-B7E08CD628F7}" srcOrd="1" destOrd="0" presId="urn:microsoft.com/office/officeart/2008/layout/LinedList"/>
    <dgm:cxn modelId="{A9787BC1-B0E3-6A4A-8F66-605D36042899}" type="presParOf" srcId="{F181FEAC-F39D-0A45-BF71-9C1EC3087321}" destId="{7C8E170D-8215-9842-B76A-8F33AA654565}" srcOrd="4" destOrd="0" presId="urn:microsoft.com/office/officeart/2008/layout/LinedList"/>
    <dgm:cxn modelId="{13F9E033-B80E-9B48-895D-C349C294BE22}" type="presParOf" srcId="{F181FEAC-F39D-0A45-BF71-9C1EC3087321}" destId="{7716054D-A0C4-A44F-9918-ECEF913F891F}" srcOrd="5" destOrd="0" presId="urn:microsoft.com/office/officeart/2008/layout/LinedList"/>
    <dgm:cxn modelId="{BC9AD804-46A4-FA49-BCE4-F5A0F81D5AE3}" type="presParOf" srcId="{7716054D-A0C4-A44F-9918-ECEF913F891F}" destId="{F7E08250-B3B3-EC47-AFDA-1DD6C309C24A}" srcOrd="0" destOrd="0" presId="urn:microsoft.com/office/officeart/2008/layout/LinedList"/>
    <dgm:cxn modelId="{CC7B6981-BDAB-BC4E-A97D-0291B7C4D918}" type="presParOf" srcId="{7716054D-A0C4-A44F-9918-ECEF913F891F}" destId="{A50E4AEB-3E84-2D4E-AB23-2204F534494F}" srcOrd="1" destOrd="0" presId="urn:microsoft.com/office/officeart/2008/layout/LinedList"/>
    <dgm:cxn modelId="{F0881FCE-8C6A-1C4E-A104-26EBAC5A0D8F}" type="presParOf" srcId="{F181FEAC-F39D-0A45-BF71-9C1EC3087321}" destId="{99DADEAE-904B-E34E-80A2-E3ACD74BB113}" srcOrd="6" destOrd="0" presId="urn:microsoft.com/office/officeart/2008/layout/LinedList"/>
    <dgm:cxn modelId="{AE2BB12E-7B30-944D-88F6-BC8EBB6D9633}" type="presParOf" srcId="{F181FEAC-F39D-0A45-BF71-9C1EC3087321}" destId="{AF350B98-01E7-294B-850F-9DF18F511484}" srcOrd="7" destOrd="0" presId="urn:microsoft.com/office/officeart/2008/layout/LinedList"/>
    <dgm:cxn modelId="{046AC7B0-F1C9-AE44-8392-01D7A559DDBB}" type="presParOf" srcId="{AF350B98-01E7-294B-850F-9DF18F511484}" destId="{7FAE4C24-8DD2-954C-8EF2-50EFE707BF09}" srcOrd="0" destOrd="0" presId="urn:microsoft.com/office/officeart/2008/layout/LinedList"/>
    <dgm:cxn modelId="{92C2D170-2325-D44E-BC58-D1F91D8D07E2}" type="presParOf" srcId="{AF350B98-01E7-294B-850F-9DF18F511484}" destId="{90B3094B-2386-7842-9614-545DF39B50FF}" srcOrd="1" destOrd="0" presId="urn:microsoft.com/office/officeart/2008/layout/LinedList"/>
    <dgm:cxn modelId="{88DCD2F6-D783-7C43-89ED-528D25A244D2}" type="presParOf" srcId="{F181FEAC-F39D-0A45-BF71-9C1EC3087321}" destId="{8DE3BB28-FDCA-2F43-AC4D-F79CB0B2305D}" srcOrd="8" destOrd="0" presId="urn:microsoft.com/office/officeart/2008/layout/LinedList"/>
    <dgm:cxn modelId="{328749EB-99AB-1A46-946B-2833DE261038}" type="presParOf" srcId="{F181FEAC-F39D-0A45-BF71-9C1EC3087321}" destId="{9F542BEC-F8A5-D141-8788-F6B467A95084}" srcOrd="9" destOrd="0" presId="urn:microsoft.com/office/officeart/2008/layout/LinedList"/>
    <dgm:cxn modelId="{8E31C867-3428-3A46-8F64-25A0964B38E4}" type="presParOf" srcId="{9F542BEC-F8A5-D141-8788-F6B467A95084}" destId="{DECC2FD2-3F2A-CE4C-9031-54A2727983E3}" srcOrd="0" destOrd="0" presId="urn:microsoft.com/office/officeart/2008/layout/LinedList"/>
    <dgm:cxn modelId="{D7097B27-5BD6-DF42-AA0A-0C202AB2D9BC}" type="presParOf" srcId="{9F542BEC-F8A5-D141-8788-F6B467A95084}" destId="{CFA38F52-FAAD-D349-8F51-25077311E8C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5032876-37AE-4378-8091-75D3850AF49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B6DD55B-D639-40F0-A419-9CEC432B4EDD}">
      <dgm:prSet/>
      <dgm:spPr/>
      <dgm:t>
        <a:bodyPr/>
        <a:lstStyle/>
        <a:p>
          <a:r>
            <a:rPr lang="en-US"/>
            <a:t>Complexity</a:t>
          </a:r>
        </a:p>
      </dgm:t>
    </dgm:pt>
    <dgm:pt modelId="{CEC7290B-EDB5-481A-9638-72FAB4B98616}" type="parTrans" cxnId="{845AA29E-4C62-42A0-BC9B-4CDB5D7DF55B}">
      <dgm:prSet/>
      <dgm:spPr/>
      <dgm:t>
        <a:bodyPr/>
        <a:lstStyle/>
        <a:p>
          <a:endParaRPr lang="en-US"/>
        </a:p>
      </dgm:t>
    </dgm:pt>
    <dgm:pt modelId="{6C35DAC8-55D2-4F5F-831E-E6061A57E2F6}" type="sibTrans" cxnId="{845AA29E-4C62-42A0-BC9B-4CDB5D7DF55B}">
      <dgm:prSet/>
      <dgm:spPr/>
      <dgm:t>
        <a:bodyPr/>
        <a:lstStyle/>
        <a:p>
          <a:endParaRPr lang="en-US"/>
        </a:p>
      </dgm:t>
    </dgm:pt>
    <dgm:pt modelId="{2DD2F31F-5131-42C9-B876-35C9F0D1B0A8}">
      <dgm:prSet/>
      <dgm:spPr/>
      <dgm:t>
        <a:bodyPr/>
        <a:lstStyle/>
        <a:p>
          <a:r>
            <a:rPr lang="en-US"/>
            <a:t>Steep learning curve</a:t>
          </a:r>
        </a:p>
      </dgm:t>
    </dgm:pt>
    <dgm:pt modelId="{35309776-7432-4480-84BD-BFA97C9F5A07}" type="parTrans" cxnId="{34BD30B9-8ED5-4B3E-944F-24BEAA0ED8CE}">
      <dgm:prSet/>
      <dgm:spPr/>
      <dgm:t>
        <a:bodyPr/>
        <a:lstStyle/>
        <a:p>
          <a:endParaRPr lang="en-US"/>
        </a:p>
      </dgm:t>
    </dgm:pt>
    <dgm:pt modelId="{B1EFD7C9-265E-44CC-9EB3-C54697A6C831}" type="sibTrans" cxnId="{34BD30B9-8ED5-4B3E-944F-24BEAA0ED8CE}">
      <dgm:prSet/>
      <dgm:spPr/>
      <dgm:t>
        <a:bodyPr/>
        <a:lstStyle/>
        <a:p>
          <a:endParaRPr lang="en-US"/>
        </a:p>
      </dgm:t>
    </dgm:pt>
    <dgm:pt modelId="{4043A3BB-4C60-4C7D-B3FD-9D6E306313B3}">
      <dgm:prSet/>
      <dgm:spPr/>
      <dgm:t>
        <a:bodyPr/>
        <a:lstStyle/>
        <a:p>
          <a:r>
            <a:rPr lang="en-US"/>
            <a:t>Tailoring architecture to its paradigm</a:t>
          </a:r>
        </a:p>
      </dgm:t>
    </dgm:pt>
    <dgm:pt modelId="{E2D37DE5-1B28-4FEF-AD26-C76C6E2A77B0}" type="parTrans" cxnId="{A365B37B-4284-42C3-A361-C91C0183BF3A}">
      <dgm:prSet/>
      <dgm:spPr/>
      <dgm:t>
        <a:bodyPr/>
        <a:lstStyle/>
        <a:p>
          <a:endParaRPr lang="en-US"/>
        </a:p>
      </dgm:t>
    </dgm:pt>
    <dgm:pt modelId="{BD7B969F-61F6-4383-B3D1-F8A3E7363654}" type="sibTrans" cxnId="{A365B37B-4284-42C3-A361-C91C0183BF3A}">
      <dgm:prSet/>
      <dgm:spPr/>
      <dgm:t>
        <a:bodyPr/>
        <a:lstStyle/>
        <a:p>
          <a:endParaRPr lang="en-US"/>
        </a:p>
      </dgm:t>
    </dgm:pt>
    <dgm:pt modelId="{96601777-7B4C-4F17-939A-F92D9FE8EE5F}" type="pres">
      <dgm:prSet presAssocID="{F5032876-37AE-4378-8091-75D3850AF495}" presName="root" presStyleCnt="0">
        <dgm:presLayoutVars>
          <dgm:dir/>
          <dgm:resizeHandles val="exact"/>
        </dgm:presLayoutVars>
      </dgm:prSet>
      <dgm:spPr/>
    </dgm:pt>
    <dgm:pt modelId="{36DBE956-027B-4EC4-92E1-DFB2F517623F}" type="pres">
      <dgm:prSet presAssocID="{2B6DD55B-D639-40F0-A419-9CEC432B4EDD}" presName="compNode" presStyleCnt="0"/>
      <dgm:spPr/>
    </dgm:pt>
    <dgm:pt modelId="{30B45FA5-5667-48A6-8430-B31CAEA00D05}" type="pres">
      <dgm:prSet presAssocID="{2B6DD55B-D639-40F0-A419-9CEC432B4EDD}" presName="bgRect" presStyleLbl="bgShp" presStyleIdx="0" presStyleCnt="3"/>
      <dgm:spPr/>
    </dgm:pt>
    <dgm:pt modelId="{64735930-81FC-458E-BD19-2BD6D6CF2A43}" type="pres">
      <dgm:prSet presAssocID="{2B6DD55B-D639-40F0-A419-9CEC432B4ED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02AD1F3-1F35-4EF2-8A7D-225708A4F6F0}" type="pres">
      <dgm:prSet presAssocID="{2B6DD55B-D639-40F0-A419-9CEC432B4EDD}" presName="spaceRect" presStyleCnt="0"/>
      <dgm:spPr/>
    </dgm:pt>
    <dgm:pt modelId="{90C3AAE7-A92D-4B13-B70D-0CDFCFAD0A74}" type="pres">
      <dgm:prSet presAssocID="{2B6DD55B-D639-40F0-A419-9CEC432B4EDD}" presName="parTx" presStyleLbl="revTx" presStyleIdx="0" presStyleCnt="3">
        <dgm:presLayoutVars>
          <dgm:chMax val="0"/>
          <dgm:chPref val="0"/>
        </dgm:presLayoutVars>
      </dgm:prSet>
      <dgm:spPr/>
    </dgm:pt>
    <dgm:pt modelId="{E329A5FA-963F-4923-AD57-367A5C03FCE8}" type="pres">
      <dgm:prSet presAssocID="{6C35DAC8-55D2-4F5F-831E-E6061A57E2F6}" presName="sibTrans" presStyleCnt="0"/>
      <dgm:spPr/>
    </dgm:pt>
    <dgm:pt modelId="{C0398774-14D6-433C-9441-3F77ACB72780}" type="pres">
      <dgm:prSet presAssocID="{2DD2F31F-5131-42C9-B876-35C9F0D1B0A8}" presName="compNode" presStyleCnt="0"/>
      <dgm:spPr/>
    </dgm:pt>
    <dgm:pt modelId="{8539CC89-402D-4EC6-B2B8-3B87A32BB257}" type="pres">
      <dgm:prSet presAssocID="{2DD2F31F-5131-42C9-B876-35C9F0D1B0A8}" presName="bgRect" presStyleLbl="bgShp" presStyleIdx="1" presStyleCnt="3"/>
      <dgm:spPr/>
    </dgm:pt>
    <dgm:pt modelId="{E4923D45-19FA-46BC-9F92-647247C2309C}" type="pres">
      <dgm:prSet presAssocID="{2DD2F31F-5131-42C9-B876-35C9F0D1B0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1CC8B676-EB41-48C4-8B57-3618BCC2175D}" type="pres">
      <dgm:prSet presAssocID="{2DD2F31F-5131-42C9-B876-35C9F0D1B0A8}" presName="spaceRect" presStyleCnt="0"/>
      <dgm:spPr/>
    </dgm:pt>
    <dgm:pt modelId="{7720CE31-F70A-428F-9FC3-96CA143938FF}" type="pres">
      <dgm:prSet presAssocID="{2DD2F31F-5131-42C9-B876-35C9F0D1B0A8}" presName="parTx" presStyleLbl="revTx" presStyleIdx="1" presStyleCnt="3">
        <dgm:presLayoutVars>
          <dgm:chMax val="0"/>
          <dgm:chPref val="0"/>
        </dgm:presLayoutVars>
      </dgm:prSet>
      <dgm:spPr/>
    </dgm:pt>
    <dgm:pt modelId="{AA583A1A-17FB-4B96-8ADD-A1C3216E72ED}" type="pres">
      <dgm:prSet presAssocID="{B1EFD7C9-265E-44CC-9EB3-C54697A6C831}" presName="sibTrans" presStyleCnt="0"/>
      <dgm:spPr/>
    </dgm:pt>
    <dgm:pt modelId="{D0C96C65-1C3C-469A-88DC-C8D0B846D750}" type="pres">
      <dgm:prSet presAssocID="{4043A3BB-4C60-4C7D-B3FD-9D6E306313B3}" presName="compNode" presStyleCnt="0"/>
      <dgm:spPr/>
    </dgm:pt>
    <dgm:pt modelId="{E5D7AA67-88B7-4F8C-8535-7F6CA0B19E73}" type="pres">
      <dgm:prSet presAssocID="{4043A3BB-4C60-4C7D-B3FD-9D6E306313B3}" presName="bgRect" presStyleLbl="bgShp" presStyleIdx="2" presStyleCnt="3"/>
      <dgm:spPr/>
    </dgm:pt>
    <dgm:pt modelId="{0DCF6851-E965-494B-864C-86C63F92B1ED}" type="pres">
      <dgm:prSet presAssocID="{4043A3BB-4C60-4C7D-B3FD-9D6E306313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F54CC0A0-0B84-425A-A39B-713A60F449BD}" type="pres">
      <dgm:prSet presAssocID="{4043A3BB-4C60-4C7D-B3FD-9D6E306313B3}" presName="spaceRect" presStyleCnt="0"/>
      <dgm:spPr/>
    </dgm:pt>
    <dgm:pt modelId="{9A8B37E3-6E1A-4FF0-9439-74125D782221}" type="pres">
      <dgm:prSet presAssocID="{4043A3BB-4C60-4C7D-B3FD-9D6E306313B3}" presName="parTx" presStyleLbl="revTx" presStyleIdx="2" presStyleCnt="3">
        <dgm:presLayoutVars>
          <dgm:chMax val="0"/>
          <dgm:chPref val="0"/>
        </dgm:presLayoutVars>
      </dgm:prSet>
      <dgm:spPr/>
    </dgm:pt>
  </dgm:ptLst>
  <dgm:cxnLst>
    <dgm:cxn modelId="{BDBB2C3E-E0EC-4EC0-8EE5-941092C15ADE}" type="presOf" srcId="{2B6DD55B-D639-40F0-A419-9CEC432B4EDD}" destId="{90C3AAE7-A92D-4B13-B70D-0CDFCFAD0A74}" srcOrd="0" destOrd="0" presId="urn:microsoft.com/office/officeart/2018/2/layout/IconVerticalSolidList"/>
    <dgm:cxn modelId="{CBC04265-6990-46B8-A893-B5575219A073}" type="presOf" srcId="{4043A3BB-4C60-4C7D-B3FD-9D6E306313B3}" destId="{9A8B37E3-6E1A-4FF0-9439-74125D782221}" srcOrd="0" destOrd="0" presId="urn:microsoft.com/office/officeart/2018/2/layout/IconVerticalSolidList"/>
    <dgm:cxn modelId="{A365B37B-4284-42C3-A361-C91C0183BF3A}" srcId="{F5032876-37AE-4378-8091-75D3850AF495}" destId="{4043A3BB-4C60-4C7D-B3FD-9D6E306313B3}" srcOrd="2" destOrd="0" parTransId="{E2D37DE5-1B28-4FEF-AD26-C76C6E2A77B0}" sibTransId="{BD7B969F-61F6-4383-B3D1-F8A3E7363654}"/>
    <dgm:cxn modelId="{061AEB82-7A78-4086-BB61-F8D239F35229}" type="presOf" srcId="{F5032876-37AE-4378-8091-75D3850AF495}" destId="{96601777-7B4C-4F17-939A-F92D9FE8EE5F}" srcOrd="0" destOrd="0" presId="urn:microsoft.com/office/officeart/2018/2/layout/IconVerticalSolidList"/>
    <dgm:cxn modelId="{845AA29E-4C62-42A0-BC9B-4CDB5D7DF55B}" srcId="{F5032876-37AE-4378-8091-75D3850AF495}" destId="{2B6DD55B-D639-40F0-A419-9CEC432B4EDD}" srcOrd="0" destOrd="0" parTransId="{CEC7290B-EDB5-481A-9638-72FAB4B98616}" sibTransId="{6C35DAC8-55D2-4F5F-831E-E6061A57E2F6}"/>
    <dgm:cxn modelId="{D50AA1A6-812E-42DF-9846-FEB7E9B8F2AE}" type="presOf" srcId="{2DD2F31F-5131-42C9-B876-35C9F0D1B0A8}" destId="{7720CE31-F70A-428F-9FC3-96CA143938FF}" srcOrd="0" destOrd="0" presId="urn:microsoft.com/office/officeart/2018/2/layout/IconVerticalSolidList"/>
    <dgm:cxn modelId="{34BD30B9-8ED5-4B3E-944F-24BEAA0ED8CE}" srcId="{F5032876-37AE-4378-8091-75D3850AF495}" destId="{2DD2F31F-5131-42C9-B876-35C9F0D1B0A8}" srcOrd="1" destOrd="0" parTransId="{35309776-7432-4480-84BD-BFA97C9F5A07}" sibTransId="{B1EFD7C9-265E-44CC-9EB3-C54697A6C831}"/>
    <dgm:cxn modelId="{E237F1EE-9390-4737-9AFD-4BF5F0306595}" type="presParOf" srcId="{96601777-7B4C-4F17-939A-F92D9FE8EE5F}" destId="{36DBE956-027B-4EC4-92E1-DFB2F517623F}" srcOrd="0" destOrd="0" presId="urn:microsoft.com/office/officeart/2018/2/layout/IconVerticalSolidList"/>
    <dgm:cxn modelId="{7A31A323-2396-49CE-B96C-3ECB1D85B353}" type="presParOf" srcId="{36DBE956-027B-4EC4-92E1-DFB2F517623F}" destId="{30B45FA5-5667-48A6-8430-B31CAEA00D05}" srcOrd="0" destOrd="0" presId="urn:microsoft.com/office/officeart/2018/2/layout/IconVerticalSolidList"/>
    <dgm:cxn modelId="{D27785F8-E2A8-4AA7-821D-F3F2FE7370B2}" type="presParOf" srcId="{36DBE956-027B-4EC4-92E1-DFB2F517623F}" destId="{64735930-81FC-458E-BD19-2BD6D6CF2A43}" srcOrd="1" destOrd="0" presId="urn:microsoft.com/office/officeart/2018/2/layout/IconVerticalSolidList"/>
    <dgm:cxn modelId="{A390228C-230C-4BA0-B0C0-E943B5BED9CC}" type="presParOf" srcId="{36DBE956-027B-4EC4-92E1-DFB2F517623F}" destId="{002AD1F3-1F35-4EF2-8A7D-225708A4F6F0}" srcOrd="2" destOrd="0" presId="urn:microsoft.com/office/officeart/2018/2/layout/IconVerticalSolidList"/>
    <dgm:cxn modelId="{1B22840A-097A-414D-A6C9-FEAD51A54C55}" type="presParOf" srcId="{36DBE956-027B-4EC4-92E1-DFB2F517623F}" destId="{90C3AAE7-A92D-4B13-B70D-0CDFCFAD0A74}" srcOrd="3" destOrd="0" presId="urn:microsoft.com/office/officeart/2018/2/layout/IconVerticalSolidList"/>
    <dgm:cxn modelId="{F20A0A10-FB71-4137-B497-36A522B27C66}" type="presParOf" srcId="{96601777-7B4C-4F17-939A-F92D9FE8EE5F}" destId="{E329A5FA-963F-4923-AD57-367A5C03FCE8}" srcOrd="1" destOrd="0" presId="urn:microsoft.com/office/officeart/2018/2/layout/IconVerticalSolidList"/>
    <dgm:cxn modelId="{8C125CB8-30B5-48E8-BE9C-17EAF70A2D9A}" type="presParOf" srcId="{96601777-7B4C-4F17-939A-F92D9FE8EE5F}" destId="{C0398774-14D6-433C-9441-3F77ACB72780}" srcOrd="2" destOrd="0" presId="urn:microsoft.com/office/officeart/2018/2/layout/IconVerticalSolidList"/>
    <dgm:cxn modelId="{ECEB6B1E-8897-45DE-B6FB-FE44A6908BD0}" type="presParOf" srcId="{C0398774-14D6-433C-9441-3F77ACB72780}" destId="{8539CC89-402D-4EC6-B2B8-3B87A32BB257}" srcOrd="0" destOrd="0" presId="urn:microsoft.com/office/officeart/2018/2/layout/IconVerticalSolidList"/>
    <dgm:cxn modelId="{A9126F13-606B-4ACD-A3EA-0A8A10961755}" type="presParOf" srcId="{C0398774-14D6-433C-9441-3F77ACB72780}" destId="{E4923D45-19FA-46BC-9F92-647247C2309C}" srcOrd="1" destOrd="0" presId="urn:microsoft.com/office/officeart/2018/2/layout/IconVerticalSolidList"/>
    <dgm:cxn modelId="{A3A4D963-7395-4FCF-8F7C-7E0D277D4797}" type="presParOf" srcId="{C0398774-14D6-433C-9441-3F77ACB72780}" destId="{1CC8B676-EB41-48C4-8B57-3618BCC2175D}" srcOrd="2" destOrd="0" presId="urn:microsoft.com/office/officeart/2018/2/layout/IconVerticalSolidList"/>
    <dgm:cxn modelId="{B7C4CB59-1373-40DF-8D12-3F58DB5D5249}" type="presParOf" srcId="{C0398774-14D6-433C-9441-3F77ACB72780}" destId="{7720CE31-F70A-428F-9FC3-96CA143938FF}" srcOrd="3" destOrd="0" presId="urn:microsoft.com/office/officeart/2018/2/layout/IconVerticalSolidList"/>
    <dgm:cxn modelId="{DA580B0A-8576-4DBA-9A68-4AC943D063E6}" type="presParOf" srcId="{96601777-7B4C-4F17-939A-F92D9FE8EE5F}" destId="{AA583A1A-17FB-4B96-8ADD-A1C3216E72ED}" srcOrd="3" destOrd="0" presId="urn:microsoft.com/office/officeart/2018/2/layout/IconVerticalSolidList"/>
    <dgm:cxn modelId="{5FADF4A4-D734-48B8-B30B-E90FB208E642}" type="presParOf" srcId="{96601777-7B4C-4F17-939A-F92D9FE8EE5F}" destId="{D0C96C65-1C3C-469A-88DC-C8D0B846D750}" srcOrd="4" destOrd="0" presId="urn:microsoft.com/office/officeart/2018/2/layout/IconVerticalSolidList"/>
    <dgm:cxn modelId="{59540659-5EB7-4FCA-9E68-0CAC6F102565}" type="presParOf" srcId="{D0C96C65-1C3C-469A-88DC-C8D0B846D750}" destId="{E5D7AA67-88B7-4F8C-8535-7F6CA0B19E73}" srcOrd="0" destOrd="0" presId="urn:microsoft.com/office/officeart/2018/2/layout/IconVerticalSolidList"/>
    <dgm:cxn modelId="{424C3B65-1A43-4DD0-AC55-5D650A9460E4}" type="presParOf" srcId="{D0C96C65-1C3C-469A-88DC-C8D0B846D750}" destId="{0DCF6851-E965-494B-864C-86C63F92B1ED}" srcOrd="1" destOrd="0" presId="urn:microsoft.com/office/officeart/2018/2/layout/IconVerticalSolidList"/>
    <dgm:cxn modelId="{1D798BE5-F851-49C2-AA9D-8C482F7983F4}" type="presParOf" srcId="{D0C96C65-1C3C-469A-88DC-C8D0B846D750}" destId="{F54CC0A0-0B84-425A-A39B-713A60F449BD}" srcOrd="2" destOrd="0" presId="urn:microsoft.com/office/officeart/2018/2/layout/IconVerticalSolidList"/>
    <dgm:cxn modelId="{B2637EC3-6813-499A-83F9-6CB9B115E6EF}" type="presParOf" srcId="{D0C96C65-1C3C-469A-88DC-C8D0B846D750}" destId="{9A8B37E3-6E1A-4FF0-9439-74125D78222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2041DEE-EEF2-4614-A2A0-6DD90019BD4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81B08D5-9B0C-4528-BD61-BF50EAF15551}">
      <dgm:prSet/>
      <dgm:spPr/>
      <dgm:t>
        <a:bodyPr/>
        <a:lstStyle/>
        <a:p>
          <a:r>
            <a:rPr lang="en-GB"/>
            <a:t>Smallest, simplest Kubernetes object</a:t>
          </a:r>
          <a:endParaRPr lang="en-US"/>
        </a:p>
      </dgm:t>
    </dgm:pt>
    <dgm:pt modelId="{EBD94456-14D4-4257-9FC8-44F07B0DE95A}" type="parTrans" cxnId="{FDDCB2E3-6617-46DD-9AF9-2F2AA177AB4B}">
      <dgm:prSet/>
      <dgm:spPr/>
      <dgm:t>
        <a:bodyPr/>
        <a:lstStyle/>
        <a:p>
          <a:endParaRPr lang="en-US"/>
        </a:p>
      </dgm:t>
    </dgm:pt>
    <dgm:pt modelId="{474A1810-CDEB-4841-BB1B-06AEDDEFBB3E}" type="sibTrans" cxnId="{FDDCB2E3-6617-46DD-9AF9-2F2AA177AB4B}">
      <dgm:prSet/>
      <dgm:spPr/>
      <dgm:t>
        <a:bodyPr/>
        <a:lstStyle/>
        <a:p>
          <a:endParaRPr lang="en-US"/>
        </a:p>
      </dgm:t>
    </dgm:pt>
    <dgm:pt modelId="{B81D4867-5547-4873-9A39-5A0A1EDCF462}">
      <dgm:prSet/>
      <dgm:spPr/>
      <dgm:t>
        <a:bodyPr/>
        <a:lstStyle/>
        <a:p>
          <a:r>
            <a:rPr lang="en-GB"/>
            <a:t>Set of running containers</a:t>
          </a:r>
          <a:endParaRPr lang="en-US"/>
        </a:p>
      </dgm:t>
    </dgm:pt>
    <dgm:pt modelId="{6B9CDA7E-B2E7-4252-9089-94FEAB8F823C}" type="parTrans" cxnId="{9F97B178-A293-4E5E-9A5F-2562586B3D23}">
      <dgm:prSet/>
      <dgm:spPr/>
      <dgm:t>
        <a:bodyPr/>
        <a:lstStyle/>
        <a:p>
          <a:endParaRPr lang="en-US"/>
        </a:p>
      </dgm:t>
    </dgm:pt>
    <dgm:pt modelId="{C7B7BCF7-7345-495B-907F-A2405842E6EB}" type="sibTrans" cxnId="{9F97B178-A293-4E5E-9A5F-2562586B3D23}">
      <dgm:prSet/>
      <dgm:spPr/>
      <dgm:t>
        <a:bodyPr/>
        <a:lstStyle/>
        <a:p>
          <a:endParaRPr lang="en-US"/>
        </a:p>
      </dgm:t>
    </dgm:pt>
    <dgm:pt modelId="{D99FE518-5B35-4853-A640-6AA38A996CCA}">
      <dgm:prSet/>
      <dgm:spPr/>
      <dgm:t>
        <a:bodyPr/>
        <a:lstStyle/>
        <a:p>
          <a:r>
            <a:rPr lang="en-GB"/>
            <a:t>Do not confuse with container</a:t>
          </a:r>
          <a:endParaRPr lang="en-US"/>
        </a:p>
      </dgm:t>
    </dgm:pt>
    <dgm:pt modelId="{84DE97D8-C80C-404E-B3A9-5345B272EC84}" type="parTrans" cxnId="{416DDF75-9CA9-4FC2-80B1-C2211E6B03BF}">
      <dgm:prSet/>
      <dgm:spPr/>
      <dgm:t>
        <a:bodyPr/>
        <a:lstStyle/>
        <a:p>
          <a:endParaRPr lang="en-US"/>
        </a:p>
      </dgm:t>
    </dgm:pt>
    <dgm:pt modelId="{EA548BF3-4245-4302-A9CC-9545F4C6D81F}" type="sibTrans" cxnId="{416DDF75-9CA9-4FC2-80B1-C2211E6B03BF}">
      <dgm:prSet/>
      <dgm:spPr/>
      <dgm:t>
        <a:bodyPr/>
        <a:lstStyle/>
        <a:p>
          <a:endParaRPr lang="en-US"/>
        </a:p>
      </dgm:t>
    </dgm:pt>
    <dgm:pt modelId="{9CDFFD10-2CB3-4359-9135-776D50C8D114}">
      <dgm:prSet/>
      <dgm:spPr/>
      <dgm:t>
        <a:bodyPr/>
        <a:lstStyle/>
        <a:p>
          <a:r>
            <a:rPr lang="en-GB"/>
            <a:t>Rarely exist in isolation</a:t>
          </a:r>
          <a:endParaRPr lang="en-US"/>
        </a:p>
      </dgm:t>
    </dgm:pt>
    <dgm:pt modelId="{C85AEED0-A162-4EC4-951F-C315451EB5B3}" type="parTrans" cxnId="{633E2C32-ACE0-46EC-827C-7629F452F19C}">
      <dgm:prSet/>
      <dgm:spPr/>
      <dgm:t>
        <a:bodyPr/>
        <a:lstStyle/>
        <a:p>
          <a:endParaRPr lang="en-US"/>
        </a:p>
      </dgm:t>
    </dgm:pt>
    <dgm:pt modelId="{147EE42D-1419-4368-8DEE-1011E154827A}" type="sibTrans" cxnId="{633E2C32-ACE0-46EC-827C-7629F452F19C}">
      <dgm:prSet/>
      <dgm:spPr/>
      <dgm:t>
        <a:bodyPr/>
        <a:lstStyle/>
        <a:p>
          <a:endParaRPr lang="en-US"/>
        </a:p>
      </dgm:t>
    </dgm:pt>
    <dgm:pt modelId="{C6862231-8CB0-0A45-8B90-668743AE9017}" type="pres">
      <dgm:prSet presAssocID="{D2041DEE-EEF2-4614-A2A0-6DD90019BD42}" presName="vert0" presStyleCnt="0">
        <dgm:presLayoutVars>
          <dgm:dir/>
          <dgm:animOne val="branch"/>
          <dgm:animLvl val="lvl"/>
        </dgm:presLayoutVars>
      </dgm:prSet>
      <dgm:spPr/>
    </dgm:pt>
    <dgm:pt modelId="{41DEA207-8223-9745-ABD8-245F4FE01875}" type="pres">
      <dgm:prSet presAssocID="{D81B08D5-9B0C-4528-BD61-BF50EAF15551}" presName="thickLine" presStyleLbl="alignNode1" presStyleIdx="0" presStyleCnt="4"/>
      <dgm:spPr/>
    </dgm:pt>
    <dgm:pt modelId="{477A2316-DB8B-A94D-9861-4D46C9B31E80}" type="pres">
      <dgm:prSet presAssocID="{D81B08D5-9B0C-4528-BD61-BF50EAF15551}" presName="horz1" presStyleCnt="0"/>
      <dgm:spPr/>
    </dgm:pt>
    <dgm:pt modelId="{53B67AFA-F5DF-B049-9274-38084A5EE5AF}" type="pres">
      <dgm:prSet presAssocID="{D81B08D5-9B0C-4528-BD61-BF50EAF15551}" presName="tx1" presStyleLbl="revTx" presStyleIdx="0" presStyleCnt="4"/>
      <dgm:spPr/>
    </dgm:pt>
    <dgm:pt modelId="{16358186-535A-FF4C-AF4E-9D19EA74189E}" type="pres">
      <dgm:prSet presAssocID="{D81B08D5-9B0C-4528-BD61-BF50EAF15551}" presName="vert1" presStyleCnt="0"/>
      <dgm:spPr/>
    </dgm:pt>
    <dgm:pt modelId="{F59EE798-3F68-5840-864E-C56CDD772BD4}" type="pres">
      <dgm:prSet presAssocID="{B81D4867-5547-4873-9A39-5A0A1EDCF462}" presName="thickLine" presStyleLbl="alignNode1" presStyleIdx="1" presStyleCnt="4"/>
      <dgm:spPr/>
    </dgm:pt>
    <dgm:pt modelId="{F1EFA78B-35D8-3E45-8A13-3B3A1DB2908D}" type="pres">
      <dgm:prSet presAssocID="{B81D4867-5547-4873-9A39-5A0A1EDCF462}" presName="horz1" presStyleCnt="0"/>
      <dgm:spPr/>
    </dgm:pt>
    <dgm:pt modelId="{21FA55B5-399D-864C-ADCE-A55CF75620F6}" type="pres">
      <dgm:prSet presAssocID="{B81D4867-5547-4873-9A39-5A0A1EDCF462}" presName="tx1" presStyleLbl="revTx" presStyleIdx="1" presStyleCnt="4"/>
      <dgm:spPr/>
    </dgm:pt>
    <dgm:pt modelId="{FEBDDDDB-A83C-D64A-945D-BA9C7005FB95}" type="pres">
      <dgm:prSet presAssocID="{B81D4867-5547-4873-9A39-5A0A1EDCF462}" presName="vert1" presStyleCnt="0"/>
      <dgm:spPr/>
    </dgm:pt>
    <dgm:pt modelId="{C465E9F7-12F9-CB47-9D60-BAB03B04A514}" type="pres">
      <dgm:prSet presAssocID="{D99FE518-5B35-4853-A640-6AA38A996CCA}" presName="thickLine" presStyleLbl="alignNode1" presStyleIdx="2" presStyleCnt="4"/>
      <dgm:spPr/>
    </dgm:pt>
    <dgm:pt modelId="{9BE2B94C-0612-6544-82C7-8BFC96330D46}" type="pres">
      <dgm:prSet presAssocID="{D99FE518-5B35-4853-A640-6AA38A996CCA}" presName="horz1" presStyleCnt="0"/>
      <dgm:spPr/>
    </dgm:pt>
    <dgm:pt modelId="{6C44B73B-FDDC-AF4E-85D6-2025B20AD4AD}" type="pres">
      <dgm:prSet presAssocID="{D99FE518-5B35-4853-A640-6AA38A996CCA}" presName="tx1" presStyleLbl="revTx" presStyleIdx="2" presStyleCnt="4"/>
      <dgm:spPr/>
    </dgm:pt>
    <dgm:pt modelId="{0FA281FB-EDAD-EA46-A6FC-6776976F47F4}" type="pres">
      <dgm:prSet presAssocID="{D99FE518-5B35-4853-A640-6AA38A996CCA}" presName="vert1" presStyleCnt="0"/>
      <dgm:spPr/>
    </dgm:pt>
    <dgm:pt modelId="{AA495702-2E39-BA4C-AD69-54FCD60AB6BC}" type="pres">
      <dgm:prSet presAssocID="{9CDFFD10-2CB3-4359-9135-776D50C8D114}" presName="thickLine" presStyleLbl="alignNode1" presStyleIdx="3" presStyleCnt="4"/>
      <dgm:spPr/>
    </dgm:pt>
    <dgm:pt modelId="{DDBE2C1C-5C14-0E4F-8F0F-BDCC7E77E5A7}" type="pres">
      <dgm:prSet presAssocID="{9CDFFD10-2CB3-4359-9135-776D50C8D114}" presName="horz1" presStyleCnt="0"/>
      <dgm:spPr/>
    </dgm:pt>
    <dgm:pt modelId="{676F3A7A-3354-9644-8DC2-6CAF0B2F27A2}" type="pres">
      <dgm:prSet presAssocID="{9CDFFD10-2CB3-4359-9135-776D50C8D114}" presName="tx1" presStyleLbl="revTx" presStyleIdx="3" presStyleCnt="4"/>
      <dgm:spPr/>
    </dgm:pt>
    <dgm:pt modelId="{CC7B1475-DB6D-374F-A1A7-A169C7AF1FE3}" type="pres">
      <dgm:prSet presAssocID="{9CDFFD10-2CB3-4359-9135-776D50C8D114}" presName="vert1" presStyleCnt="0"/>
      <dgm:spPr/>
    </dgm:pt>
  </dgm:ptLst>
  <dgm:cxnLst>
    <dgm:cxn modelId="{97A7DD25-7413-B448-9A0F-59403F136F44}" type="presOf" srcId="{D81B08D5-9B0C-4528-BD61-BF50EAF15551}" destId="{53B67AFA-F5DF-B049-9274-38084A5EE5AF}" srcOrd="0" destOrd="0" presId="urn:microsoft.com/office/officeart/2008/layout/LinedList"/>
    <dgm:cxn modelId="{633E2C32-ACE0-46EC-827C-7629F452F19C}" srcId="{D2041DEE-EEF2-4614-A2A0-6DD90019BD42}" destId="{9CDFFD10-2CB3-4359-9135-776D50C8D114}" srcOrd="3" destOrd="0" parTransId="{C85AEED0-A162-4EC4-951F-C315451EB5B3}" sibTransId="{147EE42D-1419-4368-8DEE-1011E154827A}"/>
    <dgm:cxn modelId="{78EE8242-427D-DD43-9318-05C6F2521E0E}" type="presOf" srcId="{D99FE518-5B35-4853-A640-6AA38A996CCA}" destId="{6C44B73B-FDDC-AF4E-85D6-2025B20AD4AD}" srcOrd="0" destOrd="0" presId="urn:microsoft.com/office/officeart/2008/layout/LinedList"/>
    <dgm:cxn modelId="{E9D41545-B3E6-784D-B9A9-AEC8D5B7F270}" type="presOf" srcId="{D2041DEE-EEF2-4614-A2A0-6DD90019BD42}" destId="{C6862231-8CB0-0A45-8B90-668743AE9017}" srcOrd="0" destOrd="0" presId="urn:microsoft.com/office/officeart/2008/layout/LinedList"/>
    <dgm:cxn modelId="{416DDF75-9CA9-4FC2-80B1-C2211E6B03BF}" srcId="{D2041DEE-EEF2-4614-A2A0-6DD90019BD42}" destId="{D99FE518-5B35-4853-A640-6AA38A996CCA}" srcOrd="2" destOrd="0" parTransId="{84DE97D8-C80C-404E-B3A9-5345B272EC84}" sibTransId="{EA548BF3-4245-4302-A9CC-9545F4C6D81F}"/>
    <dgm:cxn modelId="{9F97B178-A293-4E5E-9A5F-2562586B3D23}" srcId="{D2041DEE-EEF2-4614-A2A0-6DD90019BD42}" destId="{B81D4867-5547-4873-9A39-5A0A1EDCF462}" srcOrd="1" destOrd="0" parTransId="{6B9CDA7E-B2E7-4252-9089-94FEAB8F823C}" sibTransId="{C7B7BCF7-7345-495B-907F-A2405842E6EB}"/>
    <dgm:cxn modelId="{FDDCB2E3-6617-46DD-9AF9-2F2AA177AB4B}" srcId="{D2041DEE-EEF2-4614-A2A0-6DD90019BD42}" destId="{D81B08D5-9B0C-4528-BD61-BF50EAF15551}" srcOrd="0" destOrd="0" parTransId="{EBD94456-14D4-4257-9FC8-44F07B0DE95A}" sibTransId="{474A1810-CDEB-4841-BB1B-06AEDDEFBB3E}"/>
    <dgm:cxn modelId="{FB0154E7-0FB7-BB4B-817E-C349589F0822}" type="presOf" srcId="{B81D4867-5547-4873-9A39-5A0A1EDCF462}" destId="{21FA55B5-399D-864C-ADCE-A55CF75620F6}" srcOrd="0" destOrd="0" presId="urn:microsoft.com/office/officeart/2008/layout/LinedList"/>
    <dgm:cxn modelId="{EBF81EF9-0219-9040-BB70-EA6611EFC4C8}" type="presOf" srcId="{9CDFFD10-2CB3-4359-9135-776D50C8D114}" destId="{676F3A7A-3354-9644-8DC2-6CAF0B2F27A2}" srcOrd="0" destOrd="0" presId="urn:microsoft.com/office/officeart/2008/layout/LinedList"/>
    <dgm:cxn modelId="{86E6C423-CE8D-424E-905D-CB858F585FB9}" type="presParOf" srcId="{C6862231-8CB0-0A45-8B90-668743AE9017}" destId="{41DEA207-8223-9745-ABD8-245F4FE01875}" srcOrd="0" destOrd="0" presId="urn:microsoft.com/office/officeart/2008/layout/LinedList"/>
    <dgm:cxn modelId="{07586431-99E6-794A-89FE-002AE856E4D1}" type="presParOf" srcId="{C6862231-8CB0-0A45-8B90-668743AE9017}" destId="{477A2316-DB8B-A94D-9861-4D46C9B31E80}" srcOrd="1" destOrd="0" presId="urn:microsoft.com/office/officeart/2008/layout/LinedList"/>
    <dgm:cxn modelId="{9DB79D0C-95CE-4F4B-9488-04AEC0FF412F}" type="presParOf" srcId="{477A2316-DB8B-A94D-9861-4D46C9B31E80}" destId="{53B67AFA-F5DF-B049-9274-38084A5EE5AF}" srcOrd="0" destOrd="0" presId="urn:microsoft.com/office/officeart/2008/layout/LinedList"/>
    <dgm:cxn modelId="{A046969E-6104-FE4D-873B-4335A40CF715}" type="presParOf" srcId="{477A2316-DB8B-A94D-9861-4D46C9B31E80}" destId="{16358186-535A-FF4C-AF4E-9D19EA74189E}" srcOrd="1" destOrd="0" presId="urn:microsoft.com/office/officeart/2008/layout/LinedList"/>
    <dgm:cxn modelId="{0799E9C7-1A57-E043-9C87-14F8F047669A}" type="presParOf" srcId="{C6862231-8CB0-0A45-8B90-668743AE9017}" destId="{F59EE798-3F68-5840-864E-C56CDD772BD4}" srcOrd="2" destOrd="0" presId="urn:microsoft.com/office/officeart/2008/layout/LinedList"/>
    <dgm:cxn modelId="{C767F861-2984-F34B-B639-F89D90FD0517}" type="presParOf" srcId="{C6862231-8CB0-0A45-8B90-668743AE9017}" destId="{F1EFA78B-35D8-3E45-8A13-3B3A1DB2908D}" srcOrd="3" destOrd="0" presId="urn:microsoft.com/office/officeart/2008/layout/LinedList"/>
    <dgm:cxn modelId="{07E7FDD0-3D73-194E-9512-371ACAD4D76D}" type="presParOf" srcId="{F1EFA78B-35D8-3E45-8A13-3B3A1DB2908D}" destId="{21FA55B5-399D-864C-ADCE-A55CF75620F6}" srcOrd="0" destOrd="0" presId="urn:microsoft.com/office/officeart/2008/layout/LinedList"/>
    <dgm:cxn modelId="{6B092CF0-B2BB-0240-A020-D477DEBD47FA}" type="presParOf" srcId="{F1EFA78B-35D8-3E45-8A13-3B3A1DB2908D}" destId="{FEBDDDDB-A83C-D64A-945D-BA9C7005FB95}" srcOrd="1" destOrd="0" presId="urn:microsoft.com/office/officeart/2008/layout/LinedList"/>
    <dgm:cxn modelId="{C55AE555-1097-4844-BCDF-C580176D23AC}" type="presParOf" srcId="{C6862231-8CB0-0A45-8B90-668743AE9017}" destId="{C465E9F7-12F9-CB47-9D60-BAB03B04A514}" srcOrd="4" destOrd="0" presId="urn:microsoft.com/office/officeart/2008/layout/LinedList"/>
    <dgm:cxn modelId="{6A5B1B42-C913-E849-82B5-4029A4DCA1CB}" type="presParOf" srcId="{C6862231-8CB0-0A45-8B90-668743AE9017}" destId="{9BE2B94C-0612-6544-82C7-8BFC96330D46}" srcOrd="5" destOrd="0" presId="urn:microsoft.com/office/officeart/2008/layout/LinedList"/>
    <dgm:cxn modelId="{F4208D71-9742-7C47-BA15-EB73CEBDB568}" type="presParOf" srcId="{9BE2B94C-0612-6544-82C7-8BFC96330D46}" destId="{6C44B73B-FDDC-AF4E-85D6-2025B20AD4AD}" srcOrd="0" destOrd="0" presId="urn:microsoft.com/office/officeart/2008/layout/LinedList"/>
    <dgm:cxn modelId="{8C8B5188-696B-C24A-88EB-792D776A7664}" type="presParOf" srcId="{9BE2B94C-0612-6544-82C7-8BFC96330D46}" destId="{0FA281FB-EDAD-EA46-A6FC-6776976F47F4}" srcOrd="1" destOrd="0" presId="urn:microsoft.com/office/officeart/2008/layout/LinedList"/>
    <dgm:cxn modelId="{3381C94B-42D1-1A45-A8DA-FABC39BDCD03}" type="presParOf" srcId="{C6862231-8CB0-0A45-8B90-668743AE9017}" destId="{AA495702-2E39-BA4C-AD69-54FCD60AB6BC}" srcOrd="6" destOrd="0" presId="urn:microsoft.com/office/officeart/2008/layout/LinedList"/>
    <dgm:cxn modelId="{73B929FC-14A6-C045-AD79-28F6FCFE2356}" type="presParOf" srcId="{C6862231-8CB0-0A45-8B90-668743AE9017}" destId="{DDBE2C1C-5C14-0E4F-8F0F-BDCC7E77E5A7}" srcOrd="7" destOrd="0" presId="urn:microsoft.com/office/officeart/2008/layout/LinedList"/>
    <dgm:cxn modelId="{F37F9486-0AB3-9F45-BC9E-EB81DE4810CA}" type="presParOf" srcId="{DDBE2C1C-5C14-0E4F-8F0F-BDCC7E77E5A7}" destId="{676F3A7A-3354-9644-8DC2-6CAF0B2F27A2}" srcOrd="0" destOrd="0" presId="urn:microsoft.com/office/officeart/2008/layout/LinedList"/>
    <dgm:cxn modelId="{6C526414-38EE-BF49-8815-615393EEB0BD}" type="presParOf" srcId="{DDBE2C1C-5C14-0E4F-8F0F-BDCC7E77E5A7}" destId="{CC7B1475-DB6D-374F-A1A7-A169C7AF1FE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073C4EA-63D9-4FCF-84BD-33C17165BC1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F3E805A-6B2E-4AF8-88E6-98C8454D4B1F}">
      <dgm:prSet/>
      <dgm:spPr/>
      <dgm:t>
        <a:bodyPr/>
        <a:lstStyle/>
        <a:p>
          <a:r>
            <a:rPr lang="en-US"/>
            <a:t>Deployments</a:t>
          </a:r>
        </a:p>
      </dgm:t>
    </dgm:pt>
    <dgm:pt modelId="{971CE627-A200-4AD7-A395-FDB156ADA228}" type="parTrans" cxnId="{9120274E-43FE-4F9F-A9E6-63A2EF0ACBD5}">
      <dgm:prSet/>
      <dgm:spPr/>
      <dgm:t>
        <a:bodyPr/>
        <a:lstStyle/>
        <a:p>
          <a:endParaRPr lang="en-US"/>
        </a:p>
      </dgm:t>
    </dgm:pt>
    <dgm:pt modelId="{A2D96603-E796-48D9-BFD0-175274FA4020}" type="sibTrans" cxnId="{9120274E-43FE-4F9F-A9E6-63A2EF0ACBD5}">
      <dgm:prSet/>
      <dgm:spPr/>
      <dgm:t>
        <a:bodyPr/>
        <a:lstStyle/>
        <a:p>
          <a:endParaRPr lang="en-US"/>
        </a:p>
      </dgm:t>
    </dgm:pt>
    <dgm:pt modelId="{6D4BFD3E-FCEC-4BDC-A8BF-FB35A08A7429}">
      <dgm:prSet/>
      <dgm:spPr/>
      <dgm:t>
        <a:bodyPr/>
        <a:lstStyle/>
        <a:p>
          <a:r>
            <a:rPr lang="en-US"/>
            <a:t>StatefulSets</a:t>
          </a:r>
        </a:p>
      </dgm:t>
    </dgm:pt>
    <dgm:pt modelId="{10DB3C4D-4ED8-489E-BC28-98C71E1C7BB6}" type="parTrans" cxnId="{C806B977-D1A3-434C-BC3D-A9121F34515B}">
      <dgm:prSet/>
      <dgm:spPr/>
      <dgm:t>
        <a:bodyPr/>
        <a:lstStyle/>
        <a:p>
          <a:endParaRPr lang="en-US"/>
        </a:p>
      </dgm:t>
    </dgm:pt>
    <dgm:pt modelId="{DD11F995-C092-4CC3-98CA-13D0B44348F7}" type="sibTrans" cxnId="{C806B977-D1A3-434C-BC3D-A9121F34515B}">
      <dgm:prSet/>
      <dgm:spPr/>
      <dgm:t>
        <a:bodyPr/>
        <a:lstStyle/>
        <a:p>
          <a:endParaRPr lang="en-US"/>
        </a:p>
      </dgm:t>
    </dgm:pt>
    <dgm:pt modelId="{FE1FF02F-5B45-4AC6-A1B6-D0785928740E}">
      <dgm:prSet/>
      <dgm:spPr/>
      <dgm:t>
        <a:bodyPr/>
        <a:lstStyle/>
        <a:p>
          <a:r>
            <a:rPr lang="en-US"/>
            <a:t>ReplicaSets</a:t>
          </a:r>
        </a:p>
      </dgm:t>
    </dgm:pt>
    <dgm:pt modelId="{5DA416D4-F29A-4122-B27A-CF2336AB924F}" type="parTrans" cxnId="{4EDB5487-6C91-44D4-9E4E-F5B03D408F1A}">
      <dgm:prSet/>
      <dgm:spPr/>
      <dgm:t>
        <a:bodyPr/>
        <a:lstStyle/>
        <a:p>
          <a:endParaRPr lang="en-US"/>
        </a:p>
      </dgm:t>
    </dgm:pt>
    <dgm:pt modelId="{80034AB4-73C0-4FD6-9B3E-2DB3EDBF95E4}" type="sibTrans" cxnId="{4EDB5487-6C91-44D4-9E4E-F5B03D408F1A}">
      <dgm:prSet/>
      <dgm:spPr/>
      <dgm:t>
        <a:bodyPr/>
        <a:lstStyle/>
        <a:p>
          <a:endParaRPr lang="en-US"/>
        </a:p>
      </dgm:t>
    </dgm:pt>
    <dgm:pt modelId="{5B66B6EC-974F-403D-A097-13C598A975A4}">
      <dgm:prSet/>
      <dgm:spPr/>
      <dgm:t>
        <a:bodyPr/>
        <a:lstStyle/>
        <a:p>
          <a:r>
            <a:rPr lang="en-US"/>
            <a:t>DaemonSets</a:t>
          </a:r>
        </a:p>
      </dgm:t>
    </dgm:pt>
    <dgm:pt modelId="{79BE967C-794D-47E3-9F98-1B5E416FE90F}" type="parTrans" cxnId="{77614BD0-0442-41A8-8777-20AA8DC70354}">
      <dgm:prSet/>
      <dgm:spPr/>
      <dgm:t>
        <a:bodyPr/>
        <a:lstStyle/>
        <a:p>
          <a:endParaRPr lang="en-US"/>
        </a:p>
      </dgm:t>
    </dgm:pt>
    <dgm:pt modelId="{0AE6C32A-7FFA-4F5F-9149-D0769C6634E4}" type="sibTrans" cxnId="{77614BD0-0442-41A8-8777-20AA8DC70354}">
      <dgm:prSet/>
      <dgm:spPr/>
      <dgm:t>
        <a:bodyPr/>
        <a:lstStyle/>
        <a:p>
          <a:endParaRPr lang="en-US"/>
        </a:p>
      </dgm:t>
    </dgm:pt>
    <dgm:pt modelId="{4B0A7880-0E08-431F-8271-22E50AB12052}">
      <dgm:prSet/>
      <dgm:spPr/>
      <dgm:t>
        <a:bodyPr/>
        <a:lstStyle/>
        <a:p>
          <a:r>
            <a:rPr lang="en-US"/>
            <a:t>Jobs and CronJobs</a:t>
          </a:r>
        </a:p>
      </dgm:t>
    </dgm:pt>
    <dgm:pt modelId="{5AC5DD8C-9797-4D96-A126-57EFDD500C74}" type="parTrans" cxnId="{465B32DB-02AB-4F6A-A499-13133484E19B}">
      <dgm:prSet/>
      <dgm:spPr/>
      <dgm:t>
        <a:bodyPr/>
        <a:lstStyle/>
        <a:p>
          <a:endParaRPr lang="en-US"/>
        </a:p>
      </dgm:t>
    </dgm:pt>
    <dgm:pt modelId="{AB071627-199A-49AF-B46E-5001E82BFA1B}" type="sibTrans" cxnId="{465B32DB-02AB-4F6A-A499-13133484E19B}">
      <dgm:prSet/>
      <dgm:spPr/>
      <dgm:t>
        <a:bodyPr/>
        <a:lstStyle/>
        <a:p>
          <a:endParaRPr lang="en-US"/>
        </a:p>
      </dgm:t>
    </dgm:pt>
    <dgm:pt modelId="{339DC884-0E14-234B-AB35-4FF916B135D8}" type="pres">
      <dgm:prSet presAssocID="{5073C4EA-63D9-4FCF-84BD-33C17165BC14}" presName="vert0" presStyleCnt="0">
        <dgm:presLayoutVars>
          <dgm:dir/>
          <dgm:animOne val="branch"/>
          <dgm:animLvl val="lvl"/>
        </dgm:presLayoutVars>
      </dgm:prSet>
      <dgm:spPr/>
    </dgm:pt>
    <dgm:pt modelId="{69EECAEA-A39C-5241-AF5B-7A25FB16D22D}" type="pres">
      <dgm:prSet presAssocID="{DF3E805A-6B2E-4AF8-88E6-98C8454D4B1F}" presName="thickLine" presStyleLbl="alignNode1" presStyleIdx="0" presStyleCnt="5"/>
      <dgm:spPr/>
    </dgm:pt>
    <dgm:pt modelId="{E8B4BEB4-3F5D-0441-ABA9-EDCC977FFE1B}" type="pres">
      <dgm:prSet presAssocID="{DF3E805A-6B2E-4AF8-88E6-98C8454D4B1F}" presName="horz1" presStyleCnt="0"/>
      <dgm:spPr/>
    </dgm:pt>
    <dgm:pt modelId="{5F96BD62-15BC-ED4F-B96B-B960D1BBFAE5}" type="pres">
      <dgm:prSet presAssocID="{DF3E805A-6B2E-4AF8-88E6-98C8454D4B1F}" presName="tx1" presStyleLbl="revTx" presStyleIdx="0" presStyleCnt="5"/>
      <dgm:spPr/>
    </dgm:pt>
    <dgm:pt modelId="{13743706-0D5A-3742-AC5D-B825A0126795}" type="pres">
      <dgm:prSet presAssocID="{DF3E805A-6B2E-4AF8-88E6-98C8454D4B1F}" presName="vert1" presStyleCnt="0"/>
      <dgm:spPr/>
    </dgm:pt>
    <dgm:pt modelId="{CCEFE62B-7528-AD49-9279-7FAC88B12CEF}" type="pres">
      <dgm:prSet presAssocID="{6D4BFD3E-FCEC-4BDC-A8BF-FB35A08A7429}" presName="thickLine" presStyleLbl="alignNode1" presStyleIdx="1" presStyleCnt="5"/>
      <dgm:spPr/>
    </dgm:pt>
    <dgm:pt modelId="{5053505D-EE01-3A4A-A33A-ACB66DEDBBCC}" type="pres">
      <dgm:prSet presAssocID="{6D4BFD3E-FCEC-4BDC-A8BF-FB35A08A7429}" presName="horz1" presStyleCnt="0"/>
      <dgm:spPr/>
    </dgm:pt>
    <dgm:pt modelId="{795AA533-F5BF-EF44-9A28-B16C69F93C33}" type="pres">
      <dgm:prSet presAssocID="{6D4BFD3E-FCEC-4BDC-A8BF-FB35A08A7429}" presName="tx1" presStyleLbl="revTx" presStyleIdx="1" presStyleCnt="5"/>
      <dgm:spPr/>
    </dgm:pt>
    <dgm:pt modelId="{1B39AA74-1D4B-B648-B8A6-32DE07CE6D11}" type="pres">
      <dgm:prSet presAssocID="{6D4BFD3E-FCEC-4BDC-A8BF-FB35A08A7429}" presName="vert1" presStyleCnt="0"/>
      <dgm:spPr/>
    </dgm:pt>
    <dgm:pt modelId="{27F6FF7B-EF19-2346-A976-C0DEDE3FFE15}" type="pres">
      <dgm:prSet presAssocID="{FE1FF02F-5B45-4AC6-A1B6-D0785928740E}" presName="thickLine" presStyleLbl="alignNode1" presStyleIdx="2" presStyleCnt="5"/>
      <dgm:spPr/>
    </dgm:pt>
    <dgm:pt modelId="{23F9DD5C-E854-2349-9C95-1915A8AD7B38}" type="pres">
      <dgm:prSet presAssocID="{FE1FF02F-5B45-4AC6-A1B6-D0785928740E}" presName="horz1" presStyleCnt="0"/>
      <dgm:spPr/>
    </dgm:pt>
    <dgm:pt modelId="{94B31BAE-8890-8A4A-BC07-B43143AB2A3F}" type="pres">
      <dgm:prSet presAssocID="{FE1FF02F-5B45-4AC6-A1B6-D0785928740E}" presName="tx1" presStyleLbl="revTx" presStyleIdx="2" presStyleCnt="5"/>
      <dgm:spPr/>
    </dgm:pt>
    <dgm:pt modelId="{4393046F-8120-2B44-84F3-4487FA231D00}" type="pres">
      <dgm:prSet presAssocID="{FE1FF02F-5B45-4AC6-A1B6-D0785928740E}" presName="vert1" presStyleCnt="0"/>
      <dgm:spPr/>
    </dgm:pt>
    <dgm:pt modelId="{5B500956-C535-4A42-B843-ABF49DAB80C3}" type="pres">
      <dgm:prSet presAssocID="{5B66B6EC-974F-403D-A097-13C598A975A4}" presName="thickLine" presStyleLbl="alignNode1" presStyleIdx="3" presStyleCnt="5"/>
      <dgm:spPr/>
    </dgm:pt>
    <dgm:pt modelId="{6B151DAC-EF62-7D41-8D4F-1BDF01DEF976}" type="pres">
      <dgm:prSet presAssocID="{5B66B6EC-974F-403D-A097-13C598A975A4}" presName="horz1" presStyleCnt="0"/>
      <dgm:spPr/>
    </dgm:pt>
    <dgm:pt modelId="{A55BD6AB-95EF-9446-8218-3EECEE7EA51F}" type="pres">
      <dgm:prSet presAssocID="{5B66B6EC-974F-403D-A097-13C598A975A4}" presName="tx1" presStyleLbl="revTx" presStyleIdx="3" presStyleCnt="5"/>
      <dgm:spPr/>
    </dgm:pt>
    <dgm:pt modelId="{2D3EAF50-C9DB-DC47-9C52-6E88AC0254AE}" type="pres">
      <dgm:prSet presAssocID="{5B66B6EC-974F-403D-A097-13C598A975A4}" presName="vert1" presStyleCnt="0"/>
      <dgm:spPr/>
    </dgm:pt>
    <dgm:pt modelId="{3B679E95-F13C-DC42-A639-A47F17C2DE49}" type="pres">
      <dgm:prSet presAssocID="{4B0A7880-0E08-431F-8271-22E50AB12052}" presName="thickLine" presStyleLbl="alignNode1" presStyleIdx="4" presStyleCnt="5"/>
      <dgm:spPr/>
    </dgm:pt>
    <dgm:pt modelId="{D7D22106-840D-4843-B00B-E9F602426574}" type="pres">
      <dgm:prSet presAssocID="{4B0A7880-0E08-431F-8271-22E50AB12052}" presName="horz1" presStyleCnt="0"/>
      <dgm:spPr/>
    </dgm:pt>
    <dgm:pt modelId="{26C62F2D-64CF-CF4C-A11F-A3EA1EAF1F40}" type="pres">
      <dgm:prSet presAssocID="{4B0A7880-0E08-431F-8271-22E50AB12052}" presName="tx1" presStyleLbl="revTx" presStyleIdx="4" presStyleCnt="5"/>
      <dgm:spPr/>
    </dgm:pt>
    <dgm:pt modelId="{608BB1EB-9FE1-A34D-8CCA-024B2CE9AA06}" type="pres">
      <dgm:prSet presAssocID="{4B0A7880-0E08-431F-8271-22E50AB12052}" presName="vert1" presStyleCnt="0"/>
      <dgm:spPr/>
    </dgm:pt>
  </dgm:ptLst>
  <dgm:cxnLst>
    <dgm:cxn modelId="{9120274E-43FE-4F9F-A9E6-63A2EF0ACBD5}" srcId="{5073C4EA-63D9-4FCF-84BD-33C17165BC14}" destId="{DF3E805A-6B2E-4AF8-88E6-98C8454D4B1F}" srcOrd="0" destOrd="0" parTransId="{971CE627-A200-4AD7-A395-FDB156ADA228}" sibTransId="{A2D96603-E796-48D9-BFD0-175274FA4020}"/>
    <dgm:cxn modelId="{27F0266E-D42A-454A-9CED-198B8F8A2573}" type="presOf" srcId="{5B66B6EC-974F-403D-A097-13C598A975A4}" destId="{A55BD6AB-95EF-9446-8218-3EECEE7EA51F}" srcOrd="0" destOrd="0" presId="urn:microsoft.com/office/officeart/2008/layout/LinedList"/>
    <dgm:cxn modelId="{B1D5AB74-3529-5945-A728-32C492F6248C}" type="presOf" srcId="{FE1FF02F-5B45-4AC6-A1B6-D0785928740E}" destId="{94B31BAE-8890-8A4A-BC07-B43143AB2A3F}" srcOrd="0" destOrd="0" presId="urn:microsoft.com/office/officeart/2008/layout/LinedList"/>
    <dgm:cxn modelId="{C806B977-D1A3-434C-BC3D-A9121F34515B}" srcId="{5073C4EA-63D9-4FCF-84BD-33C17165BC14}" destId="{6D4BFD3E-FCEC-4BDC-A8BF-FB35A08A7429}" srcOrd="1" destOrd="0" parTransId="{10DB3C4D-4ED8-489E-BC28-98C71E1C7BB6}" sibTransId="{DD11F995-C092-4CC3-98CA-13D0B44348F7}"/>
    <dgm:cxn modelId="{4EDB5487-6C91-44D4-9E4E-F5B03D408F1A}" srcId="{5073C4EA-63D9-4FCF-84BD-33C17165BC14}" destId="{FE1FF02F-5B45-4AC6-A1B6-D0785928740E}" srcOrd="2" destOrd="0" parTransId="{5DA416D4-F29A-4122-B27A-CF2336AB924F}" sibTransId="{80034AB4-73C0-4FD6-9B3E-2DB3EDBF95E4}"/>
    <dgm:cxn modelId="{370B07A9-1B43-CD4E-9833-824948D43F76}" type="presOf" srcId="{4B0A7880-0E08-431F-8271-22E50AB12052}" destId="{26C62F2D-64CF-CF4C-A11F-A3EA1EAF1F40}" srcOrd="0" destOrd="0" presId="urn:microsoft.com/office/officeart/2008/layout/LinedList"/>
    <dgm:cxn modelId="{998C2EBC-55D2-3742-9A9D-2DE6EABC28DC}" type="presOf" srcId="{6D4BFD3E-FCEC-4BDC-A8BF-FB35A08A7429}" destId="{795AA533-F5BF-EF44-9A28-B16C69F93C33}" srcOrd="0" destOrd="0" presId="urn:microsoft.com/office/officeart/2008/layout/LinedList"/>
    <dgm:cxn modelId="{77614BD0-0442-41A8-8777-20AA8DC70354}" srcId="{5073C4EA-63D9-4FCF-84BD-33C17165BC14}" destId="{5B66B6EC-974F-403D-A097-13C598A975A4}" srcOrd="3" destOrd="0" parTransId="{79BE967C-794D-47E3-9F98-1B5E416FE90F}" sibTransId="{0AE6C32A-7FFA-4F5F-9149-D0769C6634E4}"/>
    <dgm:cxn modelId="{465B32DB-02AB-4F6A-A499-13133484E19B}" srcId="{5073C4EA-63D9-4FCF-84BD-33C17165BC14}" destId="{4B0A7880-0E08-431F-8271-22E50AB12052}" srcOrd="4" destOrd="0" parTransId="{5AC5DD8C-9797-4D96-A126-57EFDD500C74}" sibTransId="{AB071627-199A-49AF-B46E-5001E82BFA1B}"/>
    <dgm:cxn modelId="{C2CF19E0-1C1D-BF43-92A3-3F073FDBD3D5}" type="presOf" srcId="{DF3E805A-6B2E-4AF8-88E6-98C8454D4B1F}" destId="{5F96BD62-15BC-ED4F-B96B-B960D1BBFAE5}" srcOrd="0" destOrd="0" presId="urn:microsoft.com/office/officeart/2008/layout/LinedList"/>
    <dgm:cxn modelId="{A61E52E1-E024-144B-B143-27C03DF6FFB3}" type="presOf" srcId="{5073C4EA-63D9-4FCF-84BD-33C17165BC14}" destId="{339DC884-0E14-234B-AB35-4FF916B135D8}" srcOrd="0" destOrd="0" presId="urn:microsoft.com/office/officeart/2008/layout/LinedList"/>
    <dgm:cxn modelId="{2B437377-C2C0-BF41-BFF8-ED90ADB9D501}" type="presParOf" srcId="{339DC884-0E14-234B-AB35-4FF916B135D8}" destId="{69EECAEA-A39C-5241-AF5B-7A25FB16D22D}" srcOrd="0" destOrd="0" presId="urn:microsoft.com/office/officeart/2008/layout/LinedList"/>
    <dgm:cxn modelId="{9678B3B6-B0FA-5641-92B8-1820FE7DA23A}" type="presParOf" srcId="{339DC884-0E14-234B-AB35-4FF916B135D8}" destId="{E8B4BEB4-3F5D-0441-ABA9-EDCC977FFE1B}" srcOrd="1" destOrd="0" presId="urn:microsoft.com/office/officeart/2008/layout/LinedList"/>
    <dgm:cxn modelId="{251AB953-60E7-044B-B4AD-42A25EEAC546}" type="presParOf" srcId="{E8B4BEB4-3F5D-0441-ABA9-EDCC977FFE1B}" destId="{5F96BD62-15BC-ED4F-B96B-B960D1BBFAE5}" srcOrd="0" destOrd="0" presId="urn:microsoft.com/office/officeart/2008/layout/LinedList"/>
    <dgm:cxn modelId="{3222BBB8-B999-C346-B01B-081280C5EF9B}" type="presParOf" srcId="{E8B4BEB4-3F5D-0441-ABA9-EDCC977FFE1B}" destId="{13743706-0D5A-3742-AC5D-B825A0126795}" srcOrd="1" destOrd="0" presId="urn:microsoft.com/office/officeart/2008/layout/LinedList"/>
    <dgm:cxn modelId="{2578C883-9259-7642-99F9-E0D7C1E48BC7}" type="presParOf" srcId="{339DC884-0E14-234B-AB35-4FF916B135D8}" destId="{CCEFE62B-7528-AD49-9279-7FAC88B12CEF}" srcOrd="2" destOrd="0" presId="urn:microsoft.com/office/officeart/2008/layout/LinedList"/>
    <dgm:cxn modelId="{531D6ADF-04D0-6948-BA8C-75D75574F17A}" type="presParOf" srcId="{339DC884-0E14-234B-AB35-4FF916B135D8}" destId="{5053505D-EE01-3A4A-A33A-ACB66DEDBBCC}" srcOrd="3" destOrd="0" presId="urn:microsoft.com/office/officeart/2008/layout/LinedList"/>
    <dgm:cxn modelId="{79FBC306-E036-9A45-B1F4-C180C9C7AF8D}" type="presParOf" srcId="{5053505D-EE01-3A4A-A33A-ACB66DEDBBCC}" destId="{795AA533-F5BF-EF44-9A28-B16C69F93C33}" srcOrd="0" destOrd="0" presId="urn:microsoft.com/office/officeart/2008/layout/LinedList"/>
    <dgm:cxn modelId="{604937CA-E4E5-E646-9780-1E5EA95ECB6E}" type="presParOf" srcId="{5053505D-EE01-3A4A-A33A-ACB66DEDBBCC}" destId="{1B39AA74-1D4B-B648-B8A6-32DE07CE6D11}" srcOrd="1" destOrd="0" presId="urn:microsoft.com/office/officeart/2008/layout/LinedList"/>
    <dgm:cxn modelId="{D6D10293-9E03-A047-8B13-4AD334516904}" type="presParOf" srcId="{339DC884-0E14-234B-AB35-4FF916B135D8}" destId="{27F6FF7B-EF19-2346-A976-C0DEDE3FFE15}" srcOrd="4" destOrd="0" presId="urn:microsoft.com/office/officeart/2008/layout/LinedList"/>
    <dgm:cxn modelId="{99983F6C-2F79-9049-93EF-D99E6AB620CF}" type="presParOf" srcId="{339DC884-0E14-234B-AB35-4FF916B135D8}" destId="{23F9DD5C-E854-2349-9C95-1915A8AD7B38}" srcOrd="5" destOrd="0" presId="urn:microsoft.com/office/officeart/2008/layout/LinedList"/>
    <dgm:cxn modelId="{06F8DDB9-3BD8-2E46-9CB7-A513E16B47C5}" type="presParOf" srcId="{23F9DD5C-E854-2349-9C95-1915A8AD7B38}" destId="{94B31BAE-8890-8A4A-BC07-B43143AB2A3F}" srcOrd="0" destOrd="0" presId="urn:microsoft.com/office/officeart/2008/layout/LinedList"/>
    <dgm:cxn modelId="{3435BB5D-2A02-6047-A3BF-CA876DDD5A65}" type="presParOf" srcId="{23F9DD5C-E854-2349-9C95-1915A8AD7B38}" destId="{4393046F-8120-2B44-84F3-4487FA231D00}" srcOrd="1" destOrd="0" presId="urn:microsoft.com/office/officeart/2008/layout/LinedList"/>
    <dgm:cxn modelId="{E670C298-0CE8-5A4C-BA98-D2420E45DDE0}" type="presParOf" srcId="{339DC884-0E14-234B-AB35-4FF916B135D8}" destId="{5B500956-C535-4A42-B843-ABF49DAB80C3}" srcOrd="6" destOrd="0" presId="urn:microsoft.com/office/officeart/2008/layout/LinedList"/>
    <dgm:cxn modelId="{D2D02743-36C4-E147-B837-7F145CDC4CC8}" type="presParOf" srcId="{339DC884-0E14-234B-AB35-4FF916B135D8}" destId="{6B151DAC-EF62-7D41-8D4F-1BDF01DEF976}" srcOrd="7" destOrd="0" presId="urn:microsoft.com/office/officeart/2008/layout/LinedList"/>
    <dgm:cxn modelId="{F7DAD085-5FF4-1C43-8826-9EE5DFF03CB6}" type="presParOf" srcId="{6B151DAC-EF62-7D41-8D4F-1BDF01DEF976}" destId="{A55BD6AB-95EF-9446-8218-3EECEE7EA51F}" srcOrd="0" destOrd="0" presId="urn:microsoft.com/office/officeart/2008/layout/LinedList"/>
    <dgm:cxn modelId="{64290407-60B1-674F-9008-1F5475F8F283}" type="presParOf" srcId="{6B151DAC-EF62-7D41-8D4F-1BDF01DEF976}" destId="{2D3EAF50-C9DB-DC47-9C52-6E88AC0254AE}" srcOrd="1" destOrd="0" presId="urn:microsoft.com/office/officeart/2008/layout/LinedList"/>
    <dgm:cxn modelId="{805BEAAF-B2B6-0D42-B2A6-E1E14627FDD7}" type="presParOf" srcId="{339DC884-0E14-234B-AB35-4FF916B135D8}" destId="{3B679E95-F13C-DC42-A639-A47F17C2DE49}" srcOrd="8" destOrd="0" presId="urn:microsoft.com/office/officeart/2008/layout/LinedList"/>
    <dgm:cxn modelId="{46432A7B-D32B-E441-BCFC-FA2FBC5DF470}" type="presParOf" srcId="{339DC884-0E14-234B-AB35-4FF916B135D8}" destId="{D7D22106-840D-4843-B00B-E9F602426574}" srcOrd="9" destOrd="0" presId="urn:microsoft.com/office/officeart/2008/layout/LinedList"/>
    <dgm:cxn modelId="{62432932-9E28-4444-8167-2DDA3AD89D97}" type="presParOf" srcId="{D7D22106-840D-4843-B00B-E9F602426574}" destId="{26C62F2D-64CF-CF4C-A11F-A3EA1EAF1F40}" srcOrd="0" destOrd="0" presId="urn:microsoft.com/office/officeart/2008/layout/LinedList"/>
    <dgm:cxn modelId="{C429FB7B-217B-8141-B13D-7F661AC251F7}" type="presParOf" srcId="{D7D22106-840D-4843-B00B-E9F602426574}" destId="{608BB1EB-9FE1-A34D-8CCA-024B2CE9AA0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C3E2C-D84A-4C3A-B360-6267BE86B650}">
      <dsp:nvSpPr>
        <dsp:cNvPr id="0" name=""/>
        <dsp:cNvSpPr/>
      </dsp:nvSpPr>
      <dsp:spPr>
        <a:xfrm>
          <a:off x="478800" y="1095669"/>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32E10-8750-404A-B602-E511D67F6143}">
      <dsp:nvSpPr>
        <dsp:cNvPr id="0" name=""/>
        <dsp:cNvSpPr/>
      </dsp:nvSpPr>
      <dsp:spPr>
        <a:xfrm>
          <a:off x="712800" y="132966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5792B6-7B8B-4A47-B4A8-5EAF2CFF0B3E}">
      <dsp:nvSpPr>
        <dsp:cNvPr id="0" name=""/>
        <dsp:cNvSpPr/>
      </dsp:nvSpPr>
      <dsp:spPr>
        <a:xfrm>
          <a:off x="12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GB" sz="1900" kern="1200" dirty="0"/>
            <a:t>Reproducibility</a:t>
          </a:r>
          <a:endParaRPr lang="en-US" sz="1900" kern="1200" dirty="0"/>
        </a:p>
      </dsp:txBody>
      <dsp:txXfrm>
        <a:off x="127800" y="2535669"/>
        <a:ext cx="1800000" cy="720000"/>
      </dsp:txXfrm>
    </dsp:sp>
    <dsp:sp modelId="{B2D61C50-A711-45FC-A67C-44EE3D84A4BD}">
      <dsp:nvSpPr>
        <dsp:cNvPr id="0" name=""/>
        <dsp:cNvSpPr/>
      </dsp:nvSpPr>
      <dsp:spPr>
        <a:xfrm>
          <a:off x="2593800" y="1095669"/>
          <a:ext cx="1098000" cy="1098000"/>
        </a:xfrm>
        <a:prstGeom prst="round2DiagRect">
          <a:avLst>
            <a:gd name="adj1" fmla="val 29727"/>
            <a:gd name="adj2" fmla="val 0"/>
          </a:avLst>
        </a:prstGeom>
        <a:solidFill>
          <a:schemeClr val="accent2">
            <a:hueOff val="-363841"/>
            <a:satOff val="-20982"/>
            <a:lumOff val="2157"/>
            <a:alphaOff val="0"/>
          </a:schemeClr>
        </a:solidFill>
        <a:ln>
          <a:noFill/>
        </a:ln>
        <a:effectLst/>
      </dsp:spPr>
      <dsp:style>
        <a:lnRef idx="0">
          <a:scrgbClr r="0" g="0" b="0"/>
        </a:lnRef>
        <a:fillRef idx="1">
          <a:scrgbClr r="0" g="0" b="0"/>
        </a:fillRef>
        <a:effectRef idx="0">
          <a:scrgbClr r="0" g="0" b="0"/>
        </a:effectRef>
        <a:fontRef idx="minor"/>
      </dsp:style>
    </dsp:sp>
    <dsp:sp modelId="{1C69F177-6D91-448C-AC47-616D7B51962A}">
      <dsp:nvSpPr>
        <dsp:cNvPr id="0" name=""/>
        <dsp:cNvSpPr/>
      </dsp:nvSpPr>
      <dsp:spPr>
        <a:xfrm>
          <a:off x="2827800" y="132966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DFDED5-B6AF-46F5-A6A1-457E5024FC3A}">
      <dsp:nvSpPr>
        <dsp:cNvPr id="0" name=""/>
        <dsp:cNvSpPr/>
      </dsp:nvSpPr>
      <dsp:spPr>
        <a:xfrm>
          <a:off x="224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GB" sz="1900" kern="1200" dirty="0"/>
            <a:t>Prescribed procedures</a:t>
          </a:r>
          <a:endParaRPr lang="en-US" sz="1900" kern="1200" dirty="0"/>
        </a:p>
      </dsp:txBody>
      <dsp:txXfrm>
        <a:off x="2242800" y="2535669"/>
        <a:ext cx="1800000" cy="720000"/>
      </dsp:txXfrm>
    </dsp:sp>
    <dsp:sp modelId="{A1ED3552-0EDA-451F-B12E-1FCA5B4BCC66}">
      <dsp:nvSpPr>
        <dsp:cNvPr id="0" name=""/>
        <dsp:cNvSpPr/>
      </dsp:nvSpPr>
      <dsp:spPr>
        <a:xfrm>
          <a:off x="4708800" y="1095669"/>
          <a:ext cx="1098000" cy="1098000"/>
        </a:xfrm>
        <a:prstGeom prst="round2DiagRect">
          <a:avLst>
            <a:gd name="adj1" fmla="val 29727"/>
            <a:gd name="adj2" fmla="val 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dsp:style>
    </dsp:sp>
    <dsp:sp modelId="{CE87CC9E-2E17-442F-9CFD-FB1CDC89AA3E}">
      <dsp:nvSpPr>
        <dsp:cNvPr id="0" name=""/>
        <dsp:cNvSpPr/>
      </dsp:nvSpPr>
      <dsp:spPr>
        <a:xfrm>
          <a:off x="4942800" y="132966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9DB0B1-D9AE-4806-80D4-E616489EF856}">
      <dsp:nvSpPr>
        <dsp:cNvPr id="0" name=""/>
        <dsp:cNvSpPr/>
      </dsp:nvSpPr>
      <dsp:spPr>
        <a:xfrm>
          <a:off x="435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GB" sz="1900" kern="1200" dirty="0"/>
            <a:t>Knowledge sharing</a:t>
          </a:r>
          <a:endParaRPr lang="en-US" sz="1900" kern="1200" dirty="0"/>
        </a:p>
      </dsp:txBody>
      <dsp:txXfrm>
        <a:off x="4357800" y="2535669"/>
        <a:ext cx="1800000" cy="720000"/>
      </dsp:txXfrm>
    </dsp:sp>
    <dsp:sp modelId="{B09661AA-A5C5-4B3A-8EFF-4407BEE39571}">
      <dsp:nvSpPr>
        <dsp:cNvPr id="0" name=""/>
        <dsp:cNvSpPr/>
      </dsp:nvSpPr>
      <dsp:spPr>
        <a:xfrm>
          <a:off x="6823800" y="1095669"/>
          <a:ext cx="1098000" cy="1098000"/>
        </a:xfrm>
        <a:prstGeom prst="round2DiagRect">
          <a:avLst>
            <a:gd name="adj1" fmla="val 29727"/>
            <a:gd name="adj2" fmla="val 0"/>
          </a:avLst>
        </a:prstGeom>
        <a:solidFill>
          <a:schemeClr val="accent2">
            <a:hueOff val="-1091522"/>
            <a:satOff val="-62946"/>
            <a:lumOff val="6471"/>
            <a:alphaOff val="0"/>
          </a:schemeClr>
        </a:solidFill>
        <a:ln>
          <a:noFill/>
        </a:ln>
        <a:effectLst/>
      </dsp:spPr>
      <dsp:style>
        <a:lnRef idx="0">
          <a:scrgbClr r="0" g="0" b="0"/>
        </a:lnRef>
        <a:fillRef idx="1">
          <a:scrgbClr r="0" g="0" b="0"/>
        </a:fillRef>
        <a:effectRef idx="0">
          <a:scrgbClr r="0" g="0" b="0"/>
        </a:effectRef>
        <a:fontRef idx="minor"/>
      </dsp:style>
    </dsp:sp>
    <dsp:sp modelId="{B3EA5F03-FAA6-4B4C-BA34-FEFE4D512B3E}">
      <dsp:nvSpPr>
        <dsp:cNvPr id="0" name=""/>
        <dsp:cNvSpPr/>
      </dsp:nvSpPr>
      <dsp:spPr>
        <a:xfrm>
          <a:off x="7057800" y="132966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203C8F-5028-4D26-9ECD-D85CD36492A5}">
      <dsp:nvSpPr>
        <dsp:cNvPr id="0" name=""/>
        <dsp:cNvSpPr/>
      </dsp:nvSpPr>
      <dsp:spPr>
        <a:xfrm>
          <a:off x="647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GB" sz="1900" kern="1200" dirty="0"/>
            <a:t>Cattle, not pets</a:t>
          </a:r>
          <a:endParaRPr lang="en-US" sz="1900" kern="1200" dirty="0"/>
        </a:p>
      </dsp:txBody>
      <dsp:txXfrm>
        <a:off x="6472800" y="2535669"/>
        <a:ext cx="1800000" cy="720000"/>
      </dsp:txXfrm>
    </dsp:sp>
    <dsp:sp modelId="{F10A6D0F-A5C2-4DF6-890A-FB15279A57E3}">
      <dsp:nvSpPr>
        <dsp:cNvPr id="0" name=""/>
        <dsp:cNvSpPr/>
      </dsp:nvSpPr>
      <dsp:spPr>
        <a:xfrm>
          <a:off x="8938800" y="1095669"/>
          <a:ext cx="1098000" cy="1098000"/>
        </a:xfrm>
        <a:prstGeom prst="round2DiagRect">
          <a:avLst>
            <a:gd name="adj1" fmla="val 29727"/>
            <a:gd name="adj2" fmla="val 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DD4FAE57-BDEB-46F5-825C-0A22B0D0877F}">
      <dsp:nvSpPr>
        <dsp:cNvPr id="0" name=""/>
        <dsp:cNvSpPr/>
      </dsp:nvSpPr>
      <dsp:spPr>
        <a:xfrm>
          <a:off x="9172800" y="132966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A92C6A-5377-42C1-940E-8D0A08632861}">
      <dsp:nvSpPr>
        <dsp:cNvPr id="0" name=""/>
        <dsp:cNvSpPr/>
      </dsp:nvSpPr>
      <dsp:spPr>
        <a:xfrm>
          <a:off x="858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GB" sz="1900" kern="1200" dirty="0"/>
            <a:t>Know your tools</a:t>
          </a:r>
          <a:endParaRPr lang="en-US" sz="1900" kern="1200" dirty="0"/>
        </a:p>
      </dsp:txBody>
      <dsp:txXfrm>
        <a:off x="8587800" y="2535669"/>
        <a:ext cx="180000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8CAE81-C1F4-7E46-8D5F-991BBB607273}">
      <dsp:nvSpPr>
        <dsp:cNvPr id="0" name=""/>
        <dsp:cNvSpPr/>
      </dsp:nvSpPr>
      <dsp:spPr>
        <a:xfrm>
          <a:off x="0" y="0"/>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4001E9-2A85-1F42-985B-701BC73659DC}">
      <dsp:nvSpPr>
        <dsp:cNvPr id="0" name=""/>
        <dsp:cNvSpPr/>
      </dsp:nvSpPr>
      <dsp:spPr>
        <a:xfrm>
          <a:off x="0" y="0"/>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CNI</a:t>
          </a:r>
        </a:p>
      </dsp:txBody>
      <dsp:txXfrm>
        <a:off x="0" y="0"/>
        <a:ext cx="6263640" cy="1376171"/>
      </dsp:txXfrm>
    </dsp:sp>
    <dsp:sp modelId="{3D853FE6-30A4-B945-9E42-8101805F4435}">
      <dsp:nvSpPr>
        <dsp:cNvPr id="0" name=""/>
        <dsp:cNvSpPr/>
      </dsp:nvSpPr>
      <dsp:spPr>
        <a:xfrm>
          <a:off x="0" y="1376171"/>
          <a:ext cx="62636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A98ACC-CD14-5E47-9400-18B2126AF753}">
      <dsp:nvSpPr>
        <dsp:cNvPr id="0" name=""/>
        <dsp:cNvSpPr/>
      </dsp:nvSpPr>
      <dsp:spPr>
        <a:xfrm>
          <a:off x="0" y="1376171"/>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Pod-to-pod communication</a:t>
          </a:r>
        </a:p>
      </dsp:txBody>
      <dsp:txXfrm>
        <a:off x="0" y="1376171"/>
        <a:ext cx="6263640" cy="1376171"/>
      </dsp:txXfrm>
    </dsp:sp>
    <dsp:sp modelId="{7A847D36-0BBA-0643-915F-3C4F178BFF10}">
      <dsp:nvSpPr>
        <dsp:cNvPr id="0" name=""/>
        <dsp:cNvSpPr/>
      </dsp:nvSpPr>
      <dsp:spPr>
        <a:xfrm>
          <a:off x="0" y="2752343"/>
          <a:ext cx="626364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4BDCA9-27C0-7242-8D26-5C5808411B04}">
      <dsp:nvSpPr>
        <dsp:cNvPr id="0" name=""/>
        <dsp:cNvSpPr/>
      </dsp:nvSpPr>
      <dsp:spPr>
        <a:xfrm>
          <a:off x="0" y="2752343"/>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Services</a:t>
          </a:r>
        </a:p>
      </dsp:txBody>
      <dsp:txXfrm>
        <a:off x="0" y="2752343"/>
        <a:ext cx="6263640" cy="1376171"/>
      </dsp:txXfrm>
    </dsp:sp>
    <dsp:sp modelId="{85C527D7-F92C-1D44-BDDA-8E873F0572B3}">
      <dsp:nvSpPr>
        <dsp:cNvPr id="0" name=""/>
        <dsp:cNvSpPr/>
      </dsp:nvSpPr>
      <dsp:spPr>
        <a:xfrm>
          <a:off x="0" y="4128515"/>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73C0C-A533-0143-81CF-5E23E1EA30DE}">
      <dsp:nvSpPr>
        <dsp:cNvPr id="0" name=""/>
        <dsp:cNvSpPr/>
      </dsp:nvSpPr>
      <dsp:spPr>
        <a:xfrm>
          <a:off x="0" y="4128515"/>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Ingress</a:t>
          </a:r>
        </a:p>
      </dsp:txBody>
      <dsp:txXfrm>
        <a:off x="0" y="4128515"/>
        <a:ext cx="6263640" cy="137617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BA897-8334-A046-B902-66B909F1EC31}">
      <dsp:nvSpPr>
        <dsp:cNvPr id="0" name=""/>
        <dsp:cNvSpPr/>
      </dsp:nvSpPr>
      <dsp:spPr>
        <a:xfrm>
          <a:off x="0" y="0"/>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3592CB-306E-164E-8B88-B3A06429B56E}">
      <dsp:nvSpPr>
        <dsp:cNvPr id="0" name=""/>
        <dsp:cNvSpPr/>
      </dsp:nvSpPr>
      <dsp:spPr>
        <a:xfrm>
          <a:off x="0" y="0"/>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US" sz="4900" kern="1200"/>
            <a:t>CSI</a:t>
          </a:r>
        </a:p>
      </dsp:txBody>
      <dsp:txXfrm>
        <a:off x="0" y="0"/>
        <a:ext cx="6263640" cy="1376171"/>
      </dsp:txXfrm>
    </dsp:sp>
    <dsp:sp modelId="{160C07E8-3E86-414C-874E-6666DB6338A9}">
      <dsp:nvSpPr>
        <dsp:cNvPr id="0" name=""/>
        <dsp:cNvSpPr/>
      </dsp:nvSpPr>
      <dsp:spPr>
        <a:xfrm>
          <a:off x="0" y="1376171"/>
          <a:ext cx="62636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6A5F22-78C5-E849-9169-6BC1630EC0FB}">
      <dsp:nvSpPr>
        <dsp:cNvPr id="0" name=""/>
        <dsp:cNvSpPr/>
      </dsp:nvSpPr>
      <dsp:spPr>
        <a:xfrm>
          <a:off x="0" y="1376171"/>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US" sz="4900" kern="1200"/>
            <a:t>Volume types</a:t>
          </a:r>
        </a:p>
      </dsp:txBody>
      <dsp:txXfrm>
        <a:off x="0" y="1376171"/>
        <a:ext cx="6263640" cy="1376171"/>
      </dsp:txXfrm>
    </dsp:sp>
    <dsp:sp modelId="{72A2E640-F414-E144-8430-EEC9A11679F9}">
      <dsp:nvSpPr>
        <dsp:cNvPr id="0" name=""/>
        <dsp:cNvSpPr/>
      </dsp:nvSpPr>
      <dsp:spPr>
        <a:xfrm>
          <a:off x="0" y="2752343"/>
          <a:ext cx="626364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0F3F45-4D52-B649-90CA-FC6423D6F58F}">
      <dsp:nvSpPr>
        <dsp:cNvPr id="0" name=""/>
        <dsp:cNvSpPr/>
      </dsp:nvSpPr>
      <dsp:spPr>
        <a:xfrm>
          <a:off x="0" y="2752343"/>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US" sz="4900" kern="1200"/>
            <a:t>PersistentVolume</a:t>
          </a:r>
        </a:p>
      </dsp:txBody>
      <dsp:txXfrm>
        <a:off x="0" y="2752343"/>
        <a:ext cx="6263640" cy="1376171"/>
      </dsp:txXfrm>
    </dsp:sp>
    <dsp:sp modelId="{AB7615A2-C091-7A4F-856A-9D9210CE4460}">
      <dsp:nvSpPr>
        <dsp:cNvPr id="0" name=""/>
        <dsp:cNvSpPr/>
      </dsp:nvSpPr>
      <dsp:spPr>
        <a:xfrm>
          <a:off x="0" y="4128515"/>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79E7F3-167C-F74F-8CBD-679C43E12695}">
      <dsp:nvSpPr>
        <dsp:cNvPr id="0" name=""/>
        <dsp:cNvSpPr/>
      </dsp:nvSpPr>
      <dsp:spPr>
        <a:xfrm>
          <a:off x="0" y="4128515"/>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US" sz="4900" kern="1200"/>
            <a:t>PersistentVolumeClaim</a:t>
          </a:r>
        </a:p>
      </dsp:txBody>
      <dsp:txXfrm>
        <a:off x="0" y="4128515"/>
        <a:ext cx="6263640" cy="137617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1C7AB-3C15-0543-B7ED-F97661CA617C}">
      <dsp:nvSpPr>
        <dsp:cNvPr id="0" name=""/>
        <dsp:cNvSpPr/>
      </dsp:nvSpPr>
      <dsp:spPr>
        <a:xfrm>
          <a:off x="0" y="38123"/>
          <a:ext cx="6263640" cy="8154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Node preparation</a:t>
          </a:r>
        </a:p>
      </dsp:txBody>
      <dsp:txXfrm>
        <a:off x="39809" y="77932"/>
        <a:ext cx="6184022" cy="735872"/>
      </dsp:txXfrm>
    </dsp:sp>
    <dsp:sp modelId="{7F4D88B3-C9B1-0045-9CDC-DB53E7DDD444}">
      <dsp:nvSpPr>
        <dsp:cNvPr id="0" name=""/>
        <dsp:cNvSpPr/>
      </dsp:nvSpPr>
      <dsp:spPr>
        <a:xfrm>
          <a:off x="0" y="951533"/>
          <a:ext cx="6263640" cy="81549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Installation</a:t>
          </a:r>
        </a:p>
      </dsp:txBody>
      <dsp:txXfrm>
        <a:off x="39809" y="991342"/>
        <a:ext cx="6184022" cy="735872"/>
      </dsp:txXfrm>
    </dsp:sp>
    <dsp:sp modelId="{90B1D3C2-CD33-9847-8CCF-EE57E1E7CC58}">
      <dsp:nvSpPr>
        <dsp:cNvPr id="0" name=""/>
        <dsp:cNvSpPr/>
      </dsp:nvSpPr>
      <dsp:spPr>
        <a:xfrm>
          <a:off x="0" y="1864943"/>
          <a:ext cx="6263640" cy="81549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Configuring client access</a:t>
          </a:r>
        </a:p>
      </dsp:txBody>
      <dsp:txXfrm>
        <a:off x="39809" y="1904752"/>
        <a:ext cx="6184022" cy="735872"/>
      </dsp:txXfrm>
    </dsp:sp>
    <dsp:sp modelId="{47BFC2CD-61A1-9840-A398-1865A382582C}">
      <dsp:nvSpPr>
        <dsp:cNvPr id="0" name=""/>
        <dsp:cNvSpPr/>
      </dsp:nvSpPr>
      <dsp:spPr>
        <a:xfrm>
          <a:off x="0" y="2680433"/>
          <a:ext cx="626364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n-US" sz="2700" kern="1200"/>
            <a:t>Managing multiple clusters</a:t>
          </a:r>
        </a:p>
      </dsp:txBody>
      <dsp:txXfrm>
        <a:off x="0" y="2680433"/>
        <a:ext cx="6263640" cy="563040"/>
      </dsp:txXfrm>
    </dsp:sp>
    <dsp:sp modelId="{D9051FE1-033D-5543-9162-E6C516EF7716}">
      <dsp:nvSpPr>
        <dsp:cNvPr id="0" name=""/>
        <dsp:cNvSpPr/>
      </dsp:nvSpPr>
      <dsp:spPr>
        <a:xfrm>
          <a:off x="0" y="3243473"/>
          <a:ext cx="6263640" cy="81549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Status</a:t>
          </a:r>
        </a:p>
      </dsp:txBody>
      <dsp:txXfrm>
        <a:off x="39809" y="3283282"/>
        <a:ext cx="6184022" cy="735872"/>
      </dsp:txXfrm>
    </dsp:sp>
    <dsp:sp modelId="{319787AD-9E90-7841-9D42-29214F15BABC}">
      <dsp:nvSpPr>
        <dsp:cNvPr id="0" name=""/>
        <dsp:cNvSpPr/>
      </dsp:nvSpPr>
      <dsp:spPr>
        <a:xfrm>
          <a:off x="0" y="4058964"/>
          <a:ext cx="6263640" cy="140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n-US" sz="2700" kern="1200" dirty="0"/>
            <a:t>Nodes</a:t>
          </a:r>
        </a:p>
        <a:p>
          <a:pPr marL="228600" lvl="1" indent="-228600" algn="l" defTabSz="1200150">
            <a:lnSpc>
              <a:spcPct val="90000"/>
            </a:lnSpc>
            <a:spcBef>
              <a:spcPct val="0"/>
            </a:spcBef>
            <a:spcAft>
              <a:spcPct val="20000"/>
            </a:spcAft>
            <a:buChar char="•"/>
          </a:pPr>
          <a:r>
            <a:rPr lang="en-US" sz="2700" kern="1200" dirty="0"/>
            <a:t>Pods</a:t>
          </a:r>
        </a:p>
        <a:p>
          <a:pPr marL="228600" lvl="1" indent="-228600" algn="l" defTabSz="1200150">
            <a:lnSpc>
              <a:spcPct val="90000"/>
            </a:lnSpc>
            <a:spcBef>
              <a:spcPct val="0"/>
            </a:spcBef>
            <a:spcAft>
              <a:spcPct val="20000"/>
            </a:spcAft>
            <a:buChar char="•"/>
          </a:pPr>
          <a:r>
            <a:rPr lang="en-US" sz="2700" kern="1200" dirty="0"/>
            <a:t>Workloads</a:t>
          </a:r>
        </a:p>
      </dsp:txBody>
      <dsp:txXfrm>
        <a:off x="0" y="4058964"/>
        <a:ext cx="6263640" cy="14076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0C118-F50D-40D8-ABC8-C3A26A45FC1A}">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1EB195-413D-46C7-98BC-88922F7EA9FF}">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7A94D4-FC32-4636-8920-5F6F81092248}">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dirty="0"/>
            <a:t>Basic example</a:t>
          </a:r>
        </a:p>
      </dsp:txBody>
      <dsp:txXfrm>
        <a:off x="1816103" y="671"/>
        <a:ext cx="4447536" cy="1572384"/>
      </dsp:txXfrm>
    </dsp:sp>
    <dsp:sp modelId="{4BC1BE14-1E74-48C6-9F54-5D0B4BC068C6}">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A9C6B2-F69D-4721-8C7F-53C3CAFD9279}">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8B5522-DA00-42DE-92C9-9F083394C680}">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Monitoring state</a:t>
          </a:r>
        </a:p>
      </dsp:txBody>
      <dsp:txXfrm>
        <a:off x="1816103" y="1966151"/>
        <a:ext cx="4447536" cy="1572384"/>
      </dsp:txXfrm>
    </dsp:sp>
    <dsp:sp modelId="{E5FF0EFB-27F2-43AF-9E38-0FB70E89A37B}">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71A38B-F14E-4FC8-9BE1-B739B102363C}">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24ECFE-93F6-45B6-837E-38EEBC9515AB}">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Liveness, start-up and readiness probes</a:t>
          </a:r>
        </a:p>
      </dsp:txBody>
      <dsp:txXfrm>
        <a:off x="1816103" y="3931632"/>
        <a:ext cx="4447536" cy="157238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81167-9165-6443-B962-F7B22D1B24C5}">
      <dsp:nvSpPr>
        <dsp:cNvPr id="0" name=""/>
        <dsp:cNvSpPr/>
      </dsp:nvSpPr>
      <dsp:spPr>
        <a:xfrm>
          <a:off x="0" y="54143"/>
          <a:ext cx="6263640" cy="959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GB" sz="4000" kern="1200"/>
            <a:t>Features:</a:t>
          </a:r>
          <a:endParaRPr lang="en-US" sz="4000" kern="1200"/>
        </a:p>
      </dsp:txBody>
      <dsp:txXfrm>
        <a:off x="46834" y="100977"/>
        <a:ext cx="6169972" cy="865732"/>
      </dsp:txXfrm>
    </dsp:sp>
    <dsp:sp modelId="{5474677A-E011-F44A-AE04-5E7E26E41623}">
      <dsp:nvSpPr>
        <dsp:cNvPr id="0" name=""/>
        <dsp:cNvSpPr/>
      </dsp:nvSpPr>
      <dsp:spPr>
        <a:xfrm>
          <a:off x="0" y="1013543"/>
          <a:ext cx="6263640" cy="347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GB" sz="3100" kern="1200"/>
            <a:t>Stable and unique network identifiers</a:t>
          </a:r>
          <a:endParaRPr lang="en-US" sz="3100" kern="1200"/>
        </a:p>
        <a:p>
          <a:pPr marL="285750" lvl="1" indent="-285750" algn="l" defTabSz="1377950">
            <a:lnSpc>
              <a:spcPct val="90000"/>
            </a:lnSpc>
            <a:spcBef>
              <a:spcPct val="0"/>
            </a:spcBef>
            <a:spcAft>
              <a:spcPct val="20000"/>
            </a:spcAft>
            <a:buChar char="•"/>
          </a:pPr>
          <a:r>
            <a:rPr lang="en-GB" sz="3100" kern="1200"/>
            <a:t>Stable, persistent storage</a:t>
          </a:r>
          <a:endParaRPr lang="en-US" sz="3100" kern="1200"/>
        </a:p>
        <a:p>
          <a:pPr marL="285750" lvl="1" indent="-285750" algn="l" defTabSz="1377950">
            <a:lnSpc>
              <a:spcPct val="90000"/>
            </a:lnSpc>
            <a:spcBef>
              <a:spcPct val="0"/>
            </a:spcBef>
            <a:spcAft>
              <a:spcPct val="20000"/>
            </a:spcAft>
            <a:buChar char="•"/>
          </a:pPr>
          <a:r>
            <a:rPr lang="en-GB" sz="3100" kern="1200"/>
            <a:t>Ordered and graceful deployment and scaling </a:t>
          </a:r>
          <a:endParaRPr lang="en-US" sz="3100" kern="1200"/>
        </a:p>
        <a:p>
          <a:pPr marL="285750" lvl="1" indent="-285750" algn="l" defTabSz="1377950">
            <a:lnSpc>
              <a:spcPct val="90000"/>
            </a:lnSpc>
            <a:spcBef>
              <a:spcPct val="0"/>
            </a:spcBef>
            <a:spcAft>
              <a:spcPct val="20000"/>
            </a:spcAft>
            <a:buChar char="•"/>
          </a:pPr>
          <a:r>
            <a:rPr lang="en-GB" sz="3100" kern="1200"/>
            <a:t>Ordered, automated rolling updates</a:t>
          </a:r>
          <a:endParaRPr lang="en-US" sz="3100" kern="1200"/>
        </a:p>
      </dsp:txBody>
      <dsp:txXfrm>
        <a:off x="0" y="1013543"/>
        <a:ext cx="6263640" cy="3477600"/>
      </dsp:txXfrm>
    </dsp:sp>
    <dsp:sp modelId="{E81E34B3-C20C-C743-84B3-C9B4C490818C}">
      <dsp:nvSpPr>
        <dsp:cNvPr id="0" name=""/>
        <dsp:cNvSpPr/>
      </dsp:nvSpPr>
      <dsp:spPr>
        <a:xfrm>
          <a:off x="0" y="4491144"/>
          <a:ext cx="6263640" cy="9594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GB" sz="4000" kern="1200"/>
            <a:t>Obtaining and using storage</a:t>
          </a:r>
          <a:endParaRPr lang="en-US" sz="4000" kern="1200"/>
        </a:p>
      </dsp:txBody>
      <dsp:txXfrm>
        <a:off x="46834" y="4537978"/>
        <a:ext cx="6169972" cy="86573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38DFD-D8D2-4739-8D8F-FF17D8440740}">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44EB75-5DE2-44CE-969F-EC3E95F3B2D3}">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FB873B-7DFB-4E07-8539-55D595AB314F}">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100000"/>
            </a:lnSpc>
            <a:spcBef>
              <a:spcPct val="0"/>
            </a:spcBef>
            <a:spcAft>
              <a:spcPct val="35000"/>
            </a:spcAft>
            <a:buNone/>
          </a:pPr>
          <a:r>
            <a:rPr lang="en-US" sz="2500" kern="1200"/>
            <a:t>What Services are</a:t>
          </a:r>
        </a:p>
      </dsp:txBody>
      <dsp:txXfrm>
        <a:off x="1816103" y="671"/>
        <a:ext cx="4447536" cy="1572384"/>
      </dsp:txXfrm>
    </dsp:sp>
    <dsp:sp modelId="{61740BEB-CF56-4E6E-8DA2-B162E712030C}">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486D4E-6965-4F9D-B477-F80B566FC640}">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3B0708-111F-4B79-932D-FBFDD83F6F79}">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100000"/>
            </a:lnSpc>
            <a:spcBef>
              <a:spcPct val="0"/>
            </a:spcBef>
            <a:spcAft>
              <a:spcPct val="35000"/>
            </a:spcAft>
            <a:buNone/>
          </a:pPr>
          <a:r>
            <a:rPr lang="en-US" sz="2500" kern="1200"/>
            <a:t>Load balancing</a:t>
          </a:r>
        </a:p>
      </dsp:txBody>
      <dsp:txXfrm>
        <a:off x="1816103" y="1966151"/>
        <a:ext cx="4447536" cy="1572384"/>
      </dsp:txXfrm>
    </dsp:sp>
    <dsp:sp modelId="{51B136D4-C926-482B-AAE3-147F0EA6FDE1}">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73EA37-BC0E-4D01-9F29-678119980A41}">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B325B8-7C12-426E-8191-2E69CA182DB4}">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100000"/>
            </a:lnSpc>
            <a:spcBef>
              <a:spcPct val="0"/>
            </a:spcBef>
            <a:spcAft>
              <a:spcPct val="35000"/>
            </a:spcAft>
            <a:buNone/>
          </a:pPr>
          <a:r>
            <a:rPr lang="en-US" sz="2500" kern="1200" dirty="0"/>
            <a:t>Headless Services</a:t>
          </a:r>
        </a:p>
      </dsp:txBody>
      <dsp:txXfrm>
        <a:off x="1816103" y="3931632"/>
        <a:ext cx="4447536" cy="157238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B0D6F-F2EA-9244-8A58-0C1A46353095}">
      <dsp:nvSpPr>
        <dsp:cNvPr id="0" name=""/>
        <dsp:cNvSpPr/>
      </dsp:nvSpPr>
      <dsp:spPr>
        <a:xfrm>
          <a:off x="0" y="0"/>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564C8-3410-164A-87C2-84B1935C9B52}">
      <dsp:nvSpPr>
        <dsp:cNvPr id="0" name=""/>
        <dsp:cNvSpPr/>
      </dsp:nvSpPr>
      <dsp:spPr>
        <a:xfrm>
          <a:off x="0" y="0"/>
          <a:ext cx="6263640" cy="275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ConfigMaps</a:t>
          </a:r>
        </a:p>
      </dsp:txBody>
      <dsp:txXfrm>
        <a:off x="0" y="0"/>
        <a:ext cx="6263640" cy="2752343"/>
      </dsp:txXfrm>
    </dsp:sp>
    <dsp:sp modelId="{C1449F37-2A3E-ED42-ABD1-B1216206402D}">
      <dsp:nvSpPr>
        <dsp:cNvPr id="0" name=""/>
        <dsp:cNvSpPr/>
      </dsp:nvSpPr>
      <dsp:spPr>
        <a:xfrm>
          <a:off x="0" y="2752343"/>
          <a:ext cx="62636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E729BF-A12E-6048-A6E7-DFE82DB26B92}">
      <dsp:nvSpPr>
        <dsp:cNvPr id="0" name=""/>
        <dsp:cNvSpPr/>
      </dsp:nvSpPr>
      <dsp:spPr>
        <a:xfrm>
          <a:off x="0" y="2752343"/>
          <a:ext cx="6263640" cy="275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Secrets</a:t>
          </a:r>
        </a:p>
      </dsp:txBody>
      <dsp:txXfrm>
        <a:off x="0" y="2752343"/>
        <a:ext cx="6263640" cy="27523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FD923-0CE8-AA43-A1B4-8ACBD6763CB2}">
      <dsp:nvSpPr>
        <dsp:cNvPr id="0" name=""/>
        <dsp:cNvSpPr/>
      </dsp:nvSpPr>
      <dsp:spPr>
        <a:xfrm>
          <a:off x="0" y="0"/>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17F8D9-8BF2-B44B-A369-D1E1111321D5}">
      <dsp:nvSpPr>
        <dsp:cNvPr id="0" name=""/>
        <dsp:cNvSpPr/>
      </dsp:nvSpPr>
      <dsp:spPr>
        <a:xfrm>
          <a:off x="0" y="0"/>
          <a:ext cx="6263640" cy="275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US" sz="6200" kern="1200" dirty="0"/>
            <a:t>Role-based access control (RBAC)</a:t>
          </a:r>
        </a:p>
      </dsp:txBody>
      <dsp:txXfrm>
        <a:off x="0" y="0"/>
        <a:ext cx="6263640" cy="2752343"/>
      </dsp:txXfrm>
    </dsp:sp>
    <dsp:sp modelId="{937B204E-6189-6542-B652-AA568FFB6CA4}">
      <dsp:nvSpPr>
        <dsp:cNvPr id="0" name=""/>
        <dsp:cNvSpPr/>
      </dsp:nvSpPr>
      <dsp:spPr>
        <a:xfrm>
          <a:off x="0" y="2752343"/>
          <a:ext cx="62636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F95D2A-5B00-3143-A92F-D00C63BA727B}">
      <dsp:nvSpPr>
        <dsp:cNvPr id="0" name=""/>
        <dsp:cNvSpPr/>
      </dsp:nvSpPr>
      <dsp:spPr>
        <a:xfrm>
          <a:off x="0" y="2752343"/>
          <a:ext cx="6263640" cy="275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US" sz="6200" kern="1200"/>
            <a:t>Service accounts</a:t>
          </a:r>
        </a:p>
      </dsp:txBody>
      <dsp:txXfrm>
        <a:off x="0" y="2752343"/>
        <a:ext cx="6263640" cy="275234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89C8A-FA13-477A-B9AB-50A99B51B6B1}">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AEF053-7609-4D23-937B-4BFA01F37E9B}">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DD80CC-4722-4097-9152-E0B8238020DD}">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Node maintenance</a:t>
          </a:r>
        </a:p>
      </dsp:txBody>
      <dsp:txXfrm>
        <a:off x="1816103" y="671"/>
        <a:ext cx="4447536" cy="1572384"/>
      </dsp:txXfrm>
    </dsp:sp>
    <dsp:sp modelId="{DFD251A7-CB84-4A68-B289-1456ACB67FFB}">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2FB0ED-20EC-4DD8-A317-272C419CE7AD}">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0D07FA-69D7-4A8B-827D-A65764C047F0}">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Cluster upgrades</a:t>
          </a:r>
        </a:p>
      </dsp:txBody>
      <dsp:txXfrm>
        <a:off x="1816103" y="1966151"/>
        <a:ext cx="4447536" cy="1572384"/>
      </dsp:txXfrm>
    </dsp:sp>
    <dsp:sp modelId="{EE8CC385-69BD-4EA9-AA12-81F05E0D2525}">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32DD1-71BE-4274-A374-F6B4DBDC8E5D}">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293860-ECA7-4504-A49F-4CD32008FADB}">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Monitoring</a:t>
          </a:r>
        </a:p>
      </dsp:txBody>
      <dsp:txXfrm>
        <a:off x="1816103" y="3931632"/>
        <a:ext cx="4447536" cy="157238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59BA14-20CD-6841-AE7D-6A1382658EC3}">
      <dsp:nvSpPr>
        <dsp:cNvPr id="0" name=""/>
        <dsp:cNvSpPr/>
      </dsp:nvSpPr>
      <dsp:spPr>
        <a:xfrm>
          <a:off x="0" y="0"/>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BAE737-7DA3-DA49-9312-67DDF0E4C8A3}">
      <dsp:nvSpPr>
        <dsp:cNvPr id="0" name=""/>
        <dsp:cNvSpPr/>
      </dsp:nvSpPr>
      <dsp:spPr>
        <a:xfrm>
          <a:off x="0" y="0"/>
          <a:ext cx="6263640" cy="61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Suggested approach</a:t>
          </a:r>
        </a:p>
      </dsp:txBody>
      <dsp:txXfrm>
        <a:off x="0" y="0"/>
        <a:ext cx="6263640" cy="610214"/>
      </dsp:txXfrm>
    </dsp:sp>
    <dsp:sp modelId="{5E22643B-02AC-514E-A9CF-63963280B544}">
      <dsp:nvSpPr>
        <dsp:cNvPr id="0" name=""/>
        <dsp:cNvSpPr/>
      </dsp:nvSpPr>
      <dsp:spPr>
        <a:xfrm>
          <a:off x="0" y="610214"/>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0B1646-BC96-104C-9692-0219C5864317}">
      <dsp:nvSpPr>
        <dsp:cNvPr id="0" name=""/>
        <dsp:cNvSpPr/>
      </dsp:nvSpPr>
      <dsp:spPr>
        <a:xfrm>
          <a:off x="0" y="610214"/>
          <a:ext cx="6263640" cy="61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Logging</a:t>
          </a:r>
        </a:p>
      </dsp:txBody>
      <dsp:txXfrm>
        <a:off x="0" y="610214"/>
        <a:ext cx="6263640" cy="610214"/>
      </dsp:txXfrm>
    </dsp:sp>
    <dsp:sp modelId="{E0AC1A26-8CC2-5A4E-A1A6-45A82C92A32B}">
      <dsp:nvSpPr>
        <dsp:cNvPr id="0" name=""/>
        <dsp:cNvSpPr/>
      </dsp:nvSpPr>
      <dsp:spPr>
        <a:xfrm>
          <a:off x="0" y="1220429"/>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4711B5-73D3-234F-A941-D583EAE5AE6E}">
      <dsp:nvSpPr>
        <dsp:cNvPr id="0" name=""/>
        <dsp:cNvSpPr/>
      </dsp:nvSpPr>
      <dsp:spPr>
        <a:xfrm>
          <a:off x="0" y="1220429"/>
          <a:ext cx="6263640" cy="61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Workloads</a:t>
          </a:r>
        </a:p>
      </dsp:txBody>
      <dsp:txXfrm>
        <a:off x="0" y="1220429"/>
        <a:ext cx="6263640" cy="610214"/>
      </dsp:txXfrm>
    </dsp:sp>
    <dsp:sp modelId="{3EC90A36-4F02-6747-8C15-DC8254736990}">
      <dsp:nvSpPr>
        <dsp:cNvPr id="0" name=""/>
        <dsp:cNvSpPr/>
      </dsp:nvSpPr>
      <dsp:spPr>
        <a:xfrm>
          <a:off x="0" y="1830643"/>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47290C-761B-A44C-A6E0-DB6D51C28BFC}">
      <dsp:nvSpPr>
        <dsp:cNvPr id="0" name=""/>
        <dsp:cNvSpPr/>
      </dsp:nvSpPr>
      <dsp:spPr>
        <a:xfrm>
          <a:off x="0" y="1830643"/>
          <a:ext cx="6263640" cy="61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Storage</a:t>
          </a:r>
        </a:p>
      </dsp:txBody>
      <dsp:txXfrm>
        <a:off x="0" y="1830643"/>
        <a:ext cx="6263640" cy="610214"/>
      </dsp:txXfrm>
    </dsp:sp>
    <dsp:sp modelId="{16A2858F-2706-5141-B2D1-B051E043834C}">
      <dsp:nvSpPr>
        <dsp:cNvPr id="0" name=""/>
        <dsp:cNvSpPr/>
      </dsp:nvSpPr>
      <dsp:spPr>
        <a:xfrm>
          <a:off x="0" y="2440858"/>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5EC149-7B12-5D4F-BE73-C1E88104D141}">
      <dsp:nvSpPr>
        <dsp:cNvPr id="0" name=""/>
        <dsp:cNvSpPr/>
      </dsp:nvSpPr>
      <dsp:spPr>
        <a:xfrm>
          <a:off x="0" y="2440858"/>
          <a:ext cx="6263640" cy="61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Network</a:t>
          </a:r>
        </a:p>
      </dsp:txBody>
      <dsp:txXfrm>
        <a:off x="0" y="2440858"/>
        <a:ext cx="6263640" cy="610214"/>
      </dsp:txXfrm>
    </dsp:sp>
    <dsp:sp modelId="{3AAF41E2-48D8-E043-BB94-5EDCAC7A88EC}">
      <dsp:nvSpPr>
        <dsp:cNvPr id="0" name=""/>
        <dsp:cNvSpPr/>
      </dsp:nvSpPr>
      <dsp:spPr>
        <a:xfrm>
          <a:off x="0" y="3051072"/>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51892-A1C4-6947-82A2-CC95F02BEA5C}">
      <dsp:nvSpPr>
        <dsp:cNvPr id="0" name=""/>
        <dsp:cNvSpPr/>
      </dsp:nvSpPr>
      <dsp:spPr>
        <a:xfrm>
          <a:off x="0" y="3051072"/>
          <a:ext cx="6263640" cy="61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Nodes</a:t>
          </a:r>
        </a:p>
      </dsp:txBody>
      <dsp:txXfrm>
        <a:off x="0" y="3051072"/>
        <a:ext cx="6263640" cy="610214"/>
      </dsp:txXfrm>
    </dsp:sp>
    <dsp:sp modelId="{F6248448-BFBE-6A45-87A1-D8C2E9064C25}">
      <dsp:nvSpPr>
        <dsp:cNvPr id="0" name=""/>
        <dsp:cNvSpPr/>
      </dsp:nvSpPr>
      <dsp:spPr>
        <a:xfrm>
          <a:off x="0" y="3661286"/>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37DD85-57F2-0D40-8DBC-1529C14B22ED}">
      <dsp:nvSpPr>
        <dsp:cNvPr id="0" name=""/>
        <dsp:cNvSpPr/>
      </dsp:nvSpPr>
      <dsp:spPr>
        <a:xfrm>
          <a:off x="0" y="3661287"/>
          <a:ext cx="6263640" cy="61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Debugging with Telepresence</a:t>
          </a:r>
        </a:p>
      </dsp:txBody>
      <dsp:txXfrm>
        <a:off x="0" y="3661287"/>
        <a:ext cx="6263640" cy="610214"/>
      </dsp:txXfrm>
    </dsp:sp>
    <dsp:sp modelId="{AA0E9A34-2E0D-014C-B5E7-323C9A16C915}">
      <dsp:nvSpPr>
        <dsp:cNvPr id="0" name=""/>
        <dsp:cNvSpPr/>
      </dsp:nvSpPr>
      <dsp:spPr>
        <a:xfrm>
          <a:off x="0" y="4271501"/>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16EC01-8520-A548-97CA-58D2DDD4AB05}">
      <dsp:nvSpPr>
        <dsp:cNvPr id="0" name=""/>
        <dsp:cNvSpPr/>
      </dsp:nvSpPr>
      <dsp:spPr>
        <a:xfrm>
          <a:off x="0" y="4271501"/>
          <a:ext cx="6263640" cy="61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Application and cluster backups</a:t>
          </a:r>
        </a:p>
      </dsp:txBody>
      <dsp:txXfrm>
        <a:off x="0" y="4271501"/>
        <a:ext cx="6263640" cy="6102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3211F-CD51-3241-BB48-F44CE35B069D}">
      <dsp:nvSpPr>
        <dsp:cNvPr id="0" name=""/>
        <dsp:cNvSpPr/>
      </dsp:nvSpPr>
      <dsp:spPr>
        <a:xfrm>
          <a:off x="0" y="671"/>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7B6867-5ECA-194A-A346-A353E9FAFC57}">
      <dsp:nvSpPr>
        <dsp:cNvPr id="0" name=""/>
        <dsp:cNvSpPr/>
      </dsp:nvSpPr>
      <dsp:spPr>
        <a:xfrm>
          <a:off x="0" y="671"/>
          <a:ext cx="626364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Definitions</a:t>
          </a:r>
        </a:p>
      </dsp:txBody>
      <dsp:txXfrm>
        <a:off x="0" y="671"/>
        <a:ext cx="6263640" cy="786192"/>
      </dsp:txXfrm>
    </dsp:sp>
    <dsp:sp modelId="{9C983DDF-03D2-254E-9C7B-55497BE34069}">
      <dsp:nvSpPr>
        <dsp:cNvPr id="0" name=""/>
        <dsp:cNvSpPr/>
      </dsp:nvSpPr>
      <dsp:spPr>
        <a:xfrm>
          <a:off x="0" y="786863"/>
          <a:ext cx="6263640" cy="0"/>
        </a:xfrm>
        <a:prstGeom prst="line">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32A0F0-42D7-E444-9863-E532E527FA03}">
      <dsp:nvSpPr>
        <dsp:cNvPr id="0" name=""/>
        <dsp:cNvSpPr/>
      </dsp:nvSpPr>
      <dsp:spPr>
        <a:xfrm>
          <a:off x="0" y="786863"/>
          <a:ext cx="626364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How Kubernetes works</a:t>
          </a:r>
        </a:p>
      </dsp:txBody>
      <dsp:txXfrm>
        <a:off x="0" y="786863"/>
        <a:ext cx="6263640" cy="786192"/>
      </dsp:txXfrm>
    </dsp:sp>
    <dsp:sp modelId="{24B74B4B-6DE9-B141-B758-A6EC80A1C627}">
      <dsp:nvSpPr>
        <dsp:cNvPr id="0" name=""/>
        <dsp:cNvSpPr/>
      </dsp:nvSpPr>
      <dsp:spPr>
        <a:xfrm>
          <a:off x="0" y="1573055"/>
          <a:ext cx="6263640"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C47C2E-212E-7742-86C7-0826BAE5133C}">
      <dsp:nvSpPr>
        <dsp:cNvPr id="0" name=""/>
        <dsp:cNvSpPr/>
      </dsp:nvSpPr>
      <dsp:spPr>
        <a:xfrm>
          <a:off x="0" y="1573055"/>
          <a:ext cx="626364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Setting up Kubernetes clusters</a:t>
          </a:r>
        </a:p>
      </dsp:txBody>
      <dsp:txXfrm>
        <a:off x="0" y="1573055"/>
        <a:ext cx="6263640" cy="786192"/>
      </dsp:txXfrm>
    </dsp:sp>
    <dsp:sp modelId="{9C48086F-20EF-8E41-B903-8726A5E01F22}">
      <dsp:nvSpPr>
        <dsp:cNvPr id="0" name=""/>
        <dsp:cNvSpPr/>
      </dsp:nvSpPr>
      <dsp:spPr>
        <a:xfrm>
          <a:off x="0" y="2359247"/>
          <a:ext cx="6263640"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945725-3C78-7544-A7A9-DC4A013F3032}">
      <dsp:nvSpPr>
        <dsp:cNvPr id="0" name=""/>
        <dsp:cNvSpPr/>
      </dsp:nvSpPr>
      <dsp:spPr>
        <a:xfrm>
          <a:off x="0" y="2359247"/>
          <a:ext cx="626364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Using Kubernetes</a:t>
          </a:r>
        </a:p>
      </dsp:txBody>
      <dsp:txXfrm>
        <a:off x="0" y="2359247"/>
        <a:ext cx="6263640" cy="786192"/>
      </dsp:txXfrm>
    </dsp:sp>
    <dsp:sp modelId="{A622140F-1A7C-5E4C-821B-8A3F43FA56A0}">
      <dsp:nvSpPr>
        <dsp:cNvPr id="0" name=""/>
        <dsp:cNvSpPr/>
      </dsp:nvSpPr>
      <dsp:spPr>
        <a:xfrm>
          <a:off x="0" y="3145440"/>
          <a:ext cx="6263640"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067A1-9AE9-4F41-9C27-F67DD3E8B9E2}">
      <dsp:nvSpPr>
        <dsp:cNvPr id="0" name=""/>
        <dsp:cNvSpPr/>
      </dsp:nvSpPr>
      <dsp:spPr>
        <a:xfrm>
          <a:off x="0" y="3145440"/>
          <a:ext cx="626364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Cluster administration</a:t>
          </a:r>
        </a:p>
      </dsp:txBody>
      <dsp:txXfrm>
        <a:off x="0" y="3145440"/>
        <a:ext cx="6263640" cy="786192"/>
      </dsp:txXfrm>
    </dsp:sp>
    <dsp:sp modelId="{E1C73615-EE90-9340-A7EF-BC0C66F97137}">
      <dsp:nvSpPr>
        <dsp:cNvPr id="0" name=""/>
        <dsp:cNvSpPr/>
      </dsp:nvSpPr>
      <dsp:spPr>
        <a:xfrm>
          <a:off x="0" y="3931632"/>
          <a:ext cx="6263640" cy="0"/>
        </a:xfrm>
        <a:prstGeom prst="line">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FAC415-3CD9-8B47-980A-45934D60857A}">
      <dsp:nvSpPr>
        <dsp:cNvPr id="0" name=""/>
        <dsp:cNvSpPr/>
      </dsp:nvSpPr>
      <dsp:spPr>
        <a:xfrm>
          <a:off x="0" y="3931632"/>
          <a:ext cx="626364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Troubleshooting</a:t>
          </a:r>
        </a:p>
      </dsp:txBody>
      <dsp:txXfrm>
        <a:off x="0" y="3931632"/>
        <a:ext cx="6263640" cy="786192"/>
      </dsp:txXfrm>
    </dsp:sp>
    <dsp:sp modelId="{58179A24-193F-7B42-942D-9073C307A622}">
      <dsp:nvSpPr>
        <dsp:cNvPr id="0" name=""/>
        <dsp:cNvSpPr/>
      </dsp:nvSpPr>
      <dsp:spPr>
        <a:xfrm>
          <a:off x="0" y="4717824"/>
          <a:ext cx="626364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C86BE2-53AD-5D41-8D98-4804249DAFDF}">
      <dsp:nvSpPr>
        <dsp:cNvPr id="0" name=""/>
        <dsp:cNvSpPr/>
      </dsp:nvSpPr>
      <dsp:spPr>
        <a:xfrm>
          <a:off x="0" y="4717824"/>
          <a:ext cx="626364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Resources</a:t>
          </a:r>
        </a:p>
      </dsp:txBody>
      <dsp:txXfrm>
        <a:off x="0" y="4717824"/>
        <a:ext cx="6263640" cy="7861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369F8-7CD1-A349-83D0-ED6ECD395FDE}">
      <dsp:nvSpPr>
        <dsp:cNvPr id="0" name=""/>
        <dsp:cNvSpPr/>
      </dsp:nvSpPr>
      <dsp:spPr>
        <a:xfrm>
          <a:off x="0" y="0"/>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058ED1-CE01-AC4E-B456-76A2E0B2DDB3}">
      <dsp:nvSpPr>
        <dsp:cNvPr id="0" name=""/>
        <dsp:cNvSpPr/>
      </dsp:nvSpPr>
      <dsp:spPr>
        <a:xfrm>
          <a:off x="0" y="0"/>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dirty="0"/>
            <a:t>Image and container</a:t>
          </a:r>
        </a:p>
      </dsp:txBody>
      <dsp:txXfrm>
        <a:off x="0" y="0"/>
        <a:ext cx="6263640" cy="1376171"/>
      </dsp:txXfrm>
    </dsp:sp>
    <dsp:sp modelId="{D1CC7E9F-46C2-2D40-BF4F-69DCF1CBD089}">
      <dsp:nvSpPr>
        <dsp:cNvPr id="0" name=""/>
        <dsp:cNvSpPr/>
      </dsp:nvSpPr>
      <dsp:spPr>
        <a:xfrm>
          <a:off x="0" y="1376171"/>
          <a:ext cx="6263640"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A343E7-07AA-6C43-BFFE-3AF5148D1565}">
      <dsp:nvSpPr>
        <dsp:cNvPr id="0" name=""/>
        <dsp:cNvSpPr/>
      </dsp:nvSpPr>
      <dsp:spPr>
        <a:xfrm>
          <a:off x="0" y="1376171"/>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t>Container runtime</a:t>
          </a:r>
        </a:p>
      </dsp:txBody>
      <dsp:txXfrm>
        <a:off x="0" y="1376171"/>
        <a:ext cx="6263640" cy="1376171"/>
      </dsp:txXfrm>
    </dsp:sp>
    <dsp:sp modelId="{72561951-43DE-524A-AC32-4DB9EDC22783}">
      <dsp:nvSpPr>
        <dsp:cNvPr id="0" name=""/>
        <dsp:cNvSpPr/>
      </dsp:nvSpPr>
      <dsp:spPr>
        <a:xfrm>
          <a:off x="0" y="2752343"/>
          <a:ext cx="6263640"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F0DB76-7478-4A4F-A64C-F4C635199AB4}">
      <dsp:nvSpPr>
        <dsp:cNvPr id="0" name=""/>
        <dsp:cNvSpPr/>
      </dsp:nvSpPr>
      <dsp:spPr>
        <a:xfrm>
          <a:off x="0" y="2752343"/>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t>Microservices architecture</a:t>
          </a:r>
        </a:p>
      </dsp:txBody>
      <dsp:txXfrm>
        <a:off x="0" y="2752343"/>
        <a:ext cx="6263640" cy="1376171"/>
      </dsp:txXfrm>
    </dsp:sp>
    <dsp:sp modelId="{5D167D2F-77E8-0240-B055-B0ADA5A88E7F}">
      <dsp:nvSpPr>
        <dsp:cNvPr id="0" name=""/>
        <dsp:cNvSpPr/>
      </dsp:nvSpPr>
      <dsp:spPr>
        <a:xfrm>
          <a:off x="0" y="4128515"/>
          <a:ext cx="626364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DE7919-E851-1140-853C-9A0C6BF9AF22}">
      <dsp:nvSpPr>
        <dsp:cNvPr id="0" name=""/>
        <dsp:cNvSpPr/>
      </dsp:nvSpPr>
      <dsp:spPr>
        <a:xfrm>
          <a:off x="0" y="4128515"/>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t>Kubernetes</a:t>
          </a:r>
        </a:p>
      </dsp:txBody>
      <dsp:txXfrm>
        <a:off x="0" y="4128515"/>
        <a:ext cx="6263640" cy="13761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C8CB7-FF8E-4F77-AD83-8EB271C9D03F}">
      <dsp:nvSpPr>
        <dsp:cNvPr id="0" name=""/>
        <dsp:cNvSpPr/>
      </dsp:nvSpPr>
      <dsp:spPr>
        <a:xfrm>
          <a:off x="0" y="22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3A8025-1B55-4C7D-A683-64C2BD434934}">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EC789F-113C-4729-B002-507497C5A466}">
      <dsp:nvSpPr>
        <dsp:cNvPr id="0" name=""/>
        <dsp:cNvSpPr/>
      </dsp:nvSpPr>
      <dsp:spPr>
        <a:xfrm>
          <a:off x="1337397" y="22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Soft isolation of processes</a:t>
          </a:r>
        </a:p>
      </dsp:txBody>
      <dsp:txXfrm>
        <a:off x="1337397" y="2284"/>
        <a:ext cx="4926242" cy="1157919"/>
      </dsp:txXfrm>
    </dsp:sp>
    <dsp:sp modelId="{DE7DEA36-3BCB-47A2-96FB-2ABB09402AAA}">
      <dsp:nvSpPr>
        <dsp:cNvPr id="0" name=""/>
        <dsp:cNvSpPr/>
      </dsp:nvSpPr>
      <dsp:spPr>
        <a:xfrm>
          <a:off x="0" y="14496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3AECC6-8FD2-4556-A386-EA958E5A9788}">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63AAFA-15A2-4578-BFC4-F44984BBAAAD}">
      <dsp:nvSpPr>
        <dsp:cNvPr id="0" name=""/>
        <dsp:cNvSpPr/>
      </dsp:nvSpPr>
      <dsp:spPr>
        <a:xfrm>
          <a:off x="1337397" y="14496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Shortening of the deployment procedure</a:t>
          </a:r>
        </a:p>
      </dsp:txBody>
      <dsp:txXfrm>
        <a:off x="1337397" y="1449684"/>
        <a:ext cx="4926242" cy="1157919"/>
      </dsp:txXfrm>
    </dsp:sp>
    <dsp:sp modelId="{955B44E4-8C4F-4A4D-B2A9-83697347E4E8}">
      <dsp:nvSpPr>
        <dsp:cNvPr id="0" name=""/>
        <dsp:cNvSpPr/>
      </dsp:nvSpPr>
      <dsp:spPr>
        <a:xfrm>
          <a:off x="0" y="28970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9607E1-E646-4D81-91D7-7026DE4A8963}">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3270F5-F6F1-42FD-8E0B-4C36766E6A5E}">
      <dsp:nvSpPr>
        <dsp:cNvPr id="0" name=""/>
        <dsp:cNvSpPr/>
      </dsp:nvSpPr>
      <dsp:spPr>
        <a:xfrm>
          <a:off x="1337397" y="28970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Simplified Distribution</a:t>
          </a:r>
        </a:p>
      </dsp:txBody>
      <dsp:txXfrm>
        <a:off x="1337397" y="2897083"/>
        <a:ext cx="4926242" cy="1157919"/>
      </dsp:txXfrm>
    </dsp:sp>
    <dsp:sp modelId="{C967ED8E-1E26-49FE-B272-55583A02DB9C}">
      <dsp:nvSpPr>
        <dsp:cNvPr id="0" name=""/>
        <dsp:cNvSpPr/>
      </dsp:nvSpPr>
      <dsp:spPr>
        <a:xfrm>
          <a:off x="0" y="43444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8ACCF3-5B80-4D62-81BC-65826343C490}">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F07D9B-2CB2-4824-8FCD-E51E3A0DDE8F}">
      <dsp:nvSpPr>
        <dsp:cNvPr id="0" name=""/>
        <dsp:cNvSpPr/>
      </dsp:nvSpPr>
      <dsp:spPr>
        <a:xfrm>
          <a:off x="1337397" y="43444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Storage in layers</a:t>
          </a:r>
        </a:p>
      </dsp:txBody>
      <dsp:txXfrm>
        <a:off x="1337397" y="4344483"/>
        <a:ext cx="4926242" cy="11579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31B7C-E099-4CA7-A085-33AF3087E1CB}">
      <dsp:nvSpPr>
        <dsp:cNvPr id="0" name=""/>
        <dsp:cNvSpPr/>
      </dsp:nvSpPr>
      <dsp:spPr>
        <a:xfrm>
          <a:off x="0" y="1780"/>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8C0833-97C5-4013-96C7-71DD8547B5A5}">
      <dsp:nvSpPr>
        <dsp:cNvPr id="0" name=""/>
        <dsp:cNvSpPr/>
      </dsp:nvSpPr>
      <dsp:spPr>
        <a:xfrm>
          <a:off x="229529" y="172505"/>
          <a:ext cx="417326" cy="417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FD473D-BEC0-4713-8FC0-A0592434CA71}">
      <dsp:nvSpPr>
        <dsp:cNvPr id="0" name=""/>
        <dsp:cNvSpPr/>
      </dsp:nvSpPr>
      <dsp:spPr>
        <a:xfrm>
          <a:off x="876386" y="1780"/>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90000"/>
            </a:lnSpc>
            <a:spcBef>
              <a:spcPct val="0"/>
            </a:spcBef>
            <a:spcAft>
              <a:spcPct val="35000"/>
            </a:spcAft>
            <a:buNone/>
          </a:pPr>
          <a:r>
            <a:rPr lang="en-US" sz="1900" kern="1200"/>
            <a:t>Orchestration of deployments and storage</a:t>
          </a:r>
        </a:p>
      </dsp:txBody>
      <dsp:txXfrm>
        <a:off x="876386" y="1780"/>
        <a:ext cx="5387253" cy="758776"/>
      </dsp:txXfrm>
    </dsp:sp>
    <dsp:sp modelId="{55D5B10E-03CD-414D-A60B-D1B40C0D6726}">
      <dsp:nvSpPr>
        <dsp:cNvPr id="0" name=""/>
        <dsp:cNvSpPr/>
      </dsp:nvSpPr>
      <dsp:spPr>
        <a:xfrm>
          <a:off x="0" y="950250"/>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6278D8-8C3E-46D4-846B-852252E299CB}">
      <dsp:nvSpPr>
        <dsp:cNvPr id="0" name=""/>
        <dsp:cNvSpPr/>
      </dsp:nvSpPr>
      <dsp:spPr>
        <a:xfrm>
          <a:off x="229529" y="1120975"/>
          <a:ext cx="417326" cy="417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AACA9C-C8C5-4679-988A-F190F89FD249}">
      <dsp:nvSpPr>
        <dsp:cNvPr id="0" name=""/>
        <dsp:cNvSpPr/>
      </dsp:nvSpPr>
      <dsp:spPr>
        <a:xfrm>
          <a:off x="876386" y="950250"/>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90000"/>
            </a:lnSpc>
            <a:spcBef>
              <a:spcPct val="0"/>
            </a:spcBef>
            <a:spcAft>
              <a:spcPct val="35000"/>
            </a:spcAft>
            <a:buNone/>
          </a:pPr>
          <a:r>
            <a:rPr lang="en-US" sz="1900" kern="1200"/>
            <a:t>Service discovery and load balancing</a:t>
          </a:r>
        </a:p>
      </dsp:txBody>
      <dsp:txXfrm>
        <a:off x="876386" y="950250"/>
        <a:ext cx="5387253" cy="758776"/>
      </dsp:txXfrm>
    </dsp:sp>
    <dsp:sp modelId="{52D398ED-77FC-47B2-B7C5-AF2FAE2A8587}">
      <dsp:nvSpPr>
        <dsp:cNvPr id="0" name=""/>
        <dsp:cNvSpPr/>
      </dsp:nvSpPr>
      <dsp:spPr>
        <a:xfrm>
          <a:off x="0" y="1898720"/>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D1F927-6908-4CA6-8071-A4FCA5C65AE1}">
      <dsp:nvSpPr>
        <dsp:cNvPr id="0" name=""/>
        <dsp:cNvSpPr/>
      </dsp:nvSpPr>
      <dsp:spPr>
        <a:xfrm>
          <a:off x="229529" y="2069445"/>
          <a:ext cx="417326" cy="417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462C1A-9332-460F-81A5-B7AC4F776ABB}">
      <dsp:nvSpPr>
        <dsp:cNvPr id="0" name=""/>
        <dsp:cNvSpPr/>
      </dsp:nvSpPr>
      <dsp:spPr>
        <a:xfrm>
          <a:off x="876386" y="1898720"/>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90000"/>
            </a:lnSpc>
            <a:spcBef>
              <a:spcPct val="0"/>
            </a:spcBef>
            <a:spcAft>
              <a:spcPct val="35000"/>
            </a:spcAft>
            <a:buNone/>
          </a:pPr>
          <a:r>
            <a:rPr lang="en-US" sz="1900" kern="1200"/>
            <a:t>Self-healing</a:t>
          </a:r>
        </a:p>
      </dsp:txBody>
      <dsp:txXfrm>
        <a:off x="876386" y="1898720"/>
        <a:ext cx="5387253" cy="758776"/>
      </dsp:txXfrm>
    </dsp:sp>
    <dsp:sp modelId="{1E940073-671C-4BB9-BE64-45C86B00CBA3}">
      <dsp:nvSpPr>
        <dsp:cNvPr id="0" name=""/>
        <dsp:cNvSpPr/>
      </dsp:nvSpPr>
      <dsp:spPr>
        <a:xfrm>
          <a:off x="0" y="2847191"/>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853C8B-B0CE-4ECD-9D4E-5F5CDBB561D2}">
      <dsp:nvSpPr>
        <dsp:cNvPr id="0" name=""/>
        <dsp:cNvSpPr/>
      </dsp:nvSpPr>
      <dsp:spPr>
        <a:xfrm>
          <a:off x="229529" y="3017915"/>
          <a:ext cx="417326" cy="417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27994B-E4DC-4DF4-9A33-7902D08C56B8}">
      <dsp:nvSpPr>
        <dsp:cNvPr id="0" name=""/>
        <dsp:cNvSpPr/>
      </dsp:nvSpPr>
      <dsp:spPr>
        <a:xfrm>
          <a:off x="876386" y="2847191"/>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90000"/>
            </a:lnSpc>
            <a:spcBef>
              <a:spcPct val="0"/>
            </a:spcBef>
            <a:spcAft>
              <a:spcPct val="35000"/>
            </a:spcAft>
            <a:buNone/>
          </a:pPr>
          <a:r>
            <a:rPr lang="en-US" sz="1900" kern="1200"/>
            <a:t>Configuration management</a:t>
          </a:r>
        </a:p>
      </dsp:txBody>
      <dsp:txXfrm>
        <a:off x="876386" y="2847191"/>
        <a:ext cx="5387253" cy="758776"/>
      </dsp:txXfrm>
    </dsp:sp>
    <dsp:sp modelId="{6F190D3A-029E-46FB-8AF0-5C91464A1D24}">
      <dsp:nvSpPr>
        <dsp:cNvPr id="0" name=""/>
        <dsp:cNvSpPr/>
      </dsp:nvSpPr>
      <dsp:spPr>
        <a:xfrm>
          <a:off x="0" y="3795661"/>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C860B9-2C18-4D8E-A076-5269EB873E43}">
      <dsp:nvSpPr>
        <dsp:cNvPr id="0" name=""/>
        <dsp:cNvSpPr/>
      </dsp:nvSpPr>
      <dsp:spPr>
        <a:xfrm>
          <a:off x="229529" y="3966385"/>
          <a:ext cx="417326" cy="4173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29FEB1-0B73-4A1F-A3C2-45B7FE66D1E2}">
      <dsp:nvSpPr>
        <dsp:cNvPr id="0" name=""/>
        <dsp:cNvSpPr/>
      </dsp:nvSpPr>
      <dsp:spPr>
        <a:xfrm>
          <a:off x="876386" y="3795661"/>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90000"/>
            </a:lnSpc>
            <a:spcBef>
              <a:spcPct val="0"/>
            </a:spcBef>
            <a:spcAft>
              <a:spcPct val="35000"/>
            </a:spcAft>
            <a:buNone/>
          </a:pPr>
          <a:r>
            <a:rPr lang="en-US" sz="1900" kern="1200"/>
            <a:t>Automated bin-packing</a:t>
          </a:r>
        </a:p>
      </dsp:txBody>
      <dsp:txXfrm>
        <a:off x="876386" y="3795661"/>
        <a:ext cx="5387253" cy="758776"/>
      </dsp:txXfrm>
    </dsp:sp>
    <dsp:sp modelId="{327454F4-478B-403D-B841-677116DF9A95}">
      <dsp:nvSpPr>
        <dsp:cNvPr id="0" name=""/>
        <dsp:cNvSpPr/>
      </dsp:nvSpPr>
      <dsp:spPr>
        <a:xfrm>
          <a:off x="0" y="4744131"/>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AF9E46-7DB6-42C3-80F5-2882BC2C16B1}">
      <dsp:nvSpPr>
        <dsp:cNvPr id="0" name=""/>
        <dsp:cNvSpPr/>
      </dsp:nvSpPr>
      <dsp:spPr>
        <a:xfrm>
          <a:off x="229529" y="4914855"/>
          <a:ext cx="417326" cy="41732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DF9199-2518-4FF0-A5E3-DB809951CBE1}">
      <dsp:nvSpPr>
        <dsp:cNvPr id="0" name=""/>
        <dsp:cNvSpPr/>
      </dsp:nvSpPr>
      <dsp:spPr>
        <a:xfrm>
          <a:off x="876386" y="4744131"/>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90000"/>
            </a:lnSpc>
            <a:spcBef>
              <a:spcPct val="0"/>
            </a:spcBef>
            <a:spcAft>
              <a:spcPct val="35000"/>
            </a:spcAft>
            <a:buNone/>
          </a:pPr>
          <a:r>
            <a:rPr lang="en-US" sz="1900" kern="1200"/>
            <a:t>Declarative configuration</a:t>
          </a:r>
        </a:p>
      </dsp:txBody>
      <dsp:txXfrm>
        <a:off x="876386" y="4744131"/>
        <a:ext cx="5387253" cy="7587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A38FE-FB98-CC49-9C7D-2C02270815EF}">
      <dsp:nvSpPr>
        <dsp:cNvPr id="0" name=""/>
        <dsp:cNvSpPr/>
      </dsp:nvSpPr>
      <dsp:spPr>
        <a:xfrm>
          <a:off x="0" y="671"/>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86615A-36CC-5B4F-BA7A-6066051D57CF}">
      <dsp:nvSpPr>
        <dsp:cNvPr id="0" name=""/>
        <dsp:cNvSpPr/>
      </dsp:nvSpPr>
      <dsp:spPr>
        <a:xfrm>
          <a:off x="0" y="671"/>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Does not dictate approach and choice of solution</a:t>
          </a:r>
        </a:p>
      </dsp:txBody>
      <dsp:txXfrm>
        <a:off x="0" y="671"/>
        <a:ext cx="6263640" cy="1100668"/>
      </dsp:txXfrm>
    </dsp:sp>
    <dsp:sp modelId="{9FCFA349-ADC5-1C47-8D6D-BFB7076F5D9B}">
      <dsp:nvSpPr>
        <dsp:cNvPr id="0" name=""/>
        <dsp:cNvSpPr/>
      </dsp:nvSpPr>
      <dsp:spPr>
        <a:xfrm>
          <a:off x="0" y="1101340"/>
          <a:ext cx="6263640"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7C4578-8319-FA46-8878-40077198EF1E}">
      <dsp:nvSpPr>
        <dsp:cNvPr id="0" name=""/>
        <dsp:cNvSpPr/>
      </dsp:nvSpPr>
      <dsp:spPr>
        <a:xfrm>
          <a:off x="0" y="1101340"/>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Does not build or deploy source code</a:t>
          </a:r>
        </a:p>
      </dsp:txBody>
      <dsp:txXfrm>
        <a:off x="0" y="1101340"/>
        <a:ext cx="6263640" cy="1100668"/>
      </dsp:txXfrm>
    </dsp:sp>
    <dsp:sp modelId="{7C8E170D-8215-9842-B76A-8F33AA654565}">
      <dsp:nvSpPr>
        <dsp:cNvPr id="0" name=""/>
        <dsp:cNvSpPr/>
      </dsp:nvSpPr>
      <dsp:spPr>
        <a:xfrm>
          <a:off x="0" y="2202009"/>
          <a:ext cx="6263640"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E08250-B3B3-EC47-AFDA-1DD6C309C24A}">
      <dsp:nvSpPr>
        <dsp:cNvPr id="0" name=""/>
        <dsp:cNvSpPr/>
      </dsp:nvSpPr>
      <dsp:spPr>
        <a:xfrm>
          <a:off x="0" y="2202009"/>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Does not provide middleware</a:t>
          </a:r>
        </a:p>
      </dsp:txBody>
      <dsp:txXfrm>
        <a:off x="0" y="2202009"/>
        <a:ext cx="6263640" cy="1100668"/>
      </dsp:txXfrm>
    </dsp:sp>
    <dsp:sp modelId="{99DADEAE-904B-E34E-80A2-E3ACD74BB113}">
      <dsp:nvSpPr>
        <dsp:cNvPr id="0" name=""/>
        <dsp:cNvSpPr/>
      </dsp:nvSpPr>
      <dsp:spPr>
        <a:xfrm>
          <a:off x="0" y="3302678"/>
          <a:ext cx="6263640"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AE4C24-8DD2-954C-8EF2-50EFE707BF09}">
      <dsp:nvSpPr>
        <dsp:cNvPr id="0" name=""/>
        <dsp:cNvSpPr/>
      </dsp:nvSpPr>
      <dsp:spPr>
        <a:xfrm>
          <a:off x="0" y="3302678"/>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Does not dictate logging, alerting or monitoring solutions</a:t>
          </a:r>
        </a:p>
      </dsp:txBody>
      <dsp:txXfrm>
        <a:off x="0" y="3302678"/>
        <a:ext cx="6263640" cy="1100668"/>
      </dsp:txXfrm>
    </dsp:sp>
    <dsp:sp modelId="{8DE3BB28-FDCA-2F43-AC4D-F79CB0B2305D}">
      <dsp:nvSpPr>
        <dsp:cNvPr id="0" name=""/>
        <dsp:cNvSpPr/>
      </dsp:nvSpPr>
      <dsp:spPr>
        <a:xfrm>
          <a:off x="0" y="4403347"/>
          <a:ext cx="626364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CC2FD2-3F2A-CE4C-9031-54A2727983E3}">
      <dsp:nvSpPr>
        <dsp:cNvPr id="0" name=""/>
        <dsp:cNvSpPr/>
      </dsp:nvSpPr>
      <dsp:spPr>
        <a:xfrm>
          <a:off x="0" y="4403347"/>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Does not mandate configuration management languages or systems</a:t>
          </a:r>
        </a:p>
      </dsp:txBody>
      <dsp:txXfrm>
        <a:off x="0" y="4403347"/>
        <a:ext cx="6263640" cy="11006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45FA5-5667-48A6-8430-B31CAEA00D05}">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735930-81FC-458E-BD19-2BD6D6CF2A43}">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C3AAE7-A92D-4B13-B70D-0CDFCFAD0A74}">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Complexity</a:t>
          </a:r>
        </a:p>
      </dsp:txBody>
      <dsp:txXfrm>
        <a:off x="1816103" y="671"/>
        <a:ext cx="4447536" cy="1572384"/>
      </dsp:txXfrm>
    </dsp:sp>
    <dsp:sp modelId="{8539CC89-402D-4EC6-B2B8-3B87A32BB257}">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923D45-19FA-46BC-9F92-647247C2309C}">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20CE31-F70A-428F-9FC3-96CA143938FF}">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Steep learning curve</a:t>
          </a:r>
        </a:p>
      </dsp:txBody>
      <dsp:txXfrm>
        <a:off x="1816103" y="1966151"/>
        <a:ext cx="4447536" cy="1572384"/>
      </dsp:txXfrm>
    </dsp:sp>
    <dsp:sp modelId="{E5D7AA67-88B7-4F8C-8535-7F6CA0B19E73}">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CF6851-E965-494B-864C-86C63F92B1ED}">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8B37E3-6E1A-4FF0-9439-74125D782221}">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Tailoring architecture to its paradigm</a:t>
          </a:r>
        </a:p>
      </dsp:txBody>
      <dsp:txXfrm>
        <a:off x="1816103" y="3931632"/>
        <a:ext cx="4447536" cy="157238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DEA207-8223-9745-ABD8-245F4FE01875}">
      <dsp:nvSpPr>
        <dsp:cNvPr id="0" name=""/>
        <dsp:cNvSpPr/>
      </dsp:nvSpPr>
      <dsp:spPr>
        <a:xfrm>
          <a:off x="0" y="0"/>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B67AFA-F5DF-B049-9274-38084A5EE5AF}">
      <dsp:nvSpPr>
        <dsp:cNvPr id="0" name=""/>
        <dsp:cNvSpPr/>
      </dsp:nvSpPr>
      <dsp:spPr>
        <a:xfrm>
          <a:off x="0" y="0"/>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GB" sz="3800" kern="1200"/>
            <a:t>Smallest, simplest Kubernetes object</a:t>
          </a:r>
          <a:endParaRPr lang="en-US" sz="3800" kern="1200"/>
        </a:p>
      </dsp:txBody>
      <dsp:txXfrm>
        <a:off x="0" y="0"/>
        <a:ext cx="6263640" cy="1376171"/>
      </dsp:txXfrm>
    </dsp:sp>
    <dsp:sp modelId="{F59EE798-3F68-5840-864E-C56CDD772BD4}">
      <dsp:nvSpPr>
        <dsp:cNvPr id="0" name=""/>
        <dsp:cNvSpPr/>
      </dsp:nvSpPr>
      <dsp:spPr>
        <a:xfrm>
          <a:off x="0" y="1376171"/>
          <a:ext cx="6263640"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A55B5-399D-864C-ADCE-A55CF75620F6}">
      <dsp:nvSpPr>
        <dsp:cNvPr id="0" name=""/>
        <dsp:cNvSpPr/>
      </dsp:nvSpPr>
      <dsp:spPr>
        <a:xfrm>
          <a:off x="0" y="1376171"/>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GB" sz="3800" kern="1200"/>
            <a:t>Set of running containers</a:t>
          </a:r>
          <a:endParaRPr lang="en-US" sz="3800" kern="1200"/>
        </a:p>
      </dsp:txBody>
      <dsp:txXfrm>
        <a:off x="0" y="1376171"/>
        <a:ext cx="6263640" cy="1376171"/>
      </dsp:txXfrm>
    </dsp:sp>
    <dsp:sp modelId="{C465E9F7-12F9-CB47-9D60-BAB03B04A514}">
      <dsp:nvSpPr>
        <dsp:cNvPr id="0" name=""/>
        <dsp:cNvSpPr/>
      </dsp:nvSpPr>
      <dsp:spPr>
        <a:xfrm>
          <a:off x="0" y="2752343"/>
          <a:ext cx="6263640"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4B73B-FDDC-AF4E-85D6-2025B20AD4AD}">
      <dsp:nvSpPr>
        <dsp:cNvPr id="0" name=""/>
        <dsp:cNvSpPr/>
      </dsp:nvSpPr>
      <dsp:spPr>
        <a:xfrm>
          <a:off x="0" y="2752343"/>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GB" sz="3800" kern="1200"/>
            <a:t>Do not confuse with container</a:t>
          </a:r>
          <a:endParaRPr lang="en-US" sz="3800" kern="1200"/>
        </a:p>
      </dsp:txBody>
      <dsp:txXfrm>
        <a:off x="0" y="2752343"/>
        <a:ext cx="6263640" cy="1376171"/>
      </dsp:txXfrm>
    </dsp:sp>
    <dsp:sp modelId="{AA495702-2E39-BA4C-AD69-54FCD60AB6BC}">
      <dsp:nvSpPr>
        <dsp:cNvPr id="0" name=""/>
        <dsp:cNvSpPr/>
      </dsp:nvSpPr>
      <dsp:spPr>
        <a:xfrm>
          <a:off x="0" y="4128515"/>
          <a:ext cx="626364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6F3A7A-3354-9644-8DC2-6CAF0B2F27A2}">
      <dsp:nvSpPr>
        <dsp:cNvPr id="0" name=""/>
        <dsp:cNvSpPr/>
      </dsp:nvSpPr>
      <dsp:spPr>
        <a:xfrm>
          <a:off x="0" y="4128515"/>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GB" sz="3800" kern="1200"/>
            <a:t>Rarely exist in isolation</a:t>
          </a:r>
          <a:endParaRPr lang="en-US" sz="3800" kern="1200"/>
        </a:p>
      </dsp:txBody>
      <dsp:txXfrm>
        <a:off x="0" y="4128515"/>
        <a:ext cx="6263640" cy="137617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ECAEA-A39C-5241-AF5B-7A25FB16D22D}">
      <dsp:nvSpPr>
        <dsp:cNvPr id="0" name=""/>
        <dsp:cNvSpPr/>
      </dsp:nvSpPr>
      <dsp:spPr>
        <a:xfrm>
          <a:off x="0" y="671"/>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96BD62-15BC-ED4F-B96B-B960D1BBFAE5}">
      <dsp:nvSpPr>
        <dsp:cNvPr id="0" name=""/>
        <dsp:cNvSpPr/>
      </dsp:nvSpPr>
      <dsp:spPr>
        <a:xfrm>
          <a:off x="0" y="671"/>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Deployments</a:t>
          </a:r>
        </a:p>
      </dsp:txBody>
      <dsp:txXfrm>
        <a:off x="0" y="671"/>
        <a:ext cx="6263640" cy="1100668"/>
      </dsp:txXfrm>
    </dsp:sp>
    <dsp:sp modelId="{CCEFE62B-7528-AD49-9279-7FAC88B12CEF}">
      <dsp:nvSpPr>
        <dsp:cNvPr id="0" name=""/>
        <dsp:cNvSpPr/>
      </dsp:nvSpPr>
      <dsp:spPr>
        <a:xfrm>
          <a:off x="0" y="1101340"/>
          <a:ext cx="6263640"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5AA533-F5BF-EF44-9A28-B16C69F93C33}">
      <dsp:nvSpPr>
        <dsp:cNvPr id="0" name=""/>
        <dsp:cNvSpPr/>
      </dsp:nvSpPr>
      <dsp:spPr>
        <a:xfrm>
          <a:off x="0" y="1101340"/>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StatefulSets</a:t>
          </a:r>
        </a:p>
      </dsp:txBody>
      <dsp:txXfrm>
        <a:off x="0" y="1101340"/>
        <a:ext cx="6263640" cy="1100668"/>
      </dsp:txXfrm>
    </dsp:sp>
    <dsp:sp modelId="{27F6FF7B-EF19-2346-A976-C0DEDE3FFE15}">
      <dsp:nvSpPr>
        <dsp:cNvPr id="0" name=""/>
        <dsp:cNvSpPr/>
      </dsp:nvSpPr>
      <dsp:spPr>
        <a:xfrm>
          <a:off x="0" y="2202009"/>
          <a:ext cx="6263640"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B31BAE-8890-8A4A-BC07-B43143AB2A3F}">
      <dsp:nvSpPr>
        <dsp:cNvPr id="0" name=""/>
        <dsp:cNvSpPr/>
      </dsp:nvSpPr>
      <dsp:spPr>
        <a:xfrm>
          <a:off x="0" y="2202009"/>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ReplicaSets</a:t>
          </a:r>
        </a:p>
      </dsp:txBody>
      <dsp:txXfrm>
        <a:off x="0" y="2202009"/>
        <a:ext cx="6263640" cy="1100668"/>
      </dsp:txXfrm>
    </dsp:sp>
    <dsp:sp modelId="{5B500956-C535-4A42-B843-ABF49DAB80C3}">
      <dsp:nvSpPr>
        <dsp:cNvPr id="0" name=""/>
        <dsp:cNvSpPr/>
      </dsp:nvSpPr>
      <dsp:spPr>
        <a:xfrm>
          <a:off x="0" y="3302678"/>
          <a:ext cx="6263640"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5BD6AB-95EF-9446-8218-3EECEE7EA51F}">
      <dsp:nvSpPr>
        <dsp:cNvPr id="0" name=""/>
        <dsp:cNvSpPr/>
      </dsp:nvSpPr>
      <dsp:spPr>
        <a:xfrm>
          <a:off x="0" y="3302678"/>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DaemonSets</a:t>
          </a:r>
        </a:p>
      </dsp:txBody>
      <dsp:txXfrm>
        <a:off x="0" y="3302678"/>
        <a:ext cx="6263640" cy="1100668"/>
      </dsp:txXfrm>
    </dsp:sp>
    <dsp:sp modelId="{3B679E95-F13C-DC42-A639-A47F17C2DE49}">
      <dsp:nvSpPr>
        <dsp:cNvPr id="0" name=""/>
        <dsp:cNvSpPr/>
      </dsp:nvSpPr>
      <dsp:spPr>
        <a:xfrm>
          <a:off x="0" y="4403347"/>
          <a:ext cx="626364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C62F2D-64CF-CF4C-A11F-A3EA1EAF1F40}">
      <dsp:nvSpPr>
        <dsp:cNvPr id="0" name=""/>
        <dsp:cNvSpPr/>
      </dsp:nvSpPr>
      <dsp:spPr>
        <a:xfrm>
          <a:off x="0" y="4403347"/>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Jobs and CronJobs</a:t>
          </a:r>
        </a:p>
      </dsp:txBody>
      <dsp:txXfrm>
        <a:off x="0" y="4403347"/>
        <a:ext cx="6263640" cy="1100668"/>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E1AC1-C238-6241-B12C-05BFAC532C31}" type="datetimeFigureOut">
              <a:rPr lang="en-US" smtClean="0"/>
              <a:t>8/21/21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DEA14-79FC-C940-ABDB-4CB07F3FBBB2}" type="slidenum">
              <a:rPr lang="en-US" smtClean="0"/>
              <a:t>‹#›</a:t>
            </a:fld>
            <a:endParaRPr lang="en-US"/>
          </a:p>
        </p:txBody>
      </p:sp>
    </p:spTree>
    <p:extLst>
      <p:ext uri="{BB962C8B-B14F-4D97-AF65-F5344CB8AC3E}">
        <p14:creationId xmlns:p14="http://schemas.microsoft.com/office/powerpoint/2010/main" val="1253480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penservicebrokerap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telepresence.io/"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everyone, good to see you all, thank you for coming!</a:t>
            </a:r>
          </a:p>
          <a:p>
            <a:r>
              <a:rPr lang="en-GB" dirty="0"/>
              <a:t>We are gathered here today to witness the holy union... wait, that's for next week.</a:t>
            </a:r>
          </a:p>
          <a:p>
            <a:r>
              <a:rPr lang="en-GB" dirty="0"/>
              <a:t>When I started preparing for this, I believed it will be covering mostly Kubernetes and how to use it and administer it but after a conversation I had with the people with whom we are organising this we decided to reframe it a bit and cover how it can be used to improve the processes you have in place in your organisation.</a:t>
            </a:r>
          </a:p>
          <a:p>
            <a:r>
              <a:rPr lang="en-GB" dirty="0"/>
              <a:t>Kubernetes can only be a part of the solution. As we will discuss later, it does not come with batteries included. That's why you and I have a job ;)</a:t>
            </a:r>
          </a:p>
          <a:p>
            <a:r>
              <a:rPr lang="en-GB" dirty="0"/>
              <a:t>Therefore, I will open with that more general topic about process improvement, then cover the Kubernetes bit, after that we will go through a couple of examples.</a:t>
            </a:r>
          </a:p>
          <a:p>
            <a:r>
              <a:rPr lang="en-GB" dirty="0"/>
              <a:t>After all this we can move to the more hands-on side of things: specific approach to solving challenges you are facing today. I am not sure if we will have time for this today but let's begin and see where we are by that time.</a:t>
            </a:r>
          </a:p>
        </p:txBody>
      </p:sp>
      <p:sp>
        <p:nvSpPr>
          <p:cNvPr id="4" name="Slide Number Placeholder 3"/>
          <p:cNvSpPr>
            <a:spLocks noGrp="1"/>
          </p:cNvSpPr>
          <p:nvPr>
            <p:ph type="sldNum" sz="quarter" idx="5"/>
          </p:nvPr>
        </p:nvSpPr>
        <p:spPr/>
        <p:txBody>
          <a:bodyPr/>
          <a:lstStyle/>
          <a:p>
            <a:fld id="{475DEA14-79FC-C940-ABDB-4CB07F3FBBB2}" type="slidenum">
              <a:rPr lang="en-US" smtClean="0"/>
              <a:t>1</a:t>
            </a:fld>
            <a:endParaRPr lang="en-US"/>
          </a:p>
        </p:txBody>
      </p:sp>
    </p:spTree>
    <p:extLst>
      <p:ext uri="{BB962C8B-B14F-4D97-AF65-F5344CB8AC3E}">
        <p14:creationId xmlns:p14="http://schemas.microsoft.com/office/powerpoint/2010/main" val="2308755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Containers share the same operating system with the host and between each other. This makes them a lot more lightweight and results in faster start-up times. To achieve isolation, container runtimes leverage the kernel’s namespaces feature. This feature allows to silo processes: they can only “see” resources and other processes in the same namespace.</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upsides to containerisation include:</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Sharing the memory space of the host results in a lot less CPU time and memory needed to run a container. This also helps for improved resource utilisation, or “bit packing” (something that Kubernetes does automatically across multiple hosts).</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Due to the layered structure of the storage, containers can share a large proportion of that with other instances of an image as read-only layers, which means less disk space usage.</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The lightweight nature of containers means that more copies of a program can run on the same hardware as opposed to a VM, which can lead to large savings with scale.</a:t>
            </a:r>
          </a:p>
          <a:p>
            <a:pPr marL="0" indent="0">
              <a:buFont typeface="Arial" panose="020B0604020202020204" pitchFamily="34" charset="0"/>
              <a:buNone/>
            </a:pP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Of course, there are downsides as well:</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Isolation of a container is not perfect: vulnerabilities in the host operating system can sometimes be exploited by malicious containerised software. Having said that, modern versions of container runtimes, sane security practices, and careful configuration planning can largely mitigate these effects.</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They are unsuitable for cases where control of the lower levels of the operating system are required. For example, if you need a different kernel or an altogether different OS, your best bet is a VM.</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Because resources are shared with the host OS and other containers, a runaway process on the host, for example, can render most or all containers running on it unstable or unusable.</a:t>
            </a:r>
          </a:p>
        </p:txBody>
      </p:sp>
      <p:sp>
        <p:nvSpPr>
          <p:cNvPr id="4" name="Slide Number Placeholder 3"/>
          <p:cNvSpPr>
            <a:spLocks noGrp="1"/>
          </p:cNvSpPr>
          <p:nvPr>
            <p:ph type="sldNum" sz="quarter" idx="5"/>
          </p:nvPr>
        </p:nvSpPr>
        <p:spPr/>
        <p:txBody>
          <a:bodyPr/>
          <a:lstStyle/>
          <a:p>
            <a:fld id="{475DEA14-79FC-C940-ABDB-4CB07F3FBBB2}" type="slidenum">
              <a:rPr lang="en-US" smtClean="0"/>
              <a:t>10</a:t>
            </a:fld>
            <a:endParaRPr lang="en-US"/>
          </a:p>
        </p:txBody>
      </p:sp>
    </p:spTree>
    <p:extLst>
      <p:ext uri="{BB962C8B-B14F-4D97-AF65-F5344CB8AC3E}">
        <p14:creationId xmlns:p14="http://schemas.microsoft.com/office/powerpoint/2010/main" val="3003887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There is a middle-of-the-road option which is becoming increasingly popular: unikernels.</a:t>
            </a:r>
          </a:p>
          <a:p>
            <a:r>
              <a:rPr lang="en-GB" sz="1200" kern="1200" dirty="0">
                <a:solidFill>
                  <a:schemeClr val="tx1"/>
                </a:solidFill>
                <a:effectLst/>
                <a:latin typeface="+mn-lt"/>
                <a:ea typeface="+mn-ea"/>
                <a:cs typeface="+mn-cs"/>
              </a:rPr>
              <a:t>Those act as an additional layer sitting just above the operating system kernel which exposes only a subset of the system calls provided by it to running applications (those being read, write, exit_group, clock_gettime, ppoll, pwrite64, and pread64). It does this by way of mandatory seccomp (secure computing mode).</a:t>
            </a:r>
          </a:p>
          <a:p>
            <a:r>
              <a:rPr lang="en-GB" sz="1200" kern="1200" dirty="0">
                <a:solidFill>
                  <a:schemeClr val="tx1"/>
                </a:solidFill>
                <a:effectLst/>
                <a:latin typeface="+mn-lt"/>
                <a:ea typeface="+mn-ea"/>
                <a:cs typeface="+mn-cs"/>
              </a:rPr>
              <a:t>Another feature is that once the process starts, it is only allowed to work with file descriptors opened prior to the enablement of the option.</a:t>
            </a:r>
          </a:p>
          <a:p>
            <a:r>
              <a:rPr lang="en-US" sz="1200" kern="1200" dirty="0">
                <a:solidFill>
                  <a:schemeClr val="tx1"/>
                </a:solidFill>
                <a:effectLst/>
                <a:latin typeface="+mn-lt"/>
                <a:ea typeface="+mn-ea"/>
                <a:cs typeface="+mn-cs"/>
              </a:rPr>
              <a:t>Unikernels can usually work with the same CRI interface that Kubernetes employs to talk to container runtimes.</a:t>
            </a:r>
          </a:p>
          <a:p>
            <a:r>
              <a:rPr lang="en-US" sz="1200" kern="1200" dirty="0">
                <a:solidFill>
                  <a:schemeClr val="tx1"/>
                </a:solidFill>
                <a:effectLst/>
                <a:latin typeface="+mn-lt"/>
                <a:ea typeface="+mn-ea"/>
                <a:cs typeface="+mn-cs"/>
              </a:rPr>
              <a:t>Some examples of unikernel systems are Kata containers, gVisor by Google, and Nabla Containers.</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5DEA14-79FC-C940-ABDB-4CB07F3FBBB2}" type="slidenum">
              <a:rPr lang="en-US" smtClean="0"/>
              <a:t>11</a:t>
            </a:fld>
            <a:endParaRPr lang="en-US"/>
          </a:p>
        </p:txBody>
      </p:sp>
    </p:spTree>
    <p:extLst>
      <p:ext uri="{BB962C8B-B14F-4D97-AF65-F5344CB8AC3E}">
        <p14:creationId xmlns:p14="http://schemas.microsoft.com/office/powerpoint/2010/main" val="790195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layer which configures and runs containers on a host computer is called a container runtime. Kubernetes interfaces with an instance of that runtime on each host (or “node” in Kubernetes terminology) via its Container Runtime Interface (CRI). There are many container runtimes available, and which one you choose to use depends on your operating system and personal preference.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most popular one at the time of writing is Docker, however Kubernetes will soon drop support for that because it does not directly implement the Kubernetes CRI; instead, K8s relies on a shim for which the maintainers have chosen to drop support.</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container runtime is the program which </a:t>
            </a:r>
            <a:r>
              <a:rPr lang="en-GB" sz="1200" u="sng" kern="1200" dirty="0">
                <a:solidFill>
                  <a:schemeClr val="tx1"/>
                </a:solidFill>
                <a:effectLst/>
                <a:latin typeface="+mn-lt"/>
                <a:ea typeface="+mn-ea"/>
                <a:cs typeface="+mn-cs"/>
              </a:rPr>
              <a:t>interprets the user input</a:t>
            </a:r>
            <a:r>
              <a:rPr lang="en-GB" sz="1200" kern="1200" dirty="0">
                <a:solidFill>
                  <a:schemeClr val="tx1"/>
                </a:solidFill>
                <a:effectLst/>
                <a:latin typeface="+mn-lt"/>
                <a:ea typeface="+mn-ea"/>
                <a:cs typeface="+mn-cs"/>
              </a:rPr>
              <a:t>, </a:t>
            </a:r>
            <a:r>
              <a:rPr lang="en-GB" sz="1200" u="sng" kern="1200" dirty="0">
                <a:solidFill>
                  <a:schemeClr val="tx1"/>
                </a:solidFill>
                <a:effectLst/>
                <a:latin typeface="+mn-lt"/>
                <a:ea typeface="+mn-ea"/>
                <a:cs typeface="+mn-cs"/>
              </a:rPr>
              <a:t>pulls and extracts the container image</a:t>
            </a:r>
            <a:r>
              <a:rPr lang="en-GB" sz="1200" kern="1200" dirty="0">
                <a:solidFill>
                  <a:schemeClr val="tx1"/>
                </a:solidFill>
                <a:effectLst/>
                <a:latin typeface="+mn-lt"/>
                <a:ea typeface="+mn-ea"/>
                <a:cs typeface="+mn-cs"/>
              </a:rPr>
              <a:t>, </a:t>
            </a:r>
            <a:r>
              <a:rPr lang="en-GB" sz="1200" u="sng" kern="1200" dirty="0">
                <a:solidFill>
                  <a:schemeClr val="tx1"/>
                </a:solidFill>
                <a:effectLst/>
                <a:latin typeface="+mn-lt"/>
                <a:ea typeface="+mn-ea"/>
                <a:cs typeface="+mn-cs"/>
              </a:rPr>
              <a:t>allocates resources</a:t>
            </a:r>
            <a:r>
              <a:rPr lang="en-GB" sz="1200" u="none" kern="120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(kernel namespace, storage, cgroup) to a container, </a:t>
            </a:r>
            <a:r>
              <a:rPr lang="en-GB" sz="1200" u="sng" kern="1200" dirty="0">
                <a:solidFill>
                  <a:schemeClr val="tx1"/>
                </a:solidFill>
                <a:effectLst/>
                <a:latin typeface="+mn-lt"/>
                <a:ea typeface="+mn-ea"/>
                <a:cs typeface="+mn-cs"/>
              </a:rPr>
              <a:t>applies metadata and environment</a:t>
            </a:r>
            <a:r>
              <a:rPr lang="en-GB" sz="1200" kern="1200" dirty="0">
                <a:solidFill>
                  <a:schemeClr val="tx1"/>
                </a:solidFill>
                <a:effectLst/>
                <a:latin typeface="+mn-lt"/>
                <a:ea typeface="+mn-ea"/>
                <a:cs typeface="+mn-cs"/>
              </a:rPr>
              <a:t> to it, and </a:t>
            </a:r>
            <a:r>
              <a:rPr lang="en-GB" sz="1200" u="sng" kern="1200" dirty="0">
                <a:solidFill>
                  <a:schemeClr val="tx1"/>
                </a:solidFill>
                <a:effectLst/>
                <a:latin typeface="+mn-lt"/>
                <a:ea typeface="+mn-ea"/>
                <a:cs typeface="+mn-cs"/>
              </a:rPr>
              <a:t>calls its entry point</a:t>
            </a:r>
            <a:r>
              <a:rPr lang="en-GB"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475DEA14-79FC-C940-ABDB-4CB07F3FBBB2}" type="slidenum">
              <a:rPr lang="en-US" smtClean="0"/>
              <a:t>12</a:t>
            </a:fld>
            <a:endParaRPr lang="en-US"/>
          </a:p>
        </p:txBody>
      </p:sp>
    </p:spTree>
    <p:extLst>
      <p:ext uri="{BB962C8B-B14F-4D97-AF65-F5344CB8AC3E}">
        <p14:creationId xmlns:p14="http://schemas.microsoft.com/office/powerpoint/2010/main" val="515866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a:solidFill>
                  <a:schemeClr val="tx1"/>
                </a:solidFill>
                <a:effectLst/>
                <a:latin typeface="+mn-lt"/>
                <a:ea typeface="+mn-ea"/>
                <a:cs typeface="+mn-cs"/>
              </a:rPr>
              <a:t>Plans and coordinates the elements of a system to achieve a desired state</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Declarative configuration: it expresses what the result of it should be without specifying the exact procedure to achieve it.</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Abstracts away a lot of the leg work usually required to achieve the same result manually, allowing developers to take full control of an application’s lifecycle without needing decades of experience administering systems, networks and storage.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Automatically mounts storage. Can also auto-provision it via plugins.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Changes actual state at a controlled rate according to configuration.</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Spreads the load across nodes according to their resource specification.</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Restarts failing containers, kills non-responders, advertises only ready instances.</a:t>
            </a:r>
          </a:p>
        </p:txBody>
      </p:sp>
      <p:sp>
        <p:nvSpPr>
          <p:cNvPr id="4" name="Slide Number Placeholder 3"/>
          <p:cNvSpPr>
            <a:spLocks noGrp="1"/>
          </p:cNvSpPr>
          <p:nvPr>
            <p:ph type="sldNum" sz="quarter" idx="5"/>
          </p:nvPr>
        </p:nvSpPr>
        <p:spPr/>
        <p:txBody>
          <a:bodyPr/>
          <a:lstStyle/>
          <a:p>
            <a:fld id="{475DEA14-79FC-C940-ABDB-4CB07F3FBBB2}" type="slidenum">
              <a:rPr lang="en-US" smtClean="0"/>
              <a:t>13</a:t>
            </a:fld>
            <a:endParaRPr lang="en-US"/>
          </a:p>
        </p:txBody>
      </p:sp>
    </p:spTree>
    <p:extLst>
      <p:ext uri="{BB962C8B-B14F-4D97-AF65-F5344CB8AC3E}">
        <p14:creationId xmlns:p14="http://schemas.microsoft.com/office/powerpoint/2010/main" val="3057199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Does not limit the types of applications supported. Kubernetes aims to support an extremely diverse variety of workloads, including stateless, stateful, and data-processing workloads. If an application can run in a container, it should run great on Kubernetes.</a:t>
            </a:r>
          </a:p>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Does not deploy source code and does not build your application. Continuous Integration, Delivery, and Deployment (CI/CD) workflows are determined by organization cultures and preferences as well as technical requirements.</a:t>
            </a:r>
          </a:p>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Does not provide application-level services, such as middleware (for example, message buses), data-processing frameworks (for example, Spark), databases (for example, MySQL), caches, nor cluster storage systems (for example, </a:t>
            </a:r>
            <a:r>
              <a:rPr lang="en-GB" sz="1200" b="0" i="0" u="none" strike="noStrike" kern="1200" dirty="0" err="1">
                <a:solidFill>
                  <a:schemeClr val="tx1"/>
                </a:solidFill>
                <a:effectLst/>
                <a:latin typeface="+mn-lt"/>
                <a:ea typeface="+mn-ea"/>
                <a:cs typeface="+mn-cs"/>
              </a:rPr>
              <a:t>Ceph</a:t>
            </a:r>
            <a:r>
              <a:rPr lang="en-GB" sz="1200" b="0" i="0" u="none" strike="noStrike" kern="1200" dirty="0">
                <a:solidFill>
                  <a:schemeClr val="tx1"/>
                </a:solidFill>
                <a:effectLst/>
                <a:latin typeface="+mn-lt"/>
                <a:ea typeface="+mn-ea"/>
                <a:cs typeface="+mn-cs"/>
              </a:rPr>
              <a:t>) as built-in services. Such components can run on Kubernetes, and/or can be accessed by applications running on Kubernetes through portable mechanisms, such as the </a:t>
            </a:r>
            <a:r>
              <a:rPr lang="en-GB" sz="1200" b="0" i="0" u="none" strike="noStrike" kern="1200" dirty="0">
                <a:solidFill>
                  <a:schemeClr val="tx1"/>
                </a:solidFill>
                <a:effectLst/>
                <a:latin typeface="+mn-lt"/>
                <a:ea typeface="+mn-ea"/>
                <a:cs typeface="+mn-cs"/>
                <a:hlinkClick r:id="rId3"/>
              </a:rPr>
              <a:t>Open Service Broker</a:t>
            </a:r>
            <a:r>
              <a:rPr lang="en-GB" sz="1200" b="0" i="0" u="none" strike="noStrike" kern="1200" dirty="0">
                <a:solidFill>
                  <a:schemeClr val="tx1"/>
                </a:solidFill>
                <a:effectLst/>
                <a:latin typeface="+mn-lt"/>
                <a:ea typeface="+mn-ea"/>
                <a:cs typeface="+mn-cs"/>
              </a:rPr>
              <a:t>.</a:t>
            </a:r>
          </a:p>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Does not dictate logging, monitoring, or alerting solutions. It provides some integrations as proof of concept, and mechanisms to collect and export metrics.</a:t>
            </a:r>
          </a:p>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Does not provide nor mandate a configuration language/system (for example, </a:t>
            </a:r>
            <a:r>
              <a:rPr lang="en-GB" sz="1200" b="0" i="0" u="none" strike="noStrike" kern="1200" dirty="0" err="1">
                <a:solidFill>
                  <a:schemeClr val="tx1"/>
                </a:solidFill>
                <a:effectLst/>
                <a:latin typeface="+mn-lt"/>
                <a:ea typeface="+mn-ea"/>
                <a:cs typeface="+mn-cs"/>
              </a:rPr>
              <a:t>Jsonnet</a:t>
            </a:r>
            <a:r>
              <a:rPr lang="en-GB" sz="1200" b="0" i="0" u="none" strike="noStrike" kern="1200" dirty="0">
                <a:solidFill>
                  <a:schemeClr val="tx1"/>
                </a:solidFill>
                <a:effectLst/>
                <a:latin typeface="+mn-lt"/>
                <a:ea typeface="+mn-ea"/>
                <a:cs typeface="+mn-cs"/>
              </a:rPr>
              <a:t>). It provides a declarative API that may be targeted by arbitrary forms of declarative specifications.</a:t>
            </a:r>
          </a:p>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Does not provide nor adopt any comprehensive machine configuration, maintenance, management, or self-healing systems.</a:t>
            </a:r>
          </a:p>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Additionally, Kubernetes is not a mere orchestration system. In fact, it eliminates the need for orchestration. The technical definition of orchestration is execution of a defined workflow: first do A, then B, then C. In contrast, Kubernetes comprises a set of independent, composable control processes that continuously drive the current state towards the provided desired state. It shouldn't matter how you get from A to C. Centralized control is also not required. This results in a system that is easier to use and more powerful, robust, resilient, and extensible.</a:t>
            </a:r>
          </a:p>
          <a:p>
            <a:endParaRPr lang="en-GB"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It is important to understand where the responsibilities of the platform end and those of an administrator begin. Kubernetes does not manage the host computer itself beyond allocating its resources. System updates (including those to Kubernetes itself), low-level hardware problems, OS and container runtime bugs or issues, attaching and removing hardware, and managing system storage are all things still firmly in the domain of a system administrator.</a:t>
            </a:r>
          </a:p>
        </p:txBody>
      </p:sp>
      <p:sp>
        <p:nvSpPr>
          <p:cNvPr id="4" name="Slide Number Placeholder 3"/>
          <p:cNvSpPr>
            <a:spLocks noGrp="1"/>
          </p:cNvSpPr>
          <p:nvPr>
            <p:ph type="sldNum" sz="quarter" idx="5"/>
          </p:nvPr>
        </p:nvSpPr>
        <p:spPr/>
        <p:txBody>
          <a:bodyPr/>
          <a:lstStyle/>
          <a:p>
            <a:fld id="{475DEA14-79FC-C940-ABDB-4CB07F3FBBB2}" type="slidenum">
              <a:rPr lang="en-US" smtClean="0"/>
              <a:t>14</a:t>
            </a:fld>
            <a:endParaRPr lang="en-US"/>
          </a:p>
        </p:txBody>
      </p:sp>
    </p:spTree>
    <p:extLst>
      <p:ext uri="{BB962C8B-B14F-4D97-AF65-F5344CB8AC3E}">
        <p14:creationId xmlns:p14="http://schemas.microsoft.com/office/powerpoint/2010/main" val="3246491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With the sheer number of features Kubernetes provides comes complexity. In smaller environments and especially during development that can become stifling to a developer’s progress. If you are writing a small application which consists of a couple of services, you may elect to use a simpler alternative like Docker Compose. If it starts growing but you want to retain the deployment configuration, and you don’t require fancy features like automatic service discovery, you may be better off using Docker Swarm. When developing complicated systems, your main task becomes managing complexity above everything else, so make sure you pick the right tool for the job.</a:t>
            </a:r>
          </a:p>
          <a:p>
            <a:endParaRPr lang="en-US" dirty="0"/>
          </a:p>
          <a:p>
            <a:r>
              <a:rPr lang="en-GB" sz="1200" kern="1200" dirty="0">
                <a:solidFill>
                  <a:schemeClr val="tx1"/>
                </a:solidFill>
                <a:effectLst/>
                <a:latin typeface="+mn-lt"/>
                <a:ea typeface="+mn-ea"/>
                <a:cs typeface="+mn-cs"/>
              </a:rPr>
              <a:t>Porting applications to Kubernetes can also consume a considerable amount of time. Applications whose design is such that they expect stable network identifiers may require additional configuration to adapt to the scalable and impermanent nature of most Kubernetes objects. In such cases one can use external services to bridge ported parts of the applications to un-ported ones which reside outside of the cluster, whilst retaining the naming and access patterns.</a:t>
            </a:r>
          </a:p>
        </p:txBody>
      </p:sp>
      <p:sp>
        <p:nvSpPr>
          <p:cNvPr id="4" name="Slide Number Placeholder 3"/>
          <p:cNvSpPr>
            <a:spLocks noGrp="1"/>
          </p:cNvSpPr>
          <p:nvPr>
            <p:ph type="sldNum" sz="quarter" idx="5"/>
          </p:nvPr>
        </p:nvSpPr>
        <p:spPr/>
        <p:txBody>
          <a:bodyPr/>
          <a:lstStyle/>
          <a:p>
            <a:fld id="{475DEA14-79FC-C940-ABDB-4CB07F3FBBB2}" type="slidenum">
              <a:rPr lang="en-US" smtClean="0"/>
              <a:t>15</a:t>
            </a:fld>
            <a:endParaRPr lang="en-US"/>
          </a:p>
        </p:txBody>
      </p:sp>
    </p:spTree>
    <p:extLst>
      <p:ext uri="{BB962C8B-B14F-4D97-AF65-F5344CB8AC3E}">
        <p14:creationId xmlns:p14="http://schemas.microsoft.com/office/powerpoint/2010/main" val="494326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 plane:</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kube-apiserver – the API server is the Kubernetes front-end. It does relatively little: it receives and interprets user input, checks RBAC rules, potentially changes payloads according to mutating webhooks, stores changes into the data store and alerts other components of those changes. It is essentially a CRUD application, mainly storing and serving data.</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etcd – this is a strongly consistent, distributed key-value store which holds all cluster information in Kubernetes. Its key features also include consistent performance and change notifications. It is the only stateful part of the Kubernetes control plane.</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kube-scheduler – this component watches for newly created Pods and schedules them onto nodes. It considers resource requirements and availability, affinity, hardware and software constraints, data locality, among other criteria determining where a Pod can and should run.</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kube-controller-manager – runs control loop processes for various object types that Kubernetes supports, continuously directing cluster state towards the desired outcome.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kern="1200" dirty="0">
                <a:solidFill>
                  <a:schemeClr val="tx1"/>
                </a:solidFill>
                <a:effectLst/>
                <a:latin typeface="+mn-lt"/>
                <a:ea typeface="+mn-ea"/>
                <a:cs typeface="+mn-cs"/>
              </a:rPr>
              <a:t>The control plane is, by default, isolated on a node that does not run other workloads (although that can be disabled). It can be configured to be highly available by running multiple copies of its components on several machines.</a:t>
            </a:r>
          </a:p>
          <a:p>
            <a:pPr marL="0" lvl="0" indent="0">
              <a:buFont typeface="Arial" panose="020B0604020202020204" pitchFamily="34" charset="0"/>
              <a:buNone/>
            </a:pP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Cluster member machines, onto which user workloads are assigned, are called nodes. To facilitate control over those, Kubernetes uses a few other services:</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kubelet – this daemon runs containers for Pods according to their specification. It acts as the node-bound link between the control plane and each node’s container runtime.</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kube-proxy – this implements the Kubernetes service concept by controlling network rules on nodes. It will either use the packet filtering mechanisms provided by the OS, if those are available, or forward the traffic itself.</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Container runtime – as discussed previously, this runs the actual containers on each node.</a:t>
            </a:r>
          </a:p>
          <a:p>
            <a:pPr marL="0" lvl="0" indent="0">
              <a:buFont typeface="Arial" panose="020B0604020202020204" pitchFamily="34" charset="0"/>
              <a:buNone/>
            </a:pP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Auxiliary processes are components which provide cluster-wide services by using Kubernetes resources (Deployments, DaemonSets, etc). Most of them are optional and must be installed separately from Kubernetes. They include:</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DNS – the usual source of any network problem. Jokes aside, this component provides in-cluster resolution and is extremely important to the service concept implemented in Kubernetes. It is included in the default installation.</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Web UI – if you prefer to point and click, this is for you. It must be installed separately.</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Monitoring – there are several different implementations for this functionality, the most popular by far being Prometheus. It requires some co-operation by the workloads (like exposing metric counters and gauges) for its full functionality. Must be installed separately.</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Cluster-level logging – facilitates centralised log collection. Those are usually implemented as sidecar containers running alongside your application which forward log messages to a central location running software like fluentd.</a:t>
            </a:r>
          </a:p>
          <a:p>
            <a:pPr marL="171450" lvl="0" indent="-171450">
              <a:buFont typeface="Arial" panose="020B0604020202020204" pitchFamily="34" charset="0"/>
              <a:buChar char="•"/>
            </a:pPr>
            <a:endParaRPr lang="en-GB" sz="1200" kern="1200" dirty="0">
              <a:solidFill>
                <a:schemeClr val="tx1"/>
              </a:solidFill>
              <a:effectLst/>
              <a:latin typeface="+mn-lt"/>
              <a:ea typeface="+mn-ea"/>
              <a:cs typeface="+mn-cs"/>
            </a:endParaRPr>
          </a:p>
          <a:p>
            <a:pPr marL="0" lvl="0" indent="0">
              <a:buFont typeface="Arial" panose="020B0604020202020204" pitchFamily="34" charset="0"/>
              <a:buNone/>
            </a:pPr>
            <a:r>
              <a:rPr lang="en-GB" sz="1200" kern="1200" dirty="0">
                <a:solidFill>
                  <a:schemeClr val="tx1"/>
                </a:solidFill>
                <a:effectLst/>
                <a:latin typeface="+mn-lt"/>
                <a:ea typeface="+mn-ea"/>
                <a:cs typeface="+mn-cs"/>
              </a:rPr>
              <a:t>Anything outside of those three loose categories is considered user workloads. Those themselves can comprise anything from a single Pod containing a single container to fleets of Deployments, StatefulSets, ReplicaSets and so on, working in synchrony to provide a complex service or solve a business problem.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kern="1200" dirty="0">
                <a:solidFill>
                  <a:schemeClr val="tx1"/>
                </a:solidFill>
                <a:effectLst/>
                <a:latin typeface="+mn-lt"/>
                <a:ea typeface="+mn-ea"/>
                <a:cs typeface="+mn-cs"/>
              </a:rPr>
              <a:t>It is important to familiarise oneself with the terminology Kubernetes uses. Terms describing each aspect are used consistently throughout the documentation. They are treated as proper nouns (they are </a:t>
            </a:r>
            <a:r>
              <a:rPr lang="en-GB" sz="1200" kern="1200" dirty="0" err="1">
                <a:solidFill>
                  <a:schemeClr val="tx1"/>
                </a:solidFill>
                <a:effectLst/>
                <a:latin typeface="+mn-lt"/>
                <a:ea typeface="+mn-ea"/>
                <a:cs typeface="+mn-cs"/>
              </a:rPr>
              <a:t>TitleCased</a:t>
            </a:r>
            <a:r>
              <a:rPr lang="en-GB" sz="1200" kern="1200" dirty="0">
                <a:solidFill>
                  <a:schemeClr val="tx1"/>
                </a:solidFill>
                <a:effectLst/>
                <a:latin typeface="+mn-lt"/>
                <a:ea typeface="+mn-ea"/>
                <a:cs typeface="+mn-cs"/>
              </a:rPr>
              <a:t>) to potentially distinguish them from a more common usage of the term. There are quite a few to list all of them here; a full list can be found in the Kubernetes Standardised Glossary. A few of the more common ones are described below.</a:t>
            </a:r>
          </a:p>
        </p:txBody>
      </p:sp>
      <p:sp>
        <p:nvSpPr>
          <p:cNvPr id="4" name="Slide Number Placeholder 3"/>
          <p:cNvSpPr>
            <a:spLocks noGrp="1"/>
          </p:cNvSpPr>
          <p:nvPr>
            <p:ph type="sldNum" sz="quarter" idx="5"/>
          </p:nvPr>
        </p:nvSpPr>
        <p:spPr/>
        <p:txBody>
          <a:bodyPr/>
          <a:lstStyle/>
          <a:p>
            <a:fld id="{475DEA14-79FC-C940-ABDB-4CB07F3FBBB2}" type="slidenum">
              <a:rPr lang="en-US" smtClean="0"/>
              <a:t>16</a:t>
            </a:fld>
            <a:endParaRPr lang="en-US"/>
          </a:p>
        </p:txBody>
      </p:sp>
    </p:spTree>
    <p:extLst>
      <p:ext uri="{BB962C8B-B14F-4D97-AF65-F5344CB8AC3E}">
        <p14:creationId xmlns:p14="http://schemas.microsoft.com/office/powerpoint/2010/main" val="1822693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Represents a set of running containers. They are commonly set up to run a single container, however they can also implement sidecar containers to ship logs or monitor, and init containers to prepare some facet of the environment before start-up.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t>
            </a:r>
            <a:r>
              <a:rPr lang="en-GB" sz="1200" kern="1200" dirty="0">
                <a:solidFill>
                  <a:schemeClr val="tx1"/>
                </a:solidFill>
                <a:effectLst/>
                <a:latin typeface="+mn-lt"/>
                <a:ea typeface="+mn-ea"/>
                <a:cs typeface="+mn-cs"/>
              </a:rPr>
              <a:t> Pod is different from a container. Not only can it contain multiple containers, but it has additional metadata attached, like its spec (or desired state). All containers running in a Pod share a lot of its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Pods do not usually exist in isolation and are controlled by Deployments, StatefulSets or some other higher-level object.</a:t>
            </a:r>
          </a:p>
        </p:txBody>
      </p:sp>
      <p:sp>
        <p:nvSpPr>
          <p:cNvPr id="4" name="Slide Number Placeholder 3"/>
          <p:cNvSpPr>
            <a:spLocks noGrp="1"/>
          </p:cNvSpPr>
          <p:nvPr>
            <p:ph type="sldNum" sz="quarter" idx="5"/>
          </p:nvPr>
        </p:nvSpPr>
        <p:spPr/>
        <p:txBody>
          <a:bodyPr/>
          <a:lstStyle/>
          <a:p>
            <a:fld id="{475DEA14-79FC-C940-ABDB-4CB07F3FBBB2}" type="slidenum">
              <a:rPr lang="en-US" smtClean="0"/>
              <a:t>17</a:t>
            </a:fld>
            <a:endParaRPr lang="en-US"/>
          </a:p>
        </p:txBody>
      </p:sp>
    </p:spTree>
    <p:extLst>
      <p:ext uri="{BB962C8B-B14F-4D97-AF65-F5344CB8AC3E}">
        <p14:creationId xmlns:p14="http://schemas.microsoft.com/office/powerpoint/2010/main" val="1514386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u="sng" kern="1200" dirty="0">
                <a:solidFill>
                  <a:schemeClr val="tx1"/>
                </a:solidFill>
                <a:effectLst/>
                <a:latin typeface="+mn-lt"/>
                <a:ea typeface="+mn-ea"/>
                <a:cs typeface="+mn-cs"/>
              </a:rPr>
              <a:t>Deployments</a:t>
            </a:r>
            <a:r>
              <a:rPr lang="en-GB" sz="1200" kern="1200" dirty="0">
                <a:solidFill>
                  <a:schemeClr val="tx1"/>
                </a:solidFill>
                <a:effectLst/>
                <a:latin typeface="+mn-lt"/>
                <a:ea typeface="+mn-ea"/>
                <a:cs typeface="+mn-cs"/>
              </a:rPr>
              <a:t> are a Kubernetes API object which controls a replicated service, most commonly by running Pods. They have no local state. Each replica is typically a Pod, distributed among nodes in the cluster.</a:t>
            </a:r>
          </a:p>
          <a:p>
            <a:pPr marL="171450" indent="-171450">
              <a:buFont typeface="Arial" panose="020B0604020202020204" pitchFamily="34" charset="0"/>
              <a:buChar char="•"/>
            </a:pPr>
            <a:r>
              <a:rPr lang="en-GB" sz="1200" u="sng" kern="1200" dirty="0">
                <a:solidFill>
                  <a:schemeClr val="tx1"/>
                </a:solidFill>
                <a:effectLst/>
                <a:latin typeface="+mn-lt"/>
                <a:ea typeface="+mn-ea"/>
                <a:cs typeface="+mn-cs"/>
              </a:rPr>
              <a:t>ReplicaSets</a:t>
            </a:r>
            <a:r>
              <a:rPr lang="en-GB" sz="1200" kern="1200" dirty="0">
                <a:solidFill>
                  <a:schemeClr val="tx1"/>
                </a:solidFill>
                <a:effectLst/>
                <a:latin typeface="+mn-lt"/>
                <a:ea typeface="+mn-ea"/>
                <a:cs typeface="+mn-cs"/>
              </a:rPr>
              <a:t> are used by Deployments (among others) to ensure the required number of Pods are running in the cluster.</a:t>
            </a:r>
          </a:p>
          <a:p>
            <a:pPr marL="171450" indent="-171450">
              <a:buFont typeface="Arial" panose="020B0604020202020204" pitchFamily="34" charset="0"/>
              <a:buChar char="•"/>
            </a:pPr>
            <a:r>
              <a:rPr lang="en-GB" sz="1200" u="sng" kern="1200" dirty="0">
                <a:solidFill>
                  <a:schemeClr val="tx1"/>
                </a:solidFill>
                <a:effectLst/>
                <a:latin typeface="+mn-lt"/>
                <a:ea typeface="+mn-ea"/>
                <a:cs typeface="+mn-cs"/>
              </a:rPr>
              <a:t>StatefulSets</a:t>
            </a:r>
            <a:r>
              <a:rPr lang="en-GB" sz="1200" kern="1200" dirty="0">
                <a:solidFill>
                  <a:schemeClr val="tx1"/>
                </a:solidFill>
                <a:effectLst/>
                <a:latin typeface="+mn-lt"/>
                <a:ea typeface="+mn-ea"/>
                <a:cs typeface="+mn-cs"/>
              </a:rPr>
              <a:t>: Like Deployments, StatefulSets manage a set of Pods based on a single container spec. Unlike a Deployment, they provide uniqueness and ordering of those Pods. That means that each Pod has a sticky identity which is not interchangeable: each has a persistent identifier which it maintains during (re-)scheduling.</a:t>
            </a:r>
          </a:p>
          <a:p>
            <a:pPr marL="457200" lvl="1" indent="0">
              <a:buFont typeface="Arial" panose="020B0604020202020204" pitchFamily="34" charset="0"/>
              <a:buNone/>
            </a:pPr>
            <a:r>
              <a:rPr lang="en-GB" sz="1200" kern="1200" dirty="0">
                <a:solidFill>
                  <a:schemeClr val="tx1"/>
                </a:solidFill>
                <a:effectLst/>
                <a:latin typeface="+mn-lt"/>
                <a:ea typeface="+mn-ea"/>
                <a:cs typeface="+mn-cs"/>
              </a:rPr>
              <a:t>StatefulSets are useful when parts of the application require storage volumes to keep state. Pods retain that via the persistent identifiers they receive across restarts.</a:t>
            </a:r>
          </a:p>
          <a:p>
            <a:pPr marL="457200" lvl="1" indent="0">
              <a:buFont typeface="Arial" panose="020B0604020202020204" pitchFamily="34" charset="0"/>
              <a:buNone/>
            </a:pPr>
            <a:r>
              <a:rPr lang="en-GB" sz="1200" kern="1200" dirty="0">
                <a:solidFill>
                  <a:schemeClr val="tx1"/>
                </a:solidFill>
                <a:effectLst/>
                <a:latin typeface="+mn-lt"/>
                <a:ea typeface="+mn-ea"/>
                <a:cs typeface="+mn-cs"/>
              </a:rPr>
              <a:t>Please note that using state can have wider implications, like data locality, which may limit the flexibility of the application scheduling. Also note that the requirement for ordering means that a rolling restart of the whole StatefulSet is done serially (one after the other) rather than in a parallel fashion, as is with Deployments. Therefore, take careful consideration whether a certain application strictly requires the keeping of state and whether it can be served by a Deployment instead.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u="sng" kern="1200" dirty="0">
                <a:solidFill>
                  <a:schemeClr val="tx1"/>
                </a:solidFill>
                <a:effectLst/>
                <a:latin typeface="+mn-lt"/>
                <a:ea typeface="+mn-ea"/>
                <a:cs typeface="+mn-cs"/>
              </a:rPr>
              <a:t>DaemonSets</a:t>
            </a:r>
            <a:r>
              <a:rPr lang="en-GB" sz="1200" kern="1200" dirty="0">
                <a:solidFill>
                  <a:schemeClr val="tx1"/>
                </a:solidFill>
                <a:effectLst/>
                <a:latin typeface="+mn-lt"/>
                <a:ea typeface="+mn-ea"/>
                <a:cs typeface="+mn-cs"/>
              </a:rPr>
              <a:t>: This is a special type of workload which runs a copy of a service once per cluster node. These are mainly used for system daemons, like log or metric collectors, although they can be used for message queues or other services which match this requirement.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u="sng" kern="1200" dirty="0">
                <a:solidFill>
                  <a:schemeClr val="tx1"/>
                </a:solidFill>
                <a:effectLst/>
                <a:latin typeface="+mn-lt"/>
                <a:ea typeface="+mn-ea"/>
                <a:cs typeface="+mn-cs"/>
              </a:rPr>
              <a:t>Jobs and CronJobs</a:t>
            </a:r>
            <a:r>
              <a:rPr lang="en-GB" sz="1200" kern="1200" dirty="0">
                <a:solidFill>
                  <a:schemeClr val="tx1"/>
                </a:solidFill>
                <a:effectLst/>
                <a:latin typeface="+mn-lt"/>
                <a:ea typeface="+mn-ea"/>
                <a:cs typeface="+mn-cs"/>
              </a:rPr>
              <a:t>: These objects are used for finite tasks which run to completion. They spawn one or more Pods which are expected to exit once they are finished with their task. CronJobs are such tasks which run on a schedule.</a:t>
            </a:r>
          </a:p>
          <a:p>
            <a:pPr marL="171450" lvl="0" indent="-171450">
              <a:buFont typeface="Arial" panose="020B0604020202020204" pitchFamily="34" charset="0"/>
              <a:buChar char="•"/>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5DEA14-79FC-C940-ABDB-4CB07F3FBBB2}" type="slidenum">
              <a:rPr lang="en-US" smtClean="0"/>
              <a:t>18</a:t>
            </a:fld>
            <a:endParaRPr lang="en-US"/>
          </a:p>
        </p:txBody>
      </p:sp>
    </p:spTree>
    <p:extLst>
      <p:ext uri="{BB962C8B-B14F-4D97-AF65-F5344CB8AC3E}">
        <p14:creationId xmlns:p14="http://schemas.microsoft.com/office/powerpoint/2010/main" val="56299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Networking in Kubernetes is implemented through plugins which interface with Kubernetes via its Container Networking Interface (CNI).</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There are many implementations of the Kubernetes networking model. Which one you choose is determined by the container runtime in use, other environment (cloud vs self-managed), desired functionality and personal preference. Refer to the Kubernetes and plugin documentations for more information.</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Networking in Kubernetes can be divided into four categories:</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Tightly coupled container-to-container communication: this the case where multiple containers are running inside a single Pod. In this case, they can communicate between themselves on the loopback interface. They share the Pod’s IP address and MAC address.</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Pod-to-Pod communication.</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Pod-to-Service communication (see Services below).</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External-to-Service communication (see Services below).</a:t>
            </a:r>
          </a:p>
          <a:p>
            <a:r>
              <a:rPr lang="en-GB" sz="1200" kern="1200" dirty="0">
                <a:solidFill>
                  <a:schemeClr val="tx1"/>
                </a:solidFill>
                <a:effectLst/>
                <a:latin typeface="+mn-lt"/>
                <a:ea typeface="+mn-ea"/>
                <a:cs typeface="+mn-cs"/>
              </a:rPr>
              <a:t>Kubernetes’ approach to networking aims to alleviate a lot of the problems of running a (sometimes large) number of containers in a common environment, chief of which is port allocation. To achieve that, each Pod gets its own IP address, much like a VM. With this approach a user does not need to worry about cluster-level issues like port conflicts.</a:t>
            </a:r>
          </a:p>
          <a:p>
            <a:r>
              <a:rPr lang="en-GB" sz="1200" u="sng" kern="1200" dirty="0">
                <a:solidFill>
                  <a:schemeClr val="tx1"/>
                </a:solidFill>
                <a:effectLst/>
                <a:latin typeface="+mn-lt"/>
                <a:ea typeface="+mn-ea"/>
                <a:cs typeface="+mn-cs"/>
              </a:rPr>
              <a:t>IP addresses exist in the Pod scope; this is called the IP-per-Pod model.</a:t>
            </a:r>
          </a:p>
          <a:p>
            <a:r>
              <a:rPr lang="en-GB" sz="1200" kern="1200" dirty="0">
                <a:solidFill>
                  <a:schemeClr val="tx1"/>
                </a:solidFill>
                <a:effectLst/>
                <a:latin typeface="+mn-lt"/>
                <a:ea typeface="+mn-ea"/>
                <a:cs typeface="+mn-cs"/>
              </a:rPr>
              <a:t>There are a few rules to the network implementation (barring any intentional measures):</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Pods on a node can communicate with all other Pods on all other nodes without NAT.</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Host daemons and processes (including the kubelet) can communicate with all Pods on that node.</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On host operating systems which support this (e.g., Linux), Pods which use the host network of a node can communicate with all Pods on all nodes without NAT.</a:t>
            </a:r>
          </a:p>
          <a:p>
            <a:endParaRPr lang="en-US" dirty="0"/>
          </a:p>
          <a:p>
            <a:r>
              <a:rPr lang="en-GB" sz="1200" kern="1200" dirty="0">
                <a:solidFill>
                  <a:schemeClr val="tx1"/>
                </a:solidFill>
                <a:effectLst/>
                <a:latin typeface="+mn-lt"/>
                <a:ea typeface="+mn-ea"/>
                <a:cs typeface="+mn-cs"/>
              </a:rPr>
              <a:t>Services are an abstract Kubernetes object used to expose an application running on a set of Pods as a single entity, commonly called micro-service. Since the nature of Pods is to be (sometimes very) impermanent, the list of network destinations for a certain application can change very rapidly from one moment to the next. That means that any list of such destinations may be invalid the moment it is obtained.</a:t>
            </a:r>
          </a:p>
          <a:p>
            <a:r>
              <a:rPr lang="en-GB" sz="1200" kern="1200" dirty="0">
                <a:solidFill>
                  <a:schemeClr val="tx1"/>
                </a:solidFill>
                <a:effectLst/>
                <a:latin typeface="+mn-lt"/>
                <a:ea typeface="+mn-ea"/>
                <a:cs typeface="+mn-cs"/>
              </a:rPr>
              <a:t>A useful solution to this problem is to define a Service with a Pod selector (typically based on Pod labels). Every Pod which fulfils the selector’s criteria is then registered as an Endpoint for that service (back-end).</a:t>
            </a:r>
          </a:p>
          <a:p>
            <a:r>
              <a:rPr lang="en-GB" sz="1200" kern="1200" dirty="0">
                <a:solidFill>
                  <a:schemeClr val="tx1"/>
                </a:solidFill>
                <a:effectLst/>
                <a:latin typeface="+mn-lt"/>
                <a:ea typeface="+mn-ea"/>
                <a:cs typeface="+mn-cs"/>
              </a:rPr>
              <a:t>Front-end users of the service can then use the Service’s name to connect to an instance of the back-end application. By default, Kubernetes will load-balance requests to the Service across all Endpoints; session affinity is also supported but requires additional configuration.</a:t>
            </a:r>
          </a:p>
          <a:p>
            <a:r>
              <a:rPr lang="en-GB" sz="1200" kern="1200" dirty="0">
                <a:solidFill>
                  <a:schemeClr val="tx1"/>
                </a:solidFill>
                <a:effectLst/>
                <a:latin typeface="+mn-lt"/>
                <a:ea typeface="+mn-ea"/>
                <a:cs typeface="+mn-cs"/>
              </a:rPr>
              <a:t>A special type of Service is the ExternalName one. Those do not use selectors; instead, they have defined endpoints outside of the cluster (either FQDNs or IP addresses). Those are useful when using external resources (e.g., databases or APIs) and want to retain naming consistency or when transitioning applications into Kubernetes (part of the application is in-cluster, another is out-of-cluster).</a:t>
            </a:r>
          </a:p>
          <a:p>
            <a:endParaRPr lang="en-US" dirty="0"/>
          </a:p>
          <a:p>
            <a:r>
              <a:rPr lang="en-GB" sz="1200" kern="1200" dirty="0">
                <a:solidFill>
                  <a:schemeClr val="tx1"/>
                </a:solidFill>
                <a:effectLst/>
                <a:latin typeface="+mn-lt"/>
                <a:ea typeface="+mn-ea"/>
                <a:cs typeface="+mn-cs"/>
              </a:rPr>
              <a:t>Typically, end-users will need to access and interact with the application somehow. This is usually achieved by using an Ingress. That is an API object which manages external access to a service running in a cluster, typically via HTTP. Ingresses can also </a:t>
            </a:r>
            <a:r>
              <a:rPr lang="en-GB" sz="1200" u="sng" kern="1200" dirty="0">
                <a:solidFill>
                  <a:schemeClr val="tx1"/>
                </a:solidFill>
                <a:effectLst/>
                <a:latin typeface="+mn-lt"/>
                <a:ea typeface="+mn-ea"/>
                <a:cs typeface="+mn-cs"/>
              </a:rPr>
              <a:t>terminate SSL, load balance and provide name-based virtual hosting</a:t>
            </a:r>
            <a:r>
              <a:rPr lang="en-GB" sz="1200" kern="1200" dirty="0">
                <a:solidFill>
                  <a:schemeClr val="tx1"/>
                </a:solidFill>
                <a:effectLst/>
                <a:latin typeface="+mn-lt"/>
                <a:ea typeface="+mn-ea"/>
                <a:cs typeface="+mn-cs"/>
              </a:rPr>
              <a:t>. Ingresses usually target Services.</a:t>
            </a:r>
          </a:p>
          <a:p>
            <a:r>
              <a:rPr lang="en-GB" sz="1200" kern="1200" dirty="0">
                <a:solidFill>
                  <a:schemeClr val="tx1"/>
                </a:solidFill>
                <a:effectLst/>
                <a:latin typeface="+mn-lt"/>
                <a:ea typeface="+mn-ea"/>
                <a:cs typeface="+mn-cs"/>
              </a:rPr>
              <a:t>TCP and UDP are also supported but because such services cannot support name-based virtual hosting, you will have to open additional ports on the ingress node.</a:t>
            </a:r>
          </a:p>
          <a:p>
            <a:r>
              <a:rPr lang="en-GB" sz="1200" kern="1200" dirty="0">
                <a:solidFill>
                  <a:schemeClr val="tx1"/>
                </a:solidFill>
                <a:effectLst/>
                <a:latin typeface="+mn-lt"/>
                <a:ea typeface="+mn-ea"/>
                <a:cs typeface="+mn-cs"/>
              </a:rPr>
              <a:t>The functionality of an Ingress is provided by an ingress controller. Unlike most other controllers, that is not included in the kube-controller-manager and must be installed separately. There is a whole host of ingress controllers, including ones based on NGINX, HAProxy, Istio, among many others, each of which come with their own feature set and documentation.</a:t>
            </a:r>
          </a:p>
          <a:p>
            <a:endParaRPr lang="en-US" dirty="0"/>
          </a:p>
        </p:txBody>
      </p:sp>
      <p:sp>
        <p:nvSpPr>
          <p:cNvPr id="4" name="Slide Number Placeholder 3"/>
          <p:cNvSpPr>
            <a:spLocks noGrp="1"/>
          </p:cNvSpPr>
          <p:nvPr>
            <p:ph type="sldNum" sz="quarter" idx="5"/>
          </p:nvPr>
        </p:nvSpPr>
        <p:spPr/>
        <p:txBody>
          <a:bodyPr/>
          <a:lstStyle/>
          <a:p>
            <a:fld id="{475DEA14-79FC-C940-ABDB-4CB07F3FBBB2}" type="slidenum">
              <a:rPr lang="en-US" smtClean="0"/>
              <a:t>19</a:t>
            </a:fld>
            <a:endParaRPr lang="en-US"/>
          </a:p>
        </p:txBody>
      </p:sp>
    </p:spTree>
    <p:extLst>
      <p:ext uri="{BB962C8B-B14F-4D97-AF65-F5344CB8AC3E}">
        <p14:creationId xmlns:p14="http://schemas.microsoft.com/office/powerpoint/2010/main" val="1703028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name is Anton Chernev. I am a freelance DevOps practitioner, enthusiast and evangelist. I started my career on the Linux system administration side of things nearly 20 years ago, and started programming shortly thereafter. After a very short time this coalesced into writing automation for system administration, along with developing applications outside the purely administrative work. I have been doing a combination of the ”dev” and the “ops” since then, and I enjoy both.</a:t>
            </a:r>
          </a:p>
          <a:p>
            <a:r>
              <a:rPr lang="en-GB" dirty="0"/>
              <a:t>I have experience doing this with all major operating systems, and for greenfield projects/start-ups to small to mid-sized enterprises.</a:t>
            </a:r>
          </a:p>
        </p:txBody>
      </p:sp>
      <p:sp>
        <p:nvSpPr>
          <p:cNvPr id="4" name="Slide Number Placeholder 3"/>
          <p:cNvSpPr>
            <a:spLocks noGrp="1"/>
          </p:cNvSpPr>
          <p:nvPr>
            <p:ph type="sldNum" sz="quarter" idx="5"/>
          </p:nvPr>
        </p:nvSpPr>
        <p:spPr/>
        <p:txBody>
          <a:bodyPr/>
          <a:lstStyle/>
          <a:p>
            <a:fld id="{475DEA14-79FC-C940-ABDB-4CB07F3FBBB2}" type="slidenum">
              <a:rPr lang="en-US" smtClean="0"/>
              <a:t>2</a:t>
            </a:fld>
            <a:endParaRPr lang="en-US"/>
          </a:p>
        </p:txBody>
      </p:sp>
    </p:spTree>
    <p:extLst>
      <p:ext uri="{BB962C8B-B14F-4D97-AF65-F5344CB8AC3E}">
        <p14:creationId xmlns:p14="http://schemas.microsoft.com/office/powerpoint/2010/main" val="2406089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Data written on a container’s file system is typically ephemeral – it only lasts the lifetime of the container. If that crashes or otherwise exits, all changes and files written are lost. If an application must keep data across restarts of its Pods, it uses volumes.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Like with networking, Kubernetes provides volume services through plugins which interface with its Container Storage Interface. Unlike CNI, each plugin implements different protocols and usage, however their use in Kubernetes itself is standard.</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Kubernetes provides two elements which fulfil this requirement:</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PersistentVolume – this is a piece of storage connected to the cluster and is either provisioned by an administrator or dynamically using Storage Classes. Think of it as the “server-side” part of the equation.</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PersistentVolumeClaim – this is a request for storage by a user. It either binds to an existing available PersistentVolume or causes one to be dynamically allocated (if configured). This is the “client-side” of the equation: if Pods consume node resources, like memory and CPU, PVCs consume PV resources.</a:t>
            </a:r>
          </a:p>
          <a:p>
            <a:r>
              <a:rPr lang="en-GB" sz="1200" kern="1200" dirty="0">
                <a:solidFill>
                  <a:schemeClr val="tx1"/>
                </a:solidFill>
                <a:effectLst/>
                <a:latin typeface="+mn-lt"/>
                <a:ea typeface="+mn-ea"/>
                <a:cs typeface="+mn-cs"/>
              </a:rPr>
              <a:t>There are many types of volumes: NFS, local, iSCSI, fibre channel, and so on. Most of them are provided by external plugins, and the list is ever-growing. For a full list refer to the Kubernetes documentation.</a:t>
            </a:r>
          </a:p>
          <a:p>
            <a:endParaRPr lang="en-US" dirty="0"/>
          </a:p>
        </p:txBody>
      </p:sp>
      <p:sp>
        <p:nvSpPr>
          <p:cNvPr id="4" name="Slide Number Placeholder 3"/>
          <p:cNvSpPr>
            <a:spLocks noGrp="1"/>
          </p:cNvSpPr>
          <p:nvPr>
            <p:ph type="sldNum" sz="quarter" idx="5"/>
          </p:nvPr>
        </p:nvSpPr>
        <p:spPr/>
        <p:txBody>
          <a:bodyPr/>
          <a:lstStyle/>
          <a:p>
            <a:fld id="{475DEA14-79FC-C940-ABDB-4CB07F3FBBB2}" type="slidenum">
              <a:rPr lang="en-US" smtClean="0"/>
              <a:t>20</a:t>
            </a:fld>
            <a:endParaRPr lang="en-US"/>
          </a:p>
        </p:txBody>
      </p:sp>
    </p:spTree>
    <p:extLst>
      <p:ext uri="{BB962C8B-B14F-4D97-AF65-F5344CB8AC3E}">
        <p14:creationId xmlns:p14="http://schemas.microsoft.com/office/powerpoint/2010/main" val="147702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It is not difficult to install Kubernetes. All you need is a computer which can run the container runtime and enough resources (CPU, memory, disk space, and perhaps other resources if your workload requires them, like GPUs). Due to the standard interface which Kubernetes provides you don’t have to have an exact replica of the production environment in order to replicate the exact conditions under which your workload will execute for its end users. This is extremely useful during development, as well.</a:t>
            </a:r>
          </a:p>
          <a:p>
            <a:endParaRPr lang="en-US" dirty="0"/>
          </a:p>
          <a:p>
            <a:r>
              <a:rPr lang="en-US" u="sng" dirty="0"/>
              <a:t>Node prep</a:t>
            </a:r>
            <a:r>
              <a:rPr lang="en-US" dirty="0"/>
              <a:t>: </a:t>
            </a:r>
            <a:r>
              <a:rPr lang="en-GB" sz="1200" kern="1200" dirty="0">
                <a:solidFill>
                  <a:schemeClr val="tx1"/>
                </a:solidFill>
                <a:effectLst/>
                <a:latin typeface="+mn-lt"/>
                <a:ea typeface="+mn-ea"/>
                <a:cs typeface="+mn-cs"/>
              </a:rPr>
              <a:t>Because Kubernetes’ design calls for tightly packing workloads across nodes according to their resources, one of the long-standing requirements for installing it is disabling the system swap space. According to the documentation, this allows for better predictability of the performance each node can supply: a workload partly or wholly swapped out will perform worse than one that is in system memory. There is some discussion whether this is a good approach, and some workloads benefit from using the system swap, but this discussion is outside of scope of this document. If your resource constraints permit it, disable the system swap before installing the Kubernetes tools. Otherwise, use the appropriate flags to circumvent this limitation. Recent versions of Kubernetes (&gt;=1.22) have acknowledged this and include more support for running on swapping nodes.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Another thing to note is that clusters must have stable identities. Those are based on IP addresses (the server certificates are bound to them at installation time). You can probably see the problem already: multihomed hosts or ones whose address changes regularly (e.g., laptops and other DHCP clients) will emit errors if the IP address onto which the cluster’s certificates are bound changes, or if they are called on a network interface different from the one picked at install time. There are a few methods to work around this: bind to virtual interfaces with predictable and stable addresses or circumvent these identity checks altogether (aka, the nuclear option) all of which are beyond the scope of this document.</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It is important to ensure that nodes in a cluster can communicate with each other unimpeded. Firewalling can make this difficult, especially if you are running additional daemons which require obscure ports to coalesce. For example, MetalLB requires TCP/UDP ports 7946 for this.</a:t>
            </a:r>
          </a:p>
          <a:p>
            <a:r>
              <a:rPr lang="en-GB" sz="1200" kern="1200" dirty="0">
                <a:solidFill>
                  <a:schemeClr val="tx1"/>
                </a:solidFill>
                <a:effectLst/>
                <a:latin typeface="+mn-lt"/>
                <a:ea typeface="+mn-ea"/>
                <a:cs typeface="+mn-cs"/>
              </a:rPr>
              <a:t>Link quality can also be a problem. It is not recommended to run clusters across WAN links with unpredictable quality: those whose latency, jitter and loss can change dramatically over short periods of time.</a:t>
            </a:r>
          </a:p>
          <a:p>
            <a:endParaRPr lang="en-US" dirty="0"/>
          </a:p>
          <a:p>
            <a:r>
              <a:rPr lang="en-US" u="sng" dirty="0"/>
              <a:t>Installation</a:t>
            </a:r>
            <a:r>
              <a:rPr lang="en-US" dirty="0"/>
              <a:t>: </a:t>
            </a:r>
            <a:r>
              <a:rPr lang="en-GB" sz="1200" kern="1200" dirty="0">
                <a:solidFill>
                  <a:schemeClr val="tx1"/>
                </a:solidFill>
                <a:effectLst/>
                <a:latin typeface="+mn-lt"/>
                <a:ea typeface="+mn-ea"/>
                <a:cs typeface="+mn-cs"/>
              </a:rPr>
              <a:t>The specific steps to installing Kubernetes are beyond the scope of this document. Please consult the documentation to consider all variables of your environment.</a:t>
            </a:r>
          </a:p>
          <a:p>
            <a:r>
              <a:rPr lang="en-GB" sz="1200" kern="1200" dirty="0">
                <a:solidFill>
                  <a:schemeClr val="tx1"/>
                </a:solidFill>
                <a:effectLst/>
                <a:latin typeface="+mn-lt"/>
                <a:ea typeface="+mn-ea"/>
                <a:cs typeface="+mn-cs"/>
              </a:rPr>
              <a:t>An example is included which uses Vagrant to bring up a cluster in a set of virtual machines. It uses Ansible to provision the master and nodes. Please consult the playbook for the exact method of installation in this case.</a:t>
            </a:r>
          </a:p>
          <a:p>
            <a:r>
              <a:rPr lang="en-GB" sz="1200" kern="1200" dirty="0">
                <a:solidFill>
                  <a:schemeClr val="tx1"/>
                </a:solidFill>
                <a:effectLst/>
                <a:latin typeface="+mn-lt"/>
                <a:ea typeface="+mn-ea"/>
                <a:cs typeface="+mn-cs"/>
              </a:rPr>
              <a:t>All examples from this point onward imply that they are run against this Vagrant/Ansible installation, however they are universal to any full-fledged Kubernetes installation. Other types of installations (e.g., MicroK8s) will differ in some ways.</a:t>
            </a:r>
          </a:p>
          <a:p>
            <a:endParaRPr lang="en-US" dirty="0"/>
          </a:p>
          <a:p>
            <a:r>
              <a:rPr lang="en-US" u="sng" dirty="0"/>
              <a:t>Client access</a:t>
            </a:r>
            <a:r>
              <a:rPr lang="en-US" dirty="0"/>
              <a:t>: </a:t>
            </a:r>
            <a:r>
              <a:rPr lang="en-GB" sz="1200" kern="1200" dirty="0">
                <a:solidFill>
                  <a:schemeClr val="tx1"/>
                </a:solidFill>
                <a:effectLst/>
                <a:latin typeface="+mn-lt"/>
                <a:ea typeface="+mn-ea"/>
                <a:cs typeface="+mn-cs"/>
              </a:rPr>
              <a:t>Every user of the Kubernetes API, human or otherwise, must authenticate to the Kubernetes API before receiving any responses from it. For people this is usually done with kubeconfig files. Those are YAML files which include the server and client identities in the form of base64-encoded payloads, as well as the address of the API for the cluster and any additional configuration (e.g., default namespace).</a:t>
            </a:r>
          </a:p>
          <a:p>
            <a:r>
              <a:rPr lang="en-GB" sz="1200" kern="1200" dirty="0">
                <a:solidFill>
                  <a:schemeClr val="tx1"/>
                </a:solidFill>
                <a:effectLst/>
                <a:latin typeface="+mn-lt"/>
                <a:ea typeface="+mn-ea"/>
                <a:cs typeface="+mn-cs"/>
              </a:rPr>
              <a:t>The default location of the kubeconfig is $HOME/.kube/config (in *NIX-land) or %USERPROFILE%\.kube\config (on Windows). Other than that, you can specify that in the environment as KUBECONFIG: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Multiple clusters</a:t>
            </a:r>
            <a:r>
              <a:rPr lang="en-US" dirty="0"/>
              <a:t>: </a:t>
            </a:r>
            <a:r>
              <a:rPr lang="en-GB" sz="1200" kern="1200" dirty="0">
                <a:solidFill>
                  <a:schemeClr val="tx1"/>
                </a:solidFill>
                <a:effectLst/>
                <a:latin typeface="+mn-lt"/>
                <a:ea typeface="+mn-ea"/>
                <a:cs typeface="+mn-cs"/>
              </a:rPr>
              <a:t>The kubeconfig is structured as to allow using multiple contexts. If you find yourself managing or otherwise needing to access multiple clusters, you can include the information for each in one file (according to YAML’s formatting rules) and then switch around contexts with kubectl.</a:t>
            </a:r>
          </a:p>
        </p:txBody>
      </p:sp>
      <p:sp>
        <p:nvSpPr>
          <p:cNvPr id="4" name="Slide Number Placeholder 3"/>
          <p:cNvSpPr>
            <a:spLocks noGrp="1"/>
          </p:cNvSpPr>
          <p:nvPr>
            <p:ph type="sldNum" sz="quarter" idx="5"/>
          </p:nvPr>
        </p:nvSpPr>
        <p:spPr/>
        <p:txBody>
          <a:bodyPr/>
          <a:lstStyle/>
          <a:p>
            <a:fld id="{475DEA14-79FC-C940-ABDB-4CB07F3FBBB2}" type="slidenum">
              <a:rPr lang="en-US" smtClean="0"/>
              <a:t>21</a:t>
            </a:fld>
            <a:endParaRPr lang="en-US"/>
          </a:p>
        </p:txBody>
      </p:sp>
    </p:spTree>
    <p:extLst>
      <p:ext uri="{BB962C8B-B14F-4D97-AF65-F5344CB8AC3E}">
        <p14:creationId xmlns:p14="http://schemas.microsoft.com/office/powerpoint/2010/main" val="4150937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There are several methods of using clusters:</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The kubectl command. This is the standard tool that is distributed alongside the server components. It is available for most (all?) platforms and supports all functionality which the respective server components using the same version expose. It is highly recommended that you familiarise yourself with this tool.</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The Kubernetes dashboard. This is a web application which can be installed inside the cluster. It is an optional component. It is supported by the same team which authors Kubernetes.</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Lens and other GUI tools. Lens is the client-side equivalent of the Kubernetes dashboard. It uses the same kubeconfig as kubectl.</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Various IDE integrations. For example, JetBrains IDEs have a Services tab which can show Kubernetes workloads. Those use the standard kubeconfig configuration.</a:t>
            </a:r>
          </a:p>
          <a:p>
            <a:endParaRPr lang="en-US" dirty="0"/>
          </a:p>
        </p:txBody>
      </p:sp>
      <p:sp>
        <p:nvSpPr>
          <p:cNvPr id="4" name="Slide Number Placeholder 3"/>
          <p:cNvSpPr>
            <a:spLocks noGrp="1"/>
          </p:cNvSpPr>
          <p:nvPr>
            <p:ph type="sldNum" sz="quarter" idx="5"/>
          </p:nvPr>
        </p:nvSpPr>
        <p:spPr/>
        <p:txBody>
          <a:bodyPr/>
          <a:lstStyle/>
          <a:p>
            <a:fld id="{475DEA14-79FC-C940-ABDB-4CB07F3FBBB2}" type="slidenum">
              <a:rPr lang="en-US" smtClean="0"/>
              <a:t>23</a:t>
            </a:fld>
            <a:endParaRPr lang="en-US"/>
          </a:p>
        </p:txBody>
      </p:sp>
    </p:spTree>
    <p:extLst>
      <p:ext uri="{BB962C8B-B14F-4D97-AF65-F5344CB8AC3E}">
        <p14:creationId xmlns:p14="http://schemas.microsoft.com/office/powerpoint/2010/main" val="683860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standard way of configuring workloads for Kubernetes deployment is via YAML files. However, the API converts that to JSON behind the scenes, so this format is supported too, naturally.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Every object must refer to the </a:t>
            </a:r>
            <a:r>
              <a:rPr lang="en-GB" sz="1200" u="sng" kern="1200" dirty="0">
                <a:solidFill>
                  <a:schemeClr val="tx1"/>
                </a:solidFill>
                <a:effectLst/>
                <a:latin typeface="+mn-lt"/>
                <a:ea typeface="+mn-ea"/>
                <a:cs typeface="+mn-cs"/>
              </a:rPr>
              <a:t>API version</a:t>
            </a:r>
            <a:r>
              <a:rPr lang="en-GB" sz="1200" u="none" kern="120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which supports it. The naming reflects whether the object is in alpha, beta or GA state. In the above example, the object Deployment is part of the apps API group, and is in GA, or stable state (i.e., the version of the API is v1). Other potential states can be alpha, or very early feature release candidates, and beta, which denotes a slightly more mature feature which has seen some testing, although it may still differ from its final, stable form. It is important to note that, if you use non-stable APIs, there will certainly come a time where you will need to re-work the templates as the feature in question matures through these stages. Messages emitted by the API, and in turn from kubectl (and, finally, by extension, from templating tools like Helm) will alert you as that is about to happen. Pay close attention to those messages and test your applications regularly against potential new versions of Kubernetes which may be installed in your environment.</a:t>
            </a:r>
          </a:p>
          <a:p>
            <a:endParaRPr lang="en-US" dirty="0"/>
          </a:p>
          <a:p>
            <a:r>
              <a:rPr lang="en-GB" sz="1200" kern="1200" dirty="0">
                <a:solidFill>
                  <a:schemeClr val="tx1"/>
                </a:solidFill>
                <a:effectLst/>
                <a:latin typeface="+mn-lt"/>
                <a:ea typeface="+mn-ea"/>
                <a:cs typeface="+mn-cs"/>
              </a:rPr>
              <a:t>Object also have certain metadata attached to them which comprises labels and annotations.</a:t>
            </a:r>
          </a:p>
          <a:p>
            <a:r>
              <a:rPr lang="en-GB" sz="1200" b="0" u="sng" kern="1200" dirty="0">
                <a:solidFill>
                  <a:schemeClr val="tx1"/>
                </a:solidFill>
                <a:effectLst/>
                <a:latin typeface="+mn-lt"/>
                <a:ea typeface="+mn-ea"/>
                <a:cs typeface="+mn-cs"/>
              </a:rPr>
              <a:t>Labels</a:t>
            </a:r>
            <a:r>
              <a:rPr lang="en-GB" sz="1200" kern="1200" dirty="0">
                <a:solidFill>
                  <a:schemeClr val="tx1"/>
                </a:solidFill>
                <a:effectLst/>
                <a:latin typeface="+mn-lt"/>
                <a:ea typeface="+mn-ea"/>
                <a:cs typeface="+mn-cs"/>
              </a:rPr>
              <a:t> are used for targeting. For example, a Service will pick its backends by using the labels of the Pods which run it. Versions and other data are also included in the labels section. In this example, the Deployment matches all Pods which have a label named “app” which has a value of “nginx”. That’s how it knows which Pods belong to it.</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Likewise, </a:t>
            </a:r>
            <a:r>
              <a:rPr lang="en-GB" sz="1200" u="sng" kern="1200" dirty="0">
                <a:solidFill>
                  <a:schemeClr val="tx1"/>
                </a:solidFill>
                <a:effectLst/>
                <a:latin typeface="+mn-lt"/>
                <a:ea typeface="+mn-ea"/>
                <a:cs typeface="+mn-cs"/>
              </a:rPr>
              <a:t>annotations</a:t>
            </a:r>
            <a:r>
              <a:rPr lang="en-GB" sz="1200" kern="1200" dirty="0">
                <a:solidFill>
                  <a:schemeClr val="tx1"/>
                </a:solidFill>
                <a:effectLst/>
                <a:latin typeface="+mn-lt"/>
                <a:ea typeface="+mn-ea"/>
                <a:cs typeface="+mn-cs"/>
              </a:rPr>
              <a:t> also can include such metadata, however it is usually used to denote non-identifying data to objects. The form annotations can take is more liberal than labels: it can be small or large, structured or unstructured, and include characters not permitted in labels.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rest of the example is specific to Deployment objects. For more about that please refer to the Kubernetes API documentation.</a:t>
            </a:r>
          </a:p>
          <a:p>
            <a:endParaRPr lang="en-US" dirty="0"/>
          </a:p>
        </p:txBody>
      </p:sp>
      <p:sp>
        <p:nvSpPr>
          <p:cNvPr id="4" name="Slide Number Placeholder 3"/>
          <p:cNvSpPr>
            <a:spLocks noGrp="1"/>
          </p:cNvSpPr>
          <p:nvPr>
            <p:ph type="sldNum" sz="quarter" idx="5"/>
          </p:nvPr>
        </p:nvSpPr>
        <p:spPr/>
        <p:txBody>
          <a:bodyPr/>
          <a:lstStyle/>
          <a:p>
            <a:fld id="{475DEA14-79FC-C940-ABDB-4CB07F3FBBB2}" type="slidenum">
              <a:rPr lang="en-US" smtClean="0"/>
              <a:t>24</a:t>
            </a:fld>
            <a:endParaRPr lang="en-US"/>
          </a:p>
        </p:txBody>
      </p:sp>
    </p:spTree>
    <p:extLst>
      <p:ext uri="{BB962C8B-B14F-4D97-AF65-F5344CB8AC3E}">
        <p14:creationId xmlns:p14="http://schemas.microsoft.com/office/powerpoint/2010/main" val="749737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Applying this YAML to the cluster will create several objects: a Deployment, a ReplicaSet, and two Pods. The root of this hierarchy is the Deployment. It has the name specified in its metadata. The other objects will also inherit this but also add additional random ASCII characters and digits to it. An example of the ReplicaSet name is “nginx-deployment-66b6c48dd5”. A Pod which is a member of this deployment can be “nginx-deployment-66b6c48dd5-5lvqh”. Those will be generated at runtime and cannot be predicted because a Deployment is a state-less type of workload. Therefore, if you would like to fetch a Pod’s state, you must first find its name. This can be achieved with the same criteria the Deployment uses, a label.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This list tells you that there are two Pods matching this description, each of which has one container defined inside them (the second number), with one container running (the first number). Both have started successfully (state is Running), have not had any restarts, and were defined 30 minutes ago. Please note that the time describes when the Pod was defined in Kubernetes by the ReplicaSet and is not the container start-up time.</a:t>
            </a:r>
          </a:p>
          <a:p>
            <a:r>
              <a:rPr lang="en-GB" sz="1200" kern="1200" dirty="0">
                <a:solidFill>
                  <a:schemeClr val="tx1"/>
                </a:solidFill>
                <a:effectLst/>
                <a:latin typeface="+mn-lt"/>
                <a:ea typeface="+mn-ea"/>
                <a:cs typeface="+mn-cs"/>
              </a:rPr>
              <a:t>A lot more information can be obtained by “describing” the Pod; please see the output below. Please note that I killed the NGINX process manually to make it more interesting.</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5DEA14-79FC-C940-ABDB-4CB07F3FBBB2}" type="slidenum">
              <a:rPr lang="en-US" smtClean="0"/>
              <a:t>25</a:t>
            </a:fld>
            <a:endParaRPr lang="en-US"/>
          </a:p>
        </p:txBody>
      </p:sp>
    </p:spTree>
    <p:extLst>
      <p:ext uri="{BB962C8B-B14F-4D97-AF65-F5344CB8AC3E}">
        <p14:creationId xmlns:p14="http://schemas.microsoft.com/office/powerpoint/2010/main" val="2713469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Besides all the obvious information, some key elements are:</a:t>
            </a:r>
          </a:p>
          <a:p>
            <a:pPr lvl="0"/>
            <a:endParaRPr lang="en-GB"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Under containers, nginx, Last State you will see why the container has restarted most recently, alongside the most recent exit code. As a developer, it can be useful to employ meaningful exit codes which can tell you at a glance what kind of problem occurred. Anything different from zero is usually considered an error in *NIX-land.</a:t>
            </a:r>
          </a:p>
          <a:p>
            <a:pPr lvl="0"/>
            <a:endParaRPr lang="en-GB"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The list of Events can contain recent happenings with the Pod, along with the reason why a Pod won’t start. Although the messages can seem cryptic sometimes, always read them if they are listed. Doing that will a) make you accustomed to them, and b) will reveal key details about errors. Please note that this section is not permanent and old information is replaced and expires regularly. For long-running Pods it will be empty, assuming they have encountered no recent errors.</a:t>
            </a:r>
          </a:p>
          <a:p>
            <a:pPr lvl="0"/>
            <a:r>
              <a:rPr lang="en-GB" sz="1200" kern="1200" dirty="0">
                <a:solidFill>
                  <a:schemeClr val="tx1"/>
                </a:solidFill>
                <a:effectLst/>
                <a:latin typeface="+mn-lt"/>
                <a:ea typeface="+mn-ea"/>
                <a:cs typeface="+mn-cs"/>
              </a:rPr>
              <a:t>The Liveness and Readiness lines will tell you about the method with which Kubernetes checks if the Pod is operating correctly.</a:t>
            </a:r>
          </a:p>
          <a:p>
            <a:pPr lvl="0"/>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It is </a:t>
            </a:r>
            <a:r>
              <a:rPr lang="en-GB" sz="1200" u="sng" kern="1200" dirty="0">
                <a:solidFill>
                  <a:schemeClr val="tx1"/>
                </a:solidFill>
                <a:effectLst/>
                <a:latin typeface="+mn-lt"/>
                <a:ea typeface="+mn-ea"/>
                <a:cs typeface="+mn-cs"/>
              </a:rPr>
              <a:t>highly</a:t>
            </a:r>
            <a:r>
              <a:rPr lang="en-GB" sz="1200" kern="1200" dirty="0">
                <a:solidFill>
                  <a:schemeClr val="tx1"/>
                </a:solidFill>
                <a:effectLst/>
                <a:latin typeface="+mn-lt"/>
                <a:ea typeface="+mn-ea"/>
                <a:cs typeface="+mn-cs"/>
              </a:rPr>
              <a:t> recommended to define meaningful ways of keeping track of application state. This is key to Kubernetes’ self-healing mechanism. It is the responsibility of the developer to determine what method is best for this. If there are failures of these probes, there will be accompanying information in the Events section (if that has happened recently). From Kubernetes’ viewpoint there are three different methods to determine the state: HTTP request, TCP socket connect or a command which is executed inside the container.</a:t>
            </a:r>
          </a:p>
          <a:p>
            <a:pPr lvl="0"/>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5DEA14-79FC-C940-ABDB-4CB07F3FBBB2}" type="slidenum">
              <a:rPr lang="en-US" smtClean="0"/>
              <a:t>26</a:t>
            </a:fld>
            <a:endParaRPr lang="en-US"/>
          </a:p>
        </p:txBody>
      </p:sp>
    </p:spTree>
    <p:extLst>
      <p:ext uri="{BB962C8B-B14F-4D97-AF65-F5344CB8AC3E}">
        <p14:creationId xmlns:p14="http://schemas.microsoft.com/office/powerpoint/2010/main" val="22588316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It is practically inevitable that a Kubernetes user will have to deal with workloads which keep state. Those can include databases and their replicas, higher-level file storage APIs (e.g., MinIO), search engines, and generally any workloads which depend on state which is kept on disk or employ the notion of service identity. The Kubernetes object used in such cases is called StatefulSet. Instances of a StatefulSet enjoy the following features:</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Stable and unique network identifiers. The names of the Pods will be predictable, and you can use those to address members of the StatefulSet (in conjunction with DNS; the IP addresses can and will change).</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Stable, persistent storage. Pods in a StatefulSet will receive the same storage volume according to their ordinals on every start-up. Also, volumes are not automatically deleted with the removal of the StatefulSet to ensure data safety.</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Ordered and graceful deployment and scaling. Instances will be brought up or down in order, whilst waiting for each instance to become ready before starting the next (in the case of scaling up; see the documentation on probes on how service state should be determined). It is important to note that if a service takes a long time to reach such a state, that will cause operations like rolling restarts or upgrades to also take a while.</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Ordered, automated rolling updates.</a:t>
            </a:r>
          </a:p>
          <a:p>
            <a:pPr marL="0" lvl="0" indent="0">
              <a:buFont typeface="Arial" panose="020B0604020202020204" pitchFamily="34" charset="0"/>
              <a:buNone/>
            </a:pP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main consideration that must be taken with stateful services is the increased context each instance and the service as a whole drags with itself.</a:t>
            </a:r>
          </a:p>
          <a:p>
            <a:r>
              <a:rPr lang="en-GB" sz="1200" kern="1200" dirty="0">
                <a:solidFill>
                  <a:schemeClr val="tx1"/>
                </a:solidFill>
                <a:effectLst/>
                <a:latin typeface="+mn-lt"/>
                <a:ea typeface="+mn-ea"/>
                <a:cs typeface="+mn-cs"/>
              </a:rPr>
              <a:t>For example, when using storage, the Pods become practically bound to the volume. That can have implications on where the Pod can start due to data locality – some data may exist only on certain cluster nodes but not on others. In case the nodes which hold the data do not have sufficient resources to run the Pods, that can spell problems starting the stateful service.</a:t>
            </a:r>
          </a:p>
          <a:p>
            <a:r>
              <a:rPr lang="en-GB" sz="1200" kern="1200" dirty="0">
                <a:solidFill>
                  <a:schemeClr val="tx1"/>
                </a:solidFill>
                <a:effectLst/>
                <a:latin typeface="+mn-lt"/>
                <a:ea typeface="+mn-ea"/>
                <a:cs typeface="+mn-cs"/>
              </a:rPr>
              <a:t>That is only a single example, but you can see how easily the expanded size of the context can have far-reaching implications. Carefully consider whether your service requires stable identifiers and ordered deployment and deletion. If it doesn’t, use a Deployment or ReplicaSet instead.</a:t>
            </a:r>
          </a:p>
          <a:p>
            <a:endParaRPr lang="en-US" dirty="0"/>
          </a:p>
          <a:p>
            <a:r>
              <a:rPr lang="en-GB" sz="1200" kern="1200" dirty="0">
                <a:solidFill>
                  <a:schemeClr val="tx1"/>
                </a:solidFill>
                <a:effectLst/>
                <a:latin typeface="+mn-lt"/>
                <a:ea typeface="+mn-ea"/>
                <a:cs typeface="+mn-cs"/>
              </a:rPr>
              <a:t>There are various methods of storing on-disk data in Kubernetes. Which one you choose depends heavily on your workload and environment.</a:t>
            </a:r>
          </a:p>
          <a:p>
            <a:r>
              <a:rPr lang="en-GB" sz="1200" kern="1200" dirty="0">
                <a:solidFill>
                  <a:schemeClr val="tx1"/>
                </a:solidFill>
                <a:effectLst/>
                <a:latin typeface="+mn-lt"/>
                <a:ea typeface="+mn-ea"/>
                <a:cs typeface="+mn-cs"/>
              </a:rPr>
              <a:t>Storage can be obtained by either pre-provisioning it and then adding it to Kubernetes (e.g., create an NFS share, then a PersistentVolume, and finally a claim inside a Pod template), or automatically provisioning it.</a:t>
            </a:r>
          </a:p>
          <a:p>
            <a:r>
              <a:rPr lang="en-GB" sz="1200" kern="1200" dirty="0">
                <a:solidFill>
                  <a:schemeClr val="tx1"/>
                </a:solidFill>
                <a:effectLst/>
                <a:latin typeface="+mn-lt"/>
                <a:ea typeface="+mn-ea"/>
                <a:cs typeface="+mn-cs"/>
              </a:rPr>
              <a:t>Automatically provisioned volumes are only supported for StatefulSets via their volume claim templates. First, a StorageClass must be defined. That holds all information describing the backend storage (e.g., for NFS that would be the server address and path). Then, in the volume claim template section of the StatefulSet you refer to this StorageClass with some additional information (typically the access more – read/write or read-only – and the required capacity). Once deployed, PVs and PVCs are created automatically.</a:t>
            </a:r>
          </a:p>
          <a:p>
            <a:r>
              <a:rPr lang="en-GB" sz="1200" kern="1200" dirty="0">
                <a:solidFill>
                  <a:schemeClr val="tx1"/>
                </a:solidFill>
                <a:effectLst/>
                <a:latin typeface="+mn-lt"/>
                <a:ea typeface="+mn-ea"/>
                <a:cs typeface="+mn-cs"/>
              </a:rPr>
              <a:t>Storage can be used with stateless workloads as well; it just cannot be automatically provisioned with volume claim templates. For example, you can define your own PersistentVolume and the requisite claim to connect to an NFS server and access the data there.</a:t>
            </a:r>
          </a:p>
          <a:p>
            <a:r>
              <a:rPr lang="en-GB" sz="1200" kern="1200" dirty="0">
                <a:solidFill>
                  <a:schemeClr val="tx1"/>
                </a:solidFill>
                <a:effectLst/>
                <a:latin typeface="+mn-lt"/>
                <a:ea typeface="+mn-ea"/>
                <a:cs typeface="+mn-cs"/>
              </a:rPr>
              <a:t>To access some types of storage you will need additional software and configuration. Please consult the Kubernetes documentation for more details.</a:t>
            </a:r>
          </a:p>
          <a:p>
            <a:endParaRPr lang="en-US" dirty="0"/>
          </a:p>
        </p:txBody>
      </p:sp>
      <p:sp>
        <p:nvSpPr>
          <p:cNvPr id="4" name="Slide Number Placeholder 3"/>
          <p:cNvSpPr>
            <a:spLocks noGrp="1"/>
          </p:cNvSpPr>
          <p:nvPr>
            <p:ph type="sldNum" sz="quarter" idx="5"/>
          </p:nvPr>
        </p:nvSpPr>
        <p:spPr/>
        <p:txBody>
          <a:bodyPr/>
          <a:lstStyle/>
          <a:p>
            <a:fld id="{475DEA14-79FC-C940-ABDB-4CB07F3FBBB2}" type="slidenum">
              <a:rPr lang="en-US" smtClean="0"/>
              <a:t>27</a:t>
            </a:fld>
            <a:endParaRPr lang="en-US"/>
          </a:p>
        </p:txBody>
      </p:sp>
    </p:spTree>
    <p:extLst>
      <p:ext uri="{BB962C8B-B14F-4D97-AF65-F5344CB8AC3E}">
        <p14:creationId xmlns:p14="http://schemas.microsoft.com/office/powerpoint/2010/main" val="1871293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When designing and using microservices, especially in an environment where instances of those can pop into existence just as fast as they disappear, one must contend with the problem of service discovery – how can service A reach service B? Kubernetes’ solution to this is Services: an abstraction for a group of Pods and a policy by which to access them.</a:t>
            </a:r>
          </a:p>
          <a:p>
            <a:r>
              <a:rPr lang="en-GB" sz="1200" kern="1200" dirty="0">
                <a:solidFill>
                  <a:schemeClr val="tx1"/>
                </a:solidFill>
                <a:effectLst/>
                <a:latin typeface="+mn-lt"/>
                <a:ea typeface="+mn-ea"/>
                <a:cs typeface="+mn-cs"/>
              </a:rPr>
              <a:t>Services typically define a selector with which to find matching Pods (although that is not universal; see the documentation on Services without selectors). For each Pod which matches the selector, an Endpoint is created which contains the Pod’s IP address along with some metadata. That in combination with the policy (the protocol and port) comprises all back-ends for a given service. Then, if a user would like to connect to a service, they use its DNS name.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Services also provide basic load balancing. The algorithm used is round-robin, with some additional footnotes like configurable session stickiness, avoidance of busy back-ends, and rules for already established connections. For more advanced methods of load balancing (e.g., least-connection, destination/source hashing, delay-based) please consult the documentation on Services.</a:t>
            </a:r>
          </a:p>
          <a:p>
            <a:endParaRPr lang="en-US" dirty="0"/>
          </a:p>
          <a:p>
            <a:r>
              <a:rPr lang="en-GB" sz="1200" kern="1200" dirty="0">
                <a:solidFill>
                  <a:schemeClr val="tx1"/>
                </a:solidFill>
                <a:effectLst/>
                <a:latin typeface="+mn-lt"/>
                <a:ea typeface="+mn-ea"/>
                <a:cs typeface="+mn-cs"/>
              </a:rPr>
              <a:t>To avoid load balancing one can use a so-called “headless service”: one that does not have an IP of its own but instead returns the address of the backend Pods (for services that define a selector).</a:t>
            </a:r>
          </a:p>
          <a:p>
            <a:r>
              <a:rPr lang="en-GB" sz="1200" kern="1200" dirty="0">
                <a:solidFill>
                  <a:schemeClr val="tx1"/>
                </a:solidFill>
                <a:effectLst/>
                <a:latin typeface="+mn-lt"/>
                <a:ea typeface="+mn-ea"/>
                <a:cs typeface="+mn-cs"/>
              </a:rPr>
              <a:t>In the case of StatefulSets you must create a headless service which groups the network identity of the pods. It does that by defining their DNS names in the form of &lt;pod-name&gt;.&lt;service-name&gt;.&lt;namespace&gt;.svc.cluster.local (assuming that the cluster domain is cluster.local).</a:t>
            </a:r>
          </a:p>
        </p:txBody>
      </p:sp>
      <p:sp>
        <p:nvSpPr>
          <p:cNvPr id="4" name="Slide Number Placeholder 3"/>
          <p:cNvSpPr>
            <a:spLocks noGrp="1"/>
          </p:cNvSpPr>
          <p:nvPr>
            <p:ph type="sldNum" sz="quarter" idx="5"/>
          </p:nvPr>
        </p:nvSpPr>
        <p:spPr/>
        <p:txBody>
          <a:bodyPr/>
          <a:lstStyle/>
          <a:p>
            <a:fld id="{475DEA14-79FC-C940-ABDB-4CB07F3FBBB2}" type="slidenum">
              <a:rPr lang="en-US" smtClean="0"/>
              <a:t>28</a:t>
            </a:fld>
            <a:endParaRPr lang="en-US"/>
          </a:p>
        </p:txBody>
      </p:sp>
    </p:spTree>
    <p:extLst>
      <p:ext uri="{BB962C8B-B14F-4D97-AF65-F5344CB8AC3E}">
        <p14:creationId xmlns:p14="http://schemas.microsoft.com/office/powerpoint/2010/main" val="310386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Best practice dictates that container images are built for a generic case and then configured to match the appropriate environment by passing configuration data during runtime. A developer’s life is greatly simplified by supporting a single image that they can deploy during testing, staging, user acceptance and production. However, each of these scenarios will likely require different addresses and credentials for a database, for example. It is also a terrible mistake to include passwords, tokens or other confidential information inside images. To help with this Kubernetes provides two types of objects: ConfigMaps and Secrets.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ConfigMaps store non-confidential data in the form of keys and values. These can then be referred to by environment variables or mounted as a tree inside the file system of a container.</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Secrets are very similar in their implementation and use but they are specifically intended for storing small amounts of sensitive data like passwords, private keys and the like.</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Please note that, by default, Secrets are stored unencrypted in the Kubernetes data store (etcd) and anyone with API access can read or write them. To provide true protection you must use role-based access control (RBAC) rules and perhaps enable encryption at rest for the cluster. Please consult the documentation for more information.</a:t>
            </a:r>
          </a:p>
          <a:p>
            <a:endParaRPr lang="en-US" dirty="0"/>
          </a:p>
        </p:txBody>
      </p:sp>
      <p:sp>
        <p:nvSpPr>
          <p:cNvPr id="4" name="Slide Number Placeholder 3"/>
          <p:cNvSpPr>
            <a:spLocks noGrp="1"/>
          </p:cNvSpPr>
          <p:nvPr>
            <p:ph type="sldNum" sz="quarter" idx="5"/>
          </p:nvPr>
        </p:nvSpPr>
        <p:spPr/>
        <p:txBody>
          <a:bodyPr/>
          <a:lstStyle/>
          <a:p>
            <a:fld id="{475DEA14-79FC-C940-ABDB-4CB07F3FBBB2}" type="slidenum">
              <a:rPr lang="en-US" smtClean="0"/>
              <a:t>29</a:t>
            </a:fld>
            <a:endParaRPr lang="en-US"/>
          </a:p>
        </p:txBody>
      </p:sp>
    </p:spTree>
    <p:extLst>
      <p:ext uri="{BB962C8B-B14F-4D97-AF65-F5344CB8AC3E}">
        <p14:creationId xmlns:p14="http://schemas.microsoft.com/office/powerpoint/2010/main" val="6079329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To control access to resources (authorisation) by users of its API Kubernetes uses role-based access controls: roles are defined with their permissions, then role bindings are used to link them to principals (users, groups or service accounts).</a:t>
            </a:r>
          </a:p>
          <a:p>
            <a:r>
              <a:rPr lang="en-GB" sz="1200" kern="1200" dirty="0">
                <a:solidFill>
                  <a:schemeClr val="tx1"/>
                </a:solidFill>
                <a:effectLst/>
                <a:latin typeface="+mn-lt"/>
                <a:ea typeface="+mn-ea"/>
                <a:cs typeface="+mn-cs"/>
              </a:rPr>
              <a:t>Roles exist in two varieties: Roles and ClusterRoles. A Role is simply a set of permissions ANDed together (there is no “deny” permission). Those are defined with their namespace, and all the included rules apply only to this namespace.</a:t>
            </a:r>
          </a:p>
          <a:p>
            <a:r>
              <a:rPr lang="en-GB" sz="1200" kern="1200" dirty="0">
                <a:solidFill>
                  <a:schemeClr val="tx1"/>
                </a:solidFill>
                <a:effectLst/>
                <a:latin typeface="+mn-lt"/>
                <a:ea typeface="+mn-ea"/>
                <a:cs typeface="+mn-cs"/>
              </a:rPr>
              <a:t>A ClusterRole is much the same with one important difference: it applies to the whole cluster and all its namespaces. Use those sparingly, if ever.</a:t>
            </a:r>
          </a:p>
          <a:p>
            <a:r>
              <a:rPr lang="en-GB" sz="1200" kern="1200" dirty="0">
                <a:solidFill>
                  <a:schemeClr val="tx1"/>
                </a:solidFill>
                <a:effectLst/>
                <a:latin typeface="+mn-lt"/>
                <a:ea typeface="+mn-ea"/>
                <a:cs typeface="+mn-cs"/>
              </a:rPr>
              <a:t>To apply these permissions to a certain principal, you define a RoleBinding or ClusterRoleBinding, respectively for each type of role mentioned above.</a:t>
            </a:r>
          </a:p>
          <a:p>
            <a:r>
              <a:rPr lang="en-GB" sz="1200" kern="1200" dirty="0">
                <a:solidFill>
                  <a:schemeClr val="tx1"/>
                </a:solidFill>
                <a:effectLst/>
                <a:latin typeface="+mn-lt"/>
                <a:ea typeface="+mn-ea"/>
                <a:cs typeface="+mn-cs"/>
              </a:rPr>
              <a:t>Users in Kubernetes can take many forms: certificates, tokens, externally defined, among others. The documentation describes this in much more detail.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Sometimes services running inside the cluster will need to interrogate or make modifications to Kubernetes API objects. In such cases one can employ service accounts: a special type of user in Kubernetes which can be used to obtain an identity from inside a Pod. Those accounts are created and removed automatically with the workload which defines them. They use the same method of binding to roles as normal users (see above).</a:t>
            </a:r>
          </a:p>
          <a:p>
            <a:endParaRPr lang="en-US" dirty="0"/>
          </a:p>
        </p:txBody>
      </p:sp>
      <p:sp>
        <p:nvSpPr>
          <p:cNvPr id="4" name="Slide Number Placeholder 3"/>
          <p:cNvSpPr>
            <a:spLocks noGrp="1"/>
          </p:cNvSpPr>
          <p:nvPr>
            <p:ph type="sldNum" sz="quarter" idx="5"/>
          </p:nvPr>
        </p:nvSpPr>
        <p:spPr/>
        <p:txBody>
          <a:bodyPr/>
          <a:lstStyle/>
          <a:p>
            <a:fld id="{475DEA14-79FC-C940-ABDB-4CB07F3FBBB2}" type="slidenum">
              <a:rPr lang="en-US" smtClean="0"/>
              <a:t>30</a:t>
            </a:fld>
            <a:endParaRPr lang="en-US"/>
          </a:p>
        </p:txBody>
      </p:sp>
    </p:spTree>
    <p:extLst>
      <p:ext uri="{BB962C8B-B14F-4D97-AF65-F5344CB8AC3E}">
        <p14:creationId xmlns:p14="http://schemas.microsoft.com/office/powerpoint/2010/main" val="581695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Developers commit their code to a shared repository often, usually on a daily basis.</a:t>
            </a:r>
          </a:p>
          <a:p>
            <a:r>
              <a:rPr lang="en-GB" dirty="0"/>
              <a:t>Each commit triggers an automated workflow on a CI server that notifies developers of issues integrating their changes.</a:t>
            </a:r>
          </a:p>
          <a:p>
            <a:r>
              <a:rPr lang="en-GB" dirty="0"/>
              <a:t>As the repo evolves in small steps, it prevents merge problems which can occur when a long time elapses between contributions are committed to the repository and improves the interoperability of code written by different contributors.</a:t>
            </a:r>
          </a:p>
          <a:p>
            <a:endParaRPr lang="en-GB" dirty="0"/>
          </a:p>
          <a:p>
            <a:r>
              <a:rPr lang="en-GB" dirty="0"/>
              <a:t>DevOps is not a job title, even though a lot of recruiters seem to think that. It's more akin to a culture which works best when everybody practices it. You can be a lone wolf but one man's efforts are not equal to a whole organisation.</a:t>
            </a:r>
          </a:p>
        </p:txBody>
      </p:sp>
      <p:sp>
        <p:nvSpPr>
          <p:cNvPr id="4" name="Slide Number Placeholder 3"/>
          <p:cNvSpPr>
            <a:spLocks noGrp="1"/>
          </p:cNvSpPr>
          <p:nvPr>
            <p:ph type="sldNum" sz="quarter" idx="5"/>
          </p:nvPr>
        </p:nvSpPr>
        <p:spPr/>
        <p:txBody>
          <a:bodyPr/>
          <a:lstStyle/>
          <a:p>
            <a:fld id="{475DEA14-79FC-C940-ABDB-4CB07F3FBBB2}" type="slidenum">
              <a:rPr lang="en-US" smtClean="0"/>
              <a:t>3</a:t>
            </a:fld>
            <a:endParaRPr lang="en-US"/>
          </a:p>
        </p:txBody>
      </p:sp>
    </p:spTree>
    <p:extLst>
      <p:ext uri="{BB962C8B-B14F-4D97-AF65-F5344CB8AC3E}">
        <p14:creationId xmlns:p14="http://schemas.microsoft.com/office/powerpoint/2010/main" val="17162335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As you can see, there are many different types of objects in Kubernetes. This is not even an exhaustive list, just the basics. Now imagine that you need to deploy a solution which comprises a dozen microservices along with their volumes, configuration, roles and bindings, and everything in between. If using flat YAMLs that may mean many dozens of files, all of which must refer to each other correctly and have coherent configuration (is this ingress targeting the correct port in the Pod template?). Complexity explodes.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 popular solution to this problem is Helm: a templating tool for Kubernetes with support for versioning and publishing its so-called “charts”, upgrades and a basic interpreted language.</a:t>
            </a:r>
          </a:p>
          <a:p>
            <a:r>
              <a:rPr lang="en-GB" sz="1200" kern="1200" dirty="0">
                <a:solidFill>
                  <a:schemeClr val="tx1"/>
                </a:solidFill>
                <a:effectLst/>
                <a:latin typeface="+mn-lt"/>
                <a:ea typeface="+mn-ea"/>
                <a:cs typeface="+mn-cs"/>
              </a:rPr>
              <a:t>Helm organises all variable definitions for a chart in a “values” file. This holds all user-supplied information, like port numbers, replica counts, start-up arguments and everything else. This values file is then applied on several templates to replace placeholders for the data and arrive at a set of valid YAML definitions for everything a microservice requires to deploy correctly.</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These charts can be published and shared from a central location, making distribution simple. Many projects already provide official Helm charts, and there are many such created by third parties.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 basic starter chart can be generated with a single Helm command, which can serve as a basis for your own. It is good practice to keep the chart inside the source code of your service. In doing so you have both the application code and its deployment semantics in one place. This is also a requirement by many CI/CD automation systems.</a:t>
            </a:r>
          </a:p>
          <a:p>
            <a:endParaRPr lang="en-US" dirty="0"/>
          </a:p>
        </p:txBody>
      </p:sp>
      <p:sp>
        <p:nvSpPr>
          <p:cNvPr id="4" name="Slide Number Placeholder 3"/>
          <p:cNvSpPr>
            <a:spLocks noGrp="1"/>
          </p:cNvSpPr>
          <p:nvPr>
            <p:ph type="sldNum" sz="quarter" idx="5"/>
          </p:nvPr>
        </p:nvSpPr>
        <p:spPr/>
        <p:txBody>
          <a:bodyPr/>
          <a:lstStyle/>
          <a:p>
            <a:fld id="{475DEA14-79FC-C940-ABDB-4CB07F3FBBB2}" type="slidenum">
              <a:rPr lang="en-US" smtClean="0"/>
              <a:t>31</a:t>
            </a:fld>
            <a:endParaRPr lang="en-US"/>
          </a:p>
        </p:txBody>
      </p:sp>
    </p:spTree>
    <p:extLst>
      <p:ext uri="{BB962C8B-B14F-4D97-AF65-F5344CB8AC3E}">
        <p14:creationId xmlns:p14="http://schemas.microsoft.com/office/powerpoint/2010/main" val="21301256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task of administering Kubernetes clusters is sometimes precarious, however it is becoming more structured as the project matures. In the early days it wasn’t difficult to sometimes draw yourself in a corner during upgrades, with the only exit being full reset and reinstall of the cluster. This means disruption to workloads and annoyed developers and users. A lot of water has gone under the proverbial bridge since then, thankfully.</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With such a lively project, it is good practice to keep up with versions because developers like to use bleeding edge and, let’s be honest, there are some </a:t>
            </a:r>
            <a:r>
              <a:rPr lang="en-US" sz="1200" kern="1200" dirty="0">
                <a:solidFill>
                  <a:schemeClr val="tx1"/>
                </a:solidFill>
                <a:effectLst/>
                <a:latin typeface="+mn-lt"/>
                <a:ea typeface="+mn-ea"/>
                <a:cs typeface="+mn-cs"/>
              </a:rPr>
              <a:t>rough edges that are constantly being worked out. Being stuck with an old version means you may have to deal with problems which have already been solved upstream. Another reason is that upgrading from 2+ versions back needs to be done in stages because of built-in limitations to the upgrade procedure.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flipside to this is that with each new version come new deprecations and graduation of features, which is more than likely to require developer involvement to correct. The administrator and the cluster users need to co-ordinate before every upgrade to ensure smooth operation for the end users. As an administrator, it is useful to provide a “staging” or some other non-production cluster which is upgraded first (with appropriate notice), then let the developers work out the details.</a:t>
            </a:r>
            <a:endParaRPr lang="en-GB"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Please note</a:t>
            </a:r>
            <a:r>
              <a:rPr lang="en-US" sz="1200" kern="1200" dirty="0">
                <a:solidFill>
                  <a:schemeClr val="tx1"/>
                </a:solidFill>
                <a:effectLst/>
                <a:latin typeface="+mn-lt"/>
                <a:ea typeface="+mn-ea"/>
                <a:cs typeface="+mn-cs"/>
              </a:rPr>
              <a:t>: The Kubernetes version skew policy currently states that the project maintains release branches for the three most recent versions, 1 year of support for the fourth and 9 months of support for the fifth.</a:t>
            </a:r>
            <a:endParaRPr lang="en-GB" sz="1200" kern="1200" dirty="0">
              <a:solidFill>
                <a:schemeClr val="tx1"/>
              </a:solidFill>
              <a:effectLst/>
              <a:latin typeface="+mn-lt"/>
              <a:ea typeface="+mn-ea"/>
              <a:cs typeface="+mn-cs"/>
            </a:endParaRPr>
          </a:p>
          <a:p>
            <a:endParaRPr lang="en-US" dirty="0"/>
          </a:p>
          <a:p>
            <a:r>
              <a:rPr lang="en-US" u="sng" dirty="0"/>
              <a:t>Node maintenance</a:t>
            </a:r>
            <a:r>
              <a:rPr lang="en-US" dirty="0"/>
              <a:t>: </a:t>
            </a:r>
            <a:r>
              <a:rPr lang="en-GB" sz="1200" kern="1200" dirty="0">
                <a:solidFill>
                  <a:schemeClr val="tx1"/>
                </a:solidFill>
                <a:effectLst/>
                <a:latin typeface="+mn-lt"/>
                <a:ea typeface="+mn-ea"/>
                <a:cs typeface="+mn-cs"/>
              </a:rPr>
              <a:t>Computers need constant babysitting to continue working as intended. Disk space runs out, hardware expires, dust cakes on the components, oxidation on the contacts, DNS problems, even sometimes the alignment of the stars seems to influence events. Add to that upgrades, and additions and removals of machines, and the administrators have their work cut out for them.</a:t>
            </a:r>
          </a:p>
          <a:p>
            <a:r>
              <a:rPr lang="en-GB" sz="1200" kern="1200" dirty="0">
                <a:solidFill>
                  <a:schemeClr val="tx1"/>
                </a:solidFill>
                <a:effectLst/>
                <a:latin typeface="+mn-lt"/>
                <a:ea typeface="+mn-ea"/>
                <a:cs typeface="+mn-cs"/>
              </a:rPr>
              <a:t>Thankfully, Kubernetes’ self-healing mechanism reduces the impact of such disruptions to the underlying infrastructure. As nodes come and go, workloads can adjust, sometimes even automatically, although that takes careful planning and configuration from the side of developers as well. With a properly configured Pod disruption budget, services can remain available during upheaval of the cluster member nodes.</a:t>
            </a:r>
          </a:p>
          <a:p>
            <a:r>
              <a:rPr lang="en-GB" sz="1200" kern="1200" dirty="0">
                <a:solidFill>
                  <a:schemeClr val="tx1"/>
                </a:solidFill>
                <a:effectLst/>
                <a:latin typeface="+mn-lt"/>
                <a:ea typeface="+mn-ea"/>
                <a:cs typeface="+mn-cs"/>
              </a:rPr>
              <a:t>If a node must go out of service while operational, the administrator needs to “drain” it of its workloads. This will cause all services which can leave to move over to the other remaining nodes. Some will not have this opportunity: DaemonSets, for example, cannot due to their design (one instance per node), some because of extraneous factors, like data locality (a service which depends on some files which reside solely on the node being taken out cannot function elsewhere) or (anti-)affinity. Therefore, it is important for the developers to also understand the points being described here.</a:t>
            </a:r>
          </a:p>
          <a:p>
            <a:r>
              <a:rPr lang="en-GB" sz="1200" kern="1200" dirty="0">
                <a:solidFill>
                  <a:schemeClr val="tx1"/>
                </a:solidFill>
                <a:effectLst/>
                <a:latin typeface="+mn-lt"/>
                <a:ea typeface="+mn-ea"/>
                <a:cs typeface="+mn-cs"/>
              </a:rPr>
              <a:t>Please refer to the section on cluster administration in the Kubernetes documentation for more information. I cannot hope to cover even one per cent of its information here: storage, DNS, data encryption, CPU management policies and a lot more.</a:t>
            </a:r>
          </a:p>
          <a:p>
            <a:endParaRPr lang="en-GB" sz="1200" kern="1200" dirty="0">
              <a:solidFill>
                <a:schemeClr val="tx1"/>
              </a:solidFill>
              <a:effectLst/>
              <a:latin typeface="+mn-lt"/>
              <a:ea typeface="+mn-ea"/>
              <a:cs typeface="+mn-cs"/>
            </a:endParaRPr>
          </a:p>
          <a:p>
            <a:r>
              <a:rPr lang="en-GB" sz="1200" u="sng" kern="1200" dirty="0">
                <a:solidFill>
                  <a:schemeClr val="tx1"/>
                </a:solidFill>
                <a:effectLst/>
                <a:latin typeface="+mn-lt"/>
                <a:ea typeface="+mn-ea"/>
                <a:cs typeface="+mn-cs"/>
              </a:rPr>
              <a:t>Cluster upgrades</a:t>
            </a:r>
            <a:r>
              <a:rPr lang="en-GB" sz="1200" kern="1200" dirty="0">
                <a:solidFill>
                  <a:schemeClr val="tx1"/>
                </a:solidFill>
                <a:effectLst/>
                <a:latin typeface="+mn-lt"/>
                <a:ea typeface="+mn-ea"/>
                <a:cs typeface="+mn-cs"/>
              </a:rPr>
              <a:t>: As previously mentioned, it is good practice to “keep up with the Joneses” regarding Kubernetes versions. There are three major steps to perform an upgrade:</a:t>
            </a:r>
          </a:p>
          <a:p>
            <a:pPr lvl="0"/>
            <a:r>
              <a:rPr lang="en-GB" sz="1200" kern="1200" dirty="0">
                <a:solidFill>
                  <a:schemeClr val="tx1"/>
                </a:solidFill>
                <a:effectLst/>
                <a:latin typeface="+mn-lt"/>
                <a:ea typeface="+mn-ea"/>
                <a:cs typeface="+mn-cs"/>
              </a:rPr>
              <a:t>Upgrade the control plane, aka the master node, or nodes if you are using a highly available setup. This is usually done with the kubeadm command in two stages: plan and execute.</a:t>
            </a:r>
          </a:p>
          <a:p>
            <a:pPr lvl="0"/>
            <a:r>
              <a:rPr lang="en-GB" sz="1200" kern="1200" dirty="0">
                <a:solidFill>
                  <a:schemeClr val="tx1"/>
                </a:solidFill>
                <a:effectLst/>
                <a:latin typeface="+mn-lt"/>
                <a:ea typeface="+mn-ea"/>
                <a:cs typeface="+mn-cs"/>
              </a:rPr>
              <a:t>Upgrade the cluster nodes. The steps are identical as with the previous stage. The safest approach is to run the upgrade sequentially while waiting for each node to settle and operations to resume on it.</a:t>
            </a:r>
          </a:p>
          <a:p>
            <a:pPr lvl="0"/>
            <a:r>
              <a:rPr lang="en-GB" sz="1200" kern="1200" dirty="0">
                <a:solidFill>
                  <a:schemeClr val="tx1"/>
                </a:solidFill>
                <a:effectLst/>
                <a:latin typeface="+mn-lt"/>
                <a:ea typeface="+mn-ea"/>
                <a:cs typeface="+mn-cs"/>
              </a:rPr>
              <a:t>Upgrade the clients (kubectl). This is the easy part because it will not cause any outages.</a:t>
            </a:r>
          </a:p>
          <a:p>
            <a:r>
              <a:rPr lang="en-GB" sz="1200" kern="1200" dirty="0">
                <a:solidFill>
                  <a:schemeClr val="tx1"/>
                </a:solidFill>
                <a:effectLst/>
                <a:latin typeface="+mn-lt"/>
                <a:ea typeface="+mn-ea"/>
                <a:cs typeface="+mn-cs"/>
              </a:rPr>
              <a:t>You may also need to poke around the manifests in the /etc/kubernetes directory in case you have some eccentricities to your configuration (e.g., extra feature flags).</a:t>
            </a:r>
          </a:p>
          <a:p>
            <a:r>
              <a:rPr lang="en-GB" sz="1200" kern="1200" dirty="0">
                <a:solidFill>
                  <a:schemeClr val="tx1"/>
                </a:solidFill>
                <a:effectLst/>
                <a:latin typeface="+mn-lt"/>
                <a:ea typeface="+mn-ea"/>
                <a:cs typeface="+mn-cs"/>
              </a:rPr>
              <a:t>Be careful with regular operating system updates! If one is done to the container runtime this will likely mean a restart to it which, in turn, means a restart to all containerised workloads.</a:t>
            </a:r>
          </a:p>
          <a:p>
            <a:r>
              <a:rPr lang="en-GB" sz="1200" kern="1200" dirty="0">
                <a:solidFill>
                  <a:schemeClr val="tx1"/>
                </a:solidFill>
                <a:effectLst/>
                <a:latin typeface="+mn-lt"/>
                <a:ea typeface="+mn-ea"/>
                <a:cs typeface="+mn-cs"/>
              </a:rPr>
              <a:t>Consider pinning the Kubernetes and container runtime versions in your package manager to exclude them from automatic all-package upgrades. In fact, that is exactly what the documentation lists as one of the installation and upgrade steps. Then you would un-pin them before you intend to upgrade. </a:t>
            </a:r>
          </a:p>
          <a:p>
            <a:endParaRPr lang="en-GB" sz="1200" kern="1200" dirty="0">
              <a:solidFill>
                <a:schemeClr val="tx1"/>
              </a:solidFill>
              <a:effectLst/>
              <a:latin typeface="+mn-lt"/>
              <a:ea typeface="+mn-ea"/>
              <a:cs typeface="+mn-cs"/>
            </a:endParaRPr>
          </a:p>
          <a:p>
            <a:r>
              <a:rPr lang="en-US" u="sng" dirty="0"/>
              <a:t>Monitoring</a:t>
            </a:r>
            <a:r>
              <a:rPr lang="en-US" dirty="0"/>
              <a:t>: </a:t>
            </a:r>
            <a:r>
              <a:rPr lang="en-GB" sz="1200" kern="1200" dirty="0">
                <a:solidFill>
                  <a:schemeClr val="tx1"/>
                </a:solidFill>
                <a:effectLst/>
                <a:latin typeface="+mn-lt"/>
                <a:ea typeface="+mn-ea"/>
                <a:cs typeface="+mn-cs"/>
              </a:rPr>
              <a:t>This section can be a novel by itself. The task can be most simply split into two sections: monitoring the cluster and monitoring the workloads.</a:t>
            </a:r>
          </a:p>
          <a:p>
            <a:r>
              <a:rPr lang="en-GB" sz="1200" kern="1200" dirty="0">
                <a:solidFill>
                  <a:schemeClr val="tx1"/>
                </a:solidFill>
                <a:effectLst/>
                <a:latin typeface="+mn-lt"/>
                <a:ea typeface="+mn-ea"/>
                <a:cs typeface="+mn-cs"/>
              </a:rPr>
              <a:t>Monitoring of the cluster is somewhat more straightforward because the components involved (the OS and the hardware) usually provide the necessary sensors, gauges and counters to construct graphs and alarms. Most monitoring software, of which the most popular by a country mile is Prometheus, comes ready with data collection for some of the headline numbers: CPU and memory utilisation, network bandwidth, I/O, uptime and a few others. Some extra work may be involved in constructing alarms from those and adding other, more specific measurements, like temperature sensors.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Monitoring the workloads is a different kettle of fish. Because there can be a large variety of technologies being employed which can also come and go regularly, to have a meaningful view of events can mean a lot of work. Consider an application which uses a database, message queue, search engine, and has a web front-end. Those already imply dozens of measurements that must be taken: how quickly does the database execute queries, how many reads and writes happen there? How many topics are there on the message queue and how many messages are waiting in each? Mean response time of the search engine? Time to first byte on the web server? And those are just scratching the surface. Now add building graphs and alarms to merely collecting the numbers and you should have an idea of what a Sisyphean task this can sometimes be.</a:t>
            </a:r>
          </a:p>
          <a:p>
            <a:r>
              <a:rPr lang="en-GB" sz="1200" kern="1200" dirty="0">
                <a:solidFill>
                  <a:schemeClr val="tx1"/>
                </a:solidFill>
                <a:effectLst/>
                <a:latin typeface="+mn-lt"/>
                <a:ea typeface="+mn-ea"/>
                <a:cs typeface="+mn-cs"/>
              </a:rPr>
              <a:t>Keep in mind that Kubernetes workloads have unpredictable IP addresses and sometimes names. It is a good idea to use monitoring software built specifically with autoscaling or “cloud” environments in mind, such that can discover and monitor containers automatically.</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Developers have a major role to play. Bespoke software should integrate counters and gauges as an integral part of its function, placed in key positions in the application logic. This will help diagnose performance problems during runtime. Outside of that, it is best for them to be involved in the metric collection of all services their software uses, as well as picking the best numbers to present on a graph or alarm on.</a:t>
            </a:r>
          </a:p>
        </p:txBody>
      </p:sp>
      <p:sp>
        <p:nvSpPr>
          <p:cNvPr id="4" name="Slide Number Placeholder 3"/>
          <p:cNvSpPr>
            <a:spLocks noGrp="1"/>
          </p:cNvSpPr>
          <p:nvPr>
            <p:ph type="sldNum" sz="quarter" idx="5"/>
          </p:nvPr>
        </p:nvSpPr>
        <p:spPr/>
        <p:txBody>
          <a:bodyPr/>
          <a:lstStyle/>
          <a:p>
            <a:fld id="{475DEA14-79FC-C940-ABDB-4CB07F3FBBB2}" type="slidenum">
              <a:rPr lang="en-US" smtClean="0"/>
              <a:t>32</a:t>
            </a:fld>
            <a:endParaRPr lang="en-US"/>
          </a:p>
        </p:txBody>
      </p:sp>
    </p:spTree>
    <p:extLst>
      <p:ext uri="{BB962C8B-B14F-4D97-AF65-F5344CB8AC3E}">
        <p14:creationId xmlns:p14="http://schemas.microsoft.com/office/powerpoint/2010/main" val="24394998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Suggested approach</a:t>
            </a:r>
            <a:r>
              <a:rPr lang="en-US" dirty="0"/>
              <a:t>: </a:t>
            </a:r>
            <a:r>
              <a:rPr lang="en-GB" sz="1200" kern="1200" dirty="0">
                <a:solidFill>
                  <a:schemeClr val="tx1"/>
                </a:solidFill>
                <a:effectLst/>
                <a:latin typeface="+mn-lt"/>
                <a:ea typeface="+mn-ea"/>
                <a:cs typeface="+mn-cs"/>
              </a:rPr>
              <a:t>Anyone using Kubernetes for anything more serious than listing existing objects will inevitably encounter problems. If you ask ten people you will get ten methods for troubleshooting, but whatever the method, it will always boil down to:</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Isolate: find where the problem occurs.</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Replicate and investigate: find why the problem occurs.</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Fix: address the underlying issue.</a:t>
            </a:r>
          </a:p>
          <a:p>
            <a:r>
              <a:rPr lang="en-GB" sz="1200" kern="1200" dirty="0">
                <a:solidFill>
                  <a:schemeClr val="tx1"/>
                </a:solidFill>
                <a:effectLst/>
                <a:latin typeface="+mn-lt"/>
                <a:ea typeface="+mn-ea"/>
                <a:cs typeface="+mn-cs"/>
              </a:rPr>
              <a:t>More often than not, the operator of a Kubernetes workload will deal with the exact same instance that a potential end user will. If that is the case, then step two would simply be “investigate”. That makes the situation a lot easier to address because replicating problems is sometimes extremely difficult because re-enacting the same environment might be nigh impossible. Of course, this is not always the case: the deployment may be air-gapped, for example, and the only way to debug a problem may be to drive over and sit in front of it.</a:t>
            </a:r>
          </a:p>
          <a:p>
            <a:r>
              <a:rPr lang="en-GB" sz="1200" kern="1200" dirty="0">
                <a:solidFill>
                  <a:schemeClr val="tx1"/>
                </a:solidFill>
                <a:effectLst/>
                <a:latin typeface="+mn-lt"/>
                <a:ea typeface="+mn-ea"/>
                <a:cs typeface="+mn-cs"/>
              </a:rPr>
              <a:t>Whatever the case may be, remember the mantra: “Debugging is twice as hard as writing the code in the first place. Therefore, if you write the code as cleverly as possible, you are, by definition, not smart enough to debug it”. It is therefore extremely important to adhere to the microservices architecture paradigm, more specifically that each component should do one thing, and one thing only, and do it in the simplest way possible. If you do this your task of troubleshooting it will be greatly simplified because once you find where the problem occurs, you only must deal with a very small and simple chunk of code.</a:t>
            </a:r>
          </a:p>
          <a:p>
            <a:r>
              <a:rPr lang="en-GB" sz="1200" kern="1200" dirty="0">
                <a:solidFill>
                  <a:schemeClr val="tx1"/>
                </a:solidFill>
                <a:effectLst/>
                <a:latin typeface="+mn-lt"/>
                <a:ea typeface="+mn-ea"/>
                <a:cs typeface="+mn-cs"/>
              </a:rPr>
              <a:t>As with any complex system, problems may vary from straightforward to fix (a typo, say) to borderline opaque to their causes due to layers upon layers of abstraction being involved. Keep in mind that whatever you are seeing may very well be a side effect and not the cause itself and that treating symptoms is not nearly as efficient as treating the cause (as any doctor will tell you). You need to dig until you find where the bodies are buried.</a:t>
            </a:r>
          </a:p>
          <a:p>
            <a:r>
              <a:rPr lang="en-GB" sz="1200" kern="1200" dirty="0">
                <a:solidFill>
                  <a:schemeClr val="tx1"/>
                </a:solidFill>
                <a:effectLst/>
                <a:latin typeface="+mn-lt"/>
                <a:ea typeface="+mn-ea"/>
                <a:cs typeface="+mn-cs"/>
              </a:rPr>
              <a:t>With those general points out of the way, troubleshooting will take different forms depending on what part of the equation is not producing the result you were expecting.</a:t>
            </a:r>
          </a:p>
          <a:p>
            <a:endParaRPr lang="en-US" dirty="0"/>
          </a:p>
          <a:p>
            <a:r>
              <a:rPr lang="en-GB" sz="1200" u="sng" kern="1200" dirty="0">
                <a:solidFill>
                  <a:schemeClr val="tx1"/>
                </a:solidFill>
                <a:effectLst/>
                <a:latin typeface="+mn-lt"/>
                <a:ea typeface="+mn-ea"/>
                <a:cs typeface="+mn-cs"/>
              </a:rPr>
              <a:t>Logging</a:t>
            </a:r>
            <a:r>
              <a:rPr lang="en-GB" sz="1200" kern="1200" dirty="0">
                <a:solidFill>
                  <a:schemeClr val="tx1"/>
                </a:solidFill>
                <a:effectLst/>
                <a:latin typeface="+mn-lt"/>
                <a:ea typeface="+mn-ea"/>
                <a:cs typeface="+mn-cs"/>
              </a:rPr>
              <a:t>: I thought a lot about where to place this point in the structure of this document because logging is something fundamental to the development of manageable applications but decided to put this in the Troubleshooting section, because this is where the pain will be.</a:t>
            </a:r>
          </a:p>
          <a:p>
            <a:r>
              <a:rPr lang="en-GB" sz="1200" kern="1200" dirty="0">
                <a:solidFill>
                  <a:schemeClr val="tx1"/>
                </a:solidFill>
                <a:effectLst/>
                <a:latin typeface="+mn-lt"/>
                <a:ea typeface="+mn-ea"/>
                <a:cs typeface="+mn-cs"/>
              </a:rPr>
              <a:t>I cannot stress enough how important it is to have a structured logging approach in your application. It will make the difference between glancing a message in a container, flipping a switch and then returning to drink your cocktail of choice on your day off, or fumbling around for hours trying to find out why a certain part of the application is not working. During development, it is easy to overlook the necessity of log messages. After all, you have the process executing right in front of your eyes and you can see its state in the debug section of your IDE. This is not how things will turn out in production. Remember Murphy’s law: anything that can happen, will. You run no risks of being too liberal with your log messages. If you spread them correctly through the levels (e.g., DEBUG, INFO, WARNING, ERROR, CRITICAL, FATAL), you can raise or lower the number of messages being printed out. My rule of thumb is, add logging until you think you have enough, then add some more.</a:t>
            </a:r>
          </a:p>
          <a:p>
            <a:r>
              <a:rPr lang="en-GB" sz="1200" kern="1200" dirty="0">
                <a:solidFill>
                  <a:schemeClr val="tx1"/>
                </a:solidFill>
                <a:effectLst/>
                <a:latin typeface="+mn-lt"/>
                <a:ea typeface="+mn-ea"/>
                <a:cs typeface="+mn-cs"/>
              </a:rPr>
              <a:t>You may have noticed I used the word “structured” above when referring to the approach. Besides using the correct levels, this also means the format of the messages printed must be predictable: field order, timestamps, field separators, multi-line separators, and so on. Not only that, but they also need to be consistent. This is to ensure that an automated logging collection mechanism can parse them with little configuration. Those are usually configured with regular expressions, so think of it this way: what is the smallest number of formats and simplest regex I can use to parse each and every message printed?</a:t>
            </a:r>
          </a:p>
          <a:p>
            <a:r>
              <a:rPr lang="en-GB" sz="1200" kern="1200" dirty="0">
                <a:solidFill>
                  <a:schemeClr val="tx1"/>
                </a:solidFill>
                <a:effectLst/>
                <a:latin typeface="+mn-lt"/>
                <a:ea typeface="+mn-ea"/>
                <a:cs typeface="+mn-cs"/>
              </a:rPr>
              <a:t>Use the standard library of your language for logging, if it has one. If it doesn’t, use existing established logging frameworks (Log4J, Log4Cxx, etc.). This will all but guarantee easier maintenance and configuration.</a:t>
            </a:r>
          </a:p>
          <a:p>
            <a:endParaRPr lang="en-US" dirty="0"/>
          </a:p>
          <a:p>
            <a:r>
              <a:rPr lang="en-US" u="sng" dirty="0"/>
              <a:t>Workloads</a:t>
            </a:r>
            <a:r>
              <a:rPr lang="en-US" dirty="0"/>
              <a:t>: </a:t>
            </a:r>
            <a:r>
              <a:rPr lang="en-GB" sz="1200" kern="1200" dirty="0">
                <a:solidFill>
                  <a:schemeClr val="tx1"/>
                </a:solidFill>
                <a:effectLst/>
                <a:latin typeface="+mn-lt"/>
                <a:ea typeface="+mn-ea"/>
                <a:cs typeface="+mn-cs"/>
              </a:rPr>
              <a:t>The first method will give you a clear view of what Pods (in this case) are </a:t>
            </a:r>
            <a:r>
              <a:rPr lang="en-GB" sz="1200" i="1" kern="1200" dirty="0">
                <a:solidFill>
                  <a:schemeClr val="tx1"/>
                </a:solidFill>
                <a:effectLst/>
                <a:latin typeface="+mn-lt"/>
                <a:ea typeface="+mn-ea"/>
                <a:cs typeface="+mn-cs"/>
              </a:rPr>
              <a:t>currently</a:t>
            </a:r>
            <a:r>
              <a:rPr lang="en-GB" sz="1200" kern="1200" dirty="0">
                <a:solidFill>
                  <a:schemeClr val="tx1"/>
                </a:solidFill>
                <a:effectLst/>
                <a:latin typeface="+mn-lt"/>
                <a:ea typeface="+mn-ea"/>
                <a:cs typeface="+mn-cs"/>
              </a:rPr>
              <a:t> running; however, you will not see what has happened in the interim, only right at this moment (well, up to about one second in the past). Due to the fleeting nature of most objects in Kubernetes this may mean you are missing certain things even if you are staring at the output.</a:t>
            </a:r>
          </a:p>
          <a:p>
            <a:r>
              <a:rPr lang="en-GB" sz="1200" kern="1200" dirty="0">
                <a:solidFill>
                  <a:schemeClr val="tx1"/>
                </a:solidFill>
                <a:effectLst/>
                <a:latin typeface="+mn-lt"/>
                <a:ea typeface="+mn-ea"/>
                <a:cs typeface="+mn-cs"/>
              </a:rPr>
              <a:t>The second method will list everything that exists and then what happens: every state transition, every IP allocation.  The downside here is that, to get a total picture of the situation right now, in your mind you need to accumulate all lines that have been printed since you started the command. Another problem here is that Kubernetes does not print when a workload disappears, only its last state before doing so (Terminating, say). It may be sitting there in that state, for all you know, until you restart the command.</a:t>
            </a:r>
          </a:p>
          <a:p>
            <a:r>
              <a:rPr lang="en-GB" sz="1200" kern="1200" dirty="0">
                <a:solidFill>
                  <a:schemeClr val="tx1"/>
                </a:solidFill>
                <a:effectLst/>
                <a:latin typeface="+mn-lt"/>
                <a:ea typeface="+mn-ea"/>
                <a:cs typeface="+mn-cs"/>
              </a:rPr>
              <a:t>The “watch” method works for all listable API objects, not just Pods.</a:t>
            </a:r>
          </a:p>
          <a:p>
            <a:r>
              <a:rPr lang="en-GB" sz="1200" kern="1200" dirty="0">
                <a:solidFill>
                  <a:schemeClr val="tx1"/>
                </a:solidFill>
                <a:effectLst/>
                <a:latin typeface="+mn-lt"/>
                <a:ea typeface="+mn-ea"/>
                <a:cs typeface="+mn-cs"/>
              </a:rPr>
              <a:t>Once you have an eye on things, it is time to isolate. First, find if the problem is in the application itself or Kubernetes. Pod statuses will tell you a lot of the story: Error and CrashLoopBackoff means the application is exiting and doing so with an inappropriate exit code. Describing the Pod will tell you the exit code (see the Last State section) and what Kubernetes sees on its side of the table but in these cases, it will be more illuminating to look at the container logs. Remember that, to look at the previously exited instance’s logs, you can use the --previous flag to kubectl logs (provided it didn’t happen too long ago; logs are not kept forever).</a:t>
            </a:r>
          </a:p>
          <a:p>
            <a:r>
              <a:rPr lang="en-GB" sz="1200" kern="1200" dirty="0">
                <a:solidFill>
                  <a:schemeClr val="tx1"/>
                </a:solidFill>
                <a:effectLst/>
                <a:latin typeface="+mn-lt"/>
                <a:ea typeface="+mn-ea"/>
                <a:cs typeface="+mn-cs"/>
              </a:rPr>
              <a:t>In contrast, some of the problems that you may see which lay on the platform side of things are:</a:t>
            </a:r>
          </a:p>
          <a:p>
            <a:pPr marL="171450" lvl="0" indent="-171450">
              <a:buFont typeface="Arial" panose="020B0604020202020204" pitchFamily="34" charset="0"/>
              <a:buChar char="•"/>
            </a:pPr>
            <a:r>
              <a:rPr lang="en-GB" sz="1200" kern="1200" dirty="0" err="1">
                <a:solidFill>
                  <a:schemeClr val="tx1"/>
                </a:solidFill>
                <a:effectLst/>
                <a:latin typeface="+mn-lt"/>
                <a:ea typeface="+mn-ea"/>
                <a:cs typeface="+mn-cs"/>
              </a:rPr>
              <a:t>ErrImagePull</a:t>
            </a:r>
            <a:r>
              <a:rPr lang="en-GB" sz="1200" kern="1200" dirty="0">
                <a:solidFill>
                  <a:schemeClr val="tx1"/>
                </a:solidFill>
                <a:effectLst/>
                <a:latin typeface="+mn-lt"/>
                <a:ea typeface="+mn-ea"/>
                <a:cs typeface="+mn-cs"/>
              </a:rPr>
              <a:t> and </a:t>
            </a:r>
            <a:r>
              <a:rPr lang="en-GB" sz="1200" kern="1200" dirty="0" err="1">
                <a:solidFill>
                  <a:schemeClr val="tx1"/>
                </a:solidFill>
                <a:effectLst/>
                <a:latin typeface="+mn-lt"/>
                <a:ea typeface="+mn-ea"/>
                <a:cs typeface="+mn-cs"/>
              </a:rPr>
              <a:t>ImagePullBackOff</a:t>
            </a:r>
            <a:r>
              <a:rPr lang="en-GB" sz="1200" kern="1200" dirty="0">
                <a:solidFill>
                  <a:schemeClr val="tx1"/>
                </a:solidFill>
                <a:effectLst/>
                <a:latin typeface="+mn-lt"/>
                <a:ea typeface="+mn-ea"/>
                <a:cs typeface="+mn-cs"/>
              </a:rPr>
              <a:t> – for some reason the container runtime cannot pull the container image. Describe the pod to get the reason (e.g., SSL certificate mismatch, authentication, no such tag).</a:t>
            </a:r>
          </a:p>
          <a:p>
            <a:pPr marL="171450" lvl="0" indent="-171450">
              <a:buFont typeface="Arial" panose="020B0604020202020204" pitchFamily="34" charset="0"/>
              <a:buChar char="•"/>
            </a:pPr>
            <a:r>
              <a:rPr lang="en-GB" sz="1200" kern="1200" dirty="0" err="1">
                <a:solidFill>
                  <a:schemeClr val="tx1"/>
                </a:solidFill>
                <a:effectLst/>
                <a:latin typeface="+mn-lt"/>
                <a:ea typeface="+mn-ea"/>
                <a:cs typeface="+mn-cs"/>
              </a:rPr>
              <a:t>CreateContainerError</a:t>
            </a:r>
            <a:r>
              <a:rPr lang="en-GB" sz="1200" kern="1200" dirty="0">
                <a:solidFill>
                  <a:schemeClr val="tx1"/>
                </a:solidFill>
                <a:effectLst/>
                <a:latin typeface="+mn-lt"/>
                <a:ea typeface="+mn-ea"/>
                <a:cs typeface="+mn-cs"/>
              </a:rPr>
              <a:t> – the container cannot start. Describing the Pod will give more information (e.g., entrypoint is missing).</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Pending – less of an error than a normal stage of the Pod lifecycle in normal circumstances but if this does not change relatively quickly into another stage, then you may have other problems. Again, describing the Pod will tell you of any errors. There may be insufficient resources to run the Pod, for example.</a:t>
            </a:r>
          </a:p>
          <a:p>
            <a:r>
              <a:rPr lang="en-GB" sz="1200" kern="1200" dirty="0">
                <a:solidFill>
                  <a:schemeClr val="tx1"/>
                </a:solidFill>
                <a:effectLst/>
                <a:latin typeface="+mn-lt"/>
                <a:ea typeface="+mn-ea"/>
                <a:cs typeface="+mn-cs"/>
              </a:rPr>
              <a:t>I am sure I am missing some scenarios here but those are the major ones. In any case, what I have found to work most of the time is finding where the problem exhibits itself and then describing the resources outwards (e.g., Pod, storage, PVC, PV, StorageClass, etc. in the case of volumes).</a:t>
            </a:r>
          </a:p>
          <a:p>
            <a:endParaRPr lang="en-US" dirty="0"/>
          </a:p>
          <a:p>
            <a:r>
              <a:rPr lang="en-US" u="sng" dirty="0"/>
              <a:t>Storage</a:t>
            </a:r>
            <a:r>
              <a:rPr lang="en-US" dirty="0"/>
              <a:t>: </a:t>
            </a:r>
            <a:r>
              <a:rPr lang="en-GB" sz="1200" kern="1200" dirty="0">
                <a:solidFill>
                  <a:schemeClr val="tx1"/>
                </a:solidFill>
                <a:effectLst/>
                <a:latin typeface="+mn-lt"/>
                <a:ea typeface="+mn-ea"/>
                <a:cs typeface="+mn-cs"/>
              </a:rPr>
              <a:t>Since storage in Kubernetes involves a few moving parts, investigating problems there means looking in a few places. Similar to the case with Pods, I like to start looking from the point of where the problem exhibits itself (the Pod description says that storage cannot be allocated) and then work out from there. Since we know that connecting a volume flows through a PersistentVolumeClaim and then to a PersistentVolume, those are the same steps to take when troubleshooting. List and then describe each in turn.</a:t>
            </a:r>
          </a:p>
          <a:p>
            <a:r>
              <a:rPr lang="en-GB" sz="1200" kern="1200" dirty="0">
                <a:solidFill>
                  <a:schemeClr val="tx1"/>
                </a:solidFill>
                <a:effectLst/>
                <a:latin typeface="+mn-lt"/>
                <a:ea typeface="+mn-ea"/>
                <a:cs typeface="+mn-cs"/>
              </a:rPr>
              <a:t>If you find that a PVC is stuck in the Pending state, then it is likely that either an auto-provisioner is either missing or misconfigured, or that there is no existing PV for the claim to “take”. In the former case, unless you are explicitly naming a StorageClass to use, then the PVC will use the default SC, and sometimes there is no class marked as default. Please refer to the documentation for information about how to mark a StorageClass as default or change the PVC definition to explicitly name an existing one.</a:t>
            </a:r>
          </a:p>
          <a:p>
            <a:r>
              <a:rPr lang="en-GB" sz="1200" kern="1200" dirty="0">
                <a:solidFill>
                  <a:schemeClr val="tx1"/>
                </a:solidFill>
                <a:effectLst/>
                <a:latin typeface="+mn-lt"/>
                <a:ea typeface="+mn-ea"/>
                <a:cs typeface="+mn-cs"/>
              </a:rPr>
              <a:t>Because the actual storage-providing backend is likely to reside outside of the cluster (a SAN, say) you may be faced with a problem which requires a storage administrator’s involvement. Another reason to keep all your administrators happy. Remember, last Friday of July is the international sysadmin appreciation day. </a:t>
            </a:r>
          </a:p>
          <a:p>
            <a:endParaRPr lang="en-US" dirty="0"/>
          </a:p>
          <a:p>
            <a:r>
              <a:rPr lang="en-US" u="sng" dirty="0"/>
              <a:t>Network</a:t>
            </a:r>
            <a:r>
              <a:rPr lang="en-US" dirty="0"/>
              <a:t>: </a:t>
            </a:r>
            <a:r>
              <a:rPr lang="en-GB" sz="1200" kern="1200" dirty="0">
                <a:solidFill>
                  <a:schemeClr val="tx1"/>
                </a:solidFill>
                <a:effectLst/>
                <a:latin typeface="+mn-lt"/>
                <a:ea typeface="+mn-ea"/>
                <a:cs typeface="+mn-cs"/>
              </a:rPr>
              <a:t>I have always dreaded dealing with network problems, but perhaps that’s just me. Just reading the CNI plugins’ documentation is daunting: tons of features, tunnels, encryption, BGP and whatnot. Again, it is prudent to isolate the problem as much as possible. This may mean executing a shell inside the container and using ping or </a:t>
            </a:r>
            <a:r>
              <a:rPr lang="en-GB" sz="1200" kern="1200" dirty="0" err="1">
                <a:solidFill>
                  <a:schemeClr val="tx1"/>
                </a:solidFill>
                <a:effectLst/>
                <a:latin typeface="+mn-lt"/>
                <a:ea typeface="+mn-ea"/>
                <a:cs typeface="+mn-cs"/>
              </a:rPr>
              <a:t>netcat</a:t>
            </a:r>
            <a:r>
              <a:rPr lang="en-GB" sz="1200" kern="1200" dirty="0">
                <a:solidFill>
                  <a:schemeClr val="tx1"/>
                </a:solidFill>
                <a:effectLst/>
                <a:latin typeface="+mn-lt"/>
                <a:ea typeface="+mn-ea"/>
                <a:cs typeface="+mn-cs"/>
              </a:rPr>
              <a:t> or curl or dig to determine what the application is seeing. These are not usually all included into an image; in such cases you may have to install them (if you have Internet or a local package mirror) or keep an image with all your debugging tools pre-installed sitting on the image registry.</a:t>
            </a:r>
          </a:p>
          <a:p>
            <a:r>
              <a:rPr lang="en-GB" sz="1200" kern="1200" dirty="0">
                <a:solidFill>
                  <a:schemeClr val="tx1"/>
                </a:solidFill>
                <a:effectLst/>
                <a:latin typeface="+mn-lt"/>
                <a:ea typeface="+mn-ea"/>
                <a:cs typeface="+mn-cs"/>
              </a:rPr>
              <a:t>Plan ahead and, once again, it is probably DNS.</a:t>
            </a:r>
          </a:p>
          <a:p>
            <a:endParaRPr lang="en-US" dirty="0"/>
          </a:p>
          <a:p>
            <a:r>
              <a:rPr lang="en-US" u="sng" dirty="0"/>
              <a:t>Nodes</a:t>
            </a:r>
            <a:r>
              <a:rPr lang="en-US" dirty="0"/>
              <a:t>: </a:t>
            </a:r>
            <a:r>
              <a:rPr lang="en-GB" sz="1200" kern="1200" dirty="0">
                <a:solidFill>
                  <a:schemeClr val="tx1"/>
                </a:solidFill>
                <a:effectLst/>
                <a:latin typeface="+mn-lt"/>
                <a:ea typeface="+mn-ea"/>
                <a:cs typeface="+mn-cs"/>
              </a:rPr>
              <a:t>Resources run out and disk space fills up, those are just the inevitable facts of life. For those, Kubernetes has “watermarks” for when to start worrying. Describing a node will tell you if you breached any of them. They are:</a:t>
            </a:r>
          </a:p>
          <a:p>
            <a:pPr marL="171450" lvl="0" indent="-171450">
              <a:buFont typeface="Arial" panose="020B0604020202020204" pitchFamily="34" charset="0"/>
              <a:buChar char="•"/>
            </a:pPr>
            <a:r>
              <a:rPr lang="en-GB" sz="1200" kern="1200" dirty="0" err="1">
                <a:solidFill>
                  <a:schemeClr val="tx1"/>
                </a:solidFill>
                <a:effectLst/>
                <a:latin typeface="+mn-lt"/>
                <a:ea typeface="+mn-ea"/>
                <a:cs typeface="+mn-cs"/>
              </a:rPr>
              <a:t>MemoryPressure</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err="1">
                <a:solidFill>
                  <a:schemeClr val="tx1"/>
                </a:solidFill>
                <a:effectLst/>
                <a:latin typeface="+mn-lt"/>
                <a:ea typeface="+mn-ea"/>
                <a:cs typeface="+mn-cs"/>
              </a:rPr>
              <a:t>DiskPressure</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err="1">
                <a:solidFill>
                  <a:schemeClr val="tx1"/>
                </a:solidFill>
                <a:effectLst/>
                <a:latin typeface="+mn-lt"/>
                <a:ea typeface="+mn-ea"/>
                <a:cs typeface="+mn-cs"/>
              </a:rPr>
              <a:t>PIDPressure</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err="1">
                <a:solidFill>
                  <a:schemeClr val="tx1"/>
                </a:solidFill>
                <a:effectLst/>
                <a:latin typeface="+mn-lt"/>
                <a:ea typeface="+mn-ea"/>
                <a:cs typeface="+mn-cs"/>
              </a:rPr>
              <a:t>NetworkUnavailable</a:t>
            </a:r>
            <a:r>
              <a:rPr lang="en-GB" sz="1200" kern="1200" dirty="0">
                <a:solidFill>
                  <a:schemeClr val="tx1"/>
                </a:solidFill>
                <a:effectLst/>
                <a:latin typeface="+mn-lt"/>
                <a:ea typeface="+mn-ea"/>
                <a:cs typeface="+mn-cs"/>
              </a:rPr>
              <a:t> (this appears in the Calico CNI plugin, it may not exist or be named differently with others).</a:t>
            </a:r>
          </a:p>
          <a:p>
            <a:r>
              <a:rPr lang="en-GB" sz="1200" kern="1200" dirty="0">
                <a:solidFill>
                  <a:schemeClr val="tx1"/>
                </a:solidFill>
                <a:effectLst/>
                <a:latin typeface="+mn-lt"/>
                <a:ea typeface="+mn-ea"/>
                <a:cs typeface="+mn-cs"/>
              </a:rPr>
              <a:t>Each of them has a different value for the watermark; please refer to the documentation. Whenever each of the “pressure” watermarks is breached, Kubernetes will take corrective action: start evicting resources or deleting ephemeral data. Ensure you keep a keen eye on those!</a:t>
            </a:r>
          </a:p>
          <a:p>
            <a:r>
              <a:rPr lang="en-GB" sz="1200" kern="1200" dirty="0">
                <a:solidFill>
                  <a:schemeClr val="tx1"/>
                </a:solidFill>
                <a:effectLst/>
                <a:latin typeface="+mn-lt"/>
                <a:ea typeface="+mn-ea"/>
                <a:cs typeface="+mn-cs"/>
              </a:rPr>
              <a:t>An important note on </a:t>
            </a:r>
            <a:r>
              <a:rPr lang="en-GB" sz="1200" kern="1200" dirty="0" err="1">
                <a:solidFill>
                  <a:schemeClr val="tx1"/>
                </a:solidFill>
                <a:effectLst/>
                <a:latin typeface="+mn-lt"/>
                <a:ea typeface="+mn-ea"/>
                <a:cs typeface="+mn-cs"/>
              </a:rPr>
              <a:t>DiskPressure</a:t>
            </a:r>
            <a:r>
              <a:rPr lang="en-GB" sz="1200" kern="1200" dirty="0">
                <a:solidFill>
                  <a:schemeClr val="tx1"/>
                </a:solidFill>
                <a:effectLst/>
                <a:latin typeface="+mn-lt"/>
                <a:ea typeface="+mn-ea"/>
                <a:cs typeface="+mn-cs"/>
              </a:rPr>
              <a:t>: as mentioned above, breaching this watermark may cause data to be deleted which is probably not what you want or can live with. Make sure you know what the watermark is (I believe it is 80% by default, although that may have changed) and set it according to your environment. Remember that, for very large disks, 20% may mean terabytes of unused space, so you may have to tweak this for the case at hand.</a:t>
            </a:r>
          </a:p>
          <a:p>
            <a:r>
              <a:rPr lang="en-GB" sz="1200" kern="1200" dirty="0">
                <a:solidFill>
                  <a:schemeClr val="tx1"/>
                </a:solidFill>
                <a:effectLst/>
                <a:latin typeface="+mn-lt"/>
                <a:ea typeface="+mn-ea"/>
                <a:cs typeface="+mn-cs"/>
              </a:rPr>
              <a:t>Another important point for disks filling up regarding Docker: it has its own watermark, and if that is breached it will start deleting unused container images (those which are not associated with a running container). This can lead to race conditions where, during deployment, images may continuously be deleted during start-up because a disk has become full according to Docker.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u="sng" kern="1200" dirty="0">
                <a:solidFill>
                  <a:schemeClr val="tx1"/>
                </a:solidFill>
                <a:effectLst/>
                <a:latin typeface="+mn-lt"/>
                <a:ea typeface="+mn-ea"/>
                <a:cs typeface="+mn-cs"/>
              </a:rPr>
              <a:t>Debugging with Telepresence</a:t>
            </a:r>
            <a:r>
              <a:rPr lang="en-GB" sz="1200" kern="1200" dirty="0">
                <a:solidFill>
                  <a:schemeClr val="tx1"/>
                </a:solidFill>
                <a:effectLst/>
                <a:latin typeface="+mn-lt"/>
                <a:ea typeface="+mn-ea"/>
                <a:cs typeface="+mn-cs"/>
              </a:rPr>
              <a:t>: Sometimes even with logging and monitoring in place it is difficult to pinpoint the source of problems. This just goes to show that nobody can even predict every corner case that can pop up. For such times there is Telepresence: a tool which allows you to replace workloads in a functioning cluster with one that will tunnel all requests to and from it to your machine. This is extremely useful because it allows you to run the process in your IDE while using the same environment as the process exhibiting the problems, use breakpoints, as well as change code on the fly and restart the process. Please see the project website for more information: </a:t>
            </a:r>
            <a:r>
              <a:rPr lang="en-GB" sz="1200" u="sng" kern="1200" dirty="0">
                <a:solidFill>
                  <a:schemeClr val="tx1"/>
                </a:solidFill>
                <a:effectLst/>
                <a:latin typeface="+mn-lt"/>
                <a:ea typeface="+mn-ea"/>
                <a:cs typeface="+mn-cs"/>
                <a:hlinkClick r:id="rId3"/>
              </a:rPr>
              <a:t>https://www.telepresence.io</a:t>
            </a:r>
            <a:r>
              <a:rPr lang="en-GB" sz="1200" kern="1200" dirty="0">
                <a:solidFill>
                  <a:schemeClr val="tx1"/>
                </a:solidFill>
                <a:effectLst/>
                <a:latin typeface="+mn-lt"/>
                <a:ea typeface="+mn-ea"/>
                <a:cs typeface="+mn-cs"/>
              </a:rPr>
              <a:t>. </a:t>
            </a:r>
          </a:p>
          <a:p>
            <a:endParaRPr lang="en-US" dirty="0"/>
          </a:p>
          <a:p>
            <a:r>
              <a:rPr lang="en-US" u="sng" dirty="0"/>
              <a:t>Application and cluster backups</a:t>
            </a:r>
            <a:r>
              <a:rPr lang="en-US" dirty="0"/>
              <a:t>: </a:t>
            </a:r>
            <a:r>
              <a:rPr lang="en-GB" sz="1200" kern="1200" dirty="0">
                <a:solidFill>
                  <a:schemeClr val="tx1"/>
                </a:solidFill>
                <a:effectLst/>
                <a:latin typeface="+mn-lt"/>
                <a:ea typeface="+mn-ea"/>
                <a:cs typeface="+mn-cs"/>
              </a:rPr>
              <a:t>As applications run, they accumulate data. In today’s world of Big Data and data scientists, the data are rightfully becoming the point to any application (as opposed to the code). They say, “data is the new oil” (data is plural of datum, so it would be more accurate to say “data are the new oil” but that’s how the saying goes). As such, it is very important to have regular backups and adequate retention of the application data. You must also test your backups by actually restoring from them on a regular basis. If you don’t, you may have a false sense of security which will evaporate the moment you notice that your precious backup is of 40 bytes size or otherwise corrupted. It is good to practice drills in order to reduce the Mean Time to Recovery (MTTR).</a:t>
            </a:r>
          </a:p>
          <a:p>
            <a:r>
              <a:rPr lang="en-GB" sz="1200" kern="1200" dirty="0">
                <a:solidFill>
                  <a:schemeClr val="tx1"/>
                </a:solidFill>
                <a:effectLst/>
                <a:latin typeface="+mn-lt"/>
                <a:ea typeface="+mn-ea"/>
                <a:cs typeface="+mn-cs"/>
              </a:rPr>
              <a:t>There are a few tools which operate on the platform level which can help with backups, Velero. This will take a snapshot of the PVC. It makes life simpler but there are some major downsides: applications will have their files open and the results of the snapshots may be inconsistent. Another point is that some applications, like Elasticsearch, explicitly advise against copying the file system level data to produce backups but instead using the built-in snapshot mechanism. The bottom line is, read the documentation for your stateful component to determine what the best course of action may be whilst considering your risk tolerance.</a:t>
            </a:r>
          </a:p>
          <a:p>
            <a:r>
              <a:rPr lang="en-GB" sz="1200" kern="1200" dirty="0">
                <a:solidFill>
                  <a:schemeClr val="tx1"/>
                </a:solidFill>
                <a:effectLst/>
                <a:latin typeface="+mn-lt"/>
                <a:ea typeface="+mn-ea"/>
                <a:cs typeface="+mn-cs"/>
              </a:rPr>
              <a:t>As far as backing up Kubernetes itself goes, since the only stateful component in the equation is etcd, you only have that to worry about. Please refer to the Kubernetes documentation; the section called “Operating etcd clusters for Kubernetes” describes the steps needed to snapshot this component.</a:t>
            </a:r>
          </a:p>
          <a:p>
            <a:endParaRPr lang="en-US" dirty="0"/>
          </a:p>
        </p:txBody>
      </p:sp>
      <p:sp>
        <p:nvSpPr>
          <p:cNvPr id="4" name="Slide Number Placeholder 3"/>
          <p:cNvSpPr>
            <a:spLocks noGrp="1"/>
          </p:cNvSpPr>
          <p:nvPr>
            <p:ph type="sldNum" sz="quarter" idx="5"/>
          </p:nvPr>
        </p:nvSpPr>
        <p:spPr/>
        <p:txBody>
          <a:bodyPr/>
          <a:lstStyle/>
          <a:p>
            <a:fld id="{475DEA14-79FC-C940-ABDB-4CB07F3FBBB2}" type="slidenum">
              <a:rPr lang="en-US" smtClean="0"/>
              <a:t>33</a:t>
            </a:fld>
            <a:endParaRPr lang="en-US"/>
          </a:p>
        </p:txBody>
      </p:sp>
    </p:spTree>
    <p:extLst>
      <p:ext uri="{BB962C8B-B14F-4D97-AF65-F5344CB8AC3E}">
        <p14:creationId xmlns:p14="http://schemas.microsoft.com/office/powerpoint/2010/main" val="3520729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Any project is only as good as its documentation: it may cure cancer but if that is achieved by some mystical means that nobody knows about, is that useful to anyone? If a tree falls in a forest… Luckily, Kubernetes’ documentation is great. It does require you to familiarise yourself with the terminology and how things fit together but that can be surmised by reading its introductory parts first. Hopefully I have managed to introduce some of the main ideas with this document.</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Because of the (growing) complexity of the API, you will likely never memorise its every nook and cranny, and that is okay, if you know where to look when you need to recall some information. Attached is a list of a few places (Stack Overflow notwithstanding)</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As a Kubernetes user you are now unwittingly subscribed to its changelog documents. Keep a keen eye on all messages during execution of kubectl (and by extension, helm) because they will alert you to deprecations to APIs you are using in your templates. Features mature rapidly (from alpha, to beta, to general availability, or GA). As that happens, their namespace and, more importantly, their syntax changes. Don’t let such changes blindside you on some idle Tuesday, rendering your deployments obsolete, and read the Kubernetes release notes regularly.</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Establish and maintain a healthy relationship with your Kubernetes administrators. Ask them to alert you well in advance of any version updates they are planning and take preventive steps to avoid any outages, including backups and template modernisations. Where possible, use the included virtualised Kubernetes configuration to test and practice deployment to new versions. If that is not possible due to resource requirements, for example, ask the appropriate people to institute a staging environment, onto which to test the changed configuration.</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5DEA14-79FC-C940-ABDB-4CB07F3FBBB2}" type="slidenum">
              <a:rPr lang="en-US" smtClean="0"/>
              <a:t>34</a:t>
            </a:fld>
            <a:endParaRPr lang="en-US"/>
          </a:p>
        </p:txBody>
      </p:sp>
    </p:spTree>
    <p:extLst>
      <p:ext uri="{BB962C8B-B14F-4D97-AF65-F5344CB8AC3E}">
        <p14:creationId xmlns:p14="http://schemas.microsoft.com/office/powerpoint/2010/main" val="3257171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Reproducibility</a:t>
            </a:r>
            <a:r>
              <a:rPr lang="en-GB" dirty="0"/>
              <a:t>: The result of practising DevOps will ideally be a full reproducibility of any process (build or test or deploy). This is important because relying on side effects is dangerous: if your build environment is so specific to your machine and you lose it, then you might lose days or weeks of work to reproduce a build environment.</a:t>
            </a:r>
          </a:p>
          <a:p>
            <a:r>
              <a:rPr lang="en-GB" u="sng" dirty="0"/>
              <a:t>Prescribed procedures</a:t>
            </a:r>
            <a:r>
              <a:rPr lang="en-GB" dirty="0"/>
              <a:t>: Every time you write a Dockerfile or a unit or integration test, or a Helm chart, you put down in concrete terms what it means to build or test or deploy your application. If you ever want to take a vacation which is not interrupted constantly by colleagues trying to demystify your thinking or, more often, you yourself try to do so six months down the line, then you can use these prescriptions to do so.</a:t>
            </a:r>
          </a:p>
          <a:p>
            <a:r>
              <a:rPr lang="en-GB" u="sng" dirty="0"/>
              <a:t>Knowledge sharing</a:t>
            </a:r>
            <a:r>
              <a:rPr lang="en-GB" dirty="0"/>
              <a:t>: This builds on the previous point. Sharing knowledge about the code or the infrastructure which runs it will result in better decisions by the </a:t>
            </a:r>
            <a:r>
              <a:rPr lang="en-GB" dirty="0" err="1"/>
              <a:t>devs</a:t>
            </a:r>
            <a:r>
              <a:rPr lang="en-GB" dirty="0"/>
              <a:t> or the administrators. Understanding both sides will make you a better professional. It will also improve the organisation as a whole, because it will not rely on any single person not quitting or going on sick leave, maternity or paternity. That is unless your approach to job security is to silo all the information which is not only selfish but grounds for dismissal in my view. Document everything! Keep the documentation close to the code! Keep it up-to-date because bad documentation is arguably worse than none.</a:t>
            </a:r>
          </a:p>
          <a:p>
            <a:r>
              <a:rPr lang="en-GB" u="sng" dirty="0"/>
              <a:t>Cattle, not pets</a:t>
            </a:r>
            <a:r>
              <a:rPr lang="en-GB" dirty="0"/>
              <a:t>: Do not treat any physical or virtual machine, or container as a pet. If any change needs to be implemented, then you are best advised to change the Ansible playbook, Dockerfile, Terraform script or whatever, and execute that. This guarantees reproducibility and allows for versioning. Machines come and go, VMs and containers even more so, so don’t let knowledge drain away with them.</a:t>
            </a:r>
          </a:p>
          <a:p>
            <a:r>
              <a:rPr lang="en-GB" dirty="0"/>
              <a:t>This obviously does not apply to your machine but in that case all your builds should be “documented” in Dockerfiles, all your tests in code, and all your deployments in templates, all of which are later committed to a central repository.</a:t>
            </a:r>
          </a:p>
          <a:p>
            <a:r>
              <a:rPr lang="en-GB" u="sng" dirty="0"/>
              <a:t>Know your tools</a:t>
            </a:r>
            <a:r>
              <a:rPr lang="en-GB" dirty="0"/>
              <a:t>: </a:t>
            </a:r>
            <a:r>
              <a:rPr lang="en-US" dirty="0"/>
              <a:t>A man buys a chainsaw. After two weeks, the manufacturer receives a letter from him: “I bought a chainsaw from you two weeks ago, and in the manual, it says it can cut down 100 trees a day. The most I could do in a day is 70. Please help”. They send a couple of service people to see what is happening, they arrive and ask the guy to demonstrate. He starts cutting down trees, lots of effort, sweat, wood chips everywhere. After a bit, the guy stops and says “see, this is the best I can do, 70 trees”. The servicemen look at each other and one says, “If this guy starts the chainsaw, he’ll cut down a forest a day”.</a:t>
            </a:r>
          </a:p>
          <a:p>
            <a:r>
              <a:rPr lang="en-US" dirty="0"/>
              <a:t>Moral of the story is, you’re only as effective as your knowledge of your tools. Read the documentation, read the changelogs, the forums, the issue trackers, the mailing lists (yes, those still exist).You can be deadly with a computer if you do this, and it will make your life a lot easier. Also see: Knowledge sharing.</a:t>
            </a:r>
            <a:endParaRPr lang="en-GB" dirty="0"/>
          </a:p>
        </p:txBody>
      </p:sp>
      <p:sp>
        <p:nvSpPr>
          <p:cNvPr id="4" name="Slide Number Placeholder 3"/>
          <p:cNvSpPr>
            <a:spLocks noGrp="1"/>
          </p:cNvSpPr>
          <p:nvPr>
            <p:ph type="sldNum" sz="quarter" idx="5"/>
          </p:nvPr>
        </p:nvSpPr>
        <p:spPr/>
        <p:txBody>
          <a:bodyPr/>
          <a:lstStyle/>
          <a:p>
            <a:fld id="{475DEA14-79FC-C940-ABDB-4CB07F3FBBB2}" type="slidenum">
              <a:rPr lang="en-US" smtClean="0"/>
              <a:t>4</a:t>
            </a:fld>
            <a:endParaRPr lang="en-US"/>
          </a:p>
        </p:txBody>
      </p:sp>
    </p:spTree>
    <p:extLst>
      <p:ext uri="{BB962C8B-B14F-4D97-AF65-F5344CB8AC3E}">
        <p14:creationId xmlns:p14="http://schemas.microsoft.com/office/powerpoint/2010/main" val="1870591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DEA14-79FC-C940-ABDB-4CB07F3FBBB2}" type="slidenum">
              <a:rPr lang="en-US" smtClean="0"/>
              <a:t>5</a:t>
            </a:fld>
            <a:endParaRPr lang="en-US"/>
          </a:p>
        </p:txBody>
      </p:sp>
    </p:spTree>
    <p:extLst>
      <p:ext uri="{BB962C8B-B14F-4D97-AF65-F5344CB8AC3E}">
        <p14:creationId xmlns:p14="http://schemas.microsoft.com/office/powerpoint/2010/main" val="3794937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DEA14-79FC-C940-ABDB-4CB07F3FBBB2}" type="slidenum">
              <a:rPr lang="en-US" smtClean="0"/>
              <a:t>6</a:t>
            </a:fld>
            <a:endParaRPr lang="en-US"/>
          </a:p>
        </p:txBody>
      </p:sp>
    </p:spTree>
    <p:extLst>
      <p:ext uri="{BB962C8B-B14F-4D97-AF65-F5344CB8AC3E}">
        <p14:creationId xmlns:p14="http://schemas.microsoft.com/office/powerpoint/2010/main" val="3818741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A “</a:t>
            </a:r>
            <a:r>
              <a:rPr lang="en-GB" sz="1200" u="sng" kern="1200" dirty="0">
                <a:solidFill>
                  <a:schemeClr val="tx1"/>
                </a:solidFill>
                <a:effectLst/>
                <a:latin typeface="+mn-lt"/>
                <a:ea typeface="+mn-ea"/>
                <a:cs typeface="+mn-cs"/>
              </a:rPr>
              <a:t>container image</a:t>
            </a:r>
            <a:r>
              <a:rPr lang="en-GB" sz="1200" kern="1200" dirty="0">
                <a:solidFill>
                  <a:schemeClr val="tx1"/>
                </a:solidFill>
                <a:effectLst/>
                <a:latin typeface="+mn-lt"/>
                <a:ea typeface="+mn-ea"/>
                <a:cs typeface="+mn-cs"/>
              </a:rPr>
              <a:t>” is a pre-packaged program containing all the dependencies and program code in a single unit. This allows the user to run the application directly in all compatible environments without having to install or compile any additional software apart from the container runtime. That simplifies deployment to a large degree.</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A “</a:t>
            </a:r>
            <a:r>
              <a:rPr lang="en-GB" sz="1200" u="sng" kern="1200" dirty="0">
                <a:solidFill>
                  <a:schemeClr val="tx1"/>
                </a:solidFill>
                <a:effectLst/>
                <a:latin typeface="+mn-lt"/>
                <a:ea typeface="+mn-ea"/>
                <a:cs typeface="+mn-cs"/>
              </a:rPr>
              <a:t>container</a:t>
            </a:r>
            <a:r>
              <a:rPr lang="en-GB" sz="1200" kern="1200" dirty="0">
                <a:solidFill>
                  <a:schemeClr val="tx1"/>
                </a:solidFill>
                <a:effectLst/>
                <a:latin typeface="+mn-lt"/>
                <a:ea typeface="+mn-ea"/>
                <a:cs typeface="+mn-cs"/>
              </a:rPr>
              <a:t>” is an instance of a container image (be it running or not) with applied metadata, mounted storage and, in the case of currently executing ones, running processes.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A “</a:t>
            </a:r>
            <a:r>
              <a:rPr lang="en-GB" sz="1200" u="sng" kern="1200" dirty="0">
                <a:solidFill>
                  <a:schemeClr val="tx1"/>
                </a:solidFill>
                <a:effectLst/>
                <a:latin typeface="+mn-lt"/>
                <a:ea typeface="+mn-ea"/>
                <a:cs typeface="+mn-cs"/>
              </a:rPr>
              <a:t>compatible environment</a:t>
            </a:r>
            <a:r>
              <a:rPr lang="en-GB" sz="1200" kern="1200" dirty="0">
                <a:solidFill>
                  <a:schemeClr val="tx1"/>
                </a:solidFill>
                <a:effectLst/>
                <a:latin typeface="+mn-lt"/>
                <a:ea typeface="+mn-ea"/>
                <a:cs typeface="+mn-cs"/>
              </a:rPr>
              <a:t>” in the above context is any such environment which is binary-compatible with the prepared image. A developer must create a separate image if they want to target different processor (instruction set) architectures. For example, x86_64 (AMD64), ARM and other RISC architectures, PowerPC, all require a separate image. Because a container shares the host operating system resources, including the kernel, that must also be compatible. Docker Desktop makes this mostly transparent by running containers inside a Linux virtual machine under Hyper-V on Windows or QEMU on macOS.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A “</a:t>
            </a:r>
            <a:r>
              <a:rPr lang="en-GB" sz="1200" u="sng" kern="1200" dirty="0">
                <a:solidFill>
                  <a:schemeClr val="tx1"/>
                </a:solidFill>
                <a:effectLst/>
                <a:latin typeface="+mn-lt"/>
                <a:ea typeface="+mn-ea"/>
                <a:cs typeface="+mn-cs"/>
              </a:rPr>
              <a:t>container runtime</a:t>
            </a:r>
            <a:r>
              <a:rPr lang="en-GB" sz="1200" kern="1200" dirty="0">
                <a:solidFill>
                  <a:schemeClr val="tx1"/>
                </a:solidFill>
                <a:effectLst/>
                <a:latin typeface="+mn-lt"/>
                <a:ea typeface="+mn-ea"/>
                <a:cs typeface="+mn-cs"/>
              </a:rPr>
              <a:t>” is software which runs containers according to user configuration. It handles user input, pulls images, expands (decompresses) them, mounts storage, attaches network, prepares metadata and calls the container entry point. There are many such runtimes, including Docker, RKT, CRI-O, and containerd, among others.</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A “</a:t>
            </a:r>
            <a:r>
              <a:rPr lang="en-GB" sz="1200" u="sng" kern="1200" dirty="0">
                <a:solidFill>
                  <a:schemeClr val="tx1"/>
                </a:solidFill>
                <a:effectLst/>
                <a:latin typeface="+mn-lt"/>
                <a:ea typeface="+mn-ea"/>
                <a:cs typeface="+mn-cs"/>
              </a:rPr>
              <a:t>microservices architecture</a:t>
            </a:r>
            <a:r>
              <a:rPr lang="en-GB" sz="1200" kern="1200" dirty="0">
                <a:solidFill>
                  <a:schemeClr val="tx1"/>
                </a:solidFill>
                <a:effectLst/>
                <a:latin typeface="+mn-lt"/>
                <a:ea typeface="+mn-ea"/>
                <a:cs typeface="+mn-cs"/>
              </a:rPr>
              <a:t>” is any such architecture which breaks up a solution to a business problem into small, loosely coupled, collaborating services. Each of those services does a single specific task and potentially passes on information to others. Such architectures are easier to develop and maintain by a small team, allow for independent scaling of its components, improves the separation of concerns between facets of the overall application (which provides freedom for the design and architecture of each component), and allows each service to be independently deployable and testable, further improving maintainability. Complicated codebases become increasingly difficult to develop because of the larger context which the developer needs to keep in his or her head.</a:t>
            </a:r>
          </a:p>
          <a:p>
            <a:r>
              <a:rPr lang="en-GB" sz="1200" kern="1200" dirty="0">
                <a:solidFill>
                  <a:schemeClr val="tx1"/>
                </a:solidFill>
                <a:effectLst/>
                <a:latin typeface="+mn-lt"/>
                <a:ea typeface="+mn-ea"/>
                <a:cs typeface="+mn-cs"/>
              </a:rPr>
              <a:t> </a:t>
            </a:r>
          </a:p>
          <a:p>
            <a:r>
              <a:rPr lang="en-GB" sz="1200" u="sng" kern="1200" dirty="0">
                <a:solidFill>
                  <a:schemeClr val="tx1"/>
                </a:solidFill>
                <a:effectLst/>
                <a:latin typeface="+mn-lt"/>
                <a:ea typeface="+mn-ea"/>
                <a:cs typeface="+mn-cs"/>
              </a:rPr>
              <a:t>Kubernetes</a:t>
            </a:r>
            <a:r>
              <a:rPr lang="en-GB" sz="1200" kern="1200" dirty="0">
                <a:solidFill>
                  <a:schemeClr val="tx1"/>
                </a:solidFill>
                <a:effectLst/>
                <a:latin typeface="+mn-lt"/>
                <a:ea typeface="+mn-ea"/>
                <a:cs typeface="+mn-cs"/>
              </a:rPr>
              <a:t> (or K8s for short) is a platform for managing containerised workloads and services. It allows for declarative configuration and automation of deployments of microservices applications, scaling (including autoscaling), storage provisioning, service discovery, self-healing, and configuration management. This is not an exhaustive list because its catalogue of features is growing rapidly. It also has a very lively ecosystem with many services, support, tools and documentation available online.</a:t>
            </a:r>
          </a:p>
        </p:txBody>
      </p:sp>
      <p:sp>
        <p:nvSpPr>
          <p:cNvPr id="4" name="Slide Number Placeholder 3"/>
          <p:cNvSpPr>
            <a:spLocks noGrp="1"/>
          </p:cNvSpPr>
          <p:nvPr>
            <p:ph type="sldNum" sz="quarter" idx="5"/>
          </p:nvPr>
        </p:nvSpPr>
        <p:spPr/>
        <p:txBody>
          <a:bodyPr/>
          <a:lstStyle/>
          <a:p>
            <a:fld id="{475DEA14-79FC-C940-ABDB-4CB07F3FBBB2}" type="slidenum">
              <a:rPr lang="en-US" smtClean="0"/>
              <a:t>7</a:t>
            </a:fld>
            <a:endParaRPr lang="en-US"/>
          </a:p>
        </p:txBody>
      </p:sp>
    </p:spTree>
    <p:extLst>
      <p:ext uri="{BB962C8B-B14F-4D97-AF65-F5344CB8AC3E}">
        <p14:creationId xmlns:p14="http://schemas.microsoft.com/office/powerpoint/2010/main" val="2871597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Containers are useful for soft isolating processes into their own environment in order to apply limitations to their resource usage, limit the potential impact of bugs and security problems, and package necessary libraries and other files needed to run the program. They usually only run a single process (it is not recommended to run multiple processes in a single container; if you find yourself needing to do that, consider splitting the service into multiple, smaller services).</a:t>
            </a:r>
          </a:p>
          <a:p>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Packaging an application into a container simplifies its distribution because all steps to prepare the environment are done upfront. Another upside is that the preparation is described in concrete terms into </a:t>
            </a:r>
            <a:r>
              <a:rPr lang="en-GB" sz="1200" kern="1200" dirty="0" err="1">
                <a:solidFill>
                  <a:schemeClr val="tx1"/>
                </a:solidFill>
                <a:effectLst/>
                <a:latin typeface="+mn-lt"/>
                <a:ea typeface="+mn-ea"/>
                <a:cs typeface="+mn-cs"/>
              </a:rPr>
              <a:t>Dockerfiles</a:t>
            </a:r>
            <a:r>
              <a:rPr lang="en-GB" sz="1200" kern="1200" dirty="0">
                <a:solidFill>
                  <a:schemeClr val="tx1"/>
                </a:solidFill>
                <a:effectLst/>
                <a:latin typeface="+mn-lt"/>
                <a:ea typeface="+mn-ea"/>
                <a:cs typeface="+mn-cs"/>
              </a:rPr>
              <a:t>, which makes it easy to understand what software it uses and forces developers to think clearly about the implications to deploying their software. Once packaged, the image is uploaded to a registry, from where it can be read across the network.</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Storage in containers is provided in layers: several snapshots of a file system (some read-only) are layered on top of each other to provide a full picture of one for a running container.</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build steps for a container image also result in layers. Every Dockerfile command is another layer to your image. Be careful! If you write some data in one line and then delete it in a subsequent one, it will still remain in the final image. Therefore you must never write secrets and keys, and installing packages from repositories should include steps to clear the caches in the same RUN statement or else your images will be bloated. Bloated images mean longer download and extraction times (so slower start times), and more disk space wasted.</a:t>
            </a:r>
          </a:p>
        </p:txBody>
      </p:sp>
      <p:sp>
        <p:nvSpPr>
          <p:cNvPr id="4" name="Slide Number Placeholder 3"/>
          <p:cNvSpPr>
            <a:spLocks noGrp="1"/>
          </p:cNvSpPr>
          <p:nvPr>
            <p:ph type="sldNum" sz="quarter" idx="5"/>
          </p:nvPr>
        </p:nvSpPr>
        <p:spPr/>
        <p:txBody>
          <a:bodyPr/>
          <a:lstStyle/>
          <a:p>
            <a:fld id="{475DEA14-79FC-C940-ABDB-4CB07F3FBBB2}" type="slidenum">
              <a:rPr lang="en-US" smtClean="0"/>
              <a:t>8</a:t>
            </a:fld>
            <a:endParaRPr lang="en-US"/>
          </a:p>
        </p:txBody>
      </p:sp>
    </p:spTree>
    <p:extLst>
      <p:ext uri="{BB962C8B-B14F-4D97-AF65-F5344CB8AC3E}">
        <p14:creationId xmlns:p14="http://schemas.microsoft.com/office/powerpoint/2010/main" val="2079750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VMs are “virtual” instances of all hardware needed to run an operating system. This means that they have their own kernels, drivers, memory management, and process scheduling. All processes running inside a VM are fully isolated from the host computer running the hypervisor, and vice versa.</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VMs have several distinct advantages over containerisation:</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The resources allocated to a VM are usually guaranteed, meaning that processes inside it do not compete with others outside of it for access to memory and CPU time (there are exceptions).</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Since a hypervisor simply provides the (virtual) hardware, a user can install a different operating system inside a VM from that of the host computer.</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A VM provides full, hard isolation of the processes running inside it.</a:t>
            </a:r>
          </a:p>
          <a:p>
            <a:pPr marL="0" lvl="0" indent="0">
              <a:buFont typeface="Arial" panose="020B0604020202020204" pitchFamily="34" charset="0"/>
              <a:buNone/>
            </a:pP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They also come with a few downsides:</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As stated above, resources assigned to a VM are pre-allocated and typically cannot be shared with other programs running on the host machine. That usually results in their under-utilisation and makes running a VM a lot “heavier”.</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Start-up times for VMs are typically a lot longer than that of a container.</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The requirement to run a full operating system inside the VM means there is a lot of memory being used to run essentially the same software (the OS) over and over. With scale, this can mean a lot of resources being wasted.</a:t>
            </a:r>
          </a:p>
        </p:txBody>
      </p:sp>
      <p:sp>
        <p:nvSpPr>
          <p:cNvPr id="4" name="Slide Number Placeholder 3"/>
          <p:cNvSpPr>
            <a:spLocks noGrp="1"/>
          </p:cNvSpPr>
          <p:nvPr>
            <p:ph type="sldNum" sz="quarter" idx="5"/>
          </p:nvPr>
        </p:nvSpPr>
        <p:spPr/>
        <p:txBody>
          <a:bodyPr/>
          <a:lstStyle/>
          <a:p>
            <a:fld id="{475DEA14-79FC-C940-ABDB-4CB07F3FBBB2}" type="slidenum">
              <a:rPr lang="en-US" smtClean="0"/>
              <a:t>9</a:t>
            </a:fld>
            <a:endParaRPr lang="en-US"/>
          </a:p>
        </p:txBody>
      </p:sp>
    </p:spTree>
    <p:extLst>
      <p:ext uri="{BB962C8B-B14F-4D97-AF65-F5344CB8AC3E}">
        <p14:creationId xmlns:p14="http://schemas.microsoft.com/office/powerpoint/2010/main" val="2651949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C997-A8C0-B947-BD13-54B1CCE3599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C62BA88-1D25-C749-8432-6304F594BD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645A2BB-FB13-1941-ADC4-8C01B6894C0A}"/>
              </a:ext>
            </a:extLst>
          </p:cNvPr>
          <p:cNvSpPr>
            <a:spLocks noGrp="1"/>
          </p:cNvSpPr>
          <p:nvPr>
            <p:ph type="dt" sz="half" idx="10"/>
          </p:nvPr>
        </p:nvSpPr>
        <p:spPr/>
        <p:txBody>
          <a:bodyPr/>
          <a:lstStyle/>
          <a:p>
            <a:fld id="{ECDA7A46-B3A9-1C44-89AC-29F9621D5792}" type="datetimeFigureOut">
              <a:rPr lang="en-US" smtClean="0"/>
              <a:t>8/21/21</a:t>
            </a:fld>
            <a:endParaRPr lang="en-US"/>
          </a:p>
        </p:txBody>
      </p:sp>
      <p:sp>
        <p:nvSpPr>
          <p:cNvPr id="5" name="Footer Placeholder 4">
            <a:extLst>
              <a:ext uri="{FF2B5EF4-FFF2-40B4-BE49-F238E27FC236}">
                <a16:creationId xmlns:a16="http://schemas.microsoft.com/office/drawing/2014/main" id="{72A11BB6-F1D6-5349-8425-6C54F193B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54017-87E0-454E-A9B0-8FCB2EC85F16}"/>
              </a:ext>
            </a:extLst>
          </p:cNvPr>
          <p:cNvSpPr>
            <a:spLocks noGrp="1"/>
          </p:cNvSpPr>
          <p:nvPr>
            <p:ph type="sldNum" sz="quarter" idx="12"/>
          </p:nvPr>
        </p:nvSpPr>
        <p:spPr/>
        <p:txBody>
          <a:bodyPr/>
          <a:lstStyle/>
          <a:p>
            <a:fld id="{E3A73E80-D508-8B48-A146-075E27EA5741}" type="slidenum">
              <a:rPr lang="en-US" smtClean="0"/>
              <a:t>‹#›</a:t>
            </a:fld>
            <a:endParaRPr lang="en-US"/>
          </a:p>
        </p:txBody>
      </p:sp>
    </p:spTree>
    <p:extLst>
      <p:ext uri="{BB962C8B-B14F-4D97-AF65-F5344CB8AC3E}">
        <p14:creationId xmlns:p14="http://schemas.microsoft.com/office/powerpoint/2010/main" val="90377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1C80D-79BF-9A45-A4B6-5FDF47924FA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DA00D42-2AED-AD44-A52D-9094084C8FE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4D2D4B3-8148-8742-BE7B-3E8DC52D98B6}"/>
              </a:ext>
            </a:extLst>
          </p:cNvPr>
          <p:cNvSpPr>
            <a:spLocks noGrp="1"/>
          </p:cNvSpPr>
          <p:nvPr>
            <p:ph type="dt" sz="half" idx="10"/>
          </p:nvPr>
        </p:nvSpPr>
        <p:spPr/>
        <p:txBody>
          <a:bodyPr/>
          <a:lstStyle/>
          <a:p>
            <a:fld id="{ECDA7A46-B3A9-1C44-89AC-29F9621D5792}" type="datetimeFigureOut">
              <a:rPr lang="en-US" smtClean="0"/>
              <a:t>8/21/21</a:t>
            </a:fld>
            <a:endParaRPr lang="en-US"/>
          </a:p>
        </p:txBody>
      </p:sp>
      <p:sp>
        <p:nvSpPr>
          <p:cNvPr id="5" name="Footer Placeholder 4">
            <a:extLst>
              <a:ext uri="{FF2B5EF4-FFF2-40B4-BE49-F238E27FC236}">
                <a16:creationId xmlns:a16="http://schemas.microsoft.com/office/drawing/2014/main" id="{E27D40FB-378C-8E4C-AC52-E22440DAA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3DB69-1001-EE4C-9C48-F616A372B936}"/>
              </a:ext>
            </a:extLst>
          </p:cNvPr>
          <p:cNvSpPr>
            <a:spLocks noGrp="1"/>
          </p:cNvSpPr>
          <p:nvPr>
            <p:ph type="sldNum" sz="quarter" idx="12"/>
          </p:nvPr>
        </p:nvSpPr>
        <p:spPr/>
        <p:txBody>
          <a:bodyPr/>
          <a:lstStyle/>
          <a:p>
            <a:fld id="{E3A73E80-D508-8B48-A146-075E27EA5741}" type="slidenum">
              <a:rPr lang="en-US" smtClean="0"/>
              <a:t>‹#›</a:t>
            </a:fld>
            <a:endParaRPr lang="en-US"/>
          </a:p>
        </p:txBody>
      </p:sp>
    </p:spTree>
    <p:extLst>
      <p:ext uri="{BB962C8B-B14F-4D97-AF65-F5344CB8AC3E}">
        <p14:creationId xmlns:p14="http://schemas.microsoft.com/office/powerpoint/2010/main" val="183397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2DE75D-655A-C840-91E7-0C2D74E13E5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71EB52-EBA1-2449-A659-BE21BAE266C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9F184B-3964-2A43-B16C-69C33F5E9AF9}"/>
              </a:ext>
            </a:extLst>
          </p:cNvPr>
          <p:cNvSpPr>
            <a:spLocks noGrp="1"/>
          </p:cNvSpPr>
          <p:nvPr>
            <p:ph type="dt" sz="half" idx="10"/>
          </p:nvPr>
        </p:nvSpPr>
        <p:spPr/>
        <p:txBody>
          <a:bodyPr/>
          <a:lstStyle/>
          <a:p>
            <a:fld id="{ECDA7A46-B3A9-1C44-89AC-29F9621D5792}" type="datetimeFigureOut">
              <a:rPr lang="en-US" smtClean="0"/>
              <a:t>8/21/21</a:t>
            </a:fld>
            <a:endParaRPr lang="en-US"/>
          </a:p>
        </p:txBody>
      </p:sp>
      <p:sp>
        <p:nvSpPr>
          <p:cNvPr id="5" name="Footer Placeholder 4">
            <a:extLst>
              <a:ext uri="{FF2B5EF4-FFF2-40B4-BE49-F238E27FC236}">
                <a16:creationId xmlns:a16="http://schemas.microsoft.com/office/drawing/2014/main" id="{3A518C3E-0322-B64A-8B83-CF4E81DD4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883CF-D804-5C48-A844-A5243A96ED82}"/>
              </a:ext>
            </a:extLst>
          </p:cNvPr>
          <p:cNvSpPr>
            <a:spLocks noGrp="1"/>
          </p:cNvSpPr>
          <p:nvPr>
            <p:ph type="sldNum" sz="quarter" idx="12"/>
          </p:nvPr>
        </p:nvSpPr>
        <p:spPr/>
        <p:txBody>
          <a:bodyPr/>
          <a:lstStyle/>
          <a:p>
            <a:fld id="{E3A73E80-D508-8B48-A146-075E27EA5741}" type="slidenum">
              <a:rPr lang="en-US" smtClean="0"/>
              <a:t>‹#›</a:t>
            </a:fld>
            <a:endParaRPr lang="en-US"/>
          </a:p>
        </p:txBody>
      </p:sp>
    </p:spTree>
    <p:extLst>
      <p:ext uri="{BB962C8B-B14F-4D97-AF65-F5344CB8AC3E}">
        <p14:creationId xmlns:p14="http://schemas.microsoft.com/office/powerpoint/2010/main" val="1462454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F31D-C437-0C41-89E4-FD7035378C4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40523C3-CAEE-9B43-9AFE-99A7090613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44C76F6-5D85-4249-9963-5625D242E95F}"/>
              </a:ext>
            </a:extLst>
          </p:cNvPr>
          <p:cNvSpPr>
            <a:spLocks noGrp="1"/>
          </p:cNvSpPr>
          <p:nvPr>
            <p:ph type="dt" sz="half" idx="10"/>
          </p:nvPr>
        </p:nvSpPr>
        <p:spPr/>
        <p:txBody>
          <a:bodyPr/>
          <a:lstStyle/>
          <a:p>
            <a:fld id="{79B7A3E9-21BC-174C-AE35-0CBAE681642A}" type="datetimeFigureOut">
              <a:rPr lang="en-US" smtClean="0"/>
              <a:t>8/21/21</a:t>
            </a:fld>
            <a:endParaRPr lang="en-US"/>
          </a:p>
        </p:txBody>
      </p:sp>
      <p:sp>
        <p:nvSpPr>
          <p:cNvPr id="5" name="Footer Placeholder 4">
            <a:extLst>
              <a:ext uri="{FF2B5EF4-FFF2-40B4-BE49-F238E27FC236}">
                <a16:creationId xmlns:a16="http://schemas.microsoft.com/office/drawing/2014/main" id="{EC9EF70B-B218-DD40-9440-EF3C7D6C9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8AD83-A00B-DF48-AECC-2621E7C0C830}"/>
              </a:ext>
            </a:extLst>
          </p:cNvPr>
          <p:cNvSpPr>
            <a:spLocks noGrp="1"/>
          </p:cNvSpPr>
          <p:nvPr>
            <p:ph type="sldNum" sz="quarter" idx="12"/>
          </p:nvPr>
        </p:nvSpPr>
        <p:spPr/>
        <p:txBody>
          <a:bodyPr/>
          <a:lstStyle/>
          <a:p>
            <a:fld id="{364AB620-7A7D-2143-BCA6-A730B4AFD24C}" type="slidenum">
              <a:rPr lang="en-US" smtClean="0"/>
              <a:t>‹#›</a:t>
            </a:fld>
            <a:endParaRPr lang="en-US"/>
          </a:p>
        </p:txBody>
      </p:sp>
    </p:spTree>
    <p:extLst>
      <p:ext uri="{BB962C8B-B14F-4D97-AF65-F5344CB8AC3E}">
        <p14:creationId xmlns:p14="http://schemas.microsoft.com/office/powerpoint/2010/main" val="508287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817D-73FE-FC4A-A7C2-1010B4DD1AB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6592F51-49C3-C94C-A8E6-538DC00AB44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DAD1CC-5065-3441-8AB7-610BD6EC02AE}"/>
              </a:ext>
            </a:extLst>
          </p:cNvPr>
          <p:cNvSpPr>
            <a:spLocks noGrp="1"/>
          </p:cNvSpPr>
          <p:nvPr>
            <p:ph type="dt" sz="half" idx="10"/>
          </p:nvPr>
        </p:nvSpPr>
        <p:spPr/>
        <p:txBody>
          <a:bodyPr/>
          <a:lstStyle/>
          <a:p>
            <a:fld id="{79B7A3E9-21BC-174C-AE35-0CBAE681642A}" type="datetimeFigureOut">
              <a:rPr lang="en-US" smtClean="0"/>
              <a:t>8/21/21</a:t>
            </a:fld>
            <a:endParaRPr lang="en-US"/>
          </a:p>
        </p:txBody>
      </p:sp>
      <p:sp>
        <p:nvSpPr>
          <p:cNvPr id="5" name="Footer Placeholder 4">
            <a:extLst>
              <a:ext uri="{FF2B5EF4-FFF2-40B4-BE49-F238E27FC236}">
                <a16:creationId xmlns:a16="http://schemas.microsoft.com/office/drawing/2014/main" id="{23C4EB26-E3B5-3E42-8E45-2E29A1F4E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98A9A-AA27-3F45-B60A-046D1BBC074E}"/>
              </a:ext>
            </a:extLst>
          </p:cNvPr>
          <p:cNvSpPr>
            <a:spLocks noGrp="1"/>
          </p:cNvSpPr>
          <p:nvPr>
            <p:ph type="sldNum" sz="quarter" idx="12"/>
          </p:nvPr>
        </p:nvSpPr>
        <p:spPr/>
        <p:txBody>
          <a:bodyPr/>
          <a:lstStyle/>
          <a:p>
            <a:fld id="{364AB620-7A7D-2143-BCA6-A730B4AFD24C}" type="slidenum">
              <a:rPr lang="en-US" smtClean="0"/>
              <a:t>‹#›</a:t>
            </a:fld>
            <a:endParaRPr lang="en-US"/>
          </a:p>
        </p:txBody>
      </p:sp>
    </p:spTree>
    <p:extLst>
      <p:ext uri="{BB962C8B-B14F-4D97-AF65-F5344CB8AC3E}">
        <p14:creationId xmlns:p14="http://schemas.microsoft.com/office/powerpoint/2010/main" val="269210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AD462-E185-8A45-A9E8-8BB7324B5EB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60AD3E6-3D81-834D-AACC-E6DE6E7E2C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AFE7A26-473E-B849-8C04-050EC419A7F4}"/>
              </a:ext>
            </a:extLst>
          </p:cNvPr>
          <p:cNvSpPr>
            <a:spLocks noGrp="1"/>
          </p:cNvSpPr>
          <p:nvPr>
            <p:ph type="dt" sz="half" idx="10"/>
          </p:nvPr>
        </p:nvSpPr>
        <p:spPr/>
        <p:txBody>
          <a:bodyPr/>
          <a:lstStyle/>
          <a:p>
            <a:fld id="{79B7A3E9-21BC-174C-AE35-0CBAE681642A}" type="datetimeFigureOut">
              <a:rPr lang="en-US" smtClean="0"/>
              <a:t>8/21/21</a:t>
            </a:fld>
            <a:endParaRPr lang="en-US"/>
          </a:p>
        </p:txBody>
      </p:sp>
      <p:sp>
        <p:nvSpPr>
          <p:cNvPr id="5" name="Footer Placeholder 4">
            <a:extLst>
              <a:ext uri="{FF2B5EF4-FFF2-40B4-BE49-F238E27FC236}">
                <a16:creationId xmlns:a16="http://schemas.microsoft.com/office/drawing/2014/main" id="{D487552F-CE8F-104A-90EE-0BC0D06649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FA9A6-5AF6-6941-8E2B-1DDC15DC3C65}"/>
              </a:ext>
            </a:extLst>
          </p:cNvPr>
          <p:cNvSpPr>
            <a:spLocks noGrp="1"/>
          </p:cNvSpPr>
          <p:nvPr>
            <p:ph type="sldNum" sz="quarter" idx="12"/>
          </p:nvPr>
        </p:nvSpPr>
        <p:spPr/>
        <p:txBody>
          <a:bodyPr/>
          <a:lstStyle/>
          <a:p>
            <a:fld id="{364AB620-7A7D-2143-BCA6-A730B4AFD24C}" type="slidenum">
              <a:rPr lang="en-US" smtClean="0"/>
              <a:t>‹#›</a:t>
            </a:fld>
            <a:endParaRPr lang="en-US"/>
          </a:p>
        </p:txBody>
      </p:sp>
    </p:spTree>
    <p:extLst>
      <p:ext uri="{BB962C8B-B14F-4D97-AF65-F5344CB8AC3E}">
        <p14:creationId xmlns:p14="http://schemas.microsoft.com/office/powerpoint/2010/main" val="2729518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E874-F883-FA48-B54A-9C1EC4CACE2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3E5DCA4-F9C9-F14D-9C47-4BE173CF535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6303622-387C-074C-8A17-E03ED07BD41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BD969E8-31AE-3941-9AA9-A3586CA6C57F}"/>
              </a:ext>
            </a:extLst>
          </p:cNvPr>
          <p:cNvSpPr>
            <a:spLocks noGrp="1"/>
          </p:cNvSpPr>
          <p:nvPr>
            <p:ph type="dt" sz="half" idx="10"/>
          </p:nvPr>
        </p:nvSpPr>
        <p:spPr/>
        <p:txBody>
          <a:bodyPr/>
          <a:lstStyle/>
          <a:p>
            <a:fld id="{79B7A3E9-21BC-174C-AE35-0CBAE681642A}" type="datetimeFigureOut">
              <a:rPr lang="en-US" smtClean="0"/>
              <a:t>8/21/21</a:t>
            </a:fld>
            <a:endParaRPr lang="en-US"/>
          </a:p>
        </p:txBody>
      </p:sp>
      <p:sp>
        <p:nvSpPr>
          <p:cNvPr id="6" name="Footer Placeholder 5">
            <a:extLst>
              <a:ext uri="{FF2B5EF4-FFF2-40B4-BE49-F238E27FC236}">
                <a16:creationId xmlns:a16="http://schemas.microsoft.com/office/drawing/2014/main" id="{D18B145C-FC06-E24A-960E-A8B99D0FDF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9DF329-EFB8-634A-BC49-9BFEBB597C6A}"/>
              </a:ext>
            </a:extLst>
          </p:cNvPr>
          <p:cNvSpPr>
            <a:spLocks noGrp="1"/>
          </p:cNvSpPr>
          <p:nvPr>
            <p:ph type="sldNum" sz="quarter" idx="12"/>
          </p:nvPr>
        </p:nvSpPr>
        <p:spPr/>
        <p:txBody>
          <a:bodyPr/>
          <a:lstStyle/>
          <a:p>
            <a:fld id="{364AB620-7A7D-2143-BCA6-A730B4AFD24C}" type="slidenum">
              <a:rPr lang="en-US" smtClean="0"/>
              <a:t>‹#›</a:t>
            </a:fld>
            <a:endParaRPr lang="en-US"/>
          </a:p>
        </p:txBody>
      </p:sp>
    </p:spTree>
    <p:extLst>
      <p:ext uri="{BB962C8B-B14F-4D97-AF65-F5344CB8AC3E}">
        <p14:creationId xmlns:p14="http://schemas.microsoft.com/office/powerpoint/2010/main" val="2346505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3E7A-896F-A649-A7EF-465E294813B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ABA3590-FA9E-CB44-B19C-638FCE16B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8496658-689E-3C45-9B74-9C2E596F9A4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0CE6081-C905-2A46-9DC7-8B323330A4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A5C81CE-1931-2342-A9F3-8330B33A812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586ABEE-1B9B-3B40-898E-ECF6EC62D82D}"/>
              </a:ext>
            </a:extLst>
          </p:cNvPr>
          <p:cNvSpPr>
            <a:spLocks noGrp="1"/>
          </p:cNvSpPr>
          <p:nvPr>
            <p:ph type="dt" sz="half" idx="10"/>
          </p:nvPr>
        </p:nvSpPr>
        <p:spPr/>
        <p:txBody>
          <a:bodyPr/>
          <a:lstStyle/>
          <a:p>
            <a:fld id="{79B7A3E9-21BC-174C-AE35-0CBAE681642A}" type="datetimeFigureOut">
              <a:rPr lang="en-US" smtClean="0"/>
              <a:t>8/21/21</a:t>
            </a:fld>
            <a:endParaRPr lang="en-US"/>
          </a:p>
        </p:txBody>
      </p:sp>
      <p:sp>
        <p:nvSpPr>
          <p:cNvPr id="8" name="Footer Placeholder 7">
            <a:extLst>
              <a:ext uri="{FF2B5EF4-FFF2-40B4-BE49-F238E27FC236}">
                <a16:creationId xmlns:a16="http://schemas.microsoft.com/office/drawing/2014/main" id="{770432CD-9A4A-804E-9313-75DC4A7C36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3BFF38-BCF8-F74F-A328-9804FF1015C4}"/>
              </a:ext>
            </a:extLst>
          </p:cNvPr>
          <p:cNvSpPr>
            <a:spLocks noGrp="1"/>
          </p:cNvSpPr>
          <p:nvPr>
            <p:ph type="sldNum" sz="quarter" idx="12"/>
          </p:nvPr>
        </p:nvSpPr>
        <p:spPr/>
        <p:txBody>
          <a:bodyPr/>
          <a:lstStyle/>
          <a:p>
            <a:fld id="{364AB620-7A7D-2143-BCA6-A730B4AFD24C}" type="slidenum">
              <a:rPr lang="en-US" smtClean="0"/>
              <a:t>‹#›</a:t>
            </a:fld>
            <a:endParaRPr lang="en-US"/>
          </a:p>
        </p:txBody>
      </p:sp>
    </p:spTree>
    <p:extLst>
      <p:ext uri="{BB962C8B-B14F-4D97-AF65-F5344CB8AC3E}">
        <p14:creationId xmlns:p14="http://schemas.microsoft.com/office/powerpoint/2010/main" val="130934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2EBF-7C52-1C44-8733-4960F57E46B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14CB2A0-ADC0-5649-922D-79767B9D60D8}"/>
              </a:ext>
            </a:extLst>
          </p:cNvPr>
          <p:cNvSpPr>
            <a:spLocks noGrp="1"/>
          </p:cNvSpPr>
          <p:nvPr>
            <p:ph type="dt" sz="half" idx="10"/>
          </p:nvPr>
        </p:nvSpPr>
        <p:spPr/>
        <p:txBody>
          <a:bodyPr/>
          <a:lstStyle/>
          <a:p>
            <a:fld id="{79B7A3E9-21BC-174C-AE35-0CBAE681642A}" type="datetimeFigureOut">
              <a:rPr lang="en-US" smtClean="0"/>
              <a:t>8/21/21</a:t>
            </a:fld>
            <a:endParaRPr lang="en-US"/>
          </a:p>
        </p:txBody>
      </p:sp>
      <p:sp>
        <p:nvSpPr>
          <p:cNvPr id="4" name="Footer Placeholder 3">
            <a:extLst>
              <a:ext uri="{FF2B5EF4-FFF2-40B4-BE49-F238E27FC236}">
                <a16:creationId xmlns:a16="http://schemas.microsoft.com/office/drawing/2014/main" id="{BC6432F2-1566-7748-83E3-AADE6C26CD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42843F-DFD8-984C-AD4C-F2D070D1C589}"/>
              </a:ext>
            </a:extLst>
          </p:cNvPr>
          <p:cNvSpPr>
            <a:spLocks noGrp="1"/>
          </p:cNvSpPr>
          <p:nvPr>
            <p:ph type="sldNum" sz="quarter" idx="12"/>
          </p:nvPr>
        </p:nvSpPr>
        <p:spPr/>
        <p:txBody>
          <a:bodyPr/>
          <a:lstStyle/>
          <a:p>
            <a:fld id="{364AB620-7A7D-2143-BCA6-A730B4AFD24C}" type="slidenum">
              <a:rPr lang="en-US" smtClean="0"/>
              <a:t>‹#›</a:t>
            </a:fld>
            <a:endParaRPr lang="en-US"/>
          </a:p>
        </p:txBody>
      </p:sp>
    </p:spTree>
    <p:extLst>
      <p:ext uri="{BB962C8B-B14F-4D97-AF65-F5344CB8AC3E}">
        <p14:creationId xmlns:p14="http://schemas.microsoft.com/office/powerpoint/2010/main" val="4592445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2D143D-458C-304B-9A1C-0E8CFA7AEE7F}"/>
              </a:ext>
            </a:extLst>
          </p:cNvPr>
          <p:cNvSpPr>
            <a:spLocks noGrp="1"/>
          </p:cNvSpPr>
          <p:nvPr>
            <p:ph type="dt" sz="half" idx="10"/>
          </p:nvPr>
        </p:nvSpPr>
        <p:spPr/>
        <p:txBody>
          <a:bodyPr/>
          <a:lstStyle/>
          <a:p>
            <a:fld id="{79B7A3E9-21BC-174C-AE35-0CBAE681642A}" type="datetimeFigureOut">
              <a:rPr lang="en-US" smtClean="0"/>
              <a:t>8/21/21</a:t>
            </a:fld>
            <a:endParaRPr lang="en-US"/>
          </a:p>
        </p:txBody>
      </p:sp>
      <p:sp>
        <p:nvSpPr>
          <p:cNvPr id="3" name="Footer Placeholder 2">
            <a:extLst>
              <a:ext uri="{FF2B5EF4-FFF2-40B4-BE49-F238E27FC236}">
                <a16:creationId xmlns:a16="http://schemas.microsoft.com/office/drawing/2014/main" id="{66A5172E-D9EA-E24E-8DBF-7D5DD85E55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3F8D6F-50FA-834C-AB9A-FDD6E06A02DC}"/>
              </a:ext>
            </a:extLst>
          </p:cNvPr>
          <p:cNvSpPr>
            <a:spLocks noGrp="1"/>
          </p:cNvSpPr>
          <p:nvPr>
            <p:ph type="sldNum" sz="quarter" idx="12"/>
          </p:nvPr>
        </p:nvSpPr>
        <p:spPr/>
        <p:txBody>
          <a:bodyPr/>
          <a:lstStyle/>
          <a:p>
            <a:fld id="{364AB620-7A7D-2143-BCA6-A730B4AFD24C}" type="slidenum">
              <a:rPr lang="en-US" smtClean="0"/>
              <a:t>‹#›</a:t>
            </a:fld>
            <a:endParaRPr lang="en-US"/>
          </a:p>
        </p:txBody>
      </p:sp>
    </p:spTree>
    <p:extLst>
      <p:ext uri="{BB962C8B-B14F-4D97-AF65-F5344CB8AC3E}">
        <p14:creationId xmlns:p14="http://schemas.microsoft.com/office/powerpoint/2010/main" val="2159961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94A4-C8EE-FB4A-AC6F-7815D6C8F92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779AF40-28E3-1840-B205-9C96239DE0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83D44DC-927C-D54C-95F8-3DA00F2FF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D6994B4-E4E1-5F4B-A584-41A8CAA22153}"/>
              </a:ext>
            </a:extLst>
          </p:cNvPr>
          <p:cNvSpPr>
            <a:spLocks noGrp="1"/>
          </p:cNvSpPr>
          <p:nvPr>
            <p:ph type="dt" sz="half" idx="10"/>
          </p:nvPr>
        </p:nvSpPr>
        <p:spPr/>
        <p:txBody>
          <a:bodyPr/>
          <a:lstStyle/>
          <a:p>
            <a:fld id="{79B7A3E9-21BC-174C-AE35-0CBAE681642A}" type="datetimeFigureOut">
              <a:rPr lang="en-US" smtClean="0"/>
              <a:t>8/21/21</a:t>
            </a:fld>
            <a:endParaRPr lang="en-US"/>
          </a:p>
        </p:txBody>
      </p:sp>
      <p:sp>
        <p:nvSpPr>
          <p:cNvPr id="6" name="Footer Placeholder 5">
            <a:extLst>
              <a:ext uri="{FF2B5EF4-FFF2-40B4-BE49-F238E27FC236}">
                <a16:creationId xmlns:a16="http://schemas.microsoft.com/office/drawing/2014/main" id="{87ECEAF5-7220-7941-A84A-FB4559921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013388-CFC3-9F45-B969-2E7F04BE71B2}"/>
              </a:ext>
            </a:extLst>
          </p:cNvPr>
          <p:cNvSpPr>
            <a:spLocks noGrp="1"/>
          </p:cNvSpPr>
          <p:nvPr>
            <p:ph type="sldNum" sz="quarter" idx="12"/>
          </p:nvPr>
        </p:nvSpPr>
        <p:spPr/>
        <p:txBody>
          <a:bodyPr/>
          <a:lstStyle/>
          <a:p>
            <a:fld id="{364AB620-7A7D-2143-BCA6-A730B4AFD24C}" type="slidenum">
              <a:rPr lang="en-US" smtClean="0"/>
              <a:t>‹#›</a:t>
            </a:fld>
            <a:endParaRPr lang="en-US"/>
          </a:p>
        </p:txBody>
      </p:sp>
    </p:spTree>
    <p:extLst>
      <p:ext uri="{BB962C8B-B14F-4D97-AF65-F5344CB8AC3E}">
        <p14:creationId xmlns:p14="http://schemas.microsoft.com/office/powerpoint/2010/main" val="301984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F9F1-38C0-A947-BEF8-381D1B22EBB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0EF48F7-E1BD-154E-9F94-F58BC774213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B233AE-3BBB-7D42-8369-2C72385D202E}"/>
              </a:ext>
            </a:extLst>
          </p:cNvPr>
          <p:cNvSpPr>
            <a:spLocks noGrp="1"/>
          </p:cNvSpPr>
          <p:nvPr>
            <p:ph type="dt" sz="half" idx="10"/>
          </p:nvPr>
        </p:nvSpPr>
        <p:spPr/>
        <p:txBody>
          <a:bodyPr/>
          <a:lstStyle/>
          <a:p>
            <a:fld id="{ECDA7A46-B3A9-1C44-89AC-29F9621D5792}" type="datetimeFigureOut">
              <a:rPr lang="en-US" smtClean="0"/>
              <a:t>8/21/21</a:t>
            </a:fld>
            <a:endParaRPr lang="en-US"/>
          </a:p>
        </p:txBody>
      </p:sp>
      <p:sp>
        <p:nvSpPr>
          <p:cNvPr id="5" name="Footer Placeholder 4">
            <a:extLst>
              <a:ext uri="{FF2B5EF4-FFF2-40B4-BE49-F238E27FC236}">
                <a16:creationId xmlns:a16="http://schemas.microsoft.com/office/drawing/2014/main" id="{5CEF7E51-C1B0-6C49-9E72-84D46AAE9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5242F-1F66-EE4F-B826-1076F6C7F0BD}"/>
              </a:ext>
            </a:extLst>
          </p:cNvPr>
          <p:cNvSpPr>
            <a:spLocks noGrp="1"/>
          </p:cNvSpPr>
          <p:nvPr>
            <p:ph type="sldNum" sz="quarter" idx="12"/>
          </p:nvPr>
        </p:nvSpPr>
        <p:spPr/>
        <p:txBody>
          <a:bodyPr/>
          <a:lstStyle/>
          <a:p>
            <a:fld id="{E3A73E80-D508-8B48-A146-075E27EA5741}" type="slidenum">
              <a:rPr lang="en-US" smtClean="0"/>
              <a:t>‹#›</a:t>
            </a:fld>
            <a:endParaRPr lang="en-US"/>
          </a:p>
        </p:txBody>
      </p:sp>
    </p:spTree>
    <p:extLst>
      <p:ext uri="{BB962C8B-B14F-4D97-AF65-F5344CB8AC3E}">
        <p14:creationId xmlns:p14="http://schemas.microsoft.com/office/powerpoint/2010/main" val="4429651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BC41-8B5F-4440-8322-551A090164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2F6C574-8EEA-B44C-BD74-421B69FD96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65AF75-026B-2E4A-A48B-4910CC576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D00BEB-F606-2141-BF83-108213E96A9C}"/>
              </a:ext>
            </a:extLst>
          </p:cNvPr>
          <p:cNvSpPr>
            <a:spLocks noGrp="1"/>
          </p:cNvSpPr>
          <p:nvPr>
            <p:ph type="dt" sz="half" idx="10"/>
          </p:nvPr>
        </p:nvSpPr>
        <p:spPr/>
        <p:txBody>
          <a:bodyPr/>
          <a:lstStyle/>
          <a:p>
            <a:fld id="{79B7A3E9-21BC-174C-AE35-0CBAE681642A}" type="datetimeFigureOut">
              <a:rPr lang="en-US" smtClean="0"/>
              <a:t>8/21/21</a:t>
            </a:fld>
            <a:endParaRPr lang="en-US"/>
          </a:p>
        </p:txBody>
      </p:sp>
      <p:sp>
        <p:nvSpPr>
          <p:cNvPr id="6" name="Footer Placeholder 5">
            <a:extLst>
              <a:ext uri="{FF2B5EF4-FFF2-40B4-BE49-F238E27FC236}">
                <a16:creationId xmlns:a16="http://schemas.microsoft.com/office/drawing/2014/main" id="{A3CE2CCB-5310-D74D-B550-853A9D0DE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629687-0933-3241-A645-98AB9229DF7C}"/>
              </a:ext>
            </a:extLst>
          </p:cNvPr>
          <p:cNvSpPr>
            <a:spLocks noGrp="1"/>
          </p:cNvSpPr>
          <p:nvPr>
            <p:ph type="sldNum" sz="quarter" idx="12"/>
          </p:nvPr>
        </p:nvSpPr>
        <p:spPr/>
        <p:txBody>
          <a:bodyPr/>
          <a:lstStyle/>
          <a:p>
            <a:fld id="{364AB620-7A7D-2143-BCA6-A730B4AFD24C}" type="slidenum">
              <a:rPr lang="en-US" smtClean="0"/>
              <a:t>‹#›</a:t>
            </a:fld>
            <a:endParaRPr lang="en-US"/>
          </a:p>
        </p:txBody>
      </p:sp>
    </p:spTree>
    <p:extLst>
      <p:ext uri="{BB962C8B-B14F-4D97-AF65-F5344CB8AC3E}">
        <p14:creationId xmlns:p14="http://schemas.microsoft.com/office/powerpoint/2010/main" val="708407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7723-F663-9647-A5A5-F1D7717EEBE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F1E48E0-A064-1F41-9D5F-3181DB474CF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EFE2B9-F921-CF41-B6E3-473A85D2FEA6}"/>
              </a:ext>
            </a:extLst>
          </p:cNvPr>
          <p:cNvSpPr>
            <a:spLocks noGrp="1"/>
          </p:cNvSpPr>
          <p:nvPr>
            <p:ph type="dt" sz="half" idx="10"/>
          </p:nvPr>
        </p:nvSpPr>
        <p:spPr/>
        <p:txBody>
          <a:bodyPr/>
          <a:lstStyle/>
          <a:p>
            <a:fld id="{79B7A3E9-21BC-174C-AE35-0CBAE681642A}" type="datetimeFigureOut">
              <a:rPr lang="en-US" smtClean="0"/>
              <a:t>8/21/21</a:t>
            </a:fld>
            <a:endParaRPr lang="en-US"/>
          </a:p>
        </p:txBody>
      </p:sp>
      <p:sp>
        <p:nvSpPr>
          <p:cNvPr id="5" name="Footer Placeholder 4">
            <a:extLst>
              <a:ext uri="{FF2B5EF4-FFF2-40B4-BE49-F238E27FC236}">
                <a16:creationId xmlns:a16="http://schemas.microsoft.com/office/drawing/2014/main" id="{FBF028FB-312D-ED44-BEF7-85468440B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C9EAE-FEE0-124B-9F43-49BD4F4D1901}"/>
              </a:ext>
            </a:extLst>
          </p:cNvPr>
          <p:cNvSpPr>
            <a:spLocks noGrp="1"/>
          </p:cNvSpPr>
          <p:nvPr>
            <p:ph type="sldNum" sz="quarter" idx="12"/>
          </p:nvPr>
        </p:nvSpPr>
        <p:spPr/>
        <p:txBody>
          <a:bodyPr/>
          <a:lstStyle/>
          <a:p>
            <a:fld id="{364AB620-7A7D-2143-BCA6-A730B4AFD24C}" type="slidenum">
              <a:rPr lang="en-US" smtClean="0"/>
              <a:t>‹#›</a:t>
            </a:fld>
            <a:endParaRPr lang="en-US"/>
          </a:p>
        </p:txBody>
      </p:sp>
    </p:spTree>
    <p:extLst>
      <p:ext uri="{BB962C8B-B14F-4D97-AF65-F5344CB8AC3E}">
        <p14:creationId xmlns:p14="http://schemas.microsoft.com/office/powerpoint/2010/main" val="7782604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F7ECF0-E431-E143-946A-212ACCF6F37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931F72B-E28A-2842-9C73-17B96222EDE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5CFC04F-2B5B-F449-B17A-D1CEFACBE4E8}"/>
              </a:ext>
            </a:extLst>
          </p:cNvPr>
          <p:cNvSpPr>
            <a:spLocks noGrp="1"/>
          </p:cNvSpPr>
          <p:nvPr>
            <p:ph type="dt" sz="half" idx="10"/>
          </p:nvPr>
        </p:nvSpPr>
        <p:spPr/>
        <p:txBody>
          <a:bodyPr/>
          <a:lstStyle/>
          <a:p>
            <a:fld id="{79B7A3E9-21BC-174C-AE35-0CBAE681642A}" type="datetimeFigureOut">
              <a:rPr lang="en-US" smtClean="0"/>
              <a:t>8/21/21</a:t>
            </a:fld>
            <a:endParaRPr lang="en-US"/>
          </a:p>
        </p:txBody>
      </p:sp>
      <p:sp>
        <p:nvSpPr>
          <p:cNvPr id="5" name="Footer Placeholder 4">
            <a:extLst>
              <a:ext uri="{FF2B5EF4-FFF2-40B4-BE49-F238E27FC236}">
                <a16:creationId xmlns:a16="http://schemas.microsoft.com/office/drawing/2014/main" id="{59306419-75EC-AC49-A75F-336759AAB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39575-B770-4E47-A616-FF9FCB175E09}"/>
              </a:ext>
            </a:extLst>
          </p:cNvPr>
          <p:cNvSpPr>
            <a:spLocks noGrp="1"/>
          </p:cNvSpPr>
          <p:nvPr>
            <p:ph type="sldNum" sz="quarter" idx="12"/>
          </p:nvPr>
        </p:nvSpPr>
        <p:spPr/>
        <p:txBody>
          <a:bodyPr/>
          <a:lstStyle/>
          <a:p>
            <a:fld id="{364AB620-7A7D-2143-BCA6-A730B4AFD24C}" type="slidenum">
              <a:rPr lang="en-US" smtClean="0"/>
              <a:t>‹#›</a:t>
            </a:fld>
            <a:endParaRPr lang="en-US"/>
          </a:p>
        </p:txBody>
      </p:sp>
    </p:spTree>
    <p:extLst>
      <p:ext uri="{BB962C8B-B14F-4D97-AF65-F5344CB8AC3E}">
        <p14:creationId xmlns:p14="http://schemas.microsoft.com/office/powerpoint/2010/main" val="2359094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34A44-43D8-C346-8A46-1BA7F5371E6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84911FE-2F02-ED43-A172-E4DE61B632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C82B50C-2EF2-4441-8BC8-BAF4085B331B}"/>
              </a:ext>
            </a:extLst>
          </p:cNvPr>
          <p:cNvSpPr>
            <a:spLocks noGrp="1"/>
          </p:cNvSpPr>
          <p:nvPr>
            <p:ph type="dt" sz="half" idx="10"/>
          </p:nvPr>
        </p:nvSpPr>
        <p:spPr/>
        <p:txBody>
          <a:bodyPr/>
          <a:lstStyle/>
          <a:p>
            <a:fld id="{ECDA7A46-B3A9-1C44-89AC-29F9621D5792}" type="datetimeFigureOut">
              <a:rPr lang="en-US" smtClean="0"/>
              <a:t>8/21/21</a:t>
            </a:fld>
            <a:endParaRPr lang="en-US"/>
          </a:p>
        </p:txBody>
      </p:sp>
      <p:sp>
        <p:nvSpPr>
          <p:cNvPr id="5" name="Footer Placeholder 4">
            <a:extLst>
              <a:ext uri="{FF2B5EF4-FFF2-40B4-BE49-F238E27FC236}">
                <a16:creationId xmlns:a16="http://schemas.microsoft.com/office/drawing/2014/main" id="{4BE2D6DA-FD43-B945-B175-227C1B988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EB280-9DA5-774D-AC78-79C8ABB0879C}"/>
              </a:ext>
            </a:extLst>
          </p:cNvPr>
          <p:cNvSpPr>
            <a:spLocks noGrp="1"/>
          </p:cNvSpPr>
          <p:nvPr>
            <p:ph type="sldNum" sz="quarter" idx="12"/>
          </p:nvPr>
        </p:nvSpPr>
        <p:spPr/>
        <p:txBody>
          <a:bodyPr/>
          <a:lstStyle/>
          <a:p>
            <a:fld id="{E3A73E80-D508-8B48-A146-075E27EA5741}" type="slidenum">
              <a:rPr lang="en-US" smtClean="0"/>
              <a:t>‹#›</a:t>
            </a:fld>
            <a:endParaRPr lang="en-US"/>
          </a:p>
        </p:txBody>
      </p:sp>
    </p:spTree>
    <p:extLst>
      <p:ext uri="{BB962C8B-B14F-4D97-AF65-F5344CB8AC3E}">
        <p14:creationId xmlns:p14="http://schemas.microsoft.com/office/powerpoint/2010/main" val="307206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A26A-9683-7D48-B786-3DFEE35AF4F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757160A-7592-5948-95F0-053FF4CA2A3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00BE82D-A89C-2B4D-B518-EE5F3BAE96A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3CB1513-A6CE-774E-A667-A658A6695A29}"/>
              </a:ext>
            </a:extLst>
          </p:cNvPr>
          <p:cNvSpPr>
            <a:spLocks noGrp="1"/>
          </p:cNvSpPr>
          <p:nvPr>
            <p:ph type="dt" sz="half" idx="10"/>
          </p:nvPr>
        </p:nvSpPr>
        <p:spPr/>
        <p:txBody>
          <a:bodyPr/>
          <a:lstStyle/>
          <a:p>
            <a:fld id="{ECDA7A46-B3A9-1C44-89AC-29F9621D5792}" type="datetimeFigureOut">
              <a:rPr lang="en-US" smtClean="0"/>
              <a:t>8/21/21</a:t>
            </a:fld>
            <a:endParaRPr lang="en-US"/>
          </a:p>
        </p:txBody>
      </p:sp>
      <p:sp>
        <p:nvSpPr>
          <p:cNvPr id="6" name="Footer Placeholder 5">
            <a:extLst>
              <a:ext uri="{FF2B5EF4-FFF2-40B4-BE49-F238E27FC236}">
                <a16:creationId xmlns:a16="http://schemas.microsoft.com/office/drawing/2014/main" id="{318C95E8-38CE-BC43-9F9D-36614A5EA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748C4-9A84-7944-9C47-4CA518C4B3D1}"/>
              </a:ext>
            </a:extLst>
          </p:cNvPr>
          <p:cNvSpPr>
            <a:spLocks noGrp="1"/>
          </p:cNvSpPr>
          <p:nvPr>
            <p:ph type="sldNum" sz="quarter" idx="12"/>
          </p:nvPr>
        </p:nvSpPr>
        <p:spPr/>
        <p:txBody>
          <a:bodyPr/>
          <a:lstStyle/>
          <a:p>
            <a:fld id="{E3A73E80-D508-8B48-A146-075E27EA5741}" type="slidenum">
              <a:rPr lang="en-US" smtClean="0"/>
              <a:t>‹#›</a:t>
            </a:fld>
            <a:endParaRPr lang="en-US"/>
          </a:p>
        </p:txBody>
      </p:sp>
    </p:spTree>
    <p:extLst>
      <p:ext uri="{BB962C8B-B14F-4D97-AF65-F5344CB8AC3E}">
        <p14:creationId xmlns:p14="http://schemas.microsoft.com/office/powerpoint/2010/main" val="1653166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F103-645E-F745-8F0B-F14DC87F146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1CD09A5-C494-AA47-94F8-BB09C4E1EB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1091834-AB00-D54E-8805-A412069055D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2865E1F-B7F9-FD40-9523-2592FD98B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6CCDEF9-52FB-3444-8857-00C9DC92865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59E2B9B-6C33-0748-B7C0-329784905B39}"/>
              </a:ext>
            </a:extLst>
          </p:cNvPr>
          <p:cNvSpPr>
            <a:spLocks noGrp="1"/>
          </p:cNvSpPr>
          <p:nvPr>
            <p:ph type="dt" sz="half" idx="10"/>
          </p:nvPr>
        </p:nvSpPr>
        <p:spPr/>
        <p:txBody>
          <a:bodyPr/>
          <a:lstStyle/>
          <a:p>
            <a:fld id="{ECDA7A46-B3A9-1C44-89AC-29F9621D5792}" type="datetimeFigureOut">
              <a:rPr lang="en-US" smtClean="0"/>
              <a:t>8/21/21</a:t>
            </a:fld>
            <a:endParaRPr lang="en-US"/>
          </a:p>
        </p:txBody>
      </p:sp>
      <p:sp>
        <p:nvSpPr>
          <p:cNvPr id="8" name="Footer Placeholder 7">
            <a:extLst>
              <a:ext uri="{FF2B5EF4-FFF2-40B4-BE49-F238E27FC236}">
                <a16:creationId xmlns:a16="http://schemas.microsoft.com/office/drawing/2014/main" id="{59FD7A35-64B0-D740-9D96-D313F5E73E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66CB9C-1329-2447-8550-348BB7C3C9B4}"/>
              </a:ext>
            </a:extLst>
          </p:cNvPr>
          <p:cNvSpPr>
            <a:spLocks noGrp="1"/>
          </p:cNvSpPr>
          <p:nvPr>
            <p:ph type="sldNum" sz="quarter" idx="12"/>
          </p:nvPr>
        </p:nvSpPr>
        <p:spPr/>
        <p:txBody>
          <a:bodyPr/>
          <a:lstStyle/>
          <a:p>
            <a:fld id="{E3A73E80-D508-8B48-A146-075E27EA5741}" type="slidenum">
              <a:rPr lang="en-US" smtClean="0"/>
              <a:t>‹#›</a:t>
            </a:fld>
            <a:endParaRPr lang="en-US"/>
          </a:p>
        </p:txBody>
      </p:sp>
    </p:spTree>
    <p:extLst>
      <p:ext uri="{BB962C8B-B14F-4D97-AF65-F5344CB8AC3E}">
        <p14:creationId xmlns:p14="http://schemas.microsoft.com/office/powerpoint/2010/main" val="2764132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48B7-7F80-2447-A9A2-021268EF21A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00A6AF3-FCA6-5748-9DB7-3A803DB52BF5}"/>
              </a:ext>
            </a:extLst>
          </p:cNvPr>
          <p:cNvSpPr>
            <a:spLocks noGrp="1"/>
          </p:cNvSpPr>
          <p:nvPr>
            <p:ph type="dt" sz="half" idx="10"/>
          </p:nvPr>
        </p:nvSpPr>
        <p:spPr/>
        <p:txBody>
          <a:bodyPr/>
          <a:lstStyle/>
          <a:p>
            <a:fld id="{ECDA7A46-B3A9-1C44-89AC-29F9621D5792}" type="datetimeFigureOut">
              <a:rPr lang="en-US" smtClean="0"/>
              <a:t>8/21/21</a:t>
            </a:fld>
            <a:endParaRPr lang="en-US"/>
          </a:p>
        </p:txBody>
      </p:sp>
      <p:sp>
        <p:nvSpPr>
          <p:cNvPr id="4" name="Footer Placeholder 3">
            <a:extLst>
              <a:ext uri="{FF2B5EF4-FFF2-40B4-BE49-F238E27FC236}">
                <a16:creationId xmlns:a16="http://schemas.microsoft.com/office/drawing/2014/main" id="{FEE0B5CD-FC41-964E-BD04-C2F09B3916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F288C6-273F-C647-A522-70F393633F3B}"/>
              </a:ext>
            </a:extLst>
          </p:cNvPr>
          <p:cNvSpPr>
            <a:spLocks noGrp="1"/>
          </p:cNvSpPr>
          <p:nvPr>
            <p:ph type="sldNum" sz="quarter" idx="12"/>
          </p:nvPr>
        </p:nvSpPr>
        <p:spPr/>
        <p:txBody>
          <a:bodyPr/>
          <a:lstStyle/>
          <a:p>
            <a:fld id="{E3A73E80-D508-8B48-A146-075E27EA5741}" type="slidenum">
              <a:rPr lang="en-US" smtClean="0"/>
              <a:t>‹#›</a:t>
            </a:fld>
            <a:endParaRPr lang="en-US"/>
          </a:p>
        </p:txBody>
      </p:sp>
    </p:spTree>
    <p:extLst>
      <p:ext uri="{BB962C8B-B14F-4D97-AF65-F5344CB8AC3E}">
        <p14:creationId xmlns:p14="http://schemas.microsoft.com/office/powerpoint/2010/main" val="806680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3E616B-9A3D-DB43-A7F6-340004CA07CE}"/>
              </a:ext>
            </a:extLst>
          </p:cNvPr>
          <p:cNvSpPr>
            <a:spLocks noGrp="1"/>
          </p:cNvSpPr>
          <p:nvPr>
            <p:ph type="dt" sz="half" idx="10"/>
          </p:nvPr>
        </p:nvSpPr>
        <p:spPr/>
        <p:txBody>
          <a:bodyPr/>
          <a:lstStyle/>
          <a:p>
            <a:fld id="{ECDA7A46-B3A9-1C44-89AC-29F9621D5792}" type="datetimeFigureOut">
              <a:rPr lang="en-US" smtClean="0"/>
              <a:t>8/21/21</a:t>
            </a:fld>
            <a:endParaRPr lang="en-US"/>
          </a:p>
        </p:txBody>
      </p:sp>
      <p:sp>
        <p:nvSpPr>
          <p:cNvPr id="3" name="Footer Placeholder 2">
            <a:extLst>
              <a:ext uri="{FF2B5EF4-FFF2-40B4-BE49-F238E27FC236}">
                <a16:creationId xmlns:a16="http://schemas.microsoft.com/office/drawing/2014/main" id="{BD8824C5-E578-6C42-BDAA-F2FBD712F0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6748B0-52E1-4D4A-A6B1-4EEA42E1F2E0}"/>
              </a:ext>
            </a:extLst>
          </p:cNvPr>
          <p:cNvSpPr>
            <a:spLocks noGrp="1"/>
          </p:cNvSpPr>
          <p:nvPr>
            <p:ph type="sldNum" sz="quarter" idx="12"/>
          </p:nvPr>
        </p:nvSpPr>
        <p:spPr/>
        <p:txBody>
          <a:bodyPr/>
          <a:lstStyle/>
          <a:p>
            <a:fld id="{E3A73E80-D508-8B48-A146-075E27EA5741}" type="slidenum">
              <a:rPr lang="en-US" smtClean="0"/>
              <a:t>‹#›</a:t>
            </a:fld>
            <a:endParaRPr lang="en-US"/>
          </a:p>
        </p:txBody>
      </p:sp>
    </p:spTree>
    <p:extLst>
      <p:ext uri="{BB962C8B-B14F-4D97-AF65-F5344CB8AC3E}">
        <p14:creationId xmlns:p14="http://schemas.microsoft.com/office/powerpoint/2010/main" val="3688331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FB0E-417D-9A46-A265-0DF7862A274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58BD7C4-133D-8D40-96FE-2574A873E9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52713E5-9E47-AA43-9C91-89EDA1F94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22BD3BA-33C9-3E42-818B-CFB245EA670F}"/>
              </a:ext>
            </a:extLst>
          </p:cNvPr>
          <p:cNvSpPr>
            <a:spLocks noGrp="1"/>
          </p:cNvSpPr>
          <p:nvPr>
            <p:ph type="dt" sz="half" idx="10"/>
          </p:nvPr>
        </p:nvSpPr>
        <p:spPr/>
        <p:txBody>
          <a:bodyPr/>
          <a:lstStyle/>
          <a:p>
            <a:fld id="{ECDA7A46-B3A9-1C44-89AC-29F9621D5792}" type="datetimeFigureOut">
              <a:rPr lang="en-US" smtClean="0"/>
              <a:t>8/21/21</a:t>
            </a:fld>
            <a:endParaRPr lang="en-US"/>
          </a:p>
        </p:txBody>
      </p:sp>
      <p:sp>
        <p:nvSpPr>
          <p:cNvPr id="6" name="Footer Placeholder 5">
            <a:extLst>
              <a:ext uri="{FF2B5EF4-FFF2-40B4-BE49-F238E27FC236}">
                <a16:creationId xmlns:a16="http://schemas.microsoft.com/office/drawing/2014/main" id="{2E5580E1-FDDF-AF48-8980-DF8195F56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D69930-8D67-FA44-AA40-52C4E3A03C0E}"/>
              </a:ext>
            </a:extLst>
          </p:cNvPr>
          <p:cNvSpPr>
            <a:spLocks noGrp="1"/>
          </p:cNvSpPr>
          <p:nvPr>
            <p:ph type="sldNum" sz="quarter" idx="12"/>
          </p:nvPr>
        </p:nvSpPr>
        <p:spPr/>
        <p:txBody>
          <a:bodyPr/>
          <a:lstStyle/>
          <a:p>
            <a:fld id="{E3A73E80-D508-8B48-A146-075E27EA5741}" type="slidenum">
              <a:rPr lang="en-US" smtClean="0"/>
              <a:t>‹#›</a:t>
            </a:fld>
            <a:endParaRPr lang="en-US"/>
          </a:p>
        </p:txBody>
      </p:sp>
    </p:spTree>
    <p:extLst>
      <p:ext uri="{BB962C8B-B14F-4D97-AF65-F5344CB8AC3E}">
        <p14:creationId xmlns:p14="http://schemas.microsoft.com/office/powerpoint/2010/main" val="423046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5AD6-59B3-4B4C-AA7F-92BE738E8E9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AA5DD6D-80F5-E642-AA81-7DE776A8F2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D82C95-7431-6444-9B0B-8BE9983FB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3CFF9EC-0E6B-8B40-9881-9A909B57BCE8}"/>
              </a:ext>
            </a:extLst>
          </p:cNvPr>
          <p:cNvSpPr>
            <a:spLocks noGrp="1"/>
          </p:cNvSpPr>
          <p:nvPr>
            <p:ph type="dt" sz="half" idx="10"/>
          </p:nvPr>
        </p:nvSpPr>
        <p:spPr/>
        <p:txBody>
          <a:bodyPr/>
          <a:lstStyle/>
          <a:p>
            <a:fld id="{ECDA7A46-B3A9-1C44-89AC-29F9621D5792}" type="datetimeFigureOut">
              <a:rPr lang="en-US" smtClean="0"/>
              <a:t>8/21/21</a:t>
            </a:fld>
            <a:endParaRPr lang="en-US"/>
          </a:p>
        </p:txBody>
      </p:sp>
      <p:sp>
        <p:nvSpPr>
          <p:cNvPr id="6" name="Footer Placeholder 5">
            <a:extLst>
              <a:ext uri="{FF2B5EF4-FFF2-40B4-BE49-F238E27FC236}">
                <a16:creationId xmlns:a16="http://schemas.microsoft.com/office/drawing/2014/main" id="{DA1FCF70-A607-0C42-9E25-EF909E501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78EF25-F1C9-4D47-8089-87D1C62DB8C0}"/>
              </a:ext>
            </a:extLst>
          </p:cNvPr>
          <p:cNvSpPr>
            <a:spLocks noGrp="1"/>
          </p:cNvSpPr>
          <p:nvPr>
            <p:ph type="sldNum" sz="quarter" idx="12"/>
          </p:nvPr>
        </p:nvSpPr>
        <p:spPr/>
        <p:txBody>
          <a:bodyPr/>
          <a:lstStyle/>
          <a:p>
            <a:fld id="{E3A73E80-D508-8B48-A146-075E27EA5741}" type="slidenum">
              <a:rPr lang="en-US" smtClean="0"/>
              <a:t>‹#›</a:t>
            </a:fld>
            <a:endParaRPr lang="en-US"/>
          </a:p>
        </p:txBody>
      </p:sp>
    </p:spTree>
    <p:extLst>
      <p:ext uri="{BB962C8B-B14F-4D97-AF65-F5344CB8AC3E}">
        <p14:creationId xmlns:p14="http://schemas.microsoft.com/office/powerpoint/2010/main" val="792073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50618B-ADF8-D047-9C7B-7B4CE52B28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1A3BFB8-3F1B-A640-978B-FB3F60A58E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62BD72-5BD5-8146-BC04-8ABB56DD8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DA7A46-B3A9-1C44-89AC-29F9621D5792}" type="datetimeFigureOut">
              <a:rPr lang="en-US" smtClean="0"/>
              <a:t>8/21/21</a:t>
            </a:fld>
            <a:endParaRPr lang="en-US"/>
          </a:p>
        </p:txBody>
      </p:sp>
      <p:sp>
        <p:nvSpPr>
          <p:cNvPr id="5" name="Footer Placeholder 4">
            <a:extLst>
              <a:ext uri="{FF2B5EF4-FFF2-40B4-BE49-F238E27FC236}">
                <a16:creationId xmlns:a16="http://schemas.microsoft.com/office/drawing/2014/main" id="{F7025FF6-0BD3-4849-9048-CD738CFBE5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4803E3-35DA-2740-824F-07B5E57975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73E80-D508-8B48-A146-075E27EA5741}" type="slidenum">
              <a:rPr lang="en-US" smtClean="0"/>
              <a:t>‹#›</a:t>
            </a:fld>
            <a:endParaRPr lang="en-US"/>
          </a:p>
        </p:txBody>
      </p:sp>
    </p:spTree>
    <p:extLst>
      <p:ext uri="{BB962C8B-B14F-4D97-AF65-F5344CB8AC3E}">
        <p14:creationId xmlns:p14="http://schemas.microsoft.com/office/powerpoint/2010/main" val="1688187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1BBC60-2793-8E49-9638-C18FA7F18E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5F01DA1-4B6D-E042-A128-CA0CBD685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99874C-4223-284C-B9C6-FCD38DF48F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7A3E9-21BC-174C-AE35-0CBAE681642A}" type="datetimeFigureOut">
              <a:rPr lang="en-US" smtClean="0"/>
              <a:t>8/21/21</a:t>
            </a:fld>
            <a:endParaRPr lang="en-US"/>
          </a:p>
        </p:txBody>
      </p:sp>
      <p:sp>
        <p:nvSpPr>
          <p:cNvPr id="5" name="Footer Placeholder 4">
            <a:extLst>
              <a:ext uri="{FF2B5EF4-FFF2-40B4-BE49-F238E27FC236}">
                <a16:creationId xmlns:a16="http://schemas.microsoft.com/office/drawing/2014/main" id="{3D027794-7B30-374B-8F80-68B0506048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4898C1-5A06-B145-8F76-2BA9CCCC70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4AB620-7A7D-2143-BCA6-A730B4AFD24C}" type="slidenum">
              <a:rPr lang="en-US" smtClean="0"/>
              <a:t>‹#›</a:t>
            </a:fld>
            <a:endParaRPr lang="en-US"/>
          </a:p>
        </p:txBody>
      </p:sp>
    </p:spTree>
    <p:extLst>
      <p:ext uri="{BB962C8B-B14F-4D97-AF65-F5344CB8AC3E}">
        <p14:creationId xmlns:p14="http://schemas.microsoft.com/office/powerpoint/2010/main" val="1755772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GVisor" TargetMode="External"/><Relationship Id="rId3" Type="http://schemas.openxmlformats.org/officeDocument/2006/relationships/image" Target="../media/image25.jp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nabla-containers.github.io/" TargetMode="External"/><Relationship Id="rId5" Type="http://schemas.openxmlformats.org/officeDocument/2006/relationships/image" Target="../media/image26.png"/><Relationship Id="rId4" Type="http://schemas.openxmlformats.org/officeDocument/2006/relationships/hyperlink" Target="https://www.assistanz.com/kata-containers-overview/"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www.techrepublic.com/article/how-to-commit-changes-to-a-docker-image/" TargetMode="External"/><Relationship Id="rId3" Type="http://schemas.openxmlformats.org/officeDocument/2006/relationships/image" Target="../media/image28.png"/><Relationship Id="rId7" Type="http://schemas.openxmlformats.org/officeDocument/2006/relationships/image" Target="../media/image30.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containerd.io/" TargetMode="External"/><Relationship Id="rId5" Type="http://schemas.openxmlformats.org/officeDocument/2006/relationships/image" Target="../media/image29.png"/><Relationship Id="rId4" Type="http://schemas.openxmlformats.org/officeDocument/2006/relationships/hyperlink" Target="https://openstandia.jp/oss_info/cri-o/index.html" TargetMode="Externa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codeblog.dotsandbrackets.com/helm-package-manager/" TargetMode="Externa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4.xml.rels><?xml version="1.0" encoding="UTF-8" standalone="yes"?>
<Relationships xmlns="http://schemas.openxmlformats.org/package/2006/relationships"><Relationship Id="rId8" Type="http://schemas.openxmlformats.org/officeDocument/2006/relationships/hyperlink" Target="https://kubernetes.io/releases/notes/" TargetMode="External"/><Relationship Id="rId3" Type="http://schemas.openxmlformats.org/officeDocument/2006/relationships/hyperlink" Target="https://kubernetes.io/docs" TargetMode="External"/><Relationship Id="rId7" Type="http://schemas.openxmlformats.org/officeDocument/2006/relationships/hyperlink" Target="https://docs.docker.com/engine/reference/builder/"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landscape.cncf.io/" TargetMode="External"/><Relationship Id="rId5" Type="http://schemas.openxmlformats.org/officeDocument/2006/relationships/hyperlink" Target="https://learnk8s.io/" TargetMode="External"/><Relationship Id="rId4" Type="http://schemas.openxmlformats.org/officeDocument/2006/relationships/hyperlink" Target="https://github.com/kubernetes/kubernetes/issues"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67.sv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FF6B7-40C0-5B42-BAFA-1D4077087E4C}"/>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Hello!</a:t>
            </a:r>
          </a:p>
        </p:txBody>
      </p:sp>
      <p:sp>
        <p:nvSpPr>
          <p:cNvPr id="20" name="Rectangle 1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09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ACB72-3535-4C1F-B618-F4CBD214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090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AF8498-D347-1E42-B970-BB307DD1AAB2}"/>
              </a:ext>
            </a:extLst>
          </p:cNvPr>
          <p:cNvSpPr>
            <a:spLocks noGrp="1"/>
          </p:cNvSpPr>
          <p:nvPr>
            <p:ph type="title"/>
          </p:nvPr>
        </p:nvSpPr>
        <p:spPr>
          <a:xfrm>
            <a:off x="593954" y="581891"/>
            <a:ext cx="3771009" cy="3740727"/>
          </a:xfrm>
        </p:spPr>
        <p:txBody>
          <a:bodyPr vert="horz" lIns="91440" tIns="45720" rIns="91440" bIns="45720" rtlCol="0" anchor="b">
            <a:normAutofit/>
          </a:bodyPr>
          <a:lstStyle/>
          <a:p>
            <a:r>
              <a:rPr lang="en-US" sz="5400" kern="1200">
                <a:solidFill>
                  <a:schemeClr val="bg1"/>
                </a:solidFill>
                <a:latin typeface="+mj-lt"/>
                <a:ea typeface="+mj-ea"/>
                <a:cs typeface="+mj-cs"/>
              </a:rPr>
              <a:t>Foreword: Containers vs VMs</a:t>
            </a:r>
          </a:p>
        </p:txBody>
      </p:sp>
      <p:pic>
        <p:nvPicPr>
          <p:cNvPr id="4" name="Graphic 2">
            <a:extLst>
              <a:ext uri="{FF2B5EF4-FFF2-40B4-BE49-F238E27FC236}">
                <a16:creationId xmlns:a16="http://schemas.microsoft.com/office/drawing/2014/main" id="{E6BDA1C1-CFEE-DC4C-B356-F7EE76845944}"/>
              </a:ext>
            </a:extLst>
          </p:cNvPr>
          <p:cNvPicPr>
            <a:picLocks noGrp="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3027" y="928080"/>
            <a:ext cx="5881662" cy="4871679"/>
          </a:xfrm>
          <a:prstGeom prst="rect">
            <a:avLst/>
          </a:prstGeom>
        </p:spPr>
      </p:pic>
    </p:spTree>
    <p:extLst>
      <p:ext uri="{BB962C8B-B14F-4D97-AF65-F5344CB8AC3E}">
        <p14:creationId xmlns:p14="http://schemas.microsoft.com/office/powerpoint/2010/main" val="1743840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D8322-4D5E-7F49-AF8F-B00FAD82D1C2}"/>
              </a:ext>
            </a:extLst>
          </p:cNvPr>
          <p:cNvSpPr>
            <a:spLocks noGrp="1"/>
          </p:cNvSpPr>
          <p:nvPr>
            <p:ph type="title"/>
          </p:nvPr>
        </p:nvSpPr>
        <p:spPr>
          <a:xfrm>
            <a:off x="621629" y="640080"/>
            <a:ext cx="4225290" cy="5578816"/>
          </a:xfrm>
        </p:spPr>
        <p:txBody>
          <a:bodyPr vert="horz" lIns="91440" tIns="45720" rIns="91440" bIns="45720" rtlCol="0" anchor="ctr">
            <a:normAutofit/>
          </a:bodyPr>
          <a:lstStyle/>
          <a:p>
            <a:r>
              <a:rPr lang="en-US" kern="1200" dirty="0">
                <a:solidFill>
                  <a:srgbClr val="FFFFFF"/>
                </a:solidFill>
                <a:latin typeface="+mj-lt"/>
                <a:ea typeface="+mj-ea"/>
                <a:cs typeface="+mj-cs"/>
              </a:rPr>
              <a:t>Side note: Unikernels</a:t>
            </a:r>
          </a:p>
        </p:txBody>
      </p:sp>
      <p:pic>
        <p:nvPicPr>
          <p:cNvPr id="16" name="Content Placeholder 4" descr="Logo, company name&#10;&#10;Description automatically generated">
            <a:extLst>
              <a:ext uri="{FF2B5EF4-FFF2-40B4-BE49-F238E27FC236}">
                <a16:creationId xmlns:a16="http://schemas.microsoft.com/office/drawing/2014/main" id="{AF08C02A-ADD3-EB43-8C6D-6446717638B6}"/>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tretch>
            <a:fillRect/>
          </a:stretch>
        </p:blipFill>
        <p:spPr>
          <a:xfrm>
            <a:off x="5789613" y="455152"/>
            <a:ext cx="2422525" cy="3743325"/>
          </a:xfrm>
        </p:spPr>
      </p:pic>
      <p:pic>
        <p:nvPicPr>
          <p:cNvPr id="17" name="Picture 16" descr="A picture containing text, picture frame&#10;&#10;Description automatically generated">
            <a:extLst>
              <a:ext uri="{FF2B5EF4-FFF2-40B4-BE49-F238E27FC236}">
                <a16:creationId xmlns:a16="http://schemas.microsoft.com/office/drawing/2014/main" id="{E054130E-3311-4F47-BE57-59DEA85D366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283575" y="455152"/>
            <a:ext cx="3743325" cy="3743325"/>
          </a:xfrm>
          <a:prstGeom prst="rect">
            <a:avLst/>
          </a:prstGeom>
        </p:spPr>
      </p:pic>
      <p:pic>
        <p:nvPicPr>
          <p:cNvPr id="18" name="Picture 17" descr="A picture containing logo&#10;&#10;Description automatically generated">
            <a:extLst>
              <a:ext uri="{FF2B5EF4-FFF2-40B4-BE49-F238E27FC236}">
                <a16:creationId xmlns:a16="http://schemas.microsoft.com/office/drawing/2014/main" id="{B92F8A2D-269E-A446-8DC8-4E71E8052F02}"/>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6558352" y="4655125"/>
            <a:ext cx="4711701" cy="1563771"/>
          </a:xfrm>
          <a:prstGeom prst="rect">
            <a:avLst/>
          </a:prstGeom>
        </p:spPr>
      </p:pic>
    </p:spTree>
    <p:extLst>
      <p:ext uri="{BB962C8B-B14F-4D97-AF65-F5344CB8AC3E}">
        <p14:creationId xmlns:p14="http://schemas.microsoft.com/office/powerpoint/2010/main" val="1552262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picture containing shape&#10;&#10;Description automatically generated">
            <a:extLst>
              <a:ext uri="{FF2B5EF4-FFF2-40B4-BE49-F238E27FC236}">
                <a16:creationId xmlns:a16="http://schemas.microsoft.com/office/drawing/2014/main" id="{2225D5F9-B76A-C44E-A69D-081104EB44C1}"/>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tretch>
            <a:fillRect/>
          </a:stretch>
        </p:blipFill>
        <p:spPr>
          <a:xfrm>
            <a:off x="7467600" y="256315"/>
            <a:ext cx="2714625" cy="2714625"/>
          </a:xfrm>
        </p:spPr>
      </p:pic>
      <p:pic>
        <p:nvPicPr>
          <p:cNvPr id="8" name="Picture 7" descr="Shape&#10;&#10;Description automatically generated with medium confidence">
            <a:extLst>
              <a:ext uri="{FF2B5EF4-FFF2-40B4-BE49-F238E27FC236}">
                <a16:creationId xmlns:a16="http://schemas.microsoft.com/office/drawing/2014/main" id="{66A4158B-1C94-A842-851A-1DF1DBEE3966}"/>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467600" y="3422650"/>
            <a:ext cx="2714625" cy="620713"/>
          </a:xfrm>
          <a:prstGeom prst="rect">
            <a:avLst/>
          </a:prstGeom>
        </p:spPr>
      </p:pic>
      <p:pic>
        <p:nvPicPr>
          <p:cNvPr id="10" name="Picture 9" descr="Logo, company name&#10;&#10;Description automatically generated">
            <a:extLst>
              <a:ext uri="{FF2B5EF4-FFF2-40B4-BE49-F238E27FC236}">
                <a16:creationId xmlns:a16="http://schemas.microsoft.com/office/drawing/2014/main" id="{E30BA6AF-5D0A-6740-94B0-C1D02ED959A4}"/>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7467600" y="4406585"/>
            <a:ext cx="2714625" cy="2106613"/>
          </a:xfrm>
          <a:prstGeom prst="rect">
            <a:avLst/>
          </a:prstGeom>
        </p:spPr>
      </p:pic>
      <p:sp>
        <p:nvSpPr>
          <p:cNvPr id="2" name="Title 1">
            <a:extLst>
              <a:ext uri="{FF2B5EF4-FFF2-40B4-BE49-F238E27FC236}">
                <a16:creationId xmlns:a16="http://schemas.microsoft.com/office/drawing/2014/main" id="{97EF982A-BE74-2243-A74A-31B877809BE1}"/>
              </a:ext>
            </a:extLst>
          </p:cNvPr>
          <p:cNvSpPr>
            <a:spLocks noGrp="1"/>
          </p:cNvSpPr>
          <p:nvPr>
            <p:ph type="title"/>
          </p:nvPr>
        </p:nvSpPr>
        <p:spPr>
          <a:xfrm>
            <a:off x="621629" y="640080"/>
            <a:ext cx="4225290" cy="5578816"/>
          </a:xfrm>
        </p:spPr>
        <p:txBody>
          <a:bodyPr vert="horz" lIns="91440" tIns="45720" rIns="91440" bIns="45720" rtlCol="0" anchor="ctr">
            <a:normAutofit/>
          </a:bodyPr>
          <a:lstStyle/>
          <a:p>
            <a:r>
              <a:rPr lang="en-US" kern="1200" dirty="0">
                <a:solidFill>
                  <a:srgbClr val="FFFFFF"/>
                </a:solidFill>
                <a:latin typeface="+mj-lt"/>
                <a:ea typeface="+mj-ea"/>
                <a:cs typeface="+mj-cs"/>
              </a:rPr>
              <a:t>Foreword: Container runtimes</a:t>
            </a:r>
          </a:p>
        </p:txBody>
      </p:sp>
    </p:spTree>
    <p:extLst>
      <p:ext uri="{BB962C8B-B14F-4D97-AF65-F5344CB8AC3E}">
        <p14:creationId xmlns:p14="http://schemas.microsoft.com/office/powerpoint/2010/main" val="1898717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5C8FC0-9803-754B-BADE-616E06E5A3C8}"/>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What Kubernetes is</a:t>
            </a:r>
          </a:p>
        </p:txBody>
      </p:sp>
      <p:graphicFrame>
        <p:nvGraphicFramePr>
          <p:cNvPr id="5" name="Content Placeholder 2">
            <a:extLst>
              <a:ext uri="{FF2B5EF4-FFF2-40B4-BE49-F238E27FC236}">
                <a16:creationId xmlns:a16="http://schemas.microsoft.com/office/drawing/2014/main" id="{0A9967FA-7B30-4E1E-A9CA-E0DB634662D2}"/>
              </a:ext>
            </a:extLst>
          </p:cNvPr>
          <p:cNvGraphicFramePr>
            <a:graphicFrameLocks noGrp="1"/>
          </p:cNvGraphicFramePr>
          <p:nvPr>
            <p:ph idx="1"/>
            <p:extLst>
              <p:ext uri="{D42A27DB-BD31-4B8C-83A1-F6EECF244321}">
                <p14:modId xmlns:p14="http://schemas.microsoft.com/office/powerpoint/2010/main" val="148828812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2888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BF0EFC-F67A-454F-8B21-07BA2A8E971D}"/>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What Kubernetes is not</a:t>
            </a:r>
          </a:p>
        </p:txBody>
      </p:sp>
      <p:graphicFrame>
        <p:nvGraphicFramePr>
          <p:cNvPr id="15" name="Content Placeholder 2">
            <a:extLst>
              <a:ext uri="{FF2B5EF4-FFF2-40B4-BE49-F238E27FC236}">
                <a16:creationId xmlns:a16="http://schemas.microsoft.com/office/drawing/2014/main" id="{EEBA822B-308F-4937-8E53-1D050F904FEC}"/>
              </a:ext>
            </a:extLst>
          </p:cNvPr>
          <p:cNvGraphicFramePr>
            <a:graphicFrameLocks noGrp="1"/>
          </p:cNvGraphicFramePr>
          <p:nvPr>
            <p:ph idx="1"/>
            <p:extLst>
              <p:ext uri="{D42A27DB-BD31-4B8C-83A1-F6EECF244321}">
                <p14:modId xmlns:p14="http://schemas.microsoft.com/office/powerpoint/2010/main" val="330715091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7089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F30076-490D-134A-B1AB-2F0EF8627C58}"/>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Downsides to using Kubernetes</a:t>
            </a:r>
          </a:p>
        </p:txBody>
      </p:sp>
      <p:graphicFrame>
        <p:nvGraphicFramePr>
          <p:cNvPr id="5" name="Content Placeholder 2">
            <a:extLst>
              <a:ext uri="{FF2B5EF4-FFF2-40B4-BE49-F238E27FC236}">
                <a16:creationId xmlns:a16="http://schemas.microsoft.com/office/drawing/2014/main" id="{CDAF3160-7620-4A7F-A12B-842546B88B53}"/>
              </a:ext>
            </a:extLst>
          </p:cNvPr>
          <p:cNvGraphicFramePr>
            <a:graphicFrameLocks noGrp="1"/>
          </p:cNvGraphicFramePr>
          <p:nvPr>
            <p:ph idx="1"/>
            <p:extLst>
              <p:ext uri="{D42A27DB-BD31-4B8C-83A1-F6EECF244321}">
                <p14:modId xmlns:p14="http://schemas.microsoft.com/office/powerpoint/2010/main" val="47452667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2087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F6FB63-0817-FF46-ABD3-CDD5C1788C12}"/>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a:solidFill>
                  <a:srgbClr val="FFFFFF"/>
                </a:solidFill>
                <a:latin typeface="+mj-lt"/>
                <a:ea typeface="+mj-ea"/>
                <a:cs typeface="+mj-cs"/>
              </a:rPr>
              <a:t>How Kubernetes works</a:t>
            </a:r>
          </a:p>
        </p:txBody>
      </p:sp>
      <p:sp>
        <p:nvSpPr>
          <p:cNvPr id="8" name="Freeform 7">
            <a:extLst>
              <a:ext uri="{FF2B5EF4-FFF2-40B4-BE49-F238E27FC236}">
                <a16:creationId xmlns:a16="http://schemas.microsoft.com/office/drawing/2014/main" id="{EC2EBE7E-C847-4C4A-8A8F-DE7D97B1B97B}"/>
              </a:ext>
            </a:extLst>
          </p:cNvPr>
          <p:cNvSpPr/>
          <p:nvPr/>
        </p:nvSpPr>
        <p:spPr>
          <a:xfrm>
            <a:off x="4062806" y="1507285"/>
            <a:ext cx="8301350" cy="3878826"/>
          </a:xfrm>
          <a:custGeom>
            <a:avLst/>
            <a:gdLst>
              <a:gd name="connsiteX0" fmla="*/ 0 w 8301350"/>
              <a:gd name="connsiteY0" fmla="*/ 0 h 3878826"/>
              <a:gd name="connsiteX1" fmla="*/ 8301350 w 8301350"/>
              <a:gd name="connsiteY1" fmla="*/ 0 h 3878826"/>
              <a:gd name="connsiteX2" fmla="*/ 8301350 w 8301350"/>
              <a:gd name="connsiteY2" fmla="*/ 3878826 h 3878826"/>
              <a:gd name="connsiteX3" fmla="*/ 0 w 8301350"/>
              <a:gd name="connsiteY3" fmla="*/ 3878826 h 3878826"/>
            </a:gdLst>
            <a:ahLst/>
            <a:cxnLst>
              <a:cxn ang="0">
                <a:pos x="connsiteX0" y="connsiteY0"/>
              </a:cxn>
              <a:cxn ang="0">
                <a:pos x="connsiteX1" y="connsiteY1"/>
              </a:cxn>
              <a:cxn ang="0">
                <a:pos x="connsiteX2" y="connsiteY2"/>
              </a:cxn>
              <a:cxn ang="0">
                <a:pos x="connsiteX3" y="connsiteY3"/>
              </a:cxn>
            </a:cxnLst>
            <a:rect l="l" t="t" r="r" b="b"/>
            <a:pathLst>
              <a:path w="8301350" h="3878826">
                <a:moveTo>
                  <a:pt x="0" y="0"/>
                </a:moveTo>
                <a:lnTo>
                  <a:pt x="8301350" y="0"/>
                </a:lnTo>
                <a:lnTo>
                  <a:pt x="8301350" y="3878826"/>
                </a:lnTo>
                <a:lnTo>
                  <a:pt x="0" y="3878826"/>
                </a:lnTo>
                <a:close/>
              </a:path>
            </a:pathLst>
          </a:custGeom>
          <a:noFill/>
          <a:ln w="6626" cap="flat">
            <a:noFill/>
            <a:prstDash val="solid"/>
            <a:miter/>
          </a:ln>
        </p:spPr>
        <p:txBody>
          <a:bodyPr rtlCol="0" anchor="ctr"/>
          <a:lstStyle/>
          <a:p>
            <a:endParaRPr lang="en-GB" dirty="0"/>
          </a:p>
        </p:txBody>
      </p:sp>
      <p:grpSp>
        <p:nvGrpSpPr>
          <p:cNvPr id="9" name="Content Placeholder 4">
            <a:extLst>
              <a:ext uri="{FF2B5EF4-FFF2-40B4-BE49-F238E27FC236}">
                <a16:creationId xmlns:a16="http://schemas.microsoft.com/office/drawing/2014/main" id="{3C28E7EC-AFC3-FB43-BDD9-B0780B90FDDA}"/>
              </a:ext>
            </a:extLst>
          </p:cNvPr>
          <p:cNvGrpSpPr/>
          <p:nvPr/>
        </p:nvGrpSpPr>
        <p:grpSpPr>
          <a:xfrm>
            <a:off x="4175620" y="964976"/>
            <a:ext cx="7912894" cy="4928046"/>
            <a:chOff x="4162992" y="1607524"/>
            <a:chExt cx="6340321" cy="3608567"/>
          </a:xfrm>
        </p:grpSpPr>
        <p:sp>
          <p:nvSpPr>
            <p:cNvPr id="12" name="Freeform 11">
              <a:extLst>
                <a:ext uri="{FF2B5EF4-FFF2-40B4-BE49-F238E27FC236}">
                  <a16:creationId xmlns:a16="http://schemas.microsoft.com/office/drawing/2014/main" id="{174E1966-C77D-CB47-A1E3-8BCD2F90AB0C}"/>
                </a:ext>
              </a:extLst>
            </p:cNvPr>
            <p:cNvSpPr/>
            <p:nvPr/>
          </p:nvSpPr>
          <p:spPr>
            <a:xfrm>
              <a:off x="4334383" y="1778285"/>
              <a:ext cx="2332003" cy="3048624"/>
            </a:xfrm>
            <a:custGeom>
              <a:avLst/>
              <a:gdLst>
                <a:gd name="connsiteX0" fmla="*/ 2332003 w 2332003"/>
                <a:gd name="connsiteY0" fmla="*/ 0 h 3048624"/>
                <a:gd name="connsiteX1" fmla="*/ 2332003 w 2332003"/>
                <a:gd name="connsiteY1" fmla="*/ 125422 h 3048624"/>
                <a:gd name="connsiteX2" fmla="*/ 2332003 w 2332003"/>
                <a:gd name="connsiteY2" fmla="*/ 2923203 h 3048624"/>
                <a:gd name="connsiteX3" fmla="*/ 2332003 w 2332003"/>
                <a:gd name="connsiteY3" fmla="*/ 3048625 h 3048624"/>
                <a:gd name="connsiteX4" fmla="*/ 0 w 2332003"/>
                <a:gd name="connsiteY4" fmla="*/ 3048625 h 3048624"/>
                <a:gd name="connsiteX5" fmla="*/ 0 w 2332003"/>
                <a:gd name="connsiteY5" fmla="*/ 2923203 h 3048624"/>
                <a:gd name="connsiteX6" fmla="*/ 0 w 2332003"/>
                <a:gd name="connsiteY6" fmla="*/ 125422 h 3048624"/>
                <a:gd name="connsiteX7" fmla="*/ 0 w 2332003"/>
                <a:gd name="connsiteY7" fmla="*/ 0 h 3048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2003" h="3048624">
                  <a:moveTo>
                    <a:pt x="2332003" y="0"/>
                  </a:moveTo>
                  <a:cubicBezTo>
                    <a:pt x="2332003" y="0"/>
                    <a:pt x="2332003" y="56153"/>
                    <a:pt x="2332003" y="125422"/>
                  </a:cubicBezTo>
                  <a:lnTo>
                    <a:pt x="2332003" y="2923203"/>
                  </a:lnTo>
                  <a:cubicBezTo>
                    <a:pt x="2332003" y="2992471"/>
                    <a:pt x="2332003" y="3048625"/>
                    <a:pt x="2332003" y="3048625"/>
                  </a:cubicBezTo>
                  <a:lnTo>
                    <a:pt x="0" y="3048625"/>
                  </a:lnTo>
                  <a:cubicBezTo>
                    <a:pt x="0" y="3048625"/>
                    <a:pt x="0" y="2992471"/>
                    <a:pt x="0" y="2923203"/>
                  </a:cubicBezTo>
                  <a:lnTo>
                    <a:pt x="0" y="125422"/>
                  </a:lnTo>
                  <a:cubicBezTo>
                    <a:pt x="0" y="56153"/>
                    <a:pt x="0" y="0"/>
                    <a:pt x="0" y="0"/>
                  </a:cubicBezTo>
                  <a:close/>
                </a:path>
              </a:pathLst>
            </a:custGeom>
            <a:noFill/>
            <a:ln w="17229" cap="flat">
              <a:solidFill>
                <a:srgbClr val="336DE5">
                  <a:alpha val="95000"/>
                </a:srgbClr>
              </a:solidFill>
              <a:custDash>
                <a:ds d="1560000" sp="195000"/>
              </a:custDash>
              <a:miter/>
            </a:ln>
          </p:spPr>
          <p:txBody>
            <a:bodyPr rtlCol="0" anchor="ctr"/>
            <a:lstStyle/>
            <a:p>
              <a:endParaRPr lang="en-GB"/>
            </a:p>
          </p:txBody>
        </p:sp>
        <p:sp>
          <p:nvSpPr>
            <p:cNvPr id="13" name="Freeform 12">
              <a:extLst>
                <a:ext uri="{FF2B5EF4-FFF2-40B4-BE49-F238E27FC236}">
                  <a16:creationId xmlns:a16="http://schemas.microsoft.com/office/drawing/2014/main" id="{EF599F5A-2574-AB41-B13B-FCAC98CD07D1}"/>
                </a:ext>
              </a:extLst>
            </p:cNvPr>
            <p:cNvSpPr/>
            <p:nvPr/>
          </p:nvSpPr>
          <p:spPr>
            <a:xfrm>
              <a:off x="4162992" y="1607524"/>
              <a:ext cx="6340321" cy="3608567"/>
            </a:xfrm>
            <a:custGeom>
              <a:avLst/>
              <a:gdLst>
                <a:gd name="connsiteX0" fmla="*/ 6340322 w 6340321"/>
                <a:gd name="connsiteY0" fmla="*/ 0 h 3608567"/>
                <a:gd name="connsiteX1" fmla="*/ 6340322 w 6340321"/>
                <a:gd name="connsiteY1" fmla="*/ 229368 h 3608567"/>
                <a:gd name="connsiteX2" fmla="*/ 6340322 w 6340321"/>
                <a:gd name="connsiteY2" fmla="*/ 3379200 h 3608567"/>
                <a:gd name="connsiteX3" fmla="*/ 6340322 w 6340321"/>
                <a:gd name="connsiteY3" fmla="*/ 3608568 h 3608567"/>
                <a:gd name="connsiteX4" fmla="*/ 0 w 6340321"/>
                <a:gd name="connsiteY4" fmla="*/ 3608568 h 3608567"/>
                <a:gd name="connsiteX5" fmla="*/ 0 w 6340321"/>
                <a:gd name="connsiteY5" fmla="*/ 3379200 h 3608567"/>
                <a:gd name="connsiteX6" fmla="*/ 0 w 6340321"/>
                <a:gd name="connsiteY6" fmla="*/ 229368 h 3608567"/>
                <a:gd name="connsiteX7" fmla="*/ 0 w 6340321"/>
                <a:gd name="connsiteY7" fmla="*/ 0 h 36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0321" h="3608567">
                  <a:moveTo>
                    <a:pt x="6340322" y="0"/>
                  </a:moveTo>
                  <a:cubicBezTo>
                    <a:pt x="6340322" y="0"/>
                    <a:pt x="6340322" y="102692"/>
                    <a:pt x="6340322" y="229368"/>
                  </a:cubicBezTo>
                  <a:lnTo>
                    <a:pt x="6340322" y="3379200"/>
                  </a:lnTo>
                  <a:cubicBezTo>
                    <a:pt x="6340322" y="3505877"/>
                    <a:pt x="6340322" y="3608568"/>
                    <a:pt x="6340322" y="3608568"/>
                  </a:cubicBezTo>
                  <a:lnTo>
                    <a:pt x="0" y="3608568"/>
                  </a:lnTo>
                  <a:cubicBezTo>
                    <a:pt x="0" y="3608568"/>
                    <a:pt x="0" y="3505877"/>
                    <a:pt x="0" y="3379200"/>
                  </a:cubicBezTo>
                  <a:lnTo>
                    <a:pt x="0" y="229368"/>
                  </a:lnTo>
                  <a:cubicBezTo>
                    <a:pt x="0" y="102692"/>
                    <a:pt x="0" y="0"/>
                    <a:pt x="0" y="0"/>
                  </a:cubicBezTo>
                  <a:close/>
                </a:path>
              </a:pathLst>
            </a:custGeom>
            <a:solidFill>
              <a:srgbClr val="6D6D6D">
                <a:alpha val="43000"/>
              </a:srgbClr>
            </a:solidFill>
            <a:ln w="6626"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3753C751-36E4-D343-A11D-D6A8601925C6}"/>
                </a:ext>
              </a:extLst>
            </p:cNvPr>
            <p:cNvSpPr/>
            <p:nvPr/>
          </p:nvSpPr>
          <p:spPr>
            <a:xfrm>
              <a:off x="4274410" y="1778027"/>
              <a:ext cx="2306873" cy="2925165"/>
            </a:xfrm>
            <a:custGeom>
              <a:avLst/>
              <a:gdLst>
                <a:gd name="connsiteX0" fmla="*/ 66 w 2306873"/>
                <a:gd name="connsiteY0" fmla="*/ 384567 h 2925165"/>
                <a:gd name="connsiteX1" fmla="*/ 384634 w 2306873"/>
                <a:gd name="connsiteY1" fmla="*/ 0 h 2925165"/>
                <a:gd name="connsiteX2" fmla="*/ 1922306 w 2306873"/>
                <a:gd name="connsiteY2" fmla="*/ 0 h 2925165"/>
                <a:gd name="connsiteX3" fmla="*/ 2306874 w 2306873"/>
                <a:gd name="connsiteY3" fmla="*/ 384567 h 2925165"/>
                <a:gd name="connsiteX4" fmla="*/ 2306874 w 2306873"/>
                <a:gd name="connsiteY4" fmla="*/ 2540598 h 2925165"/>
                <a:gd name="connsiteX5" fmla="*/ 1922306 w 2306873"/>
                <a:gd name="connsiteY5" fmla="*/ 2925165 h 2925165"/>
                <a:gd name="connsiteX6" fmla="*/ 384567 w 2306873"/>
                <a:gd name="connsiteY6" fmla="*/ 2925165 h 2925165"/>
                <a:gd name="connsiteX7" fmla="*/ 0 w 2306873"/>
                <a:gd name="connsiteY7" fmla="*/ 2540598 h 292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6873" h="2925165">
                  <a:moveTo>
                    <a:pt x="66" y="384567"/>
                  </a:moveTo>
                  <a:cubicBezTo>
                    <a:pt x="66" y="172177"/>
                    <a:pt x="172243" y="0"/>
                    <a:pt x="384634" y="0"/>
                  </a:cubicBezTo>
                  <a:lnTo>
                    <a:pt x="1922306" y="0"/>
                  </a:lnTo>
                  <a:cubicBezTo>
                    <a:pt x="2134700" y="0"/>
                    <a:pt x="2306874" y="172177"/>
                    <a:pt x="2306874" y="384567"/>
                  </a:cubicBezTo>
                  <a:lnTo>
                    <a:pt x="2306874" y="2540598"/>
                  </a:lnTo>
                  <a:cubicBezTo>
                    <a:pt x="2306874" y="2752985"/>
                    <a:pt x="2134700" y="2925165"/>
                    <a:pt x="1922306" y="2925165"/>
                  </a:cubicBezTo>
                  <a:lnTo>
                    <a:pt x="384567" y="2925165"/>
                  </a:lnTo>
                  <a:cubicBezTo>
                    <a:pt x="172177" y="2925165"/>
                    <a:pt x="0" y="2752985"/>
                    <a:pt x="0" y="2540598"/>
                  </a:cubicBezTo>
                  <a:close/>
                </a:path>
              </a:pathLst>
            </a:custGeom>
            <a:solidFill>
              <a:srgbClr val="000000">
                <a:alpha val="0"/>
              </a:srgbClr>
            </a:solidFill>
            <a:ln w="6626"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E87007B7-BE34-F34A-AF22-13BB63404240}"/>
                </a:ext>
              </a:extLst>
            </p:cNvPr>
            <p:cNvSpPr/>
            <p:nvPr/>
          </p:nvSpPr>
          <p:spPr>
            <a:xfrm>
              <a:off x="6700208" y="2104047"/>
              <a:ext cx="2953278" cy="6630"/>
            </a:xfrm>
            <a:custGeom>
              <a:avLst/>
              <a:gdLst>
                <a:gd name="connsiteX0" fmla="*/ 0 w 2953278"/>
                <a:gd name="connsiteY0" fmla="*/ 0 h 6630"/>
                <a:gd name="connsiteX1" fmla="*/ 2953278 w 2953278"/>
                <a:gd name="connsiteY1" fmla="*/ 0 h 6630"/>
              </a:gdLst>
              <a:ahLst/>
              <a:cxnLst>
                <a:cxn ang="0">
                  <a:pos x="connsiteX0" y="connsiteY0"/>
                </a:cxn>
                <a:cxn ang="0">
                  <a:pos x="connsiteX1" y="connsiteY1"/>
                </a:cxn>
              </a:cxnLst>
              <a:rect l="l" t="t" r="r" b="b"/>
              <a:pathLst>
                <a:path w="2953278" h="6630">
                  <a:moveTo>
                    <a:pt x="0" y="0"/>
                  </a:moveTo>
                  <a:lnTo>
                    <a:pt x="2953278" y="0"/>
                  </a:lnTo>
                </a:path>
              </a:pathLst>
            </a:custGeom>
            <a:solidFill>
              <a:srgbClr val="000000">
                <a:alpha val="0"/>
              </a:srgbClr>
            </a:solidFill>
            <a:ln w="6626"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812FAFB6-20E7-5F40-8CF2-92966C94AACC}"/>
                </a:ext>
              </a:extLst>
            </p:cNvPr>
            <p:cNvSpPr/>
            <p:nvPr/>
          </p:nvSpPr>
          <p:spPr>
            <a:xfrm>
              <a:off x="7250736" y="3132347"/>
              <a:ext cx="909567" cy="1832927"/>
            </a:xfrm>
            <a:custGeom>
              <a:avLst/>
              <a:gdLst>
                <a:gd name="connsiteX0" fmla="*/ 32423 w 909567"/>
                <a:gd name="connsiteY0" fmla="*/ 0 h 1832927"/>
                <a:gd name="connsiteX1" fmla="*/ 25793 w 909567"/>
                <a:gd name="connsiteY1" fmla="*/ 1459 h 1832927"/>
                <a:gd name="connsiteX2" fmla="*/ 14189 w 909567"/>
                <a:gd name="connsiteY2" fmla="*/ 12598 h 1832927"/>
                <a:gd name="connsiteX3" fmla="*/ 5106 w 909567"/>
                <a:gd name="connsiteY3" fmla="*/ 30765 h 1832927"/>
                <a:gd name="connsiteX4" fmla="*/ 0 w 909567"/>
                <a:gd name="connsiteY4" fmla="*/ 56094 h 1832927"/>
                <a:gd name="connsiteX5" fmla="*/ 0 w 909567"/>
                <a:gd name="connsiteY5" fmla="*/ 1776768 h 1832927"/>
                <a:gd name="connsiteX6" fmla="*/ 5106 w 909567"/>
                <a:gd name="connsiteY6" fmla="*/ 1801963 h 1832927"/>
                <a:gd name="connsiteX7" fmla="*/ 14189 w 909567"/>
                <a:gd name="connsiteY7" fmla="*/ 1821855 h 1832927"/>
                <a:gd name="connsiteX8" fmla="*/ 25793 w 909567"/>
                <a:gd name="connsiteY8" fmla="*/ 1831602 h 1832927"/>
                <a:gd name="connsiteX9" fmla="*/ 32423 w 909567"/>
                <a:gd name="connsiteY9" fmla="*/ 1832928 h 1832927"/>
                <a:gd name="connsiteX10" fmla="*/ 877211 w 909567"/>
                <a:gd name="connsiteY10" fmla="*/ 1832928 h 1832927"/>
                <a:gd name="connsiteX11" fmla="*/ 884306 w 909567"/>
                <a:gd name="connsiteY11" fmla="*/ 1831602 h 1832927"/>
                <a:gd name="connsiteX12" fmla="*/ 895976 w 909567"/>
                <a:gd name="connsiteY12" fmla="*/ 1821855 h 1832927"/>
                <a:gd name="connsiteX13" fmla="*/ 904396 w 909567"/>
                <a:gd name="connsiteY13" fmla="*/ 1801963 h 1832927"/>
                <a:gd name="connsiteX14" fmla="*/ 909568 w 909567"/>
                <a:gd name="connsiteY14" fmla="*/ 1776768 h 1832927"/>
                <a:gd name="connsiteX15" fmla="*/ 909568 w 909567"/>
                <a:gd name="connsiteY15" fmla="*/ 56094 h 1832927"/>
                <a:gd name="connsiteX16" fmla="*/ 904396 w 909567"/>
                <a:gd name="connsiteY16" fmla="*/ 30765 h 1832927"/>
                <a:gd name="connsiteX17" fmla="*/ 895976 w 909567"/>
                <a:gd name="connsiteY17" fmla="*/ 12598 h 1832927"/>
                <a:gd name="connsiteX18" fmla="*/ 884439 w 909567"/>
                <a:gd name="connsiteY18" fmla="*/ 1459 h 1832927"/>
                <a:gd name="connsiteX19" fmla="*/ 877344 w 909567"/>
                <a:gd name="connsiteY19" fmla="*/ 0 h 183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09567" h="1832927">
                  <a:moveTo>
                    <a:pt x="32423" y="0"/>
                  </a:moveTo>
                  <a:lnTo>
                    <a:pt x="25793" y="1459"/>
                  </a:lnTo>
                  <a:lnTo>
                    <a:pt x="14189" y="12598"/>
                  </a:lnTo>
                  <a:lnTo>
                    <a:pt x="5106" y="30765"/>
                  </a:lnTo>
                  <a:lnTo>
                    <a:pt x="0" y="56094"/>
                  </a:lnTo>
                  <a:lnTo>
                    <a:pt x="0" y="1776768"/>
                  </a:lnTo>
                  <a:lnTo>
                    <a:pt x="5106" y="1801963"/>
                  </a:lnTo>
                  <a:lnTo>
                    <a:pt x="14189" y="1821855"/>
                  </a:lnTo>
                  <a:lnTo>
                    <a:pt x="25793" y="1831602"/>
                  </a:lnTo>
                  <a:lnTo>
                    <a:pt x="32423" y="1832928"/>
                  </a:lnTo>
                  <a:lnTo>
                    <a:pt x="877211" y="1832928"/>
                  </a:lnTo>
                  <a:lnTo>
                    <a:pt x="884306" y="1831602"/>
                  </a:lnTo>
                  <a:lnTo>
                    <a:pt x="895976" y="1821855"/>
                  </a:lnTo>
                  <a:lnTo>
                    <a:pt x="904396" y="1801963"/>
                  </a:lnTo>
                  <a:lnTo>
                    <a:pt x="909568" y="1776768"/>
                  </a:lnTo>
                  <a:lnTo>
                    <a:pt x="909568" y="56094"/>
                  </a:lnTo>
                  <a:lnTo>
                    <a:pt x="904396" y="30765"/>
                  </a:lnTo>
                  <a:lnTo>
                    <a:pt x="895976" y="12598"/>
                  </a:lnTo>
                  <a:lnTo>
                    <a:pt x="884439" y="1459"/>
                  </a:lnTo>
                  <a:lnTo>
                    <a:pt x="877344" y="0"/>
                  </a:lnTo>
                  <a:close/>
                </a:path>
              </a:pathLst>
            </a:custGeom>
            <a:solidFill>
              <a:srgbClr val="E6E6E6"/>
            </a:solidFill>
            <a:ln w="6626" cap="flat">
              <a:noFill/>
              <a:prstDash val="solid"/>
              <a:miter/>
            </a:ln>
          </p:spPr>
          <p:txBody>
            <a:bodyPr rtlCol="0" anchor="ctr"/>
            <a:lstStyle/>
            <a:p>
              <a:endParaRPr lang="en-GB"/>
            </a:p>
          </p:txBody>
        </p:sp>
        <p:sp>
          <p:nvSpPr>
            <p:cNvPr id="18" name="Freeform 17">
              <a:extLst>
                <a:ext uri="{FF2B5EF4-FFF2-40B4-BE49-F238E27FC236}">
                  <a16:creationId xmlns:a16="http://schemas.microsoft.com/office/drawing/2014/main" id="{A4724058-2595-404E-B218-936F30111724}"/>
                </a:ext>
              </a:extLst>
            </p:cNvPr>
            <p:cNvSpPr/>
            <p:nvPr/>
          </p:nvSpPr>
          <p:spPr>
            <a:xfrm>
              <a:off x="8316186" y="3132347"/>
              <a:ext cx="909567" cy="1832927"/>
            </a:xfrm>
            <a:custGeom>
              <a:avLst/>
              <a:gdLst>
                <a:gd name="connsiteX0" fmla="*/ 32489 w 909567"/>
                <a:gd name="connsiteY0" fmla="*/ 0 h 1832927"/>
                <a:gd name="connsiteX1" fmla="*/ 25859 w 909567"/>
                <a:gd name="connsiteY1" fmla="*/ 1459 h 1832927"/>
                <a:gd name="connsiteX2" fmla="*/ 14189 w 909567"/>
                <a:gd name="connsiteY2" fmla="*/ 12598 h 1832927"/>
                <a:gd name="connsiteX3" fmla="*/ 5172 w 909567"/>
                <a:gd name="connsiteY3" fmla="*/ 30765 h 1832927"/>
                <a:gd name="connsiteX4" fmla="*/ 0 w 909567"/>
                <a:gd name="connsiteY4" fmla="*/ 56094 h 1832927"/>
                <a:gd name="connsiteX5" fmla="*/ 0 w 909567"/>
                <a:gd name="connsiteY5" fmla="*/ 1776768 h 1832927"/>
                <a:gd name="connsiteX6" fmla="*/ 5172 w 909567"/>
                <a:gd name="connsiteY6" fmla="*/ 1801963 h 1832927"/>
                <a:gd name="connsiteX7" fmla="*/ 14189 w 909567"/>
                <a:gd name="connsiteY7" fmla="*/ 1821855 h 1832927"/>
                <a:gd name="connsiteX8" fmla="*/ 25859 w 909567"/>
                <a:gd name="connsiteY8" fmla="*/ 1831602 h 1832927"/>
                <a:gd name="connsiteX9" fmla="*/ 32489 w 909567"/>
                <a:gd name="connsiteY9" fmla="*/ 1832928 h 1832927"/>
                <a:gd name="connsiteX10" fmla="*/ 877278 w 909567"/>
                <a:gd name="connsiteY10" fmla="*/ 1832928 h 1832927"/>
                <a:gd name="connsiteX11" fmla="*/ 884372 w 909567"/>
                <a:gd name="connsiteY11" fmla="*/ 1831602 h 1832927"/>
                <a:gd name="connsiteX12" fmla="*/ 895976 w 909567"/>
                <a:gd name="connsiteY12" fmla="*/ 1821855 h 1832927"/>
                <a:gd name="connsiteX13" fmla="*/ 904463 w 909567"/>
                <a:gd name="connsiteY13" fmla="*/ 1801963 h 1832927"/>
                <a:gd name="connsiteX14" fmla="*/ 909568 w 909567"/>
                <a:gd name="connsiteY14" fmla="*/ 1776768 h 1832927"/>
                <a:gd name="connsiteX15" fmla="*/ 909568 w 909567"/>
                <a:gd name="connsiteY15" fmla="*/ 56094 h 1832927"/>
                <a:gd name="connsiteX16" fmla="*/ 904463 w 909567"/>
                <a:gd name="connsiteY16" fmla="*/ 30765 h 1832927"/>
                <a:gd name="connsiteX17" fmla="*/ 895976 w 909567"/>
                <a:gd name="connsiteY17" fmla="*/ 12598 h 1832927"/>
                <a:gd name="connsiteX18" fmla="*/ 884372 w 909567"/>
                <a:gd name="connsiteY18" fmla="*/ 1459 h 1832927"/>
                <a:gd name="connsiteX19" fmla="*/ 877278 w 909567"/>
                <a:gd name="connsiteY19" fmla="*/ 0 h 183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09567" h="1832927">
                  <a:moveTo>
                    <a:pt x="32489" y="0"/>
                  </a:moveTo>
                  <a:lnTo>
                    <a:pt x="25859" y="1459"/>
                  </a:lnTo>
                  <a:lnTo>
                    <a:pt x="14189" y="12598"/>
                  </a:lnTo>
                  <a:lnTo>
                    <a:pt x="5172" y="30765"/>
                  </a:lnTo>
                  <a:lnTo>
                    <a:pt x="0" y="56094"/>
                  </a:lnTo>
                  <a:lnTo>
                    <a:pt x="0" y="1776768"/>
                  </a:lnTo>
                  <a:lnTo>
                    <a:pt x="5172" y="1801963"/>
                  </a:lnTo>
                  <a:lnTo>
                    <a:pt x="14189" y="1821855"/>
                  </a:lnTo>
                  <a:lnTo>
                    <a:pt x="25859" y="1831602"/>
                  </a:lnTo>
                  <a:lnTo>
                    <a:pt x="32489" y="1832928"/>
                  </a:lnTo>
                  <a:lnTo>
                    <a:pt x="877278" y="1832928"/>
                  </a:lnTo>
                  <a:lnTo>
                    <a:pt x="884372" y="1831602"/>
                  </a:lnTo>
                  <a:lnTo>
                    <a:pt x="895976" y="1821855"/>
                  </a:lnTo>
                  <a:lnTo>
                    <a:pt x="904463" y="1801963"/>
                  </a:lnTo>
                  <a:lnTo>
                    <a:pt x="909568" y="1776768"/>
                  </a:lnTo>
                  <a:lnTo>
                    <a:pt x="909568" y="56094"/>
                  </a:lnTo>
                  <a:lnTo>
                    <a:pt x="904463" y="30765"/>
                  </a:lnTo>
                  <a:lnTo>
                    <a:pt x="895976" y="12598"/>
                  </a:lnTo>
                  <a:lnTo>
                    <a:pt x="884372" y="1459"/>
                  </a:lnTo>
                  <a:lnTo>
                    <a:pt x="877278" y="0"/>
                  </a:lnTo>
                  <a:close/>
                </a:path>
              </a:pathLst>
            </a:custGeom>
            <a:solidFill>
              <a:srgbClr val="E6E6E6"/>
            </a:solidFill>
            <a:ln w="6626"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E463AC91-546A-344C-B418-136D803AA32F}"/>
                </a:ext>
              </a:extLst>
            </p:cNvPr>
            <p:cNvSpPr/>
            <p:nvPr/>
          </p:nvSpPr>
          <p:spPr>
            <a:xfrm>
              <a:off x="9381637" y="3132347"/>
              <a:ext cx="909634" cy="1832927"/>
            </a:xfrm>
            <a:custGeom>
              <a:avLst/>
              <a:gdLst>
                <a:gd name="connsiteX0" fmla="*/ 32489 w 909634"/>
                <a:gd name="connsiteY0" fmla="*/ 0 h 1832927"/>
                <a:gd name="connsiteX1" fmla="*/ 25859 w 909634"/>
                <a:gd name="connsiteY1" fmla="*/ 1459 h 1832927"/>
                <a:gd name="connsiteX2" fmla="*/ 14256 w 909634"/>
                <a:gd name="connsiteY2" fmla="*/ 12598 h 1832927"/>
                <a:gd name="connsiteX3" fmla="*/ 5172 w 909634"/>
                <a:gd name="connsiteY3" fmla="*/ 30765 h 1832927"/>
                <a:gd name="connsiteX4" fmla="*/ 0 w 909634"/>
                <a:gd name="connsiteY4" fmla="*/ 56094 h 1832927"/>
                <a:gd name="connsiteX5" fmla="*/ 0 w 909634"/>
                <a:gd name="connsiteY5" fmla="*/ 1776768 h 1832927"/>
                <a:gd name="connsiteX6" fmla="*/ 5172 w 909634"/>
                <a:gd name="connsiteY6" fmla="*/ 1801963 h 1832927"/>
                <a:gd name="connsiteX7" fmla="*/ 14256 w 909634"/>
                <a:gd name="connsiteY7" fmla="*/ 1821855 h 1832927"/>
                <a:gd name="connsiteX8" fmla="*/ 25859 w 909634"/>
                <a:gd name="connsiteY8" fmla="*/ 1831602 h 1832927"/>
                <a:gd name="connsiteX9" fmla="*/ 32489 w 909634"/>
                <a:gd name="connsiteY9" fmla="*/ 1832928 h 1832927"/>
                <a:gd name="connsiteX10" fmla="*/ 877278 w 909634"/>
                <a:gd name="connsiteY10" fmla="*/ 1832928 h 1832927"/>
                <a:gd name="connsiteX11" fmla="*/ 884372 w 909634"/>
                <a:gd name="connsiteY11" fmla="*/ 1831602 h 1832927"/>
                <a:gd name="connsiteX12" fmla="*/ 896042 w 909634"/>
                <a:gd name="connsiteY12" fmla="*/ 1821855 h 1832927"/>
                <a:gd name="connsiteX13" fmla="*/ 904463 w 909634"/>
                <a:gd name="connsiteY13" fmla="*/ 1801963 h 1832927"/>
                <a:gd name="connsiteX14" fmla="*/ 909634 w 909634"/>
                <a:gd name="connsiteY14" fmla="*/ 1776768 h 1832927"/>
                <a:gd name="connsiteX15" fmla="*/ 909634 w 909634"/>
                <a:gd name="connsiteY15" fmla="*/ 56094 h 1832927"/>
                <a:gd name="connsiteX16" fmla="*/ 904463 w 909634"/>
                <a:gd name="connsiteY16" fmla="*/ 30765 h 1832927"/>
                <a:gd name="connsiteX17" fmla="*/ 896042 w 909634"/>
                <a:gd name="connsiteY17" fmla="*/ 12598 h 1832927"/>
                <a:gd name="connsiteX18" fmla="*/ 884372 w 909634"/>
                <a:gd name="connsiteY18" fmla="*/ 1459 h 1832927"/>
                <a:gd name="connsiteX19" fmla="*/ 877278 w 909634"/>
                <a:gd name="connsiteY19" fmla="*/ 0 h 183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09634" h="1832927">
                  <a:moveTo>
                    <a:pt x="32489" y="0"/>
                  </a:moveTo>
                  <a:lnTo>
                    <a:pt x="25859" y="1459"/>
                  </a:lnTo>
                  <a:lnTo>
                    <a:pt x="14256" y="12598"/>
                  </a:lnTo>
                  <a:lnTo>
                    <a:pt x="5172" y="30765"/>
                  </a:lnTo>
                  <a:lnTo>
                    <a:pt x="0" y="56094"/>
                  </a:lnTo>
                  <a:lnTo>
                    <a:pt x="0" y="1776768"/>
                  </a:lnTo>
                  <a:lnTo>
                    <a:pt x="5172" y="1801963"/>
                  </a:lnTo>
                  <a:lnTo>
                    <a:pt x="14256" y="1821855"/>
                  </a:lnTo>
                  <a:lnTo>
                    <a:pt x="25859" y="1831602"/>
                  </a:lnTo>
                  <a:lnTo>
                    <a:pt x="32489" y="1832928"/>
                  </a:lnTo>
                  <a:lnTo>
                    <a:pt x="877278" y="1832928"/>
                  </a:lnTo>
                  <a:lnTo>
                    <a:pt x="884372" y="1831602"/>
                  </a:lnTo>
                  <a:lnTo>
                    <a:pt x="896042" y="1821855"/>
                  </a:lnTo>
                  <a:lnTo>
                    <a:pt x="904463" y="1801963"/>
                  </a:lnTo>
                  <a:lnTo>
                    <a:pt x="909634" y="1776768"/>
                  </a:lnTo>
                  <a:lnTo>
                    <a:pt x="909634" y="56094"/>
                  </a:lnTo>
                  <a:lnTo>
                    <a:pt x="904463" y="30765"/>
                  </a:lnTo>
                  <a:lnTo>
                    <a:pt x="896042" y="12598"/>
                  </a:lnTo>
                  <a:lnTo>
                    <a:pt x="884372" y="1459"/>
                  </a:lnTo>
                  <a:lnTo>
                    <a:pt x="877278" y="0"/>
                  </a:lnTo>
                  <a:close/>
                </a:path>
              </a:pathLst>
            </a:custGeom>
            <a:solidFill>
              <a:srgbClr val="E6E6E6"/>
            </a:solidFill>
            <a:ln w="6626"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8083C6A9-FB80-CD4F-BB24-7B5431F404FD}"/>
                </a:ext>
              </a:extLst>
            </p:cNvPr>
            <p:cNvSpPr/>
            <p:nvPr/>
          </p:nvSpPr>
          <p:spPr>
            <a:xfrm>
              <a:off x="6480673" y="3133540"/>
              <a:ext cx="2340821" cy="403464"/>
            </a:xfrm>
            <a:custGeom>
              <a:avLst/>
              <a:gdLst>
                <a:gd name="connsiteX0" fmla="*/ 0 w 2340821"/>
                <a:gd name="connsiteY0" fmla="*/ 0 h 403464"/>
                <a:gd name="connsiteX1" fmla="*/ 1170411 w 2340821"/>
                <a:gd name="connsiteY1" fmla="*/ 0 h 403464"/>
                <a:gd name="connsiteX2" fmla="*/ 1170411 w 2340821"/>
                <a:gd name="connsiteY2" fmla="*/ 403464 h 403464"/>
                <a:gd name="connsiteX3" fmla="*/ 2340822 w 2340821"/>
                <a:gd name="connsiteY3" fmla="*/ 403464 h 403464"/>
              </a:gdLst>
              <a:ahLst/>
              <a:cxnLst>
                <a:cxn ang="0">
                  <a:pos x="connsiteX0" y="connsiteY0"/>
                </a:cxn>
                <a:cxn ang="0">
                  <a:pos x="connsiteX1" y="connsiteY1"/>
                </a:cxn>
                <a:cxn ang="0">
                  <a:pos x="connsiteX2" y="connsiteY2"/>
                </a:cxn>
                <a:cxn ang="0">
                  <a:pos x="connsiteX3" y="connsiteY3"/>
                </a:cxn>
              </a:cxnLst>
              <a:rect l="l" t="t" r="r" b="b"/>
              <a:pathLst>
                <a:path w="2340821" h="403464">
                  <a:moveTo>
                    <a:pt x="0" y="0"/>
                  </a:moveTo>
                  <a:lnTo>
                    <a:pt x="1170411" y="0"/>
                  </a:lnTo>
                  <a:lnTo>
                    <a:pt x="1170411" y="403464"/>
                  </a:lnTo>
                  <a:lnTo>
                    <a:pt x="2340822" y="403464"/>
                  </a:lnTo>
                </a:path>
              </a:pathLst>
            </a:custGeom>
            <a:solidFill>
              <a:srgbClr val="000000">
                <a:alpha val="0"/>
              </a:srgbClr>
            </a:solidFill>
            <a:ln w="6626"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B73453B3-FECC-2F42-AD25-CF3C05845E29}"/>
                </a:ext>
              </a:extLst>
            </p:cNvPr>
            <p:cNvSpPr/>
            <p:nvPr/>
          </p:nvSpPr>
          <p:spPr>
            <a:xfrm>
              <a:off x="6104062" y="2489589"/>
              <a:ext cx="6630" cy="396833"/>
            </a:xfrm>
            <a:custGeom>
              <a:avLst/>
              <a:gdLst>
                <a:gd name="connsiteX0" fmla="*/ 0 w 6630"/>
                <a:gd name="connsiteY0" fmla="*/ 0 h 396833"/>
                <a:gd name="connsiteX1" fmla="*/ 0 w 6630"/>
                <a:gd name="connsiteY1" fmla="*/ 396834 h 396833"/>
              </a:gdLst>
              <a:ahLst/>
              <a:cxnLst>
                <a:cxn ang="0">
                  <a:pos x="connsiteX0" y="connsiteY0"/>
                </a:cxn>
                <a:cxn ang="0">
                  <a:pos x="connsiteX1" y="connsiteY1"/>
                </a:cxn>
              </a:cxnLst>
              <a:rect l="l" t="t" r="r" b="b"/>
              <a:pathLst>
                <a:path w="6630" h="396833">
                  <a:moveTo>
                    <a:pt x="0" y="0"/>
                  </a:moveTo>
                  <a:lnTo>
                    <a:pt x="0" y="396834"/>
                  </a:lnTo>
                </a:path>
              </a:pathLst>
            </a:custGeom>
            <a:solidFill>
              <a:srgbClr val="000000">
                <a:alpha val="0"/>
              </a:srgbClr>
            </a:solidFill>
            <a:ln w="6626"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EDC3311A-52D8-A941-9CA4-397D4A3C0256}"/>
                </a:ext>
              </a:extLst>
            </p:cNvPr>
            <p:cNvSpPr/>
            <p:nvPr/>
          </p:nvSpPr>
          <p:spPr>
            <a:xfrm>
              <a:off x="6046377" y="2453493"/>
              <a:ext cx="3898" cy="397722"/>
            </a:xfrm>
            <a:custGeom>
              <a:avLst/>
              <a:gdLst>
                <a:gd name="connsiteX0" fmla="*/ 0 w 3898"/>
                <a:gd name="connsiteY0" fmla="*/ 397722 h 397722"/>
                <a:gd name="connsiteX1" fmla="*/ 3899 w 3898"/>
                <a:gd name="connsiteY1" fmla="*/ 0 h 397722"/>
              </a:gdLst>
              <a:ahLst/>
              <a:cxnLst>
                <a:cxn ang="0">
                  <a:pos x="connsiteX0" y="connsiteY0"/>
                </a:cxn>
                <a:cxn ang="0">
                  <a:pos x="connsiteX1" y="connsiteY1"/>
                </a:cxn>
              </a:cxnLst>
              <a:rect l="l" t="t" r="r" b="b"/>
              <a:pathLst>
                <a:path w="3898" h="397722">
                  <a:moveTo>
                    <a:pt x="0" y="397722"/>
                  </a:moveTo>
                  <a:lnTo>
                    <a:pt x="3899" y="0"/>
                  </a:lnTo>
                </a:path>
              </a:pathLst>
            </a:custGeom>
            <a:noFill/>
            <a:ln w="9940" cap="flat">
              <a:solidFill>
                <a:srgbClr val="000000">
                  <a:alpha val="35000"/>
                </a:srgbClr>
              </a:solidFill>
              <a:custDash>
                <a:ds d="337500" sp="337500"/>
              </a:custDash>
              <a:round/>
            </a:ln>
          </p:spPr>
          <p:txBody>
            <a:bodyPr rtlCol="0" anchor="ctr"/>
            <a:lstStyle/>
            <a:p>
              <a:endParaRPr lang="en-GB"/>
            </a:p>
          </p:txBody>
        </p:sp>
        <p:grpSp>
          <p:nvGrpSpPr>
            <p:cNvPr id="23" name="Content Placeholder 4">
              <a:extLst>
                <a:ext uri="{FF2B5EF4-FFF2-40B4-BE49-F238E27FC236}">
                  <a16:creationId xmlns:a16="http://schemas.microsoft.com/office/drawing/2014/main" id="{B125914A-FDF1-A64E-BFEA-70CCE3FF831E}"/>
                </a:ext>
              </a:extLst>
            </p:cNvPr>
            <p:cNvGrpSpPr/>
            <p:nvPr/>
          </p:nvGrpSpPr>
          <p:grpSpPr>
            <a:xfrm>
              <a:off x="5081378" y="2397512"/>
              <a:ext cx="739430" cy="635464"/>
              <a:chOff x="5081378" y="2397512"/>
              <a:chExt cx="739430" cy="635464"/>
            </a:xfrm>
          </p:grpSpPr>
          <p:sp>
            <p:nvSpPr>
              <p:cNvPr id="24" name="Freeform 23">
                <a:extLst>
                  <a:ext uri="{FF2B5EF4-FFF2-40B4-BE49-F238E27FC236}">
                    <a16:creationId xmlns:a16="http://schemas.microsoft.com/office/drawing/2014/main" id="{1825AA43-CA2E-6948-833A-BB001DCFE5E1}"/>
                  </a:ext>
                </a:extLst>
              </p:cNvPr>
              <p:cNvSpPr/>
              <p:nvPr/>
            </p:nvSpPr>
            <p:spPr>
              <a:xfrm>
                <a:off x="5081378" y="2397512"/>
                <a:ext cx="725307" cy="635464"/>
              </a:xfrm>
              <a:custGeom>
                <a:avLst/>
                <a:gdLst>
                  <a:gd name="connsiteX0" fmla="*/ 0 w 725307"/>
                  <a:gd name="connsiteY0" fmla="*/ 0 h 635464"/>
                  <a:gd name="connsiteX1" fmla="*/ 725307 w 725307"/>
                  <a:gd name="connsiteY1" fmla="*/ 635464 h 635464"/>
                </a:gdLst>
                <a:ahLst/>
                <a:cxnLst>
                  <a:cxn ang="0">
                    <a:pos x="connsiteX0" y="connsiteY0"/>
                  </a:cxn>
                  <a:cxn ang="0">
                    <a:pos x="connsiteX1" y="connsiteY1"/>
                  </a:cxn>
                </a:cxnLst>
                <a:rect l="l" t="t" r="r" b="b"/>
                <a:pathLst>
                  <a:path w="725307" h="635464">
                    <a:moveTo>
                      <a:pt x="0" y="0"/>
                    </a:moveTo>
                    <a:lnTo>
                      <a:pt x="725307" y="635464"/>
                    </a:lnTo>
                  </a:path>
                </a:pathLst>
              </a:custGeom>
              <a:solidFill>
                <a:srgbClr val="000000">
                  <a:alpha val="0"/>
                </a:srgbClr>
              </a:solidFill>
              <a:ln w="6626" cap="flat">
                <a:noFill/>
                <a:prstDash val="solid"/>
                <a:miter/>
              </a:ln>
            </p:spPr>
            <p:txBody>
              <a:bodyPr rtlCol="0" anchor="ctr"/>
              <a:lstStyle/>
              <a:p>
                <a:endParaRPr lang="en-GB"/>
              </a:p>
            </p:txBody>
          </p:sp>
          <p:sp>
            <p:nvSpPr>
              <p:cNvPr id="25" name="Freeform 24">
                <a:extLst>
                  <a:ext uri="{FF2B5EF4-FFF2-40B4-BE49-F238E27FC236}">
                    <a16:creationId xmlns:a16="http://schemas.microsoft.com/office/drawing/2014/main" id="{DD429ED3-906C-7B4A-9419-ED1EC26B78CB}"/>
                  </a:ext>
                </a:extLst>
              </p:cNvPr>
              <p:cNvSpPr/>
              <p:nvPr/>
            </p:nvSpPr>
            <p:spPr>
              <a:xfrm>
                <a:off x="5114862" y="2426818"/>
                <a:ext cx="705946" cy="537718"/>
              </a:xfrm>
              <a:custGeom>
                <a:avLst/>
                <a:gdLst>
                  <a:gd name="connsiteX0" fmla="*/ 0 w 705946"/>
                  <a:gd name="connsiteY0" fmla="*/ 0 h 537718"/>
                  <a:gd name="connsiteX1" fmla="*/ 705946 w 705946"/>
                  <a:gd name="connsiteY1" fmla="*/ 537718 h 537718"/>
                </a:gdLst>
                <a:ahLst/>
                <a:cxnLst>
                  <a:cxn ang="0">
                    <a:pos x="connsiteX0" y="connsiteY0"/>
                  </a:cxn>
                  <a:cxn ang="0">
                    <a:pos x="connsiteX1" y="connsiteY1"/>
                  </a:cxn>
                </a:cxnLst>
                <a:rect l="l" t="t" r="r" b="b"/>
                <a:pathLst>
                  <a:path w="705946" h="537718">
                    <a:moveTo>
                      <a:pt x="0" y="0"/>
                    </a:moveTo>
                    <a:lnTo>
                      <a:pt x="705946" y="537718"/>
                    </a:lnTo>
                  </a:path>
                </a:pathLst>
              </a:custGeom>
              <a:noFill/>
              <a:ln w="6626" cap="flat">
                <a:solidFill>
                  <a:srgbClr val="000000"/>
                </a:solidFill>
                <a:prstDash val="solid"/>
                <a:round/>
              </a:ln>
            </p:spPr>
            <p:txBody>
              <a:bodyPr rtlCol="0" anchor="ctr"/>
              <a:lstStyle/>
              <a:p>
                <a:endParaRPr lang="en-GB"/>
              </a:p>
            </p:txBody>
          </p:sp>
          <p:sp>
            <p:nvSpPr>
              <p:cNvPr id="26" name="Freeform 25">
                <a:extLst>
                  <a:ext uri="{FF2B5EF4-FFF2-40B4-BE49-F238E27FC236}">
                    <a16:creationId xmlns:a16="http://schemas.microsoft.com/office/drawing/2014/main" id="{2CC413A7-7559-CA43-98CD-AAFA271C9BF0}"/>
                  </a:ext>
                </a:extLst>
              </p:cNvPr>
              <p:cNvSpPr/>
              <p:nvPr/>
            </p:nvSpPr>
            <p:spPr>
              <a:xfrm>
                <a:off x="5089733" y="2404341"/>
                <a:ext cx="33152" cy="31362"/>
              </a:xfrm>
              <a:custGeom>
                <a:avLst/>
                <a:gdLst>
                  <a:gd name="connsiteX0" fmla="*/ 33152 w 33152"/>
                  <a:gd name="connsiteY0" fmla="*/ 13261 h 31362"/>
                  <a:gd name="connsiteX1" fmla="*/ 0 w 33152"/>
                  <a:gd name="connsiteY1" fmla="*/ 0 h 31362"/>
                  <a:gd name="connsiteX2" fmla="*/ 17239 w 33152"/>
                  <a:gd name="connsiteY2" fmla="*/ 31362 h 31362"/>
                </a:gdLst>
                <a:ahLst/>
                <a:cxnLst>
                  <a:cxn ang="0">
                    <a:pos x="connsiteX0" y="connsiteY0"/>
                  </a:cxn>
                  <a:cxn ang="0">
                    <a:pos x="connsiteX1" y="connsiteY1"/>
                  </a:cxn>
                  <a:cxn ang="0">
                    <a:pos x="connsiteX2" y="connsiteY2"/>
                  </a:cxn>
                </a:cxnLst>
                <a:rect l="l" t="t" r="r" b="b"/>
                <a:pathLst>
                  <a:path w="33152" h="31362">
                    <a:moveTo>
                      <a:pt x="33152" y="13261"/>
                    </a:moveTo>
                    <a:lnTo>
                      <a:pt x="0" y="0"/>
                    </a:lnTo>
                    <a:lnTo>
                      <a:pt x="17239" y="31362"/>
                    </a:lnTo>
                    <a:close/>
                  </a:path>
                </a:pathLst>
              </a:custGeom>
              <a:noFill/>
              <a:ln w="6626" cap="flat">
                <a:solidFill>
                  <a:srgbClr val="000000"/>
                </a:solidFill>
                <a:prstDash val="solid"/>
                <a:miter/>
              </a:ln>
            </p:spPr>
            <p:txBody>
              <a:bodyPr rtlCol="0" anchor="ctr"/>
              <a:lstStyle/>
              <a:p>
                <a:endParaRPr lang="en-GB"/>
              </a:p>
            </p:txBody>
          </p:sp>
        </p:grpSp>
        <p:grpSp>
          <p:nvGrpSpPr>
            <p:cNvPr id="27" name="Content Placeholder 4">
              <a:extLst>
                <a:ext uri="{FF2B5EF4-FFF2-40B4-BE49-F238E27FC236}">
                  <a16:creationId xmlns:a16="http://schemas.microsoft.com/office/drawing/2014/main" id="{0CFC132F-6C7D-AD4B-A0D3-7DA6E66B7203}"/>
                </a:ext>
              </a:extLst>
            </p:cNvPr>
            <p:cNvGrpSpPr/>
            <p:nvPr/>
          </p:nvGrpSpPr>
          <p:grpSpPr>
            <a:xfrm>
              <a:off x="5072030" y="3278343"/>
              <a:ext cx="789954" cy="615453"/>
              <a:chOff x="5072030" y="3278343"/>
              <a:chExt cx="789954" cy="615453"/>
            </a:xfrm>
          </p:grpSpPr>
          <p:sp>
            <p:nvSpPr>
              <p:cNvPr id="28" name="Freeform 27">
                <a:extLst>
                  <a:ext uri="{FF2B5EF4-FFF2-40B4-BE49-F238E27FC236}">
                    <a16:creationId xmlns:a16="http://schemas.microsoft.com/office/drawing/2014/main" id="{4623E10A-3857-9E49-8A44-F79D49F42868}"/>
                  </a:ext>
                </a:extLst>
              </p:cNvPr>
              <p:cNvSpPr/>
              <p:nvPr/>
            </p:nvSpPr>
            <p:spPr>
              <a:xfrm>
                <a:off x="5072030" y="3300436"/>
                <a:ext cx="707338" cy="593360"/>
              </a:xfrm>
              <a:custGeom>
                <a:avLst/>
                <a:gdLst>
                  <a:gd name="connsiteX0" fmla="*/ 0 w 707338"/>
                  <a:gd name="connsiteY0" fmla="*/ 593361 h 593360"/>
                  <a:gd name="connsiteX1" fmla="*/ 707339 w 707338"/>
                  <a:gd name="connsiteY1" fmla="*/ 0 h 593360"/>
                </a:gdLst>
                <a:ahLst/>
                <a:cxnLst>
                  <a:cxn ang="0">
                    <a:pos x="connsiteX0" y="connsiteY0"/>
                  </a:cxn>
                  <a:cxn ang="0">
                    <a:pos x="connsiteX1" y="connsiteY1"/>
                  </a:cxn>
                </a:cxnLst>
                <a:rect l="l" t="t" r="r" b="b"/>
                <a:pathLst>
                  <a:path w="707338" h="593360">
                    <a:moveTo>
                      <a:pt x="0" y="593361"/>
                    </a:moveTo>
                    <a:lnTo>
                      <a:pt x="707339" y="0"/>
                    </a:lnTo>
                  </a:path>
                </a:pathLst>
              </a:custGeom>
              <a:solidFill>
                <a:srgbClr val="000000">
                  <a:alpha val="0"/>
                </a:srgbClr>
              </a:solidFill>
              <a:ln w="6626"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28EE1062-69CA-6944-A713-4DA50DC56788}"/>
                  </a:ext>
                </a:extLst>
              </p:cNvPr>
              <p:cNvSpPr/>
              <p:nvPr/>
            </p:nvSpPr>
            <p:spPr>
              <a:xfrm>
                <a:off x="5106309" y="3278343"/>
                <a:ext cx="755674" cy="586876"/>
              </a:xfrm>
              <a:custGeom>
                <a:avLst/>
                <a:gdLst>
                  <a:gd name="connsiteX0" fmla="*/ 0 w 755674"/>
                  <a:gd name="connsiteY0" fmla="*/ 586876 h 586876"/>
                  <a:gd name="connsiteX1" fmla="*/ 755675 w 755674"/>
                  <a:gd name="connsiteY1" fmla="*/ 0 h 586876"/>
                </a:gdLst>
                <a:ahLst/>
                <a:cxnLst>
                  <a:cxn ang="0">
                    <a:pos x="connsiteX0" y="connsiteY0"/>
                  </a:cxn>
                  <a:cxn ang="0">
                    <a:pos x="connsiteX1" y="connsiteY1"/>
                  </a:cxn>
                </a:cxnLst>
                <a:rect l="l" t="t" r="r" b="b"/>
                <a:pathLst>
                  <a:path w="755674" h="586876">
                    <a:moveTo>
                      <a:pt x="0" y="586876"/>
                    </a:moveTo>
                    <a:lnTo>
                      <a:pt x="755675" y="0"/>
                    </a:lnTo>
                  </a:path>
                </a:pathLst>
              </a:custGeom>
              <a:noFill/>
              <a:ln w="6626" cap="flat">
                <a:solidFill>
                  <a:srgbClr val="000000"/>
                </a:solidFill>
                <a:prstDash val="solid"/>
                <a:round/>
              </a:ln>
            </p:spPr>
            <p:txBody>
              <a:bodyPr rtlCol="0" anchor="ctr"/>
              <a:lstStyle/>
              <a:p>
                <a:endParaRPr lang="en-GB"/>
              </a:p>
            </p:txBody>
          </p:sp>
          <p:sp>
            <p:nvSpPr>
              <p:cNvPr id="30" name="Freeform 29">
                <a:extLst>
                  <a:ext uri="{FF2B5EF4-FFF2-40B4-BE49-F238E27FC236}">
                    <a16:creationId xmlns:a16="http://schemas.microsoft.com/office/drawing/2014/main" id="{33E953C3-7550-EB4B-818D-D687A5E82254}"/>
                  </a:ext>
                </a:extLst>
              </p:cNvPr>
              <p:cNvSpPr/>
              <p:nvPr/>
            </p:nvSpPr>
            <p:spPr>
              <a:xfrm>
                <a:off x="5080649" y="3855871"/>
                <a:ext cx="33682" cy="30964"/>
              </a:xfrm>
              <a:custGeom>
                <a:avLst/>
                <a:gdLst>
                  <a:gd name="connsiteX0" fmla="*/ 17902 w 33682"/>
                  <a:gd name="connsiteY0" fmla="*/ 0 h 30964"/>
                  <a:gd name="connsiteX1" fmla="*/ 0 w 33682"/>
                  <a:gd name="connsiteY1" fmla="*/ 30964 h 30964"/>
                  <a:gd name="connsiteX2" fmla="*/ 33683 w 33682"/>
                  <a:gd name="connsiteY2" fmla="*/ 18764 h 30964"/>
                </a:gdLst>
                <a:ahLst/>
                <a:cxnLst>
                  <a:cxn ang="0">
                    <a:pos x="connsiteX0" y="connsiteY0"/>
                  </a:cxn>
                  <a:cxn ang="0">
                    <a:pos x="connsiteX1" y="connsiteY1"/>
                  </a:cxn>
                  <a:cxn ang="0">
                    <a:pos x="connsiteX2" y="connsiteY2"/>
                  </a:cxn>
                </a:cxnLst>
                <a:rect l="l" t="t" r="r" b="b"/>
                <a:pathLst>
                  <a:path w="33682" h="30964">
                    <a:moveTo>
                      <a:pt x="17902" y="0"/>
                    </a:moveTo>
                    <a:lnTo>
                      <a:pt x="0" y="30964"/>
                    </a:lnTo>
                    <a:lnTo>
                      <a:pt x="33683" y="18764"/>
                    </a:lnTo>
                    <a:close/>
                  </a:path>
                </a:pathLst>
              </a:custGeom>
              <a:noFill/>
              <a:ln w="6626" cap="flat">
                <a:solidFill>
                  <a:srgbClr val="000000"/>
                </a:solidFill>
                <a:prstDash val="solid"/>
                <a:miter/>
              </a:ln>
            </p:spPr>
            <p:txBody>
              <a:bodyPr rtlCol="0" anchor="ctr"/>
              <a:lstStyle/>
              <a:p>
                <a:endParaRPr lang="en-GB"/>
              </a:p>
            </p:txBody>
          </p:sp>
        </p:grpSp>
        <p:sp>
          <p:nvSpPr>
            <p:cNvPr id="31" name="Freeform 30">
              <a:extLst>
                <a:ext uri="{FF2B5EF4-FFF2-40B4-BE49-F238E27FC236}">
                  <a16:creationId xmlns:a16="http://schemas.microsoft.com/office/drawing/2014/main" id="{38266E64-BE09-134A-812E-1D4997270A08}"/>
                </a:ext>
              </a:extLst>
            </p:cNvPr>
            <p:cNvSpPr/>
            <p:nvPr/>
          </p:nvSpPr>
          <p:spPr>
            <a:xfrm>
              <a:off x="4625162" y="3820192"/>
              <a:ext cx="465061" cy="465260"/>
            </a:xfrm>
            <a:custGeom>
              <a:avLst/>
              <a:gdLst>
                <a:gd name="connsiteX0" fmla="*/ 0 w 465061"/>
                <a:gd name="connsiteY0" fmla="*/ 0 h 465260"/>
                <a:gd name="connsiteX1" fmla="*/ 465061 w 465061"/>
                <a:gd name="connsiteY1" fmla="*/ 0 h 465260"/>
                <a:gd name="connsiteX2" fmla="*/ 465061 w 465061"/>
                <a:gd name="connsiteY2" fmla="*/ 465260 h 465260"/>
                <a:gd name="connsiteX3" fmla="*/ 0 w 465061"/>
                <a:gd name="connsiteY3" fmla="*/ 465260 h 465260"/>
              </a:gdLst>
              <a:ahLst/>
              <a:cxnLst>
                <a:cxn ang="0">
                  <a:pos x="connsiteX0" y="connsiteY0"/>
                </a:cxn>
                <a:cxn ang="0">
                  <a:pos x="connsiteX1" y="connsiteY1"/>
                </a:cxn>
                <a:cxn ang="0">
                  <a:pos x="connsiteX2" y="connsiteY2"/>
                </a:cxn>
                <a:cxn ang="0">
                  <a:pos x="connsiteX3" y="connsiteY3"/>
                </a:cxn>
              </a:cxnLst>
              <a:rect l="l" t="t" r="r" b="b"/>
              <a:pathLst>
                <a:path w="465061" h="465260">
                  <a:moveTo>
                    <a:pt x="0" y="0"/>
                  </a:moveTo>
                  <a:lnTo>
                    <a:pt x="465061" y="0"/>
                  </a:lnTo>
                  <a:lnTo>
                    <a:pt x="465061" y="465260"/>
                  </a:lnTo>
                  <a:lnTo>
                    <a:pt x="0" y="465260"/>
                  </a:lnTo>
                  <a:close/>
                </a:path>
              </a:pathLst>
            </a:custGeom>
            <a:solidFill>
              <a:srgbClr val="000000">
                <a:alpha val="0"/>
              </a:srgbClr>
            </a:solidFill>
            <a:ln w="6626" cap="flat">
              <a:noFill/>
              <a:prstDash val="solid"/>
              <a:miter/>
            </a:ln>
          </p:spPr>
          <p:txBody>
            <a:bodyPr rtlCol="0" anchor="ctr"/>
            <a:lstStyle/>
            <a:p>
              <a:endParaRPr lang="en-GB"/>
            </a:p>
          </p:txBody>
        </p:sp>
        <p:grpSp>
          <p:nvGrpSpPr>
            <p:cNvPr id="32" name="Content Placeholder 4">
              <a:extLst>
                <a:ext uri="{FF2B5EF4-FFF2-40B4-BE49-F238E27FC236}">
                  <a16:creationId xmlns:a16="http://schemas.microsoft.com/office/drawing/2014/main" id="{03AFAF8E-23A5-9A47-9901-A3198578E1A9}"/>
                </a:ext>
              </a:extLst>
            </p:cNvPr>
            <p:cNvGrpSpPr/>
            <p:nvPr/>
          </p:nvGrpSpPr>
          <p:grpSpPr>
            <a:xfrm>
              <a:off x="6079397" y="3463499"/>
              <a:ext cx="24532" cy="431842"/>
              <a:chOff x="6079397" y="3463499"/>
              <a:chExt cx="24532" cy="431842"/>
            </a:xfrm>
          </p:grpSpPr>
          <p:sp>
            <p:nvSpPr>
              <p:cNvPr id="33" name="Freeform 32">
                <a:extLst>
                  <a:ext uri="{FF2B5EF4-FFF2-40B4-BE49-F238E27FC236}">
                    <a16:creationId xmlns:a16="http://schemas.microsoft.com/office/drawing/2014/main" id="{A484BDE7-538A-984C-A6C0-5FF4A17F1982}"/>
                  </a:ext>
                </a:extLst>
              </p:cNvPr>
              <p:cNvSpPr/>
              <p:nvPr/>
            </p:nvSpPr>
            <p:spPr>
              <a:xfrm>
                <a:off x="6091663" y="3498243"/>
                <a:ext cx="6630" cy="397099"/>
              </a:xfrm>
              <a:custGeom>
                <a:avLst/>
                <a:gdLst>
                  <a:gd name="connsiteX0" fmla="*/ 0 w 6630"/>
                  <a:gd name="connsiteY0" fmla="*/ 0 h 397099"/>
                  <a:gd name="connsiteX1" fmla="*/ 0 w 6630"/>
                  <a:gd name="connsiteY1" fmla="*/ 397099 h 397099"/>
                </a:gdLst>
                <a:ahLst/>
                <a:cxnLst>
                  <a:cxn ang="0">
                    <a:pos x="connsiteX0" y="connsiteY0"/>
                  </a:cxn>
                  <a:cxn ang="0">
                    <a:pos x="connsiteX1" y="connsiteY1"/>
                  </a:cxn>
                </a:cxnLst>
                <a:rect l="l" t="t" r="r" b="b"/>
                <a:pathLst>
                  <a:path w="6630" h="397099">
                    <a:moveTo>
                      <a:pt x="0" y="0"/>
                    </a:moveTo>
                    <a:lnTo>
                      <a:pt x="0" y="397099"/>
                    </a:lnTo>
                  </a:path>
                </a:pathLst>
              </a:custGeom>
              <a:solidFill>
                <a:srgbClr val="000000">
                  <a:alpha val="0"/>
                </a:srgbClr>
              </a:solidFill>
              <a:ln w="6626" cap="flat">
                <a:noFill/>
                <a:prstDash val="solid"/>
                <a:miter/>
              </a:ln>
            </p:spPr>
            <p:txBody>
              <a:bodyPr rtlCol="0" anchor="ctr"/>
              <a:lstStyle/>
              <a:p>
                <a:endParaRPr lang="en-GB"/>
              </a:p>
            </p:txBody>
          </p:sp>
          <p:sp>
            <p:nvSpPr>
              <p:cNvPr id="34" name="Freeform 33">
                <a:extLst>
                  <a:ext uri="{FF2B5EF4-FFF2-40B4-BE49-F238E27FC236}">
                    <a16:creationId xmlns:a16="http://schemas.microsoft.com/office/drawing/2014/main" id="{C706D37D-E003-2C49-B74A-B45F9DEBF292}"/>
                  </a:ext>
                </a:extLst>
              </p:cNvPr>
              <p:cNvSpPr/>
              <p:nvPr/>
            </p:nvSpPr>
            <p:spPr>
              <a:xfrm>
                <a:off x="6091000" y="3463499"/>
                <a:ext cx="656" cy="387690"/>
              </a:xfrm>
              <a:custGeom>
                <a:avLst/>
                <a:gdLst>
                  <a:gd name="connsiteX0" fmla="*/ 0 w 656"/>
                  <a:gd name="connsiteY0" fmla="*/ 0 h 387690"/>
                  <a:gd name="connsiteX1" fmla="*/ 656 w 656"/>
                  <a:gd name="connsiteY1" fmla="*/ 387690 h 387690"/>
                </a:gdLst>
                <a:ahLst/>
                <a:cxnLst>
                  <a:cxn ang="0">
                    <a:pos x="connsiteX0" y="connsiteY0"/>
                  </a:cxn>
                  <a:cxn ang="0">
                    <a:pos x="connsiteX1" y="connsiteY1"/>
                  </a:cxn>
                </a:cxnLst>
                <a:rect l="l" t="t" r="r" b="b"/>
                <a:pathLst>
                  <a:path w="656" h="387690">
                    <a:moveTo>
                      <a:pt x="0" y="0"/>
                    </a:moveTo>
                    <a:lnTo>
                      <a:pt x="656" y="387690"/>
                    </a:lnTo>
                  </a:path>
                </a:pathLst>
              </a:custGeom>
              <a:noFill/>
              <a:ln w="6626" cap="flat">
                <a:solidFill>
                  <a:srgbClr val="000000"/>
                </a:solidFill>
                <a:prstDash val="solid"/>
                <a:round/>
              </a:ln>
            </p:spPr>
            <p:txBody>
              <a:bodyPr rtlCol="0" anchor="ctr"/>
              <a:lstStyle/>
              <a:p>
                <a:endParaRPr lang="en-GB"/>
              </a:p>
            </p:txBody>
          </p:sp>
          <p:sp>
            <p:nvSpPr>
              <p:cNvPr id="35" name="Freeform 34">
                <a:extLst>
                  <a:ext uri="{FF2B5EF4-FFF2-40B4-BE49-F238E27FC236}">
                    <a16:creationId xmlns:a16="http://schemas.microsoft.com/office/drawing/2014/main" id="{43444CDA-1AF3-2143-AFE7-BD4EBE759622}"/>
                  </a:ext>
                </a:extLst>
              </p:cNvPr>
              <p:cNvSpPr/>
              <p:nvPr/>
            </p:nvSpPr>
            <p:spPr>
              <a:xfrm>
                <a:off x="6079397" y="3850851"/>
                <a:ext cx="24532" cy="33616"/>
              </a:xfrm>
              <a:custGeom>
                <a:avLst/>
                <a:gdLst>
                  <a:gd name="connsiteX0" fmla="*/ 0 w 24532"/>
                  <a:gd name="connsiteY0" fmla="*/ 0 h 33616"/>
                  <a:gd name="connsiteX1" fmla="*/ 12266 w 24532"/>
                  <a:gd name="connsiteY1" fmla="*/ 33616 h 33616"/>
                  <a:gd name="connsiteX2" fmla="*/ 24533 w 24532"/>
                  <a:gd name="connsiteY2" fmla="*/ 0 h 33616"/>
                </a:gdLst>
                <a:ahLst/>
                <a:cxnLst>
                  <a:cxn ang="0">
                    <a:pos x="connsiteX0" y="connsiteY0"/>
                  </a:cxn>
                  <a:cxn ang="0">
                    <a:pos x="connsiteX1" y="connsiteY1"/>
                  </a:cxn>
                  <a:cxn ang="0">
                    <a:pos x="connsiteX2" y="connsiteY2"/>
                  </a:cxn>
                </a:cxnLst>
                <a:rect l="l" t="t" r="r" b="b"/>
                <a:pathLst>
                  <a:path w="24532" h="33616">
                    <a:moveTo>
                      <a:pt x="0" y="0"/>
                    </a:moveTo>
                    <a:lnTo>
                      <a:pt x="12266" y="33616"/>
                    </a:lnTo>
                    <a:lnTo>
                      <a:pt x="24533" y="0"/>
                    </a:lnTo>
                    <a:close/>
                  </a:path>
                </a:pathLst>
              </a:custGeom>
              <a:noFill/>
              <a:ln w="6626" cap="flat">
                <a:solidFill>
                  <a:srgbClr val="000000"/>
                </a:solidFill>
                <a:prstDash val="solid"/>
                <a:miter/>
              </a:ln>
            </p:spPr>
            <p:txBody>
              <a:bodyPr rtlCol="0" anchor="ctr"/>
              <a:lstStyle/>
              <a:p>
                <a:endParaRPr lang="en-GB"/>
              </a:p>
            </p:txBody>
          </p:sp>
        </p:grpSp>
        <p:sp>
          <p:nvSpPr>
            <p:cNvPr id="36" name="Freeform 35">
              <a:extLst>
                <a:ext uri="{FF2B5EF4-FFF2-40B4-BE49-F238E27FC236}">
                  <a16:creationId xmlns:a16="http://schemas.microsoft.com/office/drawing/2014/main" id="{EEC99408-C6AB-F44F-A904-F647422B757F}"/>
                </a:ext>
              </a:extLst>
            </p:cNvPr>
            <p:cNvSpPr/>
            <p:nvPr/>
          </p:nvSpPr>
          <p:spPr>
            <a:xfrm>
              <a:off x="4588894" y="4553787"/>
              <a:ext cx="1710661" cy="145207"/>
            </a:xfrm>
            <a:custGeom>
              <a:avLst/>
              <a:gdLst>
                <a:gd name="connsiteX0" fmla="*/ 0 w 1710661"/>
                <a:gd name="connsiteY0" fmla="*/ 0 h 145207"/>
                <a:gd name="connsiteX1" fmla="*/ 1710662 w 1710661"/>
                <a:gd name="connsiteY1" fmla="*/ 0 h 145207"/>
                <a:gd name="connsiteX2" fmla="*/ 1710662 w 1710661"/>
                <a:gd name="connsiteY2" fmla="*/ 145207 h 145207"/>
                <a:gd name="connsiteX3" fmla="*/ 0 w 1710661"/>
                <a:gd name="connsiteY3" fmla="*/ 145207 h 145207"/>
              </a:gdLst>
              <a:ahLst/>
              <a:cxnLst>
                <a:cxn ang="0">
                  <a:pos x="connsiteX0" y="connsiteY0"/>
                </a:cxn>
                <a:cxn ang="0">
                  <a:pos x="connsiteX1" y="connsiteY1"/>
                </a:cxn>
                <a:cxn ang="0">
                  <a:pos x="connsiteX2" y="connsiteY2"/>
                </a:cxn>
                <a:cxn ang="0">
                  <a:pos x="connsiteX3" y="connsiteY3"/>
                </a:cxn>
              </a:cxnLst>
              <a:rect l="l" t="t" r="r" b="b"/>
              <a:pathLst>
                <a:path w="1710661" h="145207">
                  <a:moveTo>
                    <a:pt x="0" y="0"/>
                  </a:moveTo>
                  <a:lnTo>
                    <a:pt x="1710662" y="0"/>
                  </a:lnTo>
                  <a:lnTo>
                    <a:pt x="1710662" y="145207"/>
                  </a:lnTo>
                  <a:lnTo>
                    <a:pt x="0" y="145207"/>
                  </a:lnTo>
                  <a:close/>
                </a:path>
              </a:pathLst>
            </a:custGeom>
            <a:solidFill>
              <a:srgbClr val="000000">
                <a:alpha val="0"/>
              </a:srgbClr>
            </a:solidFill>
            <a:ln w="6626"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9025E6B0-929E-1045-A292-FE42423EE361}"/>
                </a:ext>
              </a:extLst>
            </p:cNvPr>
            <p:cNvSpPr/>
            <p:nvPr/>
          </p:nvSpPr>
          <p:spPr>
            <a:xfrm>
              <a:off x="6480673" y="3133540"/>
              <a:ext cx="2337373" cy="6630"/>
            </a:xfrm>
            <a:custGeom>
              <a:avLst/>
              <a:gdLst>
                <a:gd name="connsiteX0" fmla="*/ 0 w 2337373"/>
                <a:gd name="connsiteY0" fmla="*/ 0 h 6630"/>
                <a:gd name="connsiteX1" fmla="*/ 2337374 w 2337373"/>
                <a:gd name="connsiteY1" fmla="*/ 0 h 6630"/>
              </a:gdLst>
              <a:ahLst/>
              <a:cxnLst>
                <a:cxn ang="0">
                  <a:pos x="connsiteX0" y="connsiteY0"/>
                </a:cxn>
                <a:cxn ang="0">
                  <a:pos x="connsiteX1" y="connsiteY1"/>
                </a:cxn>
              </a:cxnLst>
              <a:rect l="l" t="t" r="r" b="b"/>
              <a:pathLst>
                <a:path w="2337373" h="6630">
                  <a:moveTo>
                    <a:pt x="0" y="0"/>
                  </a:moveTo>
                  <a:lnTo>
                    <a:pt x="2337374" y="0"/>
                  </a:lnTo>
                </a:path>
              </a:pathLst>
            </a:custGeom>
            <a:solidFill>
              <a:srgbClr val="000000">
                <a:alpha val="0"/>
              </a:srgbClr>
            </a:solidFill>
            <a:ln w="6626" cap="flat">
              <a:noFill/>
              <a:prstDash val="solid"/>
              <a:miter/>
            </a:ln>
          </p:spPr>
          <p:txBody>
            <a:bodyPr rtlCol="0" anchor="ctr"/>
            <a:lstStyle/>
            <a:p>
              <a:endParaRPr lang="en-GB"/>
            </a:p>
          </p:txBody>
        </p:sp>
        <p:grpSp>
          <p:nvGrpSpPr>
            <p:cNvPr id="38" name="Content Placeholder 4">
              <a:extLst>
                <a:ext uri="{FF2B5EF4-FFF2-40B4-BE49-F238E27FC236}">
                  <a16:creationId xmlns:a16="http://schemas.microsoft.com/office/drawing/2014/main" id="{D85E18B4-EBF8-AF41-ACDD-C1F4F4420306}"/>
                </a:ext>
              </a:extLst>
            </p:cNvPr>
            <p:cNvGrpSpPr/>
            <p:nvPr/>
          </p:nvGrpSpPr>
          <p:grpSpPr>
            <a:xfrm>
              <a:off x="9113540" y="1895101"/>
              <a:ext cx="727183" cy="550395"/>
              <a:chOff x="9113540" y="1895101"/>
              <a:chExt cx="727183" cy="550395"/>
            </a:xfrm>
          </p:grpSpPr>
          <p:sp>
            <p:nvSpPr>
              <p:cNvPr id="39" name="Freeform 38">
                <a:extLst>
                  <a:ext uri="{FF2B5EF4-FFF2-40B4-BE49-F238E27FC236}">
                    <a16:creationId xmlns:a16="http://schemas.microsoft.com/office/drawing/2014/main" id="{681578AC-3107-F44F-9CED-B1545957AFCB}"/>
                  </a:ext>
                </a:extLst>
              </p:cNvPr>
              <p:cNvSpPr/>
              <p:nvPr/>
            </p:nvSpPr>
            <p:spPr>
              <a:xfrm>
                <a:off x="9113540" y="1895101"/>
                <a:ext cx="727183" cy="550395"/>
              </a:xfrm>
              <a:custGeom>
                <a:avLst/>
                <a:gdLst>
                  <a:gd name="connsiteX0" fmla="*/ 290905 w 727183"/>
                  <a:gd name="connsiteY0" fmla="*/ 0 h 550395"/>
                  <a:gd name="connsiteX1" fmla="*/ 266134 w 727183"/>
                  <a:gd name="connsiteY1" fmla="*/ 1475 h 550395"/>
                  <a:gd name="connsiteX2" fmla="*/ 221166 w 727183"/>
                  <a:gd name="connsiteY2" fmla="*/ 14081 h 550395"/>
                  <a:gd name="connsiteX3" fmla="*/ 200817 w 727183"/>
                  <a:gd name="connsiteY3" fmla="*/ 26613 h 550395"/>
                  <a:gd name="connsiteX4" fmla="*/ 180395 w 727183"/>
                  <a:gd name="connsiteY4" fmla="*/ 40767 h 550395"/>
                  <a:gd name="connsiteX5" fmla="*/ 145453 w 727183"/>
                  <a:gd name="connsiteY5" fmla="*/ 77038 h 550395"/>
                  <a:gd name="connsiteX6" fmla="*/ 133955 w 727183"/>
                  <a:gd name="connsiteY6" fmla="*/ 97459 h 550395"/>
                  <a:gd name="connsiteX7" fmla="*/ 122598 w 727183"/>
                  <a:gd name="connsiteY7" fmla="*/ 120902 h 550395"/>
                  <a:gd name="connsiteX8" fmla="*/ 111028 w 727183"/>
                  <a:gd name="connsiteY8" fmla="*/ 169705 h 550395"/>
                  <a:gd name="connsiteX9" fmla="*/ 109549 w 727183"/>
                  <a:gd name="connsiteY9" fmla="*/ 196539 h 550395"/>
                  <a:gd name="connsiteX10" fmla="*/ 109549 w 727183"/>
                  <a:gd name="connsiteY10" fmla="*/ 205901 h 550395"/>
                  <a:gd name="connsiteX11" fmla="*/ 85739 w 727183"/>
                  <a:gd name="connsiteY11" fmla="*/ 216885 h 550395"/>
                  <a:gd name="connsiteX12" fmla="*/ 46520 w 727183"/>
                  <a:gd name="connsiteY12" fmla="*/ 248291 h 550395"/>
                  <a:gd name="connsiteX13" fmla="*/ 30600 w 727183"/>
                  <a:gd name="connsiteY13" fmla="*/ 270407 h 550395"/>
                  <a:gd name="connsiteX14" fmla="*/ 17326 w 727183"/>
                  <a:gd name="connsiteY14" fmla="*/ 294068 h 550395"/>
                  <a:gd name="connsiteX15" fmla="*/ 1406 w 727183"/>
                  <a:gd name="connsiteY15" fmla="*/ 344347 h 550395"/>
                  <a:gd name="connsiteX16" fmla="*/ 0 w 727183"/>
                  <a:gd name="connsiteY16" fmla="*/ 372586 h 550395"/>
                  <a:gd name="connsiteX17" fmla="*/ 1406 w 727183"/>
                  <a:gd name="connsiteY17" fmla="*/ 396250 h 550395"/>
                  <a:gd name="connsiteX18" fmla="*/ 11577 w 727183"/>
                  <a:gd name="connsiteY18" fmla="*/ 440482 h 550395"/>
                  <a:gd name="connsiteX19" fmla="*/ 21748 w 727183"/>
                  <a:gd name="connsiteY19" fmla="*/ 460824 h 550395"/>
                  <a:gd name="connsiteX20" fmla="*/ 33471 w 727183"/>
                  <a:gd name="connsiteY20" fmla="*/ 481246 h 550395"/>
                  <a:gd name="connsiteX21" fmla="*/ 63991 w 727183"/>
                  <a:gd name="connsiteY21" fmla="*/ 514273 h 550395"/>
                  <a:gd name="connsiteX22" fmla="*/ 81316 w 727183"/>
                  <a:gd name="connsiteY22" fmla="*/ 526884 h 550395"/>
                  <a:gd name="connsiteX23" fmla="*/ 101738 w 727183"/>
                  <a:gd name="connsiteY23" fmla="*/ 537864 h 550395"/>
                  <a:gd name="connsiteX24" fmla="*/ 142429 w 727183"/>
                  <a:gd name="connsiteY24" fmla="*/ 548924 h 550395"/>
                  <a:gd name="connsiteX25" fmla="*/ 164549 w 727183"/>
                  <a:gd name="connsiteY25" fmla="*/ 550395 h 550395"/>
                  <a:gd name="connsiteX26" fmla="*/ 581884 w 727183"/>
                  <a:gd name="connsiteY26" fmla="*/ 550395 h 550395"/>
                  <a:gd name="connsiteX27" fmla="*/ 600754 w 727183"/>
                  <a:gd name="connsiteY27" fmla="*/ 548924 h 550395"/>
                  <a:gd name="connsiteX28" fmla="*/ 637023 w 727183"/>
                  <a:gd name="connsiteY28" fmla="*/ 539415 h 550395"/>
                  <a:gd name="connsiteX29" fmla="*/ 654494 w 727183"/>
                  <a:gd name="connsiteY29" fmla="*/ 528502 h 550395"/>
                  <a:gd name="connsiteX30" fmla="*/ 670493 w 727183"/>
                  <a:gd name="connsiteY30" fmla="*/ 518994 h 550395"/>
                  <a:gd name="connsiteX31" fmla="*/ 698142 w 727183"/>
                  <a:gd name="connsiteY31" fmla="*/ 490754 h 550395"/>
                  <a:gd name="connsiteX32" fmla="*/ 708314 w 727183"/>
                  <a:gd name="connsiteY32" fmla="*/ 473509 h 550395"/>
                  <a:gd name="connsiteX33" fmla="*/ 717159 w 727183"/>
                  <a:gd name="connsiteY33" fmla="*/ 454559 h 550395"/>
                  <a:gd name="connsiteX34" fmla="*/ 727184 w 727183"/>
                  <a:gd name="connsiteY34" fmla="*/ 415266 h 550395"/>
                  <a:gd name="connsiteX35" fmla="*/ 727184 w 727183"/>
                  <a:gd name="connsiteY35" fmla="*/ 393154 h 550395"/>
                  <a:gd name="connsiteX36" fmla="*/ 725785 w 727183"/>
                  <a:gd name="connsiteY36" fmla="*/ 364696 h 550395"/>
                  <a:gd name="connsiteX37" fmla="*/ 709865 w 727183"/>
                  <a:gd name="connsiteY37" fmla="*/ 316041 h 550395"/>
                  <a:gd name="connsiteX38" fmla="*/ 695119 w 727183"/>
                  <a:gd name="connsiteY38" fmla="*/ 292377 h 550395"/>
                  <a:gd name="connsiteX39" fmla="*/ 676249 w 727183"/>
                  <a:gd name="connsiteY39" fmla="*/ 273651 h 550395"/>
                  <a:gd name="connsiteX40" fmla="*/ 635551 w 727183"/>
                  <a:gd name="connsiteY40" fmla="*/ 245268 h 550395"/>
                  <a:gd name="connsiteX41" fmla="*/ 612258 w 727183"/>
                  <a:gd name="connsiteY41" fmla="*/ 239002 h 550395"/>
                  <a:gd name="connsiteX42" fmla="*/ 616535 w 727183"/>
                  <a:gd name="connsiteY42" fmla="*/ 218434 h 550395"/>
                  <a:gd name="connsiteX43" fmla="*/ 618079 w 727183"/>
                  <a:gd name="connsiteY43" fmla="*/ 196318 h 550395"/>
                  <a:gd name="connsiteX44" fmla="*/ 616535 w 727183"/>
                  <a:gd name="connsiteY44" fmla="*/ 172654 h 550395"/>
                  <a:gd name="connsiteX45" fmla="*/ 600608 w 727183"/>
                  <a:gd name="connsiteY45" fmla="*/ 130264 h 550395"/>
                  <a:gd name="connsiteX46" fmla="*/ 585862 w 727183"/>
                  <a:gd name="connsiteY46" fmla="*/ 112940 h 550395"/>
                  <a:gd name="connsiteX47" fmla="*/ 569869 w 727183"/>
                  <a:gd name="connsiteY47" fmla="*/ 97238 h 550395"/>
                  <a:gd name="connsiteX48" fmla="*/ 530650 w 727183"/>
                  <a:gd name="connsiteY48" fmla="*/ 79914 h 550395"/>
                  <a:gd name="connsiteX49" fmla="*/ 508531 w 727183"/>
                  <a:gd name="connsiteY49" fmla="*/ 78292 h 550395"/>
                  <a:gd name="connsiteX50" fmla="*/ 492531 w 727183"/>
                  <a:gd name="connsiteY50" fmla="*/ 78292 h 550395"/>
                  <a:gd name="connsiteX51" fmla="*/ 462012 w 727183"/>
                  <a:gd name="connsiteY51" fmla="*/ 89350 h 550395"/>
                  <a:gd name="connsiteX52" fmla="*/ 448890 w 727183"/>
                  <a:gd name="connsiteY52" fmla="*/ 97239 h 550395"/>
                  <a:gd name="connsiteX53" fmla="*/ 435841 w 727183"/>
                  <a:gd name="connsiteY53" fmla="*/ 76818 h 550395"/>
                  <a:gd name="connsiteX54" fmla="*/ 402742 w 727183"/>
                  <a:gd name="connsiteY54" fmla="*/ 40769 h 550395"/>
                  <a:gd name="connsiteX55" fmla="*/ 382539 w 727183"/>
                  <a:gd name="connsiteY55" fmla="*/ 26762 h 550395"/>
                  <a:gd name="connsiteX56" fmla="*/ 362196 w 727183"/>
                  <a:gd name="connsiteY56" fmla="*/ 14230 h 550395"/>
                  <a:gd name="connsiteX57" fmla="*/ 315677 w 727183"/>
                  <a:gd name="connsiteY57" fmla="*/ 1623 h 55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727183" h="550395">
                    <a:moveTo>
                      <a:pt x="290905" y="0"/>
                    </a:moveTo>
                    <a:lnTo>
                      <a:pt x="266134" y="1475"/>
                    </a:lnTo>
                    <a:lnTo>
                      <a:pt x="221166" y="14081"/>
                    </a:lnTo>
                    <a:lnTo>
                      <a:pt x="200817" y="26613"/>
                    </a:lnTo>
                    <a:lnTo>
                      <a:pt x="180395" y="40767"/>
                    </a:lnTo>
                    <a:lnTo>
                      <a:pt x="145453" y="77038"/>
                    </a:lnTo>
                    <a:lnTo>
                      <a:pt x="133955" y="97459"/>
                    </a:lnTo>
                    <a:lnTo>
                      <a:pt x="122598" y="120902"/>
                    </a:lnTo>
                    <a:lnTo>
                      <a:pt x="111028" y="169705"/>
                    </a:lnTo>
                    <a:lnTo>
                      <a:pt x="109549" y="196539"/>
                    </a:lnTo>
                    <a:lnTo>
                      <a:pt x="109549" y="205901"/>
                    </a:lnTo>
                    <a:lnTo>
                      <a:pt x="85739" y="216885"/>
                    </a:lnTo>
                    <a:lnTo>
                      <a:pt x="46520" y="248291"/>
                    </a:lnTo>
                    <a:lnTo>
                      <a:pt x="30600" y="270407"/>
                    </a:lnTo>
                    <a:lnTo>
                      <a:pt x="17326" y="294068"/>
                    </a:lnTo>
                    <a:lnTo>
                      <a:pt x="1406" y="344347"/>
                    </a:lnTo>
                    <a:lnTo>
                      <a:pt x="0" y="372586"/>
                    </a:lnTo>
                    <a:lnTo>
                      <a:pt x="1406" y="396250"/>
                    </a:lnTo>
                    <a:lnTo>
                      <a:pt x="11577" y="440482"/>
                    </a:lnTo>
                    <a:lnTo>
                      <a:pt x="21748" y="460824"/>
                    </a:lnTo>
                    <a:lnTo>
                      <a:pt x="33471" y="481246"/>
                    </a:lnTo>
                    <a:lnTo>
                      <a:pt x="63991" y="514273"/>
                    </a:lnTo>
                    <a:lnTo>
                      <a:pt x="81316" y="526884"/>
                    </a:lnTo>
                    <a:lnTo>
                      <a:pt x="101738" y="537864"/>
                    </a:lnTo>
                    <a:lnTo>
                      <a:pt x="142429" y="548924"/>
                    </a:lnTo>
                    <a:lnTo>
                      <a:pt x="164549" y="550395"/>
                    </a:lnTo>
                    <a:lnTo>
                      <a:pt x="581884" y="550395"/>
                    </a:lnTo>
                    <a:lnTo>
                      <a:pt x="600754" y="548924"/>
                    </a:lnTo>
                    <a:lnTo>
                      <a:pt x="637023" y="539415"/>
                    </a:lnTo>
                    <a:lnTo>
                      <a:pt x="654494" y="528502"/>
                    </a:lnTo>
                    <a:lnTo>
                      <a:pt x="670493" y="518994"/>
                    </a:lnTo>
                    <a:lnTo>
                      <a:pt x="698142" y="490754"/>
                    </a:lnTo>
                    <a:lnTo>
                      <a:pt x="708314" y="473509"/>
                    </a:lnTo>
                    <a:lnTo>
                      <a:pt x="717159" y="454559"/>
                    </a:lnTo>
                    <a:lnTo>
                      <a:pt x="727184" y="415266"/>
                    </a:lnTo>
                    <a:lnTo>
                      <a:pt x="727184" y="393154"/>
                    </a:lnTo>
                    <a:lnTo>
                      <a:pt x="725785" y="364696"/>
                    </a:lnTo>
                    <a:lnTo>
                      <a:pt x="709865" y="316041"/>
                    </a:lnTo>
                    <a:lnTo>
                      <a:pt x="695119" y="292377"/>
                    </a:lnTo>
                    <a:lnTo>
                      <a:pt x="676249" y="273651"/>
                    </a:lnTo>
                    <a:lnTo>
                      <a:pt x="635551" y="245268"/>
                    </a:lnTo>
                    <a:lnTo>
                      <a:pt x="612258" y="239002"/>
                    </a:lnTo>
                    <a:lnTo>
                      <a:pt x="616535" y="218434"/>
                    </a:lnTo>
                    <a:lnTo>
                      <a:pt x="618079" y="196318"/>
                    </a:lnTo>
                    <a:lnTo>
                      <a:pt x="616535" y="172654"/>
                    </a:lnTo>
                    <a:lnTo>
                      <a:pt x="600608" y="130264"/>
                    </a:lnTo>
                    <a:lnTo>
                      <a:pt x="585862" y="112940"/>
                    </a:lnTo>
                    <a:lnTo>
                      <a:pt x="569869" y="97238"/>
                    </a:lnTo>
                    <a:lnTo>
                      <a:pt x="530650" y="79914"/>
                    </a:lnTo>
                    <a:lnTo>
                      <a:pt x="508531" y="78292"/>
                    </a:lnTo>
                    <a:lnTo>
                      <a:pt x="492531" y="78292"/>
                    </a:lnTo>
                    <a:lnTo>
                      <a:pt x="462012" y="89350"/>
                    </a:lnTo>
                    <a:lnTo>
                      <a:pt x="448890" y="97239"/>
                    </a:lnTo>
                    <a:lnTo>
                      <a:pt x="435841" y="76818"/>
                    </a:lnTo>
                    <a:lnTo>
                      <a:pt x="402742" y="40769"/>
                    </a:lnTo>
                    <a:lnTo>
                      <a:pt x="382539" y="26762"/>
                    </a:lnTo>
                    <a:lnTo>
                      <a:pt x="362196" y="14230"/>
                    </a:lnTo>
                    <a:lnTo>
                      <a:pt x="315677" y="1623"/>
                    </a:lnTo>
                    <a:close/>
                  </a:path>
                </a:pathLst>
              </a:custGeom>
              <a:solidFill>
                <a:srgbClr val="326CE5">
                  <a:alpha val="69000"/>
                </a:srgbClr>
              </a:solidFill>
              <a:ln w="6626"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D50F732-C0C9-BD4F-90E0-8AAD265C89D8}"/>
                  </a:ext>
                </a:extLst>
              </p:cNvPr>
              <p:cNvSpPr/>
              <p:nvPr/>
            </p:nvSpPr>
            <p:spPr>
              <a:xfrm>
                <a:off x="9332611" y="2046094"/>
                <a:ext cx="57287" cy="77856"/>
              </a:xfrm>
              <a:custGeom>
                <a:avLst/>
                <a:gdLst>
                  <a:gd name="connsiteX0" fmla="*/ 36362 w 57287"/>
                  <a:gd name="connsiteY0" fmla="*/ 7873 h 77856"/>
                  <a:gd name="connsiteX1" fmla="*/ 16623 w 57287"/>
                  <a:gd name="connsiteY1" fmla="*/ 16213 h 77856"/>
                  <a:gd name="connsiteX2" fmla="*/ 9429 w 57287"/>
                  <a:gd name="connsiteY2" fmla="*/ 38953 h 77856"/>
                  <a:gd name="connsiteX3" fmla="*/ 16364 w 57287"/>
                  <a:gd name="connsiteY3" fmla="*/ 61953 h 77856"/>
                  <a:gd name="connsiteX4" fmla="*/ 36256 w 57287"/>
                  <a:gd name="connsiteY4" fmla="*/ 70034 h 77856"/>
                  <a:gd name="connsiteX5" fmla="*/ 54337 w 57287"/>
                  <a:gd name="connsiteY5" fmla="*/ 67185 h 77856"/>
                  <a:gd name="connsiteX6" fmla="*/ 54337 w 57287"/>
                  <a:gd name="connsiteY6" fmla="*/ 74904 h 77856"/>
                  <a:gd name="connsiteX7" fmla="*/ 34910 w 57287"/>
                  <a:gd name="connsiteY7" fmla="*/ 77856 h 77856"/>
                  <a:gd name="connsiteX8" fmla="*/ 9064 w 57287"/>
                  <a:gd name="connsiteY8" fmla="*/ 67704 h 77856"/>
                  <a:gd name="connsiteX9" fmla="*/ 0 w 57287"/>
                  <a:gd name="connsiteY9" fmla="*/ 38851 h 77856"/>
                  <a:gd name="connsiteX10" fmla="*/ 4350 w 57287"/>
                  <a:gd name="connsiteY10" fmla="*/ 18337 h 77856"/>
                  <a:gd name="connsiteX11" fmla="*/ 16987 w 57287"/>
                  <a:gd name="connsiteY11" fmla="*/ 4765 h 77856"/>
                  <a:gd name="connsiteX12" fmla="*/ 36468 w 57287"/>
                  <a:gd name="connsiteY12" fmla="*/ 0 h 77856"/>
                  <a:gd name="connsiteX13" fmla="*/ 57287 w 57287"/>
                  <a:gd name="connsiteY13" fmla="*/ 4351 h 77856"/>
                  <a:gd name="connsiteX14" fmla="*/ 53561 w 57287"/>
                  <a:gd name="connsiteY14" fmla="*/ 11914 h 77856"/>
                  <a:gd name="connsiteX15" fmla="*/ 36362 w 57287"/>
                  <a:gd name="connsiteY15" fmla="*/ 7874 h 7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287" h="77856">
                    <a:moveTo>
                      <a:pt x="36362" y="7873"/>
                    </a:moveTo>
                    <a:cubicBezTo>
                      <a:pt x="28040" y="7873"/>
                      <a:pt x="21463" y="10653"/>
                      <a:pt x="16623" y="16213"/>
                    </a:cubicBezTo>
                    <a:cubicBezTo>
                      <a:pt x="11822" y="21738"/>
                      <a:pt x="9429" y="29319"/>
                      <a:pt x="9429" y="38953"/>
                    </a:cubicBezTo>
                    <a:cubicBezTo>
                      <a:pt x="9429" y="48865"/>
                      <a:pt x="11736" y="56531"/>
                      <a:pt x="16364" y="61953"/>
                    </a:cubicBezTo>
                    <a:cubicBezTo>
                      <a:pt x="21032" y="67340"/>
                      <a:pt x="27662" y="70034"/>
                      <a:pt x="36256" y="70034"/>
                    </a:cubicBezTo>
                    <a:cubicBezTo>
                      <a:pt x="41540" y="70034"/>
                      <a:pt x="47567" y="69085"/>
                      <a:pt x="54337" y="67185"/>
                    </a:cubicBezTo>
                    <a:lnTo>
                      <a:pt x="54337" y="74904"/>
                    </a:lnTo>
                    <a:cubicBezTo>
                      <a:pt x="49085" y="76872"/>
                      <a:pt x="42614" y="77856"/>
                      <a:pt x="34910" y="77856"/>
                    </a:cubicBezTo>
                    <a:cubicBezTo>
                      <a:pt x="23757" y="77856"/>
                      <a:pt x="15144" y="74472"/>
                      <a:pt x="9064" y="67704"/>
                    </a:cubicBezTo>
                    <a:cubicBezTo>
                      <a:pt x="3017" y="60935"/>
                      <a:pt x="0" y="51318"/>
                      <a:pt x="0" y="38851"/>
                    </a:cubicBezTo>
                    <a:cubicBezTo>
                      <a:pt x="0" y="31046"/>
                      <a:pt x="1446" y="24208"/>
                      <a:pt x="4350" y="18337"/>
                    </a:cubicBezTo>
                    <a:cubicBezTo>
                      <a:pt x="7287" y="12467"/>
                      <a:pt x="11497" y="7943"/>
                      <a:pt x="16987" y="4765"/>
                    </a:cubicBezTo>
                    <a:cubicBezTo>
                      <a:pt x="22511" y="1589"/>
                      <a:pt x="29008" y="0"/>
                      <a:pt x="36468" y="0"/>
                    </a:cubicBezTo>
                    <a:cubicBezTo>
                      <a:pt x="44411" y="0"/>
                      <a:pt x="51346" y="1450"/>
                      <a:pt x="57287" y="4351"/>
                    </a:cubicBezTo>
                    <a:lnTo>
                      <a:pt x="53561" y="11914"/>
                    </a:lnTo>
                    <a:cubicBezTo>
                      <a:pt x="47826" y="9220"/>
                      <a:pt x="42097" y="7874"/>
                      <a:pt x="36362" y="7874"/>
                    </a:cubicBezTo>
                    <a:close/>
                  </a:path>
                </a:pathLst>
              </a:custGeom>
              <a:solidFill>
                <a:srgbClr val="FFFFFF">
                  <a:alpha val="69000"/>
                </a:srgbClr>
              </a:solidFill>
              <a:ln w="6626" cap="flat">
                <a:noFill/>
                <a:prstDash val="solid"/>
                <a:miter/>
              </a:ln>
            </p:spPr>
            <p:txBody>
              <a:bodyPr rtlCol="0" anchor="ctr"/>
              <a:lstStyle/>
              <a:p>
                <a:endParaRPr lang="en-GB"/>
              </a:p>
            </p:txBody>
          </p:sp>
          <p:sp>
            <p:nvSpPr>
              <p:cNvPr id="41" name="Freeform 40">
                <a:extLst>
                  <a:ext uri="{FF2B5EF4-FFF2-40B4-BE49-F238E27FC236}">
                    <a16:creationId xmlns:a16="http://schemas.microsoft.com/office/drawing/2014/main" id="{B94D024C-F2AD-DB47-9DDB-293EB83A0030}"/>
                  </a:ext>
                </a:extLst>
              </p:cNvPr>
              <p:cNvSpPr/>
              <p:nvPr/>
            </p:nvSpPr>
            <p:spPr>
              <a:xfrm>
                <a:off x="9402145" y="2042324"/>
                <a:ext cx="8599" cy="80600"/>
              </a:xfrm>
              <a:custGeom>
                <a:avLst/>
                <a:gdLst>
                  <a:gd name="connsiteX0" fmla="*/ 8600 w 8599"/>
                  <a:gd name="connsiteY0" fmla="*/ 80600 h 80600"/>
                  <a:gd name="connsiteX1" fmla="*/ 0 w 8599"/>
                  <a:gd name="connsiteY1" fmla="*/ 80600 h 80600"/>
                  <a:gd name="connsiteX2" fmla="*/ 0 w 8599"/>
                  <a:gd name="connsiteY2" fmla="*/ 0 h 80600"/>
                  <a:gd name="connsiteX3" fmla="*/ 8600 w 8599"/>
                  <a:gd name="connsiteY3" fmla="*/ 0 h 80600"/>
                </a:gdLst>
                <a:ahLst/>
                <a:cxnLst>
                  <a:cxn ang="0">
                    <a:pos x="connsiteX0" y="connsiteY0"/>
                  </a:cxn>
                  <a:cxn ang="0">
                    <a:pos x="connsiteX1" y="connsiteY1"/>
                  </a:cxn>
                  <a:cxn ang="0">
                    <a:pos x="connsiteX2" y="connsiteY2"/>
                  </a:cxn>
                  <a:cxn ang="0">
                    <a:pos x="connsiteX3" y="connsiteY3"/>
                  </a:cxn>
                </a:cxnLst>
                <a:rect l="l" t="t" r="r" b="b"/>
                <a:pathLst>
                  <a:path w="8599" h="80600">
                    <a:moveTo>
                      <a:pt x="8600" y="80600"/>
                    </a:moveTo>
                    <a:lnTo>
                      <a:pt x="0" y="80600"/>
                    </a:lnTo>
                    <a:lnTo>
                      <a:pt x="0" y="0"/>
                    </a:lnTo>
                    <a:lnTo>
                      <a:pt x="8600" y="0"/>
                    </a:lnTo>
                    <a:close/>
                  </a:path>
                </a:pathLst>
              </a:custGeom>
              <a:solidFill>
                <a:srgbClr val="FFFFFF">
                  <a:alpha val="69000"/>
                </a:srgbClr>
              </a:solidFill>
              <a:ln w="6626" cap="flat">
                <a:noFill/>
                <a:prstDash val="solid"/>
                <a:miter/>
              </a:ln>
            </p:spPr>
            <p:txBody>
              <a:bodyPr rtlCol="0" anchor="ctr"/>
              <a:lstStyle/>
              <a:p>
                <a:endParaRPr lang="en-GB"/>
              </a:p>
            </p:txBody>
          </p:sp>
          <p:sp>
            <p:nvSpPr>
              <p:cNvPr id="42" name="Freeform 41">
                <a:extLst>
                  <a:ext uri="{FF2B5EF4-FFF2-40B4-BE49-F238E27FC236}">
                    <a16:creationId xmlns:a16="http://schemas.microsoft.com/office/drawing/2014/main" id="{053D9CE4-8B55-6442-A3CE-F46F492B284B}"/>
                  </a:ext>
                </a:extLst>
              </p:cNvPr>
              <p:cNvSpPr/>
              <p:nvPr/>
            </p:nvSpPr>
            <p:spPr>
              <a:xfrm>
                <a:off x="9426147" y="2065107"/>
                <a:ext cx="52161" cy="58846"/>
              </a:xfrm>
              <a:custGeom>
                <a:avLst/>
                <a:gdLst>
                  <a:gd name="connsiteX0" fmla="*/ 52162 w 52161"/>
                  <a:gd name="connsiteY0" fmla="*/ 29372 h 58846"/>
                  <a:gd name="connsiteX1" fmla="*/ 45167 w 52161"/>
                  <a:gd name="connsiteY1" fmla="*/ 51076 h 58846"/>
                  <a:gd name="connsiteX2" fmla="*/ 25846 w 52161"/>
                  <a:gd name="connsiteY2" fmla="*/ 58846 h 58846"/>
                  <a:gd name="connsiteX3" fmla="*/ 12326 w 52161"/>
                  <a:gd name="connsiteY3" fmla="*/ 55272 h 58846"/>
                  <a:gd name="connsiteX4" fmla="*/ 3209 w 52161"/>
                  <a:gd name="connsiteY4" fmla="*/ 45015 h 58846"/>
                  <a:gd name="connsiteX5" fmla="*/ 0 w 52161"/>
                  <a:gd name="connsiteY5" fmla="*/ 29371 h 58846"/>
                  <a:gd name="connsiteX6" fmla="*/ 6942 w 52161"/>
                  <a:gd name="connsiteY6" fmla="*/ 7770 h 58846"/>
                  <a:gd name="connsiteX7" fmla="*/ 26210 w 52161"/>
                  <a:gd name="connsiteY7" fmla="*/ 0 h 58846"/>
                  <a:gd name="connsiteX8" fmla="*/ 45120 w 52161"/>
                  <a:gd name="connsiteY8" fmla="*/ 7925 h 58846"/>
                  <a:gd name="connsiteX9" fmla="*/ 52162 w 52161"/>
                  <a:gd name="connsiteY9" fmla="*/ 29371 h 58846"/>
                  <a:gd name="connsiteX10" fmla="*/ 8911 w 52161"/>
                  <a:gd name="connsiteY10" fmla="*/ 29372 h 58846"/>
                  <a:gd name="connsiteX11" fmla="*/ 13261 w 52161"/>
                  <a:gd name="connsiteY11" fmla="*/ 45948 h 58846"/>
                  <a:gd name="connsiteX12" fmla="*/ 26058 w 52161"/>
                  <a:gd name="connsiteY12" fmla="*/ 51646 h 58846"/>
                  <a:gd name="connsiteX13" fmla="*/ 38848 w 52161"/>
                  <a:gd name="connsiteY13" fmla="*/ 46000 h 58846"/>
                  <a:gd name="connsiteX14" fmla="*/ 43251 w 52161"/>
                  <a:gd name="connsiteY14" fmla="*/ 29372 h 58846"/>
                  <a:gd name="connsiteX15" fmla="*/ 38848 w 52161"/>
                  <a:gd name="connsiteY15" fmla="*/ 12951 h 58846"/>
                  <a:gd name="connsiteX16" fmla="*/ 25952 w 52161"/>
                  <a:gd name="connsiteY16" fmla="*/ 7304 h 58846"/>
                  <a:gd name="connsiteX17" fmla="*/ 13208 w 52161"/>
                  <a:gd name="connsiteY17" fmla="*/ 12847 h 58846"/>
                  <a:gd name="connsiteX18" fmla="*/ 8911 w 52161"/>
                  <a:gd name="connsiteY18" fmla="*/ 29372 h 58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61" h="58846">
                    <a:moveTo>
                      <a:pt x="52162" y="29372"/>
                    </a:moveTo>
                    <a:cubicBezTo>
                      <a:pt x="52162" y="38627"/>
                      <a:pt x="49828" y="45862"/>
                      <a:pt x="45167" y="51076"/>
                    </a:cubicBezTo>
                    <a:cubicBezTo>
                      <a:pt x="40506" y="56256"/>
                      <a:pt x="34067" y="58846"/>
                      <a:pt x="25846" y="58846"/>
                    </a:cubicBezTo>
                    <a:cubicBezTo>
                      <a:pt x="20773" y="58846"/>
                      <a:pt x="16265" y="57655"/>
                      <a:pt x="12326" y="55272"/>
                    </a:cubicBezTo>
                    <a:cubicBezTo>
                      <a:pt x="8388" y="52889"/>
                      <a:pt x="5351" y="49470"/>
                      <a:pt x="3209" y="45015"/>
                    </a:cubicBezTo>
                    <a:cubicBezTo>
                      <a:pt x="1068" y="40561"/>
                      <a:pt x="0" y="35346"/>
                      <a:pt x="0" y="29371"/>
                    </a:cubicBezTo>
                    <a:cubicBezTo>
                      <a:pt x="0" y="20116"/>
                      <a:pt x="2314" y="12915"/>
                      <a:pt x="6942" y="7770"/>
                    </a:cubicBezTo>
                    <a:cubicBezTo>
                      <a:pt x="11570" y="2590"/>
                      <a:pt x="17989" y="0"/>
                      <a:pt x="26210" y="0"/>
                    </a:cubicBezTo>
                    <a:cubicBezTo>
                      <a:pt x="34154" y="0"/>
                      <a:pt x="40453" y="2642"/>
                      <a:pt x="45120" y="7925"/>
                    </a:cubicBezTo>
                    <a:cubicBezTo>
                      <a:pt x="49815" y="13209"/>
                      <a:pt x="52162" y="20358"/>
                      <a:pt x="52162" y="29371"/>
                    </a:cubicBezTo>
                    <a:close/>
                    <a:moveTo>
                      <a:pt x="8911" y="29372"/>
                    </a:moveTo>
                    <a:cubicBezTo>
                      <a:pt x="8911" y="36623"/>
                      <a:pt x="10357" y="42149"/>
                      <a:pt x="13261" y="45948"/>
                    </a:cubicBezTo>
                    <a:cubicBezTo>
                      <a:pt x="16159" y="49746"/>
                      <a:pt x="20428" y="51646"/>
                      <a:pt x="26058" y="51646"/>
                    </a:cubicBezTo>
                    <a:cubicBezTo>
                      <a:pt x="31687" y="51646"/>
                      <a:pt x="35950" y="49764"/>
                      <a:pt x="38848" y="46000"/>
                    </a:cubicBezTo>
                    <a:cubicBezTo>
                      <a:pt x="41785" y="42201"/>
                      <a:pt x="43251" y="36659"/>
                      <a:pt x="43251" y="29372"/>
                    </a:cubicBezTo>
                    <a:cubicBezTo>
                      <a:pt x="43251" y="22154"/>
                      <a:pt x="41785" y="16681"/>
                      <a:pt x="38848" y="12951"/>
                    </a:cubicBezTo>
                    <a:cubicBezTo>
                      <a:pt x="35950" y="9187"/>
                      <a:pt x="31647" y="7304"/>
                      <a:pt x="25952" y="7304"/>
                    </a:cubicBezTo>
                    <a:cubicBezTo>
                      <a:pt x="20322" y="7304"/>
                      <a:pt x="16072" y="9152"/>
                      <a:pt x="13208" y="12847"/>
                    </a:cubicBezTo>
                    <a:cubicBezTo>
                      <a:pt x="10344" y="16542"/>
                      <a:pt x="8911" y="22050"/>
                      <a:pt x="8911" y="29372"/>
                    </a:cubicBezTo>
                    <a:close/>
                  </a:path>
                </a:pathLst>
              </a:custGeom>
              <a:solidFill>
                <a:srgbClr val="FFFFFF">
                  <a:alpha val="69000"/>
                </a:srgbClr>
              </a:solidFill>
              <a:ln w="6626" cap="flat">
                <a:noFill/>
                <a:prstDash val="solid"/>
                <a:miter/>
              </a:ln>
            </p:spPr>
            <p:txBody>
              <a:bodyPr rtlCol="0" anchor="ctr"/>
              <a:lstStyle/>
              <a:p>
                <a:endParaRPr lang="en-GB"/>
              </a:p>
            </p:txBody>
          </p:sp>
          <p:sp>
            <p:nvSpPr>
              <p:cNvPr id="43" name="Freeform 42">
                <a:extLst>
                  <a:ext uri="{FF2B5EF4-FFF2-40B4-BE49-F238E27FC236}">
                    <a16:creationId xmlns:a16="http://schemas.microsoft.com/office/drawing/2014/main" id="{07218007-02DC-DC43-801A-DF1ADFE9ED99}"/>
                  </a:ext>
                </a:extLst>
              </p:cNvPr>
              <p:cNvSpPr/>
              <p:nvPr/>
            </p:nvSpPr>
            <p:spPr>
              <a:xfrm>
                <a:off x="9492817" y="2066167"/>
                <a:ext cx="47500" cy="57809"/>
              </a:xfrm>
              <a:custGeom>
                <a:avLst/>
                <a:gdLst>
                  <a:gd name="connsiteX0" fmla="*/ 8699 w 47500"/>
                  <a:gd name="connsiteY0" fmla="*/ 0 h 57809"/>
                  <a:gd name="connsiteX1" fmla="*/ 8699 w 47500"/>
                  <a:gd name="connsiteY1" fmla="*/ 36830 h 57809"/>
                  <a:gd name="connsiteX2" fmla="*/ 11862 w 47500"/>
                  <a:gd name="connsiteY2" fmla="*/ 47190 h 57809"/>
                  <a:gd name="connsiteX3" fmla="*/ 21755 w 47500"/>
                  <a:gd name="connsiteY3" fmla="*/ 50609 h 57809"/>
                  <a:gd name="connsiteX4" fmla="*/ 34757 w 47500"/>
                  <a:gd name="connsiteY4" fmla="*/ 45740 h 57809"/>
                  <a:gd name="connsiteX5" fmla="*/ 38901 w 47500"/>
                  <a:gd name="connsiteY5" fmla="*/ 29838 h 57809"/>
                  <a:gd name="connsiteX6" fmla="*/ 38901 w 47500"/>
                  <a:gd name="connsiteY6" fmla="*/ 1 h 57809"/>
                  <a:gd name="connsiteX7" fmla="*/ 47501 w 47500"/>
                  <a:gd name="connsiteY7" fmla="*/ 1 h 57809"/>
                  <a:gd name="connsiteX8" fmla="*/ 47501 w 47500"/>
                  <a:gd name="connsiteY8" fmla="*/ 56774 h 57809"/>
                  <a:gd name="connsiteX9" fmla="*/ 40400 w 47500"/>
                  <a:gd name="connsiteY9" fmla="*/ 56774 h 57809"/>
                  <a:gd name="connsiteX10" fmla="*/ 39160 w 47500"/>
                  <a:gd name="connsiteY10" fmla="*/ 49159 h 57809"/>
                  <a:gd name="connsiteX11" fmla="*/ 38695 w 47500"/>
                  <a:gd name="connsiteY11" fmla="*/ 49159 h 57809"/>
                  <a:gd name="connsiteX12" fmla="*/ 31336 w 47500"/>
                  <a:gd name="connsiteY12" fmla="*/ 55583 h 57809"/>
                  <a:gd name="connsiteX13" fmla="*/ 20667 w 47500"/>
                  <a:gd name="connsiteY13" fmla="*/ 57810 h 57809"/>
                  <a:gd name="connsiteX14" fmla="*/ 5125 w 47500"/>
                  <a:gd name="connsiteY14" fmla="*/ 52889 h 57809"/>
                  <a:gd name="connsiteX15" fmla="*/ 0 w 47500"/>
                  <a:gd name="connsiteY15" fmla="*/ 37141 h 57809"/>
                  <a:gd name="connsiteX16" fmla="*/ 0 w 47500"/>
                  <a:gd name="connsiteY16" fmla="*/ 1 h 57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500" h="57809">
                    <a:moveTo>
                      <a:pt x="8699" y="0"/>
                    </a:moveTo>
                    <a:lnTo>
                      <a:pt x="8699" y="36830"/>
                    </a:lnTo>
                    <a:cubicBezTo>
                      <a:pt x="8699" y="41458"/>
                      <a:pt x="9753" y="44911"/>
                      <a:pt x="11862" y="47190"/>
                    </a:cubicBezTo>
                    <a:cubicBezTo>
                      <a:pt x="13964" y="49469"/>
                      <a:pt x="17266" y="50609"/>
                      <a:pt x="21755" y="50609"/>
                    </a:cubicBezTo>
                    <a:cubicBezTo>
                      <a:pt x="27695" y="50609"/>
                      <a:pt x="32025" y="48986"/>
                      <a:pt x="34757" y="45740"/>
                    </a:cubicBezTo>
                    <a:cubicBezTo>
                      <a:pt x="37515" y="42494"/>
                      <a:pt x="38901" y="37193"/>
                      <a:pt x="38901" y="29838"/>
                    </a:cubicBezTo>
                    <a:lnTo>
                      <a:pt x="38901" y="1"/>
                    </a:lnTo>
                    <a:lnTo>
                      <a:pt x="47501" y="1"/>
                    </a:lnTo>
                    <a:lnTo>
                      <a:pt x="47501" y="56774"/>
                    </a:lnTo>
                    <a:lnTo>
                      <a:pt x="40400" y="56774"/>
                    </a:lnTo>
                    <a:lnTo>
                      <a:pt x="39160" y="49159"/>
                    </a:lnTo>
                    <a:lnTo>
                      <a:pt x="38695" y="49159"/>
                    </a:lnTo>
                    <a:cubicBezTo>
                      <a:pt x="36932" y="51956"/>
                      <a:pt x="34479" y="54097"/>
                      <a:pt x="31336" y="55583"/>
                    </a:cubicBezTo>
                    <a:cubicBezTo>
                      <a:pt x="28233" y="57068"/>
                      <a:pt x="24672" y="57810"/>
                      <a:pt x="20667" y="57810"/>
                    </a:cubicBezTo>
                    <a:cubicBezTo>
                      <a:pt x="13758" y="57810"/>
                      <a:pt x="8580" y="56169"/>
                      <a:pt x="5125" y="52889"/>
                    </a:cubicBezTo>
                    <a:cubicBezTo>
                      <a:pt x="1711" y="49608"/>
                      <a:pt x="0" y="44359"/>
                      <a:pt x="0" y="37141"/>
                    </a:cubicBezTo>
                    <a:lnTo>
                      <a:pt x="0" y="1"/>
                    </a:lnTo>
                    <a:close/>
                  </a:path>
                </a:pathLst>
              </a:custGeom>
              <a:solidFill>
                <a:srgbClr val="FFFFFF">
                  <a:alpha val="69000"/>
                </a:srgbClr>
              </a:solidFill>
              <a:ln w="6626" cap="flat">
                <a:noFill/>
                <a:prstDash val="solid"/>
                <a:miter/>
              </a:ln>
            </p:spPr>
            <p:txBody>
              <a:bodyPr rtlCol="0" anchor="ctr"/>
              <a:lstStyle/>
              <a:p>
                <a:endParaRPr lang="en-GB"/>
              </a:p>
            </p:txBody>
          </p:sp>
          <p:sp>
            <p:nvSpPr>
              <p:cNvPr id="44" name="Freeform 43">
                <a:extLst>
                  <a:ext uri="{FF2B5EF4-FFF2-40B4-BE49-F238E27FC236}">
                    <a16:creationId xmlns:a16="http://schemas.microsoft.com/office/drawing/2014/main" id="{76298441-405A-EE4C-8348-73BB859B3F2E}"/>
                  </a:ext>
                </a:extLst>
              </p:cNvPr>
              <p:cNvSpPr/>
              <p:nvPr/>
            </p:nvSpPr>
            <p:spPr>
              <a:xfrm>
                <a:off x="9555196" y="2042312"/>
                <a:ext cx="49934" cy="81637"/>
              </a:xfrm>
              <a:custGeom>
                <a:avLst/>
                <a:gdLst>
                  <a:gd name="connsiteX0" fmla="*/ 41798 w 49934"/>
                  <a:gd name="connsiteY0" fmla="*/ 72987 h 81637"/>
                  <a:gd name="connsiteX1" fmla="*/ 41334 w 49934"/>
                  <a:gd name="connsiteY1" fmla="*/ 72987 h 81637"/>
                  <a:gd name="connsiteX2" fmla="*/ 23518 w 49934"/>
                  <a:gd name="connsiteY2" fmla="*/ 81638 h 81637"/>
                  <a:gd name="connsiteX3" fmla="*/ 6159 w 49934"/>
                  <a:gd name="connsiteY3" fmla="*/ 74023 h 81637"/>
                  <a:gd name="connsiteX4" fmla="*/ 0 w 49934"/>
                  <a:gd name="connsiteY4" fmla="*/ 52371 h 81637"/>
                  <a:gd name="connsiteX5" fmla="*/ 6213 w 49934"/>
                  <a:gd name="connsiteY5" fmla="*/ 30562 h 81637"/>
                  <a:gd name="connsiteX6" fmla="*/ 23518 w 49934"/>
                  <a:gd name="connsiteY6" fmla="*/ 22792 h 81637"/>
                  <a:gd name="connsiteX7" fmla="*/ 41228 w 49934"/>
                  <a:gd name="connsiteY7" fmla="*/ 31184 h 81637"/>
                  <a:gd name="connsiteX8" fmla="*/ 41905 w 49934"/>
                  <a:gd name="connsiteY8" fmla="*/ 31184 h 81637"/>
                  <a:gd name="connsiteX9" fmla="*/ 41540 w 49934"/>
                  <a:gd name="connsiteY9" fmla="*/ 27091 h 81637"/>
                  <a:gd name="connsiteX10" fmla="*/ 41334 w 49934"/>
                  <a:gd name="connsiteY10" fmla="*/ 23103 h 81637"/>
                  <a:gd name="connsiteX11" fmla="*/ 41334 w 49934"/>
                  <a:gd name="connsiteY11" fmla="*/ 0 h 81637"/>
                  <a:gd name="connsiteX12" fmla="*/ 49934 w 49934"/>
                  <a:gd name="connsiteY12" fmla="*/ 0 h 81637"/>
                  <a:gd name="connsiteX13" fmla="*/ 49934 w 49934"/>
                  <a:gd name="connsiteY13" fmla="*/ 80600 h 81637"/>
                  <a:gd name="connsiteX14" fmla="*/ 42939 w 49934"/>
                  <a:gd name="connsiteY14" fmla="*/ 80600 h 81637"/>
                  <a:gd name="connsiteX15" fmla="*/ 24599 w 49934"/>
                  <a:gd name="connsiteY15" fmla="*/ 74438 h 81637"/>
                  <a:gd name="connsiteX16" fmla="*/ 37343 w 49934"/>
                  <a:gd name="connsiteY16" fmla="*/ 69672 h 81637"/>
                  <a:gd name="connsiteX17" fmla="*/ 41334 w 49934"/>
                  <a:gd name="connsiteY17" fmla="*/ 54184 h 81637"/>
                  <a:gd name="connsiteX18" fmla="*/ 41334 w 49934"/>
                  <a:gd name="connsiteY18" fmla="*/ 52371 h 81637"/>
                  <a:gd name="connsiteX19" fmla="*/ 37290 w 49934"/>
                  <a:gd name="connsiteY19" fmla="*/ 35173 h 81637"/>
                  <a:gd name="connsiteX20" fmla="*/ 24500 w 49934"/>
                  <a:gd name="connsiteY20" fmla="*/ 29992 h 81637"/>
                  <a:gd name="connsiteX21" fmla="*/ 12896 w 49934"/>
                  <a:gd name="connsiteY21" fmla="*/ 35897 h 81637"/>
                  <a:gd name="connsiteX22" fmla="*/ 8904 w 49934"/>
                  <a:gd name="connsiteY22" fmla="*/ 52474 h 81637"/>
                  <a:gd name="connsiteX23" fmla="*/ 12896 w 49934"/>
                  <a:gd name="connsiteY23" fmla="*/ 68895 h 81637"/>
                  <a:gd name="connsiteX24" fmla="*/ 24599 w 49934"/>
                  <a:gd name="connsiteY24" fmla="*/ 74438 h 8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9934" h="81637">
                    <a:moveTo>
                      <a:pt x="41798" y="72987"/>
                    </a:moveTo>
                    <a:lnTo>
                      <a:pt x="41334" y="72987"/>
                    </a:lnTo>
                    <a:cubicBezTo>
                      <a:pt x="37363" y="78754"/>
                      <a:pt x="31421" y="81638"/>
                      <a:pt x="23518" y="81638"/>
                    </a:cubicBezTo>
                    <a:cubicBezTo>
                      <a:pt x="16092" y="81638"/>
                      <a:pt x="10303" y="79100"/>
                      <a:pt x="6159" y="74023"/>
                    </a:cubicBezTo>
                    <a:cubicBezTo>
                      <a:pt x="2055" y="68947"/>
                      <a:pt x="0" y="61730"/>
                      <a:pt x="0" y="52371"/>
                    </a:cubicBezTo>
                    <a:cubicBezTo>
                      <a:pt x="0" y="43012"/>
                      <a:pt x="2069" y="35743"/>
                      <a:pt x="6213" y="30562"/>
                    </a:cubicBezTo>
                    <a:cubicBezTo>
                      <a:pt x="10357" y="25382"/>
                      <a:pt x="16125" y="22792"/>
                      <a:pt x="23518" y="22792"/>
                    </a:cubicBezTo>
                    <a:cubicBezTo>
                      <a:pt x="31216" y="22792"/>
                      <a:pt x="37124" y="25590"/>
                      <a:pt x="41228" y="31184"/>
                    </a:cubicBezTo>
                    <a:lnTo>
                      <a:pt x="41905" y="31184"/>
                    </a:lnTo>
                    <a:lnTo>
                      <a:pt x="41540" y="27091"/>
                    </a:lnTo>
                    <a:lnTo>
                      <a:pt x="41334" y="23103"/>
                    </a:lnTo>
                    <a:lnTo>
                      <a:pt x="41334" y="0"/>
                    </a:lnTo>
                    <a:lnTo>
                      <a:pt x="49934" y="0"/>
                    </a:lnTo>
                    <a:lnTo>
                      <a:pt x="49934" y="80600"/>
                    </a:lnTo>
                    <a:lnTo>
                      <a:pt x="42939" y="80600"/>
                    </a:lnTo>
                    <a:close/>
                    <a:moveTo>
                      <a:pt x="24599" y="74438"/>
                    </a:moveTo>
                    <a:cubicBezTo>
                      <a:pt x="30474" y="74438"/>
                      <a:pt x="34717" y="72849"/>
                      <a:pt x="37343" y="69672"/>
                    </a:cubicBezTo>
                    <a:cubicBezTo>
                      <a:pt x="40001" y="66460"/>
                      <a:pt x="41334" y="61297"/>
                      <a:pt x="41334" y="54184"/>
                    </a:cubicBezTo>
                    <a:lnTo>
                      <a:pt x="41334" y="52371"/>
                    </a:lnTo>
                    <a:cubicBezTo>
                      <a:pt x="41334" y="44324"/>
                      <a:pt x="39988" y="38591"/>
                      <a:pt x="37290" y="35173"/>
                    </a:cubicBezTo>
                    <a:cubicBezTo>
                      <a:pt x="34631" y="31719"/>
                      <a:pt x="30367" y="29992"/>
                      <a:pt x="24500" y="29992"/>
                    </a:cubicBezTo>
                    <a:cubicBezTo>
                      <a:pt x="19454" y="29992"/>
                      <a:pt x="15588" y="31961"/>
                      <a:pt x="12896" y="35897"/>
                    </a:cubicBezTo>
                    <a:cubicBezTo>
                      <a:pt x="10237" y="39800"/>
                      <a:pt x="8904" y="45325"/>
                      <a:pt x="8904" y="52474"/>
                    </a:cubicBezTo>
                    <a:cubicBezTo>
                      <a:pt x="8904" y="59726"/>
                      <a:pt x="10237" y="65199"/>
                      <a:pt x="12896" y="68895"/>
                    </a:cubicBezTo>
                    <a:cubicBezTo>
                      <a:pt x="15555" y="72590"/>
                      <a:pt x="19454" y="74438"/>
                      <a:pt x="24599" y="74438"/>
                    </a:cubicBezTo>
                    <a:close/>
                  </a:path>
                </a:pathLst>
              </a:custGeom>
              <a:solidFill>
                <a:srgbClr val="FFFFFF">
                  <a:alpha val="69000"/>
                </a:srgbClr>
              </a:solidFill>
              <a:ln w="6626" cap="flat">
                <a:noFill/>
                <a:prstDash val="solid"/>
                <a:miter/>
              </a:ln>
            </p:spPr>
            <p:txBody>
              <a:bodyPr rtlCol="0" anchor="ctr"/>
              <a:lstStyle/>
              <a:p>
                <a:endParaRPr lang="en-GB"/>
              </a:p>
            </p:txBody>
          </p:sp>
          <p:sp>
            <p:nvSpPr>
              <p:cNvPr id="45" name="Freeform 44">
                <a:extLst>
                  <a:ext uri="{FF2B5EF4-FFF2-40B4-BE49-F238E27FC236}">
                    <a16:creationId xmlns:a16="http://schemas.microsoft.com/office/drawing/2014/main" id="{9560BD2D-CBA6-774C-A291-A8142C0F71A4}"/>
                  </a:ext>
                </a:extLst>
              </p:cNvPr>
              <p:cNvSpPr/>
              <p:nvPr/>
            </p:nvSpPr>
            <p:spPr>
              <a:xfrm>
                <a:off x="9269025" y="2197716"/>
                <a:ext cx="49987" cy="83292"/>
              </a:xfrm>
              <a:custGeom>
                <a:avLst/>
                <a:gdLst>
                  <a:gd name="connsiteX0" fmla="*/ 26416 w 49987"/>
                  <a:gd name="connsiteY0" fmla="*/ 58845 h 83292"/>
                  <a:gd name="connsiteX1" fmla="*/ 16265 w 49987"/>
                  <a:gd name="connsiteY1" fmla="*/ 56823 h 83292"/>
                  <a:gd name="connsiteX2" fmla="*/ 8600 w 49987"/>
                  <a:gd name="connsiteY2" fmla="*/ 50504 h 83292"/>
                  <a:gd name="connsiteX3" fmla="*/ 7976 w 49987"/>
                  <a:gd name="connsiteY3" fmla="*/ 50504 h 83292"/>
                  <a:gd name="connsiteX4" fmla="*/ 8600 w 49987"/>
                  <a:gd name="connsiteY4" fmla="*/ 59933 h 83292"/>
                  <a:gd name="connsiteX5" fmla="*/ 8600 w 49987"/>
                  <a:gd name="connsiteY5" fmla="*/ 83292 h 83292"/>
                  <a:gd name="connsiteX6" fmla="*/ 0 w 49987"/>
                  <a:gd name="connsiteY6" fmla="*/ 83292 h 83292"/>
                  <a:gd name="connsiteX7" fmla="*/ 0 w 49987"/>
                  <a:gd name="connsiteY7" fmla="*/ 1034 h 83292"/>
                  <a:gd name="connsiteX8" fmla="*/ 6989 w 49987"/>
                  <a:gd name="connsiteY8" fmla="*/ 1034 h 83292"/>
                  <a:gd name="connsiteX9" fmla="*/ 8182 w 49987"/>
                  <a:gd name="connsiteY9" fmla="*/ 8805 h 83292"/>
                  <a:gd name="connsiteX10" fmla="*/ 8600 w 49987"/>
                  <a:gd name="connsiteY10" fmla="*/ 8805 h 83292"/>
                  <a:gd name="connsiteX11" fmla="*/ 16318 w 49987"/>
                  <a:gd name="connsiteY11" fmla="*/ 2075 h 83292"/>
                  <a:gd name="connsiteX12" fmla="*/ 26416 w 49987"/>
                  <a:gd name="connsiteY12" fmla="*/ 0 h 83292"/>
                  <a:gd name="connsiteX13" fmla="*/ 43821 w 49987"/>
                  <a:gd name="connsiteY13" fmla="*/ 7718 h 83292"/>
                  <a:gd name="connsiteX14" fmla="*/ 49987 w 49987"/>
                  <a:gd name="connsiteY14" fmla="*/ 29373 h 83292"/>
                  <a:gd name="connsiteX15" fmla="*/ 43715 w 49987"/>
                  <a:gd name="connsiteY15" fmla="*/ 51128 h 83292"/>
                  <a:gd name="connsiteX16" fmla="*/ 26416 w 49987"/>
                  <a:gd name="connsiteY16" fmla="*/ 58845 h 83292"/>
                  <a:gd name="connsiteX17" fmla="*/ 25169 w 49987"/>
                  <a:gd name="connsiteY17" fmla="*/ 7307 h 83292"/>
                  <a:gd name="connsiteX18" fmla="*/ 12585 w 49987"/>
                  <a:gd name="connsiteY18" fmla="*/ 12121 h 83292"/>
                  <a:gd name="connsiteX19" fmla="*/ 8593 w 49987"/>
                  <a:gd name="connsiteY19" fmla="*/ 27457 h 83292"/>
                  <a:gd name="connsiteX20" fmla="*/ 8593 w 49987"/>
                  <a:gd name="connsiteY20" fmla="*/ 29373 h 83292"/>
                  <a:gd name="connsiteX21" fmla="*/ 12585 w 49987"/>
                  <a:gd name="connsiteY21" fmla="*/ 46519 h 83292"/>
                  <a:gd name="connsiteX22" fmla="*/ 25381 w 49987"/>
                  <a:gd name="connsiteY22" fmla="*/ 51645 h 83292"/>
                  <a:gd name="connsiteX23" fmla="*/ 36879 w 49987"/>
                  <a:gd name="connsiteY23" fmla="*/ 45691 h 83292"/>
                  <a:gd name="connsiteX24" fmla="*/ 41076 w 49987"/>
                  <a:gd name="connsiteY24" fmla="*/ 29267 h 83292"/>
                  <a:gd name="connsiteX25" fmla="*/ 36879 w 49987"/>
                  <a:gd name="connsiteY25" fmla="*/ 13002 h 83292"/>
                  <a:gd name="connsiteX26" fmla="*/ 25176 w 49987"/>
                  <a:gd name="connsiteY26" fmla="*/ 7307 h 8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9987" h="83292">
                    <a:moveTo>
                      <a:pt x="26416" y="58845"/>
                    </a:moveTo>
                    <a:cubicBezTo>
                      <a:pt x="22723" y="58845"/>
                      <a:pt x="19335" y="58169"/>
                      <a:pt x="16265" y="56823"/>
                    </a:cubicBezTo>
                    <a:cubicBezTo>
                      <a:pt x="13221" y="55444"/>
                      <a:pt x="10668" y="53336"/>
                      <a:pt x="8600" y="50504"/>
                    </a:cubicBezTo>
                    <a:lnTo>
                      <a:pt x="7976" y="50504"/>
                    </a:lnTo>
                    <a:cubicBezTo>
                      <a:pt x="8388" y="53820"/>
                      <a:pt x="8600" y="56962"/>
                      <a:pt x="8600" y="59933"/>
                    </a:cubicBezTo>
                    <a:lnTo>
                      <a:pt x="8600" y="83292"/>
                    </a:lnTo>
                    <a:lnTo>
                      <a:pt x="0" y="83292"/>
                    </a:lnTo>
                    <a:lnTo>
                      <a:pt x="0" y="1034"/>
                    </a:lnTo>
                    <a:lnTo>
                      <a:pt x="6989" y="1034"/>
                    </a:lnTo>
                    <a:lnTo>
                      <a:pt x="8182" y="8805"/>
                    </a:lnTo>
                    <a:lnTo>
                      <a:pt x="8600" y="8805"/>
                    </a:lnTo>
                    <a:cubicBezTo>
                      <a:pt x="10808" y="5702"/>
                      <a:pt x="13380" y="3455"/>
                      <a:pt x="16318" y="2075"/>
                    </a:cubicBezTo>
                    <a:cubicBezTo>
                      <a:pt x="19248" y="690"/>
                      <a:pt x="22617" y="0"/>
                      <a:pt x="26416" y="0"/>
                    </a:cubicBezTo>
                    <a:cubicBezTo>
                      <a:pt x="33942" y="0"/>
                      <a:pt x="39743" y="2573"/>
                      <a:pt x="43821" y="7718"/>
                    </a:cubicBezTo>
                    <a:cubicBezTo>
                      <a:pt x="47932" y="12863"/>
                      <a:pt x="49987" y="20084"/>
                      <a:pt x="49987" y="29373"/>
                    </a:cubicBezTo>
                    <a:cubicBezTo>
                      <a:pt x="49987" y="38695"/>
                      <a:pt x="47899" y="45949"/>
                      <a:pt x="43715" y="51128"/>
                    </a:cubicBezTo>
                    <a:cubicBezTo>
                      <a:pt x="39571" y="56273"/>
                      <a:pt x="33809" y="58845"/>
                      <a:pt x="26416" y="58845"/>
                    </a:cubicBezTo>
                    <a:close/>
                    <a:moveTo>
                      <a:pt x="25169" y="7307"/>
                    </a:moveTo>
                    <a:cubicBezTo>
                      <a:pt x="19368" y="7307"/>
                      <a:pt x="15177" y="8911"/>
                      <a:pt x="12585" y="12121"/>
                    </a:cubicBezTo>
                    <a:cubicBezTo>
                      <a:pt x="9992" y="15336"/>
                      <a:pt x="8666" y="20442"/>
                      <a:pt x="8593" y="27457"/>
                    </a:cubicBezTo>
                    <a:lnTo>
                      <a:pt x="8593" y="29373"/>
                    </a:lnTo>
                    <a:cubicBezTo>
                      <a:pt x="8593" y="37349"/>
                      <a:pt x="9926" y="43065"/>
                      <a:pt x="12585" y="46519"/>
                    </a:cubicBezTo>
                    <a:cubicBezTo>
                      <a:pt x="15244" y="49934"/>
                      <a:pt x="19507" y="51645"/>
                      <a:pt x="25381" y="51645"/>
                    </a:cubicBezTo>
                    <a:cubicBezTo>
                      <a:pt x="30281" y="51645"/>
                      <a:pt x="34114" y="49662"/>
                      <a:pt x="36879" y="45691"/>
                    </a:cubicBezTo>
                    <a:cubicBezTo>
                      <a:pt x="39677" y="41719"/>
                      <a:pt x="41076" y="36242"/>
                      <a:pt x="41076" y="29267"/>
                    </a:cubicBezTo>
                    <a:cubicBezTo>
                      <a:pt x="41076" y="22186"/>
                      <a:pt x="39677" y="16768"/>
                      <a:pt x="36879" y="13002"/>
                    </a:cubicBezTo>
                    <a:cubicBezTo>
                      <a:pt x="34114" y="9203"/>
                      <a:pt x="30215" y="7307"/>
                      <a:pt x="25176" y="7307"/>
                    </a:cubicBezTo>
                    <a:close/>
                  </a:path>
                </a:pathLst>
              </a:custGeom>
              <a:solidFill>
                <a:srgbClr val="FFFFFF">
                  <a:alpha val="69000"/>
                </a:srgbClr>
              </a:solidFill>
              <a:ln w="6626" cap="flat">
                <a:noFill/>
                <a:prstDash val="solid"/>
                <a:miter/>
              </a:ln>
            </p:spPr>
            <p:txBody>
              <a:bodyPr rtlCol="0" anchor="ctr"/>
              <a:lstStyle/>
              <a:p>
                <a:endParaRPr lang="en-GB"/>
              </a:p>
            </p:txBody>
          </p:sp>
          <p:sp>
            <p:nvSpPr>
              <p:cNvPr id="46" name="Freeform 45">
                <a:extLst>
                  <a:ext uri="{FF2B5EF4-FFF2-40B4-BE49-F238E27FC236}">
                    <a16:creationId xmlns:a16="http://schemas.microsoft.com/office/drawing/2014/main" id="{A8D769F3-6F52-F140-BF08-8AA9BC2F8E65}"/>
                  </a:ext>
                </a:extLst>
              </p:cNvPr>
              <p:cNvSpPr/>
              <p:nvPr/>
            </p:nvSpPr>
            <p:spPr>
              <a:xfrm>
                <a:off x="9334123" y="2197716"/>
                <a:ext cx="32681" cy="57811"/>
              </a:xfrm>
              <a:custGeom>
                <a:avLst/>
                <a:gdLst>
                  <a:gd name="connsiteX0" fmla="*/ 25899 w 32681"/>
                  <a:gd name="connsiteY0" fmla="*/ 0 h 57811"/>
                  <a:gd name="connsiteX1" fmla="*/ 32682 w 32681"/>
                  <a:gd name="connsiteY1" fmla="*/ 623 h 57811"/>
                  <a:gd name="connsiteX2" fmla="*/ 31495 w 32681"/>
                  <a:gd name="connsiteY2" fmla="*/ 8600 h 57811"/>
                  <a:gd name="connsiteX3" fmla="*/ 25275 w 32681"/>
                  <a:gd name="connsiteY3" fmla="*/ 7824 h 57811"/>
                  <a:gd name="connsiteX4" fmla="*/ 13467 w 32681"/>
                  <a:gd name="connsiteY4" fmla="*/ 13413 h 57811"/>
                  <a:gd name="connsiteX5" fmla="*/ 8600 w 32681"/>
                  <a:gd name="connsiteY5" fmla="*/ 27351 h 57811"/>
                  <a:gd name="connsiteX6" fmla="*/ 8600 w 32681"/>
                  <a:gd name="connsiteY6" fmla="*/ 57811 h 57811"/>
                  <a:gd name="connsiteX7" fmla="*/ 0 w 32681"/>
                  <a:gd name="connsiteY7" fmla="*/ 57811 h 57811"/>
                  <a:gd name="connsiteX8" fmla="*/ 0 w 32681"/>
                  <a:gd name="connsiteY8" fmla="*/ 1034 h 57811"/>
                  <a:gd name="connsiteX9" fmla="*/ 7095 w 32681"/>
                  <a:gd name="connsiteY9" fmla="*/ 1034 h 57811"/>
                  <a:gd name="connsiteX10" fmla="*/ 8076 w 32681"/>
                  <a:gd name="connsiteY10" fmla="*/ 11550 h 57811"/>
                  <a:gd name="connsiteX11" fmla="*/ 8494 w 32681"/>
                  <a:gd name="connsiteY11" fmla="*/ 11550 h 57811"/>
                  <a:gd name="connsiteX12" fmla="*/ 16106 w 32681"/>
                  <a:gd name="connsiteY12" fmla="*/ 3004 h 57811"/>
                  <a:gd name="connsiteX13" fmla="*/ 25899 w 32681"/>
                  <a:gd name="connsiteY13" fmla="*/ 0 h 57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681" h="57811">
                    <a:moveTo>
                      <a:pt x="25899" y="0"/>
                    </a:moveTo>
                    <a:cubicBezTo>
                      <a:pt x="28418" y="0"/>
                      <a:pt x="30679" y="206"/>
                      <a:pt x="32682" y="623"/>
                    </a:cubicBezTo>
                    <a:lnTo>
                      <a:pt x="31495" y="8600"/>
                    </a:lnTo>
                    <a:cubicBezTo>
                      <a:pt x="29141" y="8083"/>
                      <a:pt x="27072" y="7824"/>
                      <a:pt x="25275" y="7824"/>
                    </a:cubicBezTo>
                    <a:cubicBezTo>
                      <a:pt x="20681" y="7824"/>
                      <a:pt x="16749" y="9687"/>
                      <a:pt x="13467" y="13413"/>
                    </a:cubicBezTo>
                    <a:cubicBezTo>
                      <a:pt x="10218" y="17146"/>
                      <a:pt x="8600" y="21788"/>
                      <a:pt x="8600" y="27351"/>
                    </a:cubicBezTo>
                    <a:lnTo>
                      <a:pt x="8600" y="57811"/>
                    </a:lnTo>
                    <a:lnTo>
                      <a:pt x="0" y="57811"/>
                    </a:lnTo>
                    <a:lnTo>
                      <a:pt x="0" y="1034"/>
                    </a:lnTo>
                    <a:lnTo>
                      <a:pt x="7095" y="1034"/>
                    </a:lnTo>
                    <a:lnTo>
                      <a:pt x="8076" y="11550"/>
                    </a:lnTo>
                    <a:lnTo>
                      <a:pt x="8494" y="11550"/>
                    </a:lnTo>
                    <a:cubicBezTo>
                      <a:pt x="10602" y="7857"/>
                      <a:pt x="13135" y="5006"/>
                      <a:pt x="16106" y="3004"/>
                    </a:cubicBezTo>
                    <a:cubicBezTo>
                      <a:pt x="19076" y="1001"/>
                      <a:pt x="22338" y="0"/>
                      <a:pt x="25899" y="0"/>
                    </a:cubicBezTo>
                    <a:close/>
                  </a:path>
                </a:pathLst>
              </a:custGeom>
              <a:solidFill>
                <a:srgbClr val="FFFFFF">
                  <a:alpha val="69000"/>
                </a:srgbClr>
              </a:solidFill>
              <a:ln w="6626" cap="flat">
                <a:noFill/>
                <a:prstDash val="solid"/>
                <a:miter/>
              </a:ln>
            </p:spPr>
            <p:txBody>
              <a:bodyPr rtlCol="0" anchor="ctr"/>
              <a:lstStyle/>
              <a:p>
                <a:endParaRPr lang="en-GB"/>
              </a:p>
            </p:txBody>
          </p:sp>
          <p:sp>
            <p:nvSpPr>
              <p:cNvPr id="47" name="Freeform 46">
                <a:extLst>
                  <a:ext uri="{FF2B5EF4-FFF2-40B4-BE49-F238E27FC236}">
                    <a16:creationId xmlns:a16="http://schemas.microsoft.com/office/drawing/2014/main" id="{DF00482D-A1AA-3844-95FD-5160AC284834}"/>
                  </a:ext>
                </a:extLst>
              </p:cNvPr>
              <p:cNvSpPr/>
              <p:nvPr/>
            </p:nvSpPr>
            <p:spPr>
              <a:xfrm>
                <a:off x="9374231" y="2197716"/>
                <a:ext cx="52161" cy="58845"/>
              </a:xfrm>
              <a:custGeom>
                <a:avLst/>
                <a:gdLst>
                  <a:gd name="connsiteX0" fmla="*/ 52162 w 52161"/>
                  <a:gd name="connsiteY0" fmla="*/ 29373 h 58845"/>
                  <a:gd name="connsiteX1" fmla="*/ 45167 w 52161"/>
                  <a:gd name="connsiteY1" fmla="*/ 51075 h 58845"/>
                  <a:gd name="connsiteX2" fmla="*/ 25846 w 52161"/>
                  <a:gd name="connsiteY2" fmla="*/ 58845 h 58845"/>
                  <a:gd name="connsiteX3" fmla="*/ 12326 w 52161"/>
                  <a:gd name="connsiteY3" fmla="*/ 55272 h 58845"/>
                  <a:gd name="connsiteX4" fmla="*/ 3209 w 52161"/>
                  <a:gd name="connsiteY4" fmla="*/ 45014 h 58845"/>
                  <a:gd name="connsiteX5" fmla="*/ 0 w 52161"/>
                  <a:gd name="connsiteY5" fmla="*/ 29373 h 58845"/>
                  <a:gd name="connsiteX6" fmla="*/ 6942 w 52161"/>
                  <a:gd name="connsiteY6" fmla="*/ 7771 h 58845"/>
                  <a:gd name="connsiteX7" fmla="*/ 26210 w 52161"/>
                  <a:gd name="connsiteY7" fmla="*/ 0 h 58845"/>
                  <a:gd name="connsiteX8" fmla="*/ 45114 w 52161"/>
                  <a:gd name="connsiteY8" fmla="*/ 7930 h 58845"/>
                  <a:gd name="connsiteX9" fmla="*/ 52162 w 52161"/>
                  <a:gd name="connsiteY9" fmla="*/ 29373 h 58845"/>
                  <a:gd name="connsiteX10" fmla="*/ 8911 w 52161"/>
                  <a:gd name="connsiteY10" fmla="*/ 29373 h 58845"/>
                  <a:gd name="connsiteX11" fmla="*/ 13261 w 52161"/>
                  <a:gd name="connsiteY11" fmla="*/ 45949 h 58845"/>
                  <a:gd name="connsiteX12" fmla="*/ 26058 w 52161"/>
                  <a:gd name="connsiteY12" fmla="*/ 51645 h 58845"/>
                  <a:gd name="connsiteX13" fmla="*/ 38848 w 52161"/>
                  <a:gd name="connsiteY13" fmla="*/ 46002 h 58845"/>
                  <a:gd name="connsiteX14" fmla="*/ 43251 w 52161"/>
                  <a:gd name="connsiteY14" fmla="*/ 29373 h 58845"/>
                  <a:gd name="connsiteX15" fmla="*/ 38848 w 52161"/>
                  <a:gd name="connsiteY15" fmla="*/ 12949 h 58845"/>
                  <a:gd name="connsiteX16" fmla="*/ 25952 w 52161"/>
                  <a:gd name="connsiteY16" fmla="*/ 7307 h 58845"/>
                  <a:gd name="connsiteX17" fmla="*/ 13208 w 52161"/>
                  <a:gd name="connsiteY17" fmla="*/ 12850 h 58845"/>
                  <a:gd name="connsiteX18" fmla="*/ 8911 w 52161"/>
                  <a:gd name="connsiteY18" fmla="*/ 29373 h 58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61" h="58845">
                    <a:moveTo>
                      <a:pt x="52162" y="29373"/>
                    </a:moveTo>
                    <a:cubicBezTo>
                      <a:pt x="52162" y="38629"/>
                      <a:pt x="49828" y="45863"/>
                      <a:pt x="45167" y="51075"/>
                    </a:cubicBezTo>
                    <a:cubicBezTo>
                      <a:pt x="40506" y="56260"/>
                      <a:pt x="34067" y="58845"/>
                      <a:pt x="25846" y="58845"/>
                    </a:cubicBezTo>
                    <a:cubicBezTo>
                      <a:pt x="20773" y="58845"/>
                      <a:pt x="16265" y="57659"/>
                      <a:pt x="12326" y="55272"/>
                    </a:cubicBezTo>
                    <a:cubicBezTo>
                      <a:pt x="8388" y="52891"/>
                      <a:pt x="5351" y="49470"/>
                      <a:pt x="3209" y="45014"/>
                    </a:cubicBezTo>
                    <a:cubicBezTo>
                      <a:pt x="1068" y="40559"/>
                      <a:pt x="0" y="35347"/>
                      <a:pt x="0" y="29373"/>
                    </a:cubicBezTo>
                    <a:cubicBezTo>
                      <a:pt x="0" y="20117"/>
                      <a:pt x="2314" y="12916"/>
                      <a:pt x="6942" y="7771"/>
                    </a:cubicBezTo>
                    <a:cubicBezTo>
                      <a:pt x="11570" y="2593"/>
                      <a:pt x="17989" y="0"/>
                      <a:pt x="26210" y="0"/>
                    </a:cubicBezTo>
                    <a:cubicBezTo>
                      <a:pt x="34154" y="0"/>
                      <a:pt x="40453" y="2646"/>
                      <a:pt x="45114" y="7930"/>
                    </a:cubicBezTo>
                    <a:cubicBezTo>
                      <a:pt x="49815" y="13208"/>
                      <a:pt x="52162" y="20362"/>
                      <a:pt x="52162" y="29373"/>
                    </a:cubicBezTo>
                    <a:close/>
                    <a:moveTo>
                      <a:pt x="8911" y="29373"/>
                    </a:moveTo>
                    <a:cubicBezTo>
                      <a:pt x="8911" y="36627"/>
                      <a:pt x="10357" y="42150"/>
                      <a:pt x="13261" y="45949"/>
                    </a:cubicBezTo>
                    <a:cubicBezTo>
                      <a:pt x="16159" y="49748"/>
                      <a:pt x="20428" y="51645"/>
                      <a:pt x="26058" y="51645"/>
                    </a:cubicBezTo>
                    <a:cubicBezTo>
                      <a:pt x="31680" y="51645"/>
                      <a:pt x="35950" y="49768"/>
                      <a:pt x="38848" y="46002"/>
                    </a:cubicBezTo>
                    <a:cubicBezTo>
                      <a:pt x="41785" y="42203"/>
                      <a:pt x="43251" y="36660"/>
                      <a:pt x="43251" y="29373"/>
                    </a:cubicBezTo>
                    <a:cubicBezTo>
                      <a:pt x="43251" y="22152"/>
                      <a:pt x="41785" y="16682"/>
                      <a:pt x="38848" y="12949"/>
                    </a:cubicBezTo>
                    <a:cubicBezTo>
                      <a:pt x="35950" y="9190"/>
                      <a:pt x="31647" y="7307"/>
                      <a:pt x="25952" y="7307"/>
                    </a:cubicBezTo>
                    <a:cubicBezTo>
                      <a:pt x="20322" y="7307"/>
                      <a:pt x="16072" y="9150"/>
                      <a:pt x="13208" y="12850"/>
                    </a:cubicBezTo>
                    <a:cubicBezTo>
                      <a:pt x="10344" y="16543"/>
                      <a:pt x="8911" y="22053"/>
                      <a:pt x="8911" y="29373"/>
                    </a:cubicBezTo>
                    <a:close/>
                  </a:path>
                </a:pathLst>
              </a:custGeom>
              <a:solidFill>
                <a:srgbClr val="FFFFFF">
                  <a:alpha val="69000"/>
                </a:srgbClr>
              </a:solidFill>
              <a:ln w="6626" cap="flat">
                <a:noFill/>
                <a:prstDash val="solid"/>
                <a:miter/>
              </a:ln>
            </p:spPr>
            <p:txBody>
              <a:bodyPr rtlCol="0" anchor="ctr"/>
              <a:lstStyle/>
              <a:p>
                <a:endParaRPr lang="en-GB"/>
              </a:p>
            </p:txBody>
          </p:sp>
          <p:sp>
            <p:nvSpPr>
              <p:cNvPr id="48" name="Freeform 47">
                <a:extLst>
                  <a:ext uri="{FF2B5EF4-FFF2-40B4-BE49-F238E27FC236}">
                    <a16:creationId xmlns:a16="http://schemas.microsoft.com/office/drawing/2014/main" id="{266D9F65-C754-624E-89DD-11BAEE550357}"/>
                  </a:ext>
                </a:extLst>
              </p:cNvPr>
              <p:cNvSpPr/>
              <p:nvPr/>
            </p:nvSpPr>
            <p:spPr>
              <a:xfrm>
                <a:off x="9432227" y="2198750"/>
                <a:ext cx="53143" cy="56770"/>
              </a:xfrm>
              <a:custGeom>
                <a:avLst/>
                <a:gdLst>
                  <a:gd name="connsiteX0" fmla="*/ 21549 w 53143"/>
                  <a:gd name="connsiteY0" fmla="*/ 56770 h 56770"/>
                  <a:gd name="connsiteX1" fmla="*/ 0 w 53143"/>
                  <a:gd name="connsiteY1" fmla="*/ 0 h 56770"/>
                  <a:gd name="connsiteX2" fmla="*/ 9223 w 53143"/>
                  <a:gd name="connsiteY2" fmla="*/ 0 h 56770"/>
                  <a:gd name="connsiteX3" fmla="*/ 21443 w 53143"/>
                  <a:gd name="connsiteY3" fmla="*/ 33670 h 56770"/>
                  <a:gd name="connsiteX4" fmla="*/ 26316 w 53143"/>
                  <a:gd name="connsiteY4" fmla="*/ 48999 h 56770"/>
                  <a:gd name="connsiteX5" fmla="*/ 26727 w 53143"/>
                  <a:gd name="connsiteY5" fmla="*/ 48999 h 56770"/>
                  <a:gd name="connsiteX6" fmla="*/ 30301 w 53143"/>
                  <a:gd name="connsiteY6" fmla="*/ 37654 h 56770"/>
                  <a:gd name="connsiteX7" fmla="*/ 43927 w 53143"/>
                  <a:gd name="connsiteY7" fmla="*/ 0 h 56770"/>
                  <a:gd name="connsiteX8" fmla="*/ 53143 w 53143"/>
                  <a:gd name="connsiteY8" fmla="*/ 0 h 56770"/>
                  <a:gd name="connsiteX9" fmla="*/ 31594 w 53143"/>
                  <a:gd name="connsiteY9" fmla="*/ 56770 h 5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43" h="56770">
                    <a:moveTo>
                      <a:pt x="21549" y="56770"/>
                    </a:moveTo>
                    <a:lnTo>
                      <a:pt x="0" y="0"/>
                    </a:lnTo>
                    <a:lnTo>
                      <a:pt x="9223" y="0"/>
                    </a:lnTo>
                    <a:lnTo>
                      <a:pt x="21443" y="33670"/>
                    </a:lnTo>
                    <a:cubicBezTo>
                      <a:pt x="24208" y="41540"/>
                      <a:pt x="25832" y="46652"/>
                      <a:pt x="26316" y="48999"/>
                    </a:cubicBezTo>
                    <a:lnTo>
                      <a:pt x="26727" y="48999"/>
                    </a:lnTo>
                    <a:cubicBezTo>
                      <a:pt x="27105" y="47169"/>
                      <a:pt x="28299" y="43390"/>
                      <a:pt x="30301" y="37654"/>
                    </a:cubicBezTo>
                    <a:cubicBezTo>
                      <a:pt x="32337" y="31886"/>
                      <a:pt x="36879" y="19334"/>
                      <a:pt x="43927" y="0"/>
                    </a:cubicBezTo>
                    <a:lnTo>
                      <a:pt x="53143" y="0"/>
                    </a:lnTo>
                    <a:lnTo>
                      <a:pt x="31594" y="56770"/>
                    </a:lnTo>
                    <a:close/>
                  </a:path>
                </a:pathLst>
              </a:custGeom>
              <a:solidFill>
                <a:srgbClr val="FFFFFF">
                  <a:alpha val="69000"/>
                </a:srgbClr>
              </a:solidFill>
              <a:ln w="6626" cap="flat">
                <a:noFill/>
                <a:prstDash val="solid"/>
                <a:miter/>
              </a:ln>
            </p:spPr>
            <p:txBody>
              <a:bodyPr rtlCol="0" anchor="ctr"/>
              <a:lstStyle/>
              <a:p>
                <a:endParaRPr lang="en-GB"/>
              </a:p>
            </p:txBody>
          </p:sp>
          <p:sp>
            <p:nvSpPr>
              <p:cNvPr id="49" name="Freeform 48">
                <a:extLst>
                  <a:ext uri="{FF2B5EF4-FFF2-40B4-BE49-F238E27FC236}">
                    <a16:creationId xmlns:a16="http://schemas.microsoft.com/office/drawing/2014/main" id="{5F654BBF-5AB2-1941-B2EC-965255D1B017}"/>
                  </a:ext>
                </a:extLst>
              </p:cNvPr>
              <p:cNvSpPr/>
              <p:nvPr/>
            </p:nvSpPr>
            <p:spPr>
              <a:xfrm>
                <a:off x="9494182" y="2177665"/>
                <a:ext cx="10151" cy="77854"/>
              </a:xfrm>
              <a:custGeom>
                <a:avLst/>
                <a:gdLst>
                  <a:gd name="connsiteX0" fmla="*/ 9322 w 10151"/>
                  <a:gd name="connsiteY0" fmla="*/ 77855 h 77854"/>
                  <a:gd name="connsiteX1" fmla="*/ 723 w 10151"/>
                  <a:gd name="connsiteY1" fmla="*/ 77855 h 77854"/>
                  <a:gd name="connsiteX2" fmla="*/ 723 w 10151"/>
                  <a:gd name="connsiteY2" fmla="*/ 21085 h 77854"/>
                  <a:gd name="connsiteX3" fmla="*/ 9322 w 10151"/>
                  <a:gd name="connsiteY3" fmla="*/ 21085 h 77854"/>
                  <a:gd name="connsiteX4" fmla="*/ 0 w 10151"/>
                  <a:gd name="connsiteY4" fmla="*/ 5696 h 77854"/>
                  <a:gd name="connsiteX5" fmla="*/ 1446 w 10151"/>
                  <a:gd name="connsiteY5" fmla="*/ 1399 h 77854"/>
                  <a:gd name="connsiteX6" fmla="*/ 5072 w 10151"/>
                  <a:gd name="connsiteY6" fmla="*/ 0 h 77854"/>
                  <a:gd name="connsiteX7" fmla="*/ 8646 w 10151"/>
                  <a:gd name="connsiteY7" fmla="*/ 1399 h 77854"/>
                  <a:gd name="connsiteX8" fmla="*/ 10151 w 10151"/>
                  <a:gd name="connsiteY8" fmla="*/ 5696 h 77854"/>
                  <a:gd name="connsiteX9" fmla="*/ 8646 w 10151"/>
                  <a:gd name="connsiteY9" fmla="*/ 10045 h 77854"/>
                  <a:gd name="connsiteX10" fmla="*/ 5072 w 10151"/>
                  <a:gd name="connsiteY10" fmla="*/ 11444 h 77854"/>
                  <a:gd name="connsiteX11" fmla="*/ 1446 w 10151"/>
                  <a:gd name="connsiteY11" fmla="*/ 10045 h 77854"/>
                  <a:gd name="connsiteX12" fmla="*/ 0 w 10151"/>
                  <a:gd name="connsiteY12" fmla="*/ 5696 h 77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51" h="77854">
                    <a:moveTo>
                      <a:pt x="9322" y="77855"/>
                    </a:moveTo>
                    <a:lnTo>
                      <a:pt x="723" y="77855"/>
                    </a:lnTo>
                    <a:lnTo>
                      <a:pt x="723" y="21085"/>
                    </a:lnTo>
                    <a:lnTo>
                      <a:pt x="9322" y="21085"/>
                    </a:lnTo>
                    <a:close/>
                    <a:moveTo>
                      <a:pt x="0" y="5696"/>
                    </a:moveTo>
                    <a:cubicBezTo>
                      <a:pt x="0" y="3726"/>
                      <a:pt x="484" y="2294"/>
                      <a:pt x="1446" y="1399"/>
                    </a:cubicBezTo>
                    <a:cubicBezTo>
                      <a:pt x="2414" y="464"/>
                      <a:pt x="3627" y="0"/>
                      <a:pt x="5072" y="0"/>
                    </a:cubicBezTo>
                    <a:cubicBezTo>
                      <a:pt x="6458" y="0"/>
                      <a:pt x="7645" y="464"/>
                      <a:pt x="8646" y="1399"/>
                    </a:cubicBezTo>
                    <a:cubicBezTo>
                      <a:pt x="9647" y="2327"/>
                      <a:pt x="10151" y="3759"/>
                      <a:pt x="10151" y="5696"/>
                    </a:cubicBezTo>
                    <a:cubicBezTo>
                      <a:pt x="10151" y="7632"/>
                      <a:pt x="9647" y="9077"/>
                      <a:pt x="8646" y="10045"/>
                    </a:cubicBezTo>
                    <a:cubicBezTo>
                      <a:pt x="7645" y="10980"/>
                      <a:pt x="6458" y="11444"/>
                      <a:pt x="5072" y="11444"/>
                    </a:cubicBezTo>
                    <a:cubicBezTo>
                      <a:pt x="3627" y="11444"/>
                      <a:pt x="2414" y="10980"/>
                      <a:pt x="1446" y="10045"/>
                    </a:cubicBezTo>
                    <a:cubicBezTo>
                      <a:pt x="484" y="9077"/>
                      <a:pt x="0" y="7632"/>
                      <a:pt x="0" y="5696"/>
                    </a:cubicBezTo>
                    <a:close/>
                  </a:path>
                </a:pathLst>
              </a:custGeom>
              <a:solidFill>
                <a:srgbClr val="FFFFFF">
                  <a:alpha val="69000"/>
                </a:srgbClr>
              </a:solidFill>
              <a:ln w="6626" cap="flat">
                <a:noFill/>
                <a:prstDash val="solid"/>
                <a:miter/>
              </a:ln>
            </p:spPr>
            <p:txBody>
              <a:bodyPr rtlCol="0" anchor="ctr"/>
              <a:lstStyle/>
              <a:p>
                <a:endParaRPr lang="en-GB"/>
              </a:p>
            </p:txBody>
          </p:sp>
          <p:sp>
            <p:nvSpPr>
              <p:cNvPr id="50" name="Freeform 49">
                <a:extLst>
                  <a:ext uri="{FF2B5EF4-FFF2-40B4-BE49-F238E27FC236}">
                    <a16:creationId xmlns:a16="http://schemas.microsoft.com/office/drawing/2014/main" id="{E7993B06-A851-204B-83E5-12DAEEA149CA}"/>
                  </a:ext>
                </a:extLst>
              </p:cNvPr>
              <p:cNvSpPr/>
              <p:nvPr/>
            </p:nvSpPr>
            <p:spPr>
              <a:xfrm>
                <a:off x="9518729" y="2174920"/>
                <a:ext cx="49934" cy="81640"/>
              </a:xfrm>
              <a:custGeom>
                <a:avLst/>
                <a:gdLst>
                  <a:gd name="connsiteX0" fmla="*/ 41798 w 49934"/>
                  <a:gd name="connsiteY0" fmla="*/ 72988 h 81640"/>
                  <a:gd name="connsiteX1" fmla="*/ 41334 w 49934"/>
                  <a:gd name="connsiteY1" fmla="*/ 72988 h 81640"/>
                  <a:gd name="connsiteX2" fmla="*/ 23518 w 49934"/>
                  <a:gd name="connsiteY2" fmla="*/ 81641 h 81640"/>
                  <a:gd name="connsiteX3" fmla="*/ 6159 w 49934"/>
                  <a:gd name="connsiteY3" fmla="*/ 74023 h 81640"/>
                  <a:gd name="connsiteX4" fmla="*/ 0 w 49934"/>
                  <a:gd name="connsiteY4" fmla="*/ 52374 h 81640"/>
                  <a:gd name="connsiteX5" fmla="*/ 6213 w 49934"/>
                  <a:gd name="connsiteY5" fmla="*/ 30566 h 81640"/>
                  <a:gd name="connsiteX6" fmla="*/ 23518 w 49934"/>
                  <a:gd name="connsiteY6" fmla="*/ 22796 h 81640"/>
                  <a:gd name="connsiteX7" fmla="*/ 41228 w 49934"/>
                  <a:gd name="connsiteY7" fmla="*/ 31183 h 81640"/>
                  <a:gd name="connsiteX8" fmla="*/ 41905 w 49934"/>
                  <a:gd name="connsiteY8" fmla="*/ 31183 h 81640"/>
                  <a:gd name="connsiteX9" fmla="*/ 41540 w 49934"/>
                  <a:gd name="connsiteY9" fmla="*/ 27092 h 81640"/>
                  <a:gd name="connsiteX10" fmla="*/ 41334 w 49934"/>
                  <a:gd name="connsiteY10" fmla="*/ 23107 h 81640"/>
                  <a:gd name="connsiteX11" fmla="*/ 41334 w 49934"/>
                  <a:gd name="connsiteY11" fmla="*/ 0 h 81640"/>
                  <a:gd name="connsiteX12" fmla="*/ 49934 w 49934"/>
                  <a:gd name="connsiteY12" fmla="*/ 0 h 81640"/>
                  <a:gd name="connsiteX13" fmla="*/ 49934 w 49934"/>
                  <a:gd name="connsiteY13" fmla="*/ 80600 h 81640"/>
                  <a:gd name="connsiteX14" fmla="*/ 42939 w 49934"/>
                  <a:gd name="connsiteY14" fmla="*/ 80600 h 81640"/>
                  <a:gd name="connsiteX15" fmla="*/ 24599 w 49934"/>
                  <a:gd name="connsiteY15" fmla="*/ 74440 h 81640"/>
                  <a:gd name="connsiteX16" fmla="*/ 37343 w 49934"/>
                  <a:gd name="connsiteY16" fmla="*/ 69673 h 81640"/>
                  <a:gd name="connsiteX17" fmla="*/ 41334 w 49934"/>
                  <a:gd name="connsiteY17" fmla="*/ 54184 h 81640"/>
                  <a:gd name="connsiteX18" fmla="*/ 41334 w 49934"/>
                  <a:gd name="connsiteY18" fmla="*/ 52374 h 81640"/>
                  <a:gd name="connsiteX19" fmla="*/ 37290 w 49934"/>
                  <a:gd name="connsiteY19" fmla="*/ 35175 h 81640"/>
                  <a:gd name="connsiteX20" fmla="*/ 24500 w 49934"/>
                  <a:gd name="connsiteY20" fmla="*/ 29996 h 81640"/>
                  <a:gd name="connsiteX21" fmla="*/ 12896 w 49934"/>
                  <a:gd name="connsiteY21" fmla="*/ 35897 h 81640"/>
                  <a:gd name="connsiteX22" fmla="*/ 8904 w 49934"/>
                  <a:gd name="connsiteY22" fmla="*/ 52474 h 81640"/>
                  <a:gd name="connsiteX23" fmla="*/ 12896 w 49934"/>
                  <a:gd name="connsiteY23" fmla="*/ 68897 h 81640"/>
                  <a:gd name="connsiteX24" fmla="*/ 24599 w 49934"/>
                  <a:gd name="connsiteY24" fmla="*/ 74440 h 8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9934" h="81640">
                    <a:moveTo>
                      <a:pt x="41798" y="72988"/>
                    </a:moveTo>
                    <a:lnTo>
                      <a:pt x="41334" y="72988"/>
                    </a:lnTo>
                    <a:cubicBezTo>
                      <a:pt x="37363" y="78757"/>
                      <a:pt x="31421" y="81641"/>
                      <a:pt x="23518" y="81641"/>
                    </a:cubicBezTo>
                    <a:cubicBezTo>
                      <a:pt x="16092" y="81641"/>
                      <a:pt x="10303" y="79102"/>
                      <a:pt x="6159" y="74023"/>
                    </a:cubicBezTo>
                    <a:cubicBezTo>
                      <a:pt x="2055" y="68950"/>
                      <a:pt x="0" y="61730"/>
                      <a:pt x="0" y="52374"/>
                    </a:cubicBezTo>
                    <a:cubicBezTo>
                      <a:pt x="0" y="43012"/>
                      <a:pt x="2069" y="35745"/>
                      <a:pt x="6213" y="30566"/>
                    </a:cubicBezTo>
                    <a:cubicBezTo>
                      <a:pt x="10357" y="25381"/>
                      <a:pt x="16125" y="22796"/>
                      <a:pt x="23518" y="22796"/>
                    </a:cubicBezTo>
                    <a:cubicBezTo>
                      <a:pt x="31216" y="22796"/>
                      <a:pt x="37124" y="25594"/>
                      <a:pt x="41228" y="31183"/>
                    </a:cubicBezTo>
                    <a:lnTo>
                      <a:pt x="41905" y="31183"/>
                    </a:lnTo>
                    <a:lnTo>
                      <a:pt x="41540" y="27092"/>
                    </a:lnTo>
                    <a:lnTo>
                      <a:pt x="41334" y="23107"/>
                    </a:lnTo>
                    <a:lnTo>
                      <a:pt x="41334" y="0"/>
                    </a:lnTo>
                    <a:lnTo>
                      <a:pt x="49934" y="0"/>
                    </a:lnTo>
                    <a:lnTo>
                      <a:pt x="49934" y="80600"/>
                    </a:lnTo>
                    <a:lnTo>
                      <a:pt x="42939" y="80600"/>
                    </a:lnTo>
                    <a:close/>
                    <a:moveTo>
                      <a:pt x="24599" y="74440"/>
                    </a:moveTo>
                    <a:cubicBezTo>
                      <a:pt x="30474" y="74440"/>
                      <a:pt x="34717" y="72849"/>
                      <a:pt x="37343" y="69673"/>
                    </a:cubicBezTo>
                    <a:cubicBezTo>
                      <a:pt x="40001" y="66464"/>
                      <a:pt x="41334" y="61299"/>
                      <a:pt x="41334" y="54184"/>
                    </a:cubicBezTo>
                    <a:lnTo>
                      <a:pt x="41334" y="52374"/>
                    </a:lnTo>
                    <a:cubicBezTo>
                      <a:pt x="41334" y="44325"/>
                      <a:pt x="39988" y="38596"/>
                      <a:pt x="37290" y="35175"/>
                    </a:cubicBezTo>
                    <a:cubicBezTo>
                      <a:pt x="34631" y="31720"/>
                      <a:pt x="30367" y="29996"/>
                      <a:pt x="24500" y="29996"/>
                    </a:cubicBezTo>
                    <a:cubicBezTo>
                      <a:pt x="19454" y="29996"/>
                      <a:pt x="15588" y="31959"/>
                      <a:pt x="12896" y="35897"/>
                    </a:cubicBezTo>
                    <a:cubicBezTo>
                      <a:pt x="10237" y="39803"/>
                      <a:pt x="8904" y="45326"/>
                      <a:pt x="8904" y="52474"/>
                    </a:cubicBezTo>
                    <a:cubicBezTo>
                      <a:pt x="8904" y="59727"/>
                      <a:pt x="10237" y="65197"/>
                      <a:pt x="12896" y="68897"/>
                    </a:cubicBezTo>
                    <a:cubicBezTo>
                      <a:pt x="15555" y="72590"/>
                      <a:pt x="19454" y="74440"/>
                      <a:pt x="24599" y="74440"/>
                    </a:cubicBezTo>
                    <a:close/>
                  </a:path>
                </a:pathLst>
              </a:custGeom>
              <a:solidFill>
                <a:srgbClr val="FFFFFF">
                  <a:alpha val="69000"/>
                </a:srgbClr>
              </a:solidFill>
              <a:ln w="6626" cap="flat">
                <a:noFill/>
                <a:prstDash val="solid"/>
                <a:miter/>
              </a:ln>
            </p:spPr>
            <p:txBody>
              <a:bodyPr rtlCol="0" anchor="ctr"/>
              <a:lstStyle/>
              <a:p>
                <a:endParaRPr lang="en-GB"/>
              </a:p>
            </p:txBody>
          </p:sp>
          <p:sp>
            <p:nvSpPr>
              <p:cNvPr id="51" name="Freeform 50">
                <a:extLst>
                  <a:ext uri="{FF2B5EF4-FFF2-40B4-BE49-F238E27FC236}">
                    <a16:creationId xmlns:a16="http://schemas.microsoft.com/office/drawing/2014/main" id="{8FB1D2EB-8A34-CE4E-8E73-5000CB472719}"/>
                  </a:ext>
                </a:extLst>
              </p:cNvPr>
              <p:cNvSpPr/>
              <p:nvPr/>
            </p:nvSpPr>
            <p:spPr>
              <a:xfrm>
                <a:off x="9583774" y="2197716"/>
                <a:ext cx="48024" cy="58845"/>
              </a:xfrm>
              <a:custGeom>
                <a:avLst/>
                <a:gdLst>
                  <a:gd name="connsiteX0" fmla="*/ 27145 w 48024"/>
                  <a:gd name="connsiteY0" fmla="*/ 58845 h 58845"/>
                  <a:gd name="connsiteX1" fmla="*/ 7254 w 48024"/>
                  <a:gd name="connsiteY1" fmla="*/ 51181 h 58845"/>
                  <a:gd name="connsiteX2" fmla="*/ 0 w 48024"/>
                  <a:gd name="connsiteY2" fmla="*/ 29890 h 58845"/>
                  <a:gd name="connsiteX3" fmla="*/ 6737 w 48024"/>
                  <a:gd name="connsiteY3" fmla="*/ 8083 h 58845"/>
                  <a:gd name="connsiteX4" fmla="*/ 24917 w 48024"/>
                  <a:gd name="connsiteY4" fmla="*/ 0 h 58845"/>
                  <a:gd name="connsiteX5" fmla="*/ 41805 w 48024"/>
                  <a:gd name="connsiteY5" fmla="*/ 7048 h 58845"/>
                  <a:gd name="connsiteX6" fmla="*/ 48024 w 48024"/>
                  <a:gd name="connsiteY6" fmla="*/ 25541 h 58845"/>
                  <a:gd name="connsiteX7" fmla="*/ 48024 w 48024"/>
                  <a:gd name="connsiteY7" fmla="*/ 30978 h 58845"/>
                  <a:gd name="connsiteX8" fmla="*/ 8911 w 48024"/>
                  <a:gd name="connsiteY8" fmla="*/ 30978 h 58845"/>
                  <a:gd name="connsiteX9" fmla="*/ 13937 w 48024"/>
                  <a:gd name="connsiteY9" fmla="*/ 46155 h 58845"/>
                  <a:gd name="connsiteX10" fmla="*/ 27457 w 48024"/>
                  <a:gd name="connsiteY10" fmla="*/ 51333 h 58845"/>
                  <a:gd name="connsiteX11" fmla="*/ 45584 w 48024"/>
                  <a:gd name="connsiteY11" fmla="*/ 47501 h 58845"/>
                  <a:gd name="connsiteX12" fmla="*/ 45584 w 48024"/>
                  <a:gd name="connsiteY12" fmla="*/ 55166 h 58845"/>
                  <a:gd name="connsiteX13" fmla="*/ 36938 w 48024"/>
                  <a:gd name="connsiteY13" fmla="*/ 57964 h 58845"/>
                  <a:gd name="connsiteX14" fmla="*/ 27145 w 48024"/>
                  <a:gd name="connsiteY14" fmla="*/ 58845 h 58845"/>
                  <a:gd name="connsiteX15" fmla="*/ 24818 w 48024"/>
                  <a:gd name="connsiteY15" fmla="*/ 7201 h 58845"/>
                  <a:gd name="connsiteX16" fmla="*/ 13884 w 48024"/>
                  <a:gd name="connsiteY16" fmla="*/ 11656 h 58845"/>
                  <a:gd name="connsiteX17" fmla="*/ 9117 w 48024"/>
                  <a:gd name="connsiteY17" fmla="*/ 23982 h 58845"/>
                  <a:gd name="connsiteX18" fmla="*/ 38801 w 48024"/>
                  <a:gd name="connsiteY18" fmla="*/ 23982 h 58845"/>
                  <a:gd name="connsiteX19" fmla="*/ 35175 w 48024"/>
                  <a:gd name="connsiteY19" fmla="*/ 11550 h 58845"/>
                  <a:gd name="connsiteX20" fmla="*/ 24818 w 48024"/>
                  <a:gd name="connsiteY20" fmla="*/ 7201 h 58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024" h="58845">
                    <a:moveTo>
                      <a:pt x="27145" y="58845"/>
                    </a:moveTo>
                    <a:cubicBezTo>
                      <a:pt x="18751" y="58845"/>
                      <a:pt x="12121" y="56293"/>
                      <a:pt x="7254" y="51181"/>
                    </a:cubicBezTo>
                    <a:cubicBezTo>
                      <a:pt x="2420" y="46069"/>
                      <a:pt x="0" y="38974"/>
                      <a:pt x="0" y="29890"/>
                    </a:cubicBezTo>
                    <a:cubicBezTo>
                      <a:pt x="0" y="20740"/>
                      <a:pt x="2248" y="13467"/>
                      <a:pt x="6737" y="8083"/>
                    </a:cubicBezTo>
                    <a:cubicBezTo>
                      <a:pt x="11259" y="2692"/>
                      <a:pt x="17319" y="0"/>
                      <a:pt x="24917" y="0"/>
                    </a:cubicBezTo>
                    <a:cubicBezTo>
                      <a:pt x="32032" y="0"/>
                      <a:pt x="37661" y="2347"/>
                      <a:pt x="41805" y="7048"/>
                    </a:cubicBezTo>
                    <a:cubicBezTo>
                      <a:pt x="45949" y="11709"/>
                      <a:pt x="48024" y="17869"/>
                      <a:pt x="48024" y="25541"/>
                    </a:cubicBezTo>
                    <a:lnTo>
                      <a:pt x="48024" y="30978"/>
                    </a:lnTo>
                    <a:lnTo>
                      <a:pt x="8911" y="30978"/>
                    </a:lnTo>
                    <a:cubicBezTo>
                      <a:pt x="9084" y="37641"/>
                      <a:pt x="10761" y="42700"/>
                      <a:pt x="13937" y="46155"/>
                    </a:cubicBezTo>
                    <a:cubicBezTo>
                      <a:pt x="17146" y="49609"/>
                      <a:pt x="21655" y="51333"/>
                      <a:pt x="27457" y="51333"/>
                    </a:cubicBezTo>
                    <a:cubicBezTo>
                      <a:pt x="33570" y="51333"/>
                      <a:pt x="39610" y="50060"/>
                      <a:pt x="45584" y="47501"/>
                    </a:cubicBezTo>
                    <a:lnTo>
                      <a:pt x="45584" y="55166"/>
                    </a:lnTo>
                    <a:cubicBezTo>
                      <a:pt x="42548" y="56478"/>
                      <a:pt x="39663" y="57413"/>
                      <a:pt x="36938" y="57964"/>
                    </a:cubicBezTo>
                    <a:cubicBezTo>
                      <a:pt x="34240" y="58554"/>
                      <a:pt x="30978" y="58845"/>
                      <a:pt x="27145" y="58845"/>
                    </a:cubicBezTo>
                    <a:close/>
                    <a:moveTo>
                      <a:pt x="24818" y="7201"/>
                    </a:moveTo>
                    <a:cubicBezTo>
                      <a:pt x="20256" y="7201"/>
                      <a:pt x="16609" y="8686"/>
                      <a:pt x="13884" y="11656"/>
                    </a:cubicBezTo>
                    <a:cubicBezTo>
                      <a:pt x="11192" y="14627"/>
                      <a:pt x="9601" y="18731"/>
                      <a:pt x="9117" y="23982"/>
                    </a:cubicBezTo>
                    <a:lnTo>
                      <a:pt x="38801" y="23982"/>
                    </a:lnTo>
                    <a:cubicBezTo>
                      <a:pt x="38801" y="18559"/>
                      <a:pt x="37595" y="14415"/>
                      <a:pt x="35175" y="11550"/>
                    </a:cubicBezTo>
                    <a:cubicBezTo>
                      <a:pt x="32755" y="8653"/>
                      <a:pt x="29307" y="7201"/>
                      <a:pt x="24818" y="7201"/>
                    </a:cubicBezTo>
                    <a:close/>
                  </a:path>
                </a:pathLst>
              </a:custGeom>
              <a:solidFill>
                <a:srgbClr val="FFFFFF">
                  <a:alpha val="69000"/>
                </a:srgbClr>
              </a:solidFill>
              <a:ln w="6626" cap="flat">
                <a:noFill/>
                <a:prstDash val="solid"/>
                <a:miter/>
              </a:ln>
            </p:spPr>
            <p:txBody>
              <a:bodyPr rtlCol="0" anchor="ctr"/>
              <a:lstStyle/>
              <a:p>
                <a:endParaRPr lang="en-GB"/>
              </a:p>
            </p:txBody>
          </p:sp>
          <p:sp>
            <p:nvSpPr>
              <p:cNvPr id="52" name="Freeform 51">
                <a:extLst>
                  <a:ext uri="{FF2B5EF4-FFF2-40B4-BE49-F238E27FC236}">
                    <a16:creationId xmlns:a16="http://schemas.microsoft.com/office/drawing/2014/main" id="{8A3EAF3E-60DA-F846-B333-BE11897622A4}"/>
                  </a:ext>
                </a:extLst>
              </p:cNvPr>
              <p:cNvSpPr/>
              <p:nvPr/>
            </p:nvSpPr>
            <p:spPr>
              <a:xfrm>
                <a:off x="9646020" y="2197716"/>
                <a:ext cx="32681" cy="57811"/>
              </a:xfrm>
              <a:custGeom>
                <a:avLst/>
                <a:gdLst>
                  <a:gd name="connsiteX0" fmla="*/ 25899 w 32681"/>
                  <a:gd name="connsiteY0" fmla="*/ 0 h 57811"/>
                  <a:gd name="connsiteX1" fmla="*/ 32681 w 32681"/>
                  <a:gd name="connsiteY1" fmla="*/ 623 h 57811"/>
                  <a:gd name="connsiteX2" fmla="*/ 31495 w 32681"/>
                  <a:gd name="connsiteY2" fmla="*/ 8600 h 57811"/>
                  <a:gd name="connsiteX3" fmla="*/ 25275 w 32681"/>
                  <a:gd name="connsiteY3" fmla="*/ 7824 h 57811"/>
                  <a:gd name="connsiteX4" fmla="*/ 13467 w 32681"/>
                  <a:gd name="connsiteY4" fmla="*/ 13413 h 57811"/>
                  <a:gd name="connsiteX5" fmla="*/ 8600 w 32681"/>
                  <a:gd name="connsiteY5" fmla="*/ 27351 h 57811"/>
                  <a:gd name="connsiteX6" fmla="*/ 8600 w 32681"/>
                  <a:gd name="connsiteY6" fmla="*/ 57811 h 57811"/>
                  <a:gd name="connsiteX7" fmla="*/ 0 w 32681"/>
                  <a:gd name="connsiteY7" fmla="*/ 57811 h 57811"/>
                  <a:gd name="connsiteX8" fmla="*/ 0 w 32681"/>
                  <a:gd name="connsiteY8" fmla="*/ 1034 h 57811"/>
                  <a:gd name="connsiteX9" fmla="*/ 7095 w 32681"/>
                  <a:gd name="connsiteY9" fmla="*/ 1034 h 57811"/>
                  <a:gd name="connsiteX10" fmla="*/ 8076 w 32681"/>
                  <a:gd name="connsiteY10" fmla="*/ 11550 h 57811"/>
                  <a:gd name="connsiteX11" fmla="*/ 8487 w 32681"/>
                  <a:gd name="connsiteY11" fmla="*/ 11550 h 57811"/>
                  <a:gd name="connsiteX12" fmla="*/ 16105 w 32681"/>
                  <a:gd name="connsiteY12" fmla="*/ 3004 h 57811"/>
                  <a:gd name="connsiteX13" fmla="*/ 25892 w 32681"/>
                  <a:gd name="connsiteY13" fmla="*/ 0 h 57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681" h="57811">
                    <a:moveTo>
                      <a:pt x="25899" y="0"/>
                    </a:moveTo>
                    <a:cubicBezTo>
                      <a:pt x="28418" y="0"/>
                      <a:pt x="30679" y="206"/>
                      <a:pt x="32681" y="623"/>
                    </a:cubicBezTo>
                    <a:lnTo>
                      <a:pt x="31495" y="8600"/>
                    </a:lnTo>
                    <a:cubicBezTo>
                      <a:pt x="29148" y="8083"/>
                      <a:pt x="27072" y="7824"/>
                      <a:pt x="25275" y="7824"/>
                    </a:cubicBezTo>
                    <a:cubicBezTo>
                      <a:pt x="20687" y="7824"/>
                      <a:pt x="16749" y="9687"/>
                      <a:pt x="13467" y="13413"/>
                    </a:cubicBezTo>
                    <a:cubicBezTo>
                      <a:pt x="10217" y="17146"/>
                      <a:pt x="8600" y="21788"/>
                      <a:pt x="8600" y="27351"/>
                    </a:cubicBezTo>
                    <a:lnTo>
                      <a:pt x="8600" y="57811"/>
                    </a:lnTo>
                    <a:lnTo>
                      <a:pt x="0" y="57811"/>
                    </a:lnTo>
                    <a:lnTo>
                      <a:pt x="0" y="1034"/>
                    </a:lnTo>
                    <a:lnTo>
                      <a:pt x="7095" y="1034"/>
                    </a:lnTo>
                    <a:lnTo>
                      <a:pt x="8076" y="11550"/>
                    </a:lnTo>
                    <a:lnTo>
                      <a:pt x="8487" y="11550"/>
                    </a:lnTo>
                    <a:cubicBezTo>
                      <a:pt x="10595" y="7857"/>
                      <a:pt x="13135" y="5006"/>
                      <a:pt x="16105" y="3004"/>
                    </a:cubicBezTo>
                    <a:cubicBezTo>
                      <a:pt x="19076" y="1001"/>
                      <a:pt x="22338" y="0"/>
                      <a:pt x="25892" y="0"/>
                    </a:cubicBezTo>
                    <a:close/>
                  </a:path>
                </a:pathLst>
              </a:custGeom>
              <a:solidFill>
                <a:srgbClr val="FFFFFF">
                  <a:alpha val="69000"/>
                </a:srgbClr>
              </a:solidFill>
              <a:ln w="6626" cap="flat">
                <a:noFill/>
                <a:prstDash val="solid"/>
                <a:miter/>
              </a:ln>
            </p:spPr>
            <p:txBody>
              <a:bodyPr rtlCol="0" anchor="ctr"/>
              <a:lstStyle/>
              <a:p>
                <a:endParaRPr lang="en-GB"/>
              </a:p>
            </p:txBody>
          </p:sp>
          <p:sp>
            <p:nvSpPr>
              <p:cNvPr id="53" name="Freeform 52">
                <a:extLst>
                  <a:ext uri="{FF2B5EF4-FFF2-40B4-BE49-F238E27FC236}">
                    <a16:creationId xmlns:a16="http://schemas.microsoft.com/office/drawing/2014/main" id="{90B2CEAE-4489-EF4D-BEC6-07D210DB4240}"/>
                  </a:ext>
                </a:extLst>
              </p:cNvPr>
              <p:cNvSpPr/>
              <p:nvPr/>
            </p:nvSpPr>
            <p:spPr>
              <a:xfrm>
                <a:off x="9389792" y="2312085"/>
                <a:ext cx="67133" cy="76044"/>
              </a:xfrm>
              <a:custGeom>
                <a:avLst/>
                <a:gdLst>
                  <a:gd name="connsiteX0" fmla="*/ 58017 w 67133"/>
                  <a:gd name="connsiteY0" fmla="*/ 76045 h 76044"/>
                  <a:gd name="connsiteX1" fmla="*/ 48588 w 67133"/>
                  <a:gd name="connsiteY1" fmla="*/ 51956 h 76044"/>
                  <a:gd name="connsiteX2" fmla="*/ 18234 w 67133"/>
                  <a:gd name="connsiteY2" fmla="*/ 51956 h 76044"/>
                  <a:gd name="connsiteX3" fmla="*/ 8912 w 67133"/>
                  <a:gd name="connsiteY3" fmla="*/ 76045 h 76044"/>
                  <a:gd name="connsiteX4" fmla="*/ 0 w 67133"/>
                  <a:gd name="connsiteY4" fmla="*/ 76045 h 76044"/>
                  <a:gd name="connsiteX5" fmla="*/ 29944 w 67133"/>
                  <a:gd name="connsiteY5" fmla="*/ 0 h 76044"/>
                  <a:gd name="connsiteX6" fmla="*/ 37350 w 67133"/>
                  <a:gd name="connsiteY6" fmla="*/ 0 h 76044"/>
                  <a:gd name="connsiteX7" fmla="*/ 67134 w 67133"/>
                  <a:gd name="connsiteY7" fmla="*/ 76045 h 76044"/>
                  <a:gd name="connsiteX8" fmla="*/ 45843 w 67133"/>
                  <a:gd name="connsiteY8" fmla="*/ 44033 h 76044"/>
                  <a:gd name="connsiteX9" fmla="*/ 37038 w 67133"/>
                  <a:gd name="connsiteY9" fmla="*/ 20568 h 76044"/>
                  <a:gd name="connsiteX10" fmla="*/ 33517 w 67133"/>
                  <a:gd name="connsiteY10" fmla="*/ 9634 h 76044"/>
                  <a:gd name="connsiteX11" fmla="*/ 30255 w 67133"/>
                  <a:gd name="connsiteY11" fmla="*/ 20568 h 76044"/>
                  <a:gd name="connsiteX12" fmla="*/ 21344 w 67133"/>
                  <a:gd name="connsiteY12" fmla="*/ 44033 h 7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133" h="76044">
                    <a:moveTo>
                      <a:pt x="58017" y="76045"/>
                    </a:moveTo>
                    <a:lnTo>
                      <a:pt x="48588" y="51956"/>
                    </a:lnTo>
                    <a:lnTo>
                      <a:pt x="18234" y="51956"/>
                    </a:lnTo>
                    <a:lnTo>
                      <a:pt x="8912" y="76045"/>
                    </a:lnTo>
                    <a:lnTo>
                      <a:pt x="0" y="76045"/>
                    </a:lnTo>
                    <a:lnTo>
                      <a:pt x="29944" y="0"/>
                    </a:lnTo>
                    <a:lnTo>
                      <a:pt x="37350" y="0"/>
                    </a:lnTo>
                    <a:lnTo>
                      <a:pt x="67134" y="76045"/>
                    </a:lnTo>
                    <a:close/>
                    <a:moveTo>
                      <a:pt x="45843" y="44033"/>
                    </a:moveTo>
                    <a:lnTo>
                      <a:pt x="37038" y="20568"/>
                    </a:lnTo>
                    <a:cubicBezTo>
                      <a:pt x="35897" y="17597"/>
                      <a:pt x="34724" y="13951"/>
                      <a:pt x="33517" y="9634"/>
                    </a:cubicBezTo>
                    <a:cubicBezTo>
                      <a:pt x="32755" y="12949"/>
                      <a:pt x="31667" y="16596"/>
                      <a:pt x="30255" y="20568"/>
                    </a:cubicBezTo>
                    <a:lnTo>
                      <a:pt x="21344" y="44033"/>
                    </a:lnTo>
                    <a:close/>
                  </a:path>
                </a:pathLst>
              </a:custGeom>
              <a:solidFill>
                <a:srgbClr val="FFFFFF">
                  <a:alpha val="69000"/>
                </a:srgbClr>
              </a:solidFill>
              <a:ln w="6626" cap="flat">
                <a:noFill/>
                <a:prstDash val="solid"/>
                <a:miter/>
              </a:ln>
            </p:spPr>
            <p:txBody>
              <a:bodyPr rtlCol="0" anchor="ctr"/>
              <a:lstStyle/>
              <a:p>
                <a:endParaRPr lang="en-GB"/>
              </a:p>
            </p:txBody>
          </p:sp>
          <p:sp>
            <p:nvSpPr>
              <p:cNvPr id="54" name="Freeform 53">
                <a:extLst>
                  <a:ext uri="{FF2B5EF4-FFF2-40B4-BE49-F238E27FC236}">
                    <a16:creationId xmlns:a16="http://schemas.microsoft.com/office/drawing/2014/main" id="{E24AE469-0FB7-0349-A3B3-BF7199B4327B}"/>
                  </a:ext>
                </a:extLst>
              </p:cNvPr>
              <p:cNvSpPr/>
              <p:nvPr/>
            </p:nvSpPr>
            <p:spPr>
              <a:xfrm>
                <a:off x="9467422" y="2312403"/>
                <a:ext cx="48017" cy="75733"/>
              </a:xfrm>
              <a:custGeom>
                <a:avLst/>
                <a:gdLst>
                  <a:gd name="connsiteX0" fmla="*/ 48018 w 48017"/>
                  <a:gd name="connsiteY0" fmla="*/ 22066 h 75733"/>
                  <a:gd name="connsiteX1" fmla="*/ 40141 w 48017"/>
                  <a:gd name="connsiteY1" fmla="*/ 39783 h 75733"/>
                  <a:gd name="connsiteX2" fmla="*/ 17717 w 48017"/>
                  <a:gd name="connsiteY2" fmla="*/ 45949 h 75733"/>
                  <a:gd name="connsiteX3" fmla="*/ 8805 w 48017"/>
                  <a:gd name="connsiteY3" fmla="*/ 45949 h 75733"/>
                  <a:gd name="connsiteX4" fmla="*/ 8805 w 48017"/>
                  <a:gd name="connsiteY4" fmla="*/ 75733 h 75733"/>
                  <a:gd name="connsiteX5" fmla="*/ 0 w 48017"/>
                  <a:gd name="connsiteY5" fmla="*/ 75733 h 75733"/>
                  <a:gd name="connsiteX6" fmla="*/ 0 w 48017"/>
                  <a:gd name="connsiteY6" fmla="*/ 0 h 75733"/>
                  <a:gd name="connsiteX7" fmla="*/ 19633 w 48017"/>
                  <a:gd name="connsiteY7" fmla="*/ 0 h 75733"/>
                  <a:gd name="connsiteX8" fmla="*/ 48018 w 48017"/>
                  <a:gd name="connsiteY8" fmla="*/ 22066 h 75733"/>
                  <a:gd name="connsiteX9" fmla="*/ 8805 w 48017"/>
                  <a:gd name="connsiteY9" fmla="*/ 38384 h 75733"/>
                  <a:gd name="connsiteX10" fmla="*/ 16729 w 48017"/>
                  <a:gd name="connsiteY10" fmla="*/ 38384 h 75733"/>
                  <a:gd name="connsiteX11" fmla="*/ 33670 w 48017"/>
                  <a:gd name="connsiteY11" fmla="*/ 34604 h 75733"/>
                  <a:gd name="connsiteX12" fmla="*/ 38901 w 48017"/>
                  <a:gd name="connsiteY12" fmla="*/ 22477 h 75733"/>
                  <a:gd name="connsiteX13" fmla="*/ 33981 w 48017"/>
                  <a:gd name="connsiteY13" fmla="*/ 11292 h 75733"/>
                  <a:gd name="connsiteX14" fmla="*/ 18645 w 48017"/>
                  <a:gd name="connsiteY14" fmla="*/ 7612 h 75733"/>
                  <a:gd name="connsiteX15" fmla="*/ 8805 w 48017"/>
                  <a:gd name="connsiteY15" fmla="*/ 7612 h 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017" h="75733">
                    <a:moveTo>
                      <a:pt x="48018" y="22066"/>
                    </a:moveTo>
                    <a:cubicBezTo>
                      <a:pt x="48018" y="29731"/>
                      <a:pt x="45392" y="35639"/>
                      <a:pt x="40141" y="39783"/>
                    </a:cubicBezTo>
                    <a:cubicBezTo>
                      <a:pt x="34929" y="43894"/>
                      <a:pt x="27450" y="45949"/>
                      <a:pt x="17717" y="45949"/>
                    </a:cubicBezTo>
                    <a:lnTo>
                      <a:pt x="8805" y="45949"/>
                    </a:lnTo>
                    <a:lnTo>
                      <a:pt x="8805" y="75733"/>
                    </a:lnTo>
                    <a:lnTo>
                      <a:pt x="0" y="75733"/>
                    </a:lnTo>
                    <a:lnTo>
                      <a:pt x="0" y="0"/>
                    </a:lnTo>
                    <a:lnTo>
                      <a:pt x="19633" y="0"/>
                    </a:lnTo>
                    <a:cubicBezTo>
                      <a:pt x="38556" y="0"/>
                      <a:pt x="48018" y="7353"/>
                      <a:pt x="48018" y="22066"/>
                    </a:cubicBezTo>
                    <a:close/>
                    <a:moveTo>
                      <a:pt x="8805" y="38384"/>
                    </a:moveTo>
                    <a:lnTo>
                      <a:pt x="16729" y="38384"/>
                    </a:lnTo>
                    <a:cubicBezTo>
                      <a:pt x="24533" y="38384"/>
                      <a:pt x="30182" y="37124"/>
                      <a:pt x="33670" y="34604"/>
                    </a:cubicBezTo>
                    <a:cubicBezTo>
                      <a:pt x="37157" y="32078"/>
                      <a:pt x="38901" y="28040"/>
                      <a:pt x="38901" y="22477"/>
                    </a:cubicBezTo>
                    <a:cubicBezTo>
                      <a:pt x="38901" y="17471"/>
                      <a:pt x="37263" y="13745"/>
                      <a:pt x="33981" y="11292"/>
                    </a:cubicBezTo>
                    <a:cubicBezTo>
                      <a:pt x="30699" y="8838"/>
                      <a:pt x="25587" y="7612"/>
                      <a:pt x="18645" y="7612"/>
                    </a:cubicBezTo>
                    <a:lnTo>
                      <a:pt x="8805" y="7612"/>
                    </a:lnTo>
                    <a:close/>
                  </a:path>
                </a:pathLst>
              </a:custGeom>
              <a:solidFill>
                <a:srgbClr val="FFFFFF">
                  <a:alpha val="69000"/>
                </a:srgbClr>
              </a:solidFill>
              <a:ln w="6626" cap="flat">
                <a:noFill/>
                <a:prstDash val="solid"/>
                <a:miter/>
              </a:ln>
            </p:spPr>
            <p:txBody>
              <a:bodyPr rtlCol="0" anchor="ctr"/>
              <a:lstStyle/>
              <a:p>
                <a:endParaRPr lang="en-GB"/>
              </a:p>
            </p:txBody>
          </p:sp>
          <p:sp>
            <p:nvSpPr>
              <p:cNvPr id="55" name="Freeform 54">
                <a:extLst>
                  <a:ext uri="{FF2B5EF4-FFF2-40B4-BE49-F238E27FC236}">
                    <a16:creationId xmlns:a16="http://schemas.microsoft.com/office/drawing/2014/main" id="{7C622803-7C07-C247-865D-B7F556EADD08}"/>
                  </a:ext>
                </a:extLst>
              </p:cNvPr>
              <p:cNvSpPr/>
              <p:nvPr/>
            </p:nvSpPr>
            <p:spPr>
              <a:xfrm>
                <a:off x="9531353" y="2312396"/>
                <a:ext cx="8805" cy="75733"/>
              </a:xfrm>
              <a:custGeom>
                <a:avLst/>
                <a:gdLst>
                  <a:gd name="connsiteX0" fmla="*/ 0 w 8805"/>
                  <a:gd name="connsiteY0" fmla="*/ 75733 h 75733"/>
                  <a:gd name="connsiteX1" fmla="*/ 0 w 8805"/>
                  <a:gd name="connsiteY1" fmla="*/ 0 h 75733"/>
                  <a:gd name="connsiteX2" fmla="*/ 8805 w 8805"/>
                  <a:gd name="connsiteY2" fmla="*/ 0 h 75733"/>
                  <a:gd name="connsiteX3" fmla="*/ 8805 w 8805"/>
                  <a:gd name="connsiteY3" fmla="*/ 75733 h 75733"/>
                </a:gdLst>
                <a:ahLst/>
                <a:cxnLst>
                  <a:cxn ang="0">
                    <a:pos x="connsiteX0" y="connsiteY0"/>
                  </a:cxn>
                  <a:cxn ang="0">
                    <a:pos x="connsiteX1" y="connsiteY1"/>
                  </a:cxn>
                  <a:cxn ang="0">
                    <a:pos x="connsiteX2" y="connsiteY2"/>
                  </a:cxn>
                  <a:cxn ang="0">
                    <a:pos x="connsiteX3" y="connsiteY3"/>
                  </a:cxn>
                </a:cxnLst>
                <a:rect l="l" t="t" r="r" b="b"/>
                <a:pathLst>
                  <a:path w="8805" h="75733">
                    <a:moveTo>
                      <a:pt x="0" y="75733"/>
                    </a:moveTo>
                    <a:lnTo>
                      <a:pt x="0" y="0"/>
                    </a:lnTo>
                    <a:lnTo>
                      <a:pt x="8805" y="0"/>
                    </a:lnTo>
                    <a:lnTo>
                      <a:pt x="8805" y="75733"/>
                    </a:lnTo>
                    <a:close/>
                  </a:path>
                </a:pathLst>
              </a:custGeom>
              <a:solidFill>
                <a:srgbClr val="FFFFFF">
                  <a:alpha val="69000"/>
                </a:srgbClr>
              </a:solidFill>
              <a:ln w="6626" cap="flat">
                <a:noFill/>
                <a:prstDash val="solid"/>
                <a:miter/>
              </a:ln>
            </p:spPr>
            <p:txBody>
              <a:bodyPr rtlCol="0" anchor="ctr"/>
              <a:lstStyle/>
              <a:p>
                <a:endParaRPr lang="en-GB"/>
              </a:p>
            </p:txBody>
          </p:sp>
        </p:grpSp>
        <p:grpSp>
          <p:nvGrpSpPr>
            <p:cNvPr id="56" name="Content Placeholder 4">
              <a:extLst>
                <a:ext uri="{FF2B5EF4-FFF2-40B4-BE49-F238E27FC236}">
                  <a16:creationId xmlns:a16="http://schemas.microsoft.com/office/drawing/2014/main" id="{6F775063-9C0A-6041-A7F1-3BD65A2395F5}"/>
                </a:ext>
              </a:extLst>
            </p:cNvPr>
            <p:cNvGrpSpPr/>
            <p:nvPr/>
          </p:nvGrpSpPr>
          <p:grpSpPr>
            <a:xfrm>
              <a:off x="9586872" y="4294193"/>
              <a:ext cx="532765" cy="539047"/>
              <a:chOff x="9586872" y="4294193"/>
              <a:chExt cx="532765" cy="539047"/>
            </a:xfrm>
          </p:grpSpPr>
          <p:grpSp>
            <p:nvGrpSpPr>
              <p:cNvPr id="57" name="Content Placeholder 4">
                <a:extLst>
                  <a:ext uri="{FF2B5EF4-FFF2-40B4-BE49-F238E27FC236}">
                    <a16:creationId xmlns:a16="http://schemas.microsoft.com/office/drawing/2014/main" id="{DEBC02A9-BF85-B149-88C7-29425E50F5F0}"/>
                  </a:ext>
                </a:extLst>
              </p:cNvPr>
              <p:cNvGrpSpPr/>
              <p:nvPr/>
            </p:nvGrpSpPr>
            <p:grpSpPr>
              <a:xfrm>
                <a:off x="9586872" y="4294193"/>
                <a:ext cx="498739" cy="483996"/>
                <a:chOff x="9586872" y="4294193"/>
                <a:chExt cx="498739" cy="483996"/>
              </a:xfrm>
            </p:grpSpPr>
            <p:sp>
              <p:nvSpPr>
                <p:cNvPr id="58" name="Freeform 57">
                  <a:extLst>
                    <a:ext uri="{FF2B5EF4-FFF2-40B4-BE49-F238E27FC236}">
                      <a16:creationId xmlns:a16="http://schemas.microsoft.com/office/drawing/2014/main" id="{78721A10-2F85-BB40-AB22-876157FFA9C0}"/>
                    </a:ext>
                  </a:extLst>
                </p:cNvPr>
                <p:cNvSpPr/>
                <p:nvPr/>
              </p:nvSpPr>
              <p:spPr>
                <a:xfrm>
                  <a:off x="9600064" y="4306990"/>
                  <a:ext cx="472144" cy="458402"/>
                </a:xfrm>
                <a:custGeom>
                  <a:avLst/>
                  <a:gdLst>
                    <a:gd name="connsiteX0" fmla="*/ 234501 w 472144"/>
                    <a:gd name="connsiteY0" fmla="*/ 38 h 458402"/>
                    <a:gd name="connsiteX1" fmla="*/ 222433 w 472144"/>
                    <a:gd name="connsiteY1" fmla="*/ 3088 h 458402"/>
                    <a:gd name="connsiteX2" fmla="*/ 58197 w 472144"/>
                    <a:gd name="connsiteY2" fmla="*/ 81527 h 458402"/>
                    <a:gd name="connsiteX3" fmla="*/ 41223 w 472144"/>
                    <a:gd name="connsiteY3" fmla="*/ 102678 h 458402"/>
                    <a:gd name="connsiteX4" fmla="*/ 776 w 472144"/>
                    <a:gd name="connsiteY4" fmla="*/ 278982 h 458402"/>
                    <a:gd name="connsiteX5" fmla="*/ 5086 w 472144"/>
                    <a:gd name="connsiteY5" fmla="*/ 302852 h 458402"/>
                    <a:gd name="connsiteX6" fmla="*/ 6876 w 472144"/>
                    <a:gd name="connsiteY6" fmla="*/ 305371 h 458402"/>
                    <a:gd name="connsiteX7" fmla="*/ 120125 w 472144"/>
                    <a:gd name="connsiteY7" fmla="*/ 446733 h 458402"/>
                    <a:gd name="connsiteX8" fmla="*/ 144724 w 472144"/>
                    <a:gd name="connsiteY8" fmla="*/ 458403 h 458402"/>
                    <a:gd name="connsiteX9" fmla="*/ 327062 w 472144"/>
                    <a:gd name="connsiteY9" fmla="*/ 458403 h 458402"/>
                    <a:gd name="connsiteX10" fmla="*/ 351595 w 472144"/>
                    <a:gd name="connsiteY10" fmla="*/ 446667 h 458402"/>
                    <a:gd name="connsiteX11" fmla="*/ 465241 w 472144"/>
                    <a:gd name="connsiteY11" fmla="*/ 305305 h 458402"/>
                    <a:gd name="connsiteX12" fmla="*/ 471341 w 472144"/>
                    <a:gd name="connsiteY12" fmla="*/ 278783 h 458402"/>
                    <a:gd name="connsiteX13" fmla="*/ 430696 w 472144"/>
                    <a:gd name="connsiteY13" fmla="*/ 102545 h 458402"/>
                    <a:gd name="connsiteX14" fmla="*/ 413722 w 472144"/>
                    <a:gd name="connsiteY14" fmla="*/ 81394 h 458402"/>
                    <a:gd name="connsiteX15" fmla="*/ 249486 w 472144"/>
                    <a:gd name="connsiteY15" fmla="*/ 2955 h 458402"/>
                    <a:gd name="connsiteX16" fmla="*/ 234501 w 472144"/>
                    <a:gd name="connsiteY16" fmla="*/ 38 h 45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2144" h="458402">
                      <a:moveTo>
                        <a:pt x="234501" y="38"/>
                      </a:moveTo>
                      <a:cubicBezTo>
                        <a:pt x="230317" y="250"/>
                        <a:pt x="226213" y="1285"/>
                        <a:pt x="222433" y="3088"/>
                      </a:cubicBezTo>
                      <a:lnTo>
                        <a:pt x="58197" y="81527"/>
                      </a:lnTo>
                      <a:cubicBezTo>
                        <a:pt x="49610" y="85624"/>
                        <a:pt x="43364" y="93408"/>
                        <a:pt x="41223" y="102678"/>
                      </a:cubicBezTo>
                      <a:lnTo>
                        <a:pt x="776" y="278982"/>
                      </a:lnTo>
                      <a:cubicBezTo>
                        <a:pt x="-1100" y="287191"/>
                        <a:pt x="458" y="295817"/>
                        <a:pt x="5086" y="302852"/>
                      </a:cubicBezTo>
                      <a:cubicBezTo>
                        <a:pt x="5623" y="303734"/>
                        <a:pt x="6220" y="304576"/>
                        <a:pt x="6876" y="305371"/>
                      </a:cubicBezTo>
                      <a:lnTo>
                        <a:pt x="120125" y="446733"/>
                      </a:lnTo>
                      <a:cubicBezTo>
                        <a:pt x="126132" y="454146"/>
                        <a:pt x="135176" y="458442"/>
                        <a:pt x="144724" y="458403"/>
                      </a:cubicBezTo>
                      <a:lnTo>
                        <a:pt x="327062" y="458403"/>
                      </a:lnTo>
                      <a:cubicBezTo>
                        <a:pt x="336597" y="458416"/>
                        <a:pt x="345621" y="454099"/>
                        <a:pt x="351595" y="446667"/>
                      </a:cubicBezTo>
                      <a:lnTo>
                        <a:pt x="465241" y="305305"/>
                      </a:lnTo>
                      <a:cubicBezTo>
                        <a:pt x="471248" y="297872"/>
                        <a:pt x="473503" y="288092"/>
                        <a:pt x="471341" y="278783"/>
                      </a:cubicBezTo>
                      <a:lnTo>
                        <a:pt x="430696" y="102545"/>
                      </a:lnTo>
                      <a:cubicBezTo>
                        <a:pt x="428575" y="93269"/>
                        <a:pt x="422315" y="85478"/>
                        <a:pt x="413722" y="81394"/>
                      </a:cubicBezTo>
                      <a:lnTo>
                        <a:pt x="249486" y="2955"/>
                      </a:lnTo>
                      <a:cubicBezTo>
                        <a:pt x="244798" y="787"/>
                        <a:pt x="239659" y="-214"/>
                        <a:pt x="234501" y="38"/>
                      </a:cubicBezTo>
                      <a:close/>
                    </a:path>
                  </a:pathLst>
                </a:custGeom>
                <a:solidFill>
                  <a:srgbClr val="326CE5"/>
                </a:solidFill>
                <a:ln w="6626" cap="flat">
                  <a:noFill/>
                  <a:prstDash val="solid"/>
                  <a:miter/>
                </a:ln>
              </p:spPr>
              <p:txBody>
                <a:bodyPr rtlCol="0" anchor="ctr"/>
                <a:lstStyle/>
                <a:p>
                  <a:endParaRPr lang="en-GB"/>
                </a:p>
              </p:txBody>
            </p:sp>
            <p:sp>
              <p:nvSpPr>
                <p:cNvPr id="59" name="Freeform 58">
                  <a:extLst>
                    <a:ext uri="{FF2B5EF4-FFF2-40B4-BE49-F238E27FC236}">
                      <a16:creationId xmlns:a16="http://schemas.microsoft.com/office/drawing/2014/main" id="{C70E8901-0D68-B141-8EC8-72C92B1FB5F3}"/>
                    </a:ext>
                  </a:extLst>
                </p:cNvPr>
                <p:cNvSpPr/>
                <p:nvPr/>
              </p:nvSpPr>
              <p:spPr>
                <a:xfrm>
                  <a:off x="9586872" y="4294193"/>
                  <a:ext cx="498739" cy="483996"/>
                </a:xfrm>
                <a:custGeom>
                  <a:avLst/>
                  <a:gdLst>
                    <a:gd name="connsiteX0" fmla="*/ 247692 w 498739"/>
                    <a:gd name="connsiteY0" fmla="*/ 38 h 483996"/>
                    <a:gd name="connsiteX1" fmla="*/ 235028 w 498739"/>
                    <a:gd name="connsiteY1" fmla="*/ 3287 h 483996"/>
                    <a:gd name="connsiteX2" fmla="*/ 61641 w 498739"/>
                    <a:gd name="connsiteY2" fmla="*/ 86102 h 483996"/>
                    <a:gd name="connsiteX3" fmla="*/ 43673 w 498739"/>
                    <a:gd name="connsiteY3" fmla="*/ 108447 h 483996"/>
                    <a:gd name="connsiteX4" fmla="*/ 840 w 498739"/>
                    <a:gd name="connsiteY4" fmla="*/ 294564 h 483996"/>
                    <a:gd name="connsiteX5" fmla="*/ 5349 w 498739"/>
                    <a:gd name="connsiteY5" fmla="*/ 319760 h 483996"/>
                    <a:gd name="connsiteX6" fmla="*/ 7205 w 498739"/>
                    <a:gd name="connsiteY6" fmla="*/ 322412 h 483996"/>
                    <a:gd name="connsiteX7" fmla="*/ 127217 w 498739"/>
                    <a:gd name="connsiteY7" fmla="*/ 471597 h 483996"/>
                    <a:gd name="connsiteX8" fmla="*/ 153142 w 498739"/>
                    <a:gd name="connsiteY8" fmla="*/ 483996 h 483996"/>
                    <a:gd name="connsiteX9" fmla="*/ 345425 w 498739"/>
                    <a:gd name="connsiteY9" fmla="*/ 483996 h 483996"/>
                    <a:gd name="connsiteX10" fmla="*/ 371351 w 498739"/>
                    <a:gd name="connsiteY10" fmla="*/ 471664 h 483996"/>
                    <a:gd name="connsiteX11" fmla="*/ 491362 w 498739"/>
                    <a:gd name="connsiteY11" fmla="*/ 322412 h 483996"/>
                    <a:gd name="connsiteX12" fmla="*/ 497993 w 498739"/>
                    <a:gd name="connsiteY12" fmla="*/ 294564 h 483996"/>
                    <a:gd name="connsiteX13" fmla="*/ 455160 w 498739"/>
                    <a:gd name="connsiteY13" fmla="*/ 108447 h 483996"/>
                    <a:gd name="connsiteX14" fmla="*/ 437258 w 498739"/>
                    <a:gd name="connsiteY14" fmla="*/ 86168 h 483996"/>
                    <a:gd name="connsiteX15" fmla="*/ 263804 w 498739"/>
                    <a:gd name="connsiteY15" fmla="*/ 3287 h 483996"/>
                    <a:gd name="connsiteX16" fmla="*/ 247692 w 498739"/>
                    <a:gd name="connsiteY16" fmla="*/ 38 h 483996"/>
                    <a:gd name="connsiteX17" fmla="*/ 247692 w 498739"/>
                    <a:gd name="connsiteY17" fmla="*/ 12835 h 483996"/>
                    <a:gd name="connsiteX18" fmla="*/ 262876 w 498739"/>
                    <a:gd name="connsiteY18" fmla="*/ 15885 h 483996"/>
                    <a:gd name="connsiteX19" fmla="*/ 427179 w 498739"/>
                    <a:gd name="connsiteY19" fmla="*/ 94324 h 483996"/>
                    <a:gd name="connsiteX20" fmla="*/ 444153 w 498739"/>
                    <a:gd name="connsiteY20" fmla="*/ 115475 h 483996"/>
                    <a:gd name="connsiteX21" fmla="*/ 484798 w 498739"/>
                    <a:gd name="connsiteY21" fmla="*/ 291779 h 483996"/>
                    <a:gd name="connsiteX22" fmla="*/ 478698 w 498739"/>
                    <a:gd name="connsiteY22" fmla="*/ 318301 h 483996"/>
                    <a:gd name="connsiteX23" fmla="*/ 365516 w 498739"/>
                    <a:gd name="connsiteY23" fmla="*/ 459464 h 483996"/>
                    <a:gd name="connsiteX24" fmla="*/ 340983 w 498739"/>
                    <a:gd name="connsiteY24" fmla="*/ 471200 h 483996"/>
                    <a:gd name="connsiteX25" fmla="*/ 158645 w 498739"/>
                    <a:gd name="connsiteY25" fmla="*/ 471200 h 483996"/>
                    <a:gd name="connsiteX26" fmla="*/ 134046 w 498739"/>
                    <a:gd name="connsiteY26" fmla="*/ 459464 h 483996"/>
                    <a:gd name="connsiteX27" fmla="*/ 20400 w 498739"/>
                    <a:gd name="connsiteY27" fmla="*/ 318102 h 483996"/>
                    <a:gd name="connsiteX28" fmla="*/ 18610 w 498739"/>
                    <a:gd name="connsiteY28" fmla="*/ 315582 h 483996"/>
                    <a:gd name="connsiteX29" fmla="*/ 14300 w 498739"/>
                    <a:gd name="connsiteY29" fmla="*/ 291713 h 483996"/>
                    <a:gd name="connsiteX30" fmla="*/ 54878 w 498739"/>
                    <a:gd name="connsiteY30" fmla="*/ 115409 h 483996"/>
                    <a:gd name="connsiteX31" fmla="*/ 71852 w 498739"/>
                    <a:gd name="connsiteY31" fmla="*/ 94324 h 483996"/>
                    <a:gd name="connsiteX32" fmla="*/ 236089 w 498739"/>
                    <a:gd name="connsiteY32" fmla="*/ 15819 h 483996"/>
                    <a:gd name="connsiteX33" fmla="*/ 248156 w 498739"/>
                    <a:gd name="connsiteY33" fmla="*/ 12769 h 48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98739" h="483996">
                      <a:moveTo>
                        <a:pt x="247692" y="38"/>
                      </a:moveTo>
                      <a:cubicBezTo>
                        <a:pt x="243297" y="284"/>
                        <a:pt x="239000" y="1391"/>
                        <a:pt x="235028" y="3287"/>
                      </a:cubicBezTo>
                      <a:lnTo>
                        <a:pt x="61641" y="86102"/>
                      </a:lnTo>
                      <a:cubicBezTo>
                        <a:pt x="52571" y="90438"/>
                        <a:pt x="45967" y="98660"/>
                        <a:pt x="43673" y="108447"/>
                      </a:cubicBezTo>
                      <a:lnTo>
                        <a:pt x="840" y="294564"/>
                      </a:lnTo>
                      <a:cubicBezTo>
                        <a:pt x="-1169" y="303223"/>
                        <a:pt x="462" y="312334"/>
                        <a:pt x="5349" y="319760"/>
                      </a:cubicBezTo>
                      <a:cubicBezTo>
                        <a:pt x="5946" y="320688"/>
                        <a:pt x="6542" y="321550"/>
                        <a:pt x="7205" y="322412"/>
                      </a:cubicBezTo>
                      <a:lnTo>
                        <a:pt x="127217" y="471597"/>
                      </a:lnTo>
                      <a:cubicBezTo>
                        <a:pt x="133522" y="479455"/>
                        <a:pt x="143064" y="484016"/>
                        <a:pt x="153142" y="483996"/>
                      </a:cubicBezTo>
                      <a:lnTo>
                        <a:pt x="345425" y="483996"/>
                      </a:lnTo>
                      <a:cubicBezTo>
                        <a:pt x="355490" y="484036"/>
                        <a:pt x="365032" y="479494"/>
                        <a:pt x="371351" y="471664"/>
                      </a:cubicBezTo>
                      <a:lnTo>
                        <a:pt x="491362" y="322412"/>
                      </a:lnTo>
                      <a:cubicBezTo>
                        <a:pt x="497675" y="314608"/>
                        <a:pt x="500108" y="304370"/>
                        <a:pt x="497993" y="294564"/>
                      </a:cubicBezTo>
                      <a:lnTo>
                        <a:pt x="455160" y="108447"/>
                      </a:lnTo>
                      <a:cubicBezTo>
                        <a:pt x="452866" y="98700"/>
                        <a:pt x="446281" y="90511"/>
                        <a:pt x="437258" y="86168"/>
                      </a:cubicBezTo>
                      <a:lnTo>
                        <a:pt x="263804" y="3287"/>
                      </a:lnTo>
                      <a:cubicBezTo>
                        <a:pt x="258785" y="887"/>
                        <a:pt x="253249" y="-227"/>
                        <a:pt x="247692" y="38"/>
                      </a:cubicBezTo>
                      <a:close/>
                      <a:moveTo>
                        <a:pt x="247692" y="12835"/>
                      </a:moveTo>
                      <a:cubicBezTo>
                        <a:pt x="252931" y="12577"/>
                        <a:pt x="258149" y="13624"/>
                        <a:pt x="262876" y="15885"/>
                      </a:cubicBezTo>
                      <a:lnTo>
                        <a:pt x="427179" y="94324"/>
                      </a:lnTo>
                      <a:cubicBezTo>
                        <a:pt x="435772" y="98408"/>
                        <a:pt x="442031" y="106199"/>
                        <a:pt x="444153" y="115475"/>
                      </a:cubicBezTo>
                      <a:lnTo>
                        <a:pt x="484798" y="291779"/>
                      </a:lnTo>
                      <a:cubicBezTo>
                        <a:pt x="486979" y="301088"/>
                        <a:pt x="484725" y="310881"/>
                        <a:pt x="478698" y="318301"/>
                      </a:cubicBezTo>
                      <a:lnTo>
                        <a:pt x="365516" y="459464"/>
                      </a:lnTo>
                      <a:cubicBezTo>
                        <a:pt x="359542" y="466896"/>
                        <a:pt x="350518" y="471213"/>
                        <a:pt x="340983" y="471200"/>
                      </a:cubicBezTo>
                      <a:lnTo>
                        <a:pt x="158645" y="471200"/>
                      </a:lnTo>
                      <a:cubicBezTo>
                        <a:pt x="149091" y="471213"/>
                        <a:pt x="140047" y="466896"/>
                        <a:pt x="134046" y="459464"/>
                      </a:cubicBezTo>
                      <a:lnTo>
                        <a:pt x="20400" y="318102"/>
                      </a:lnTo>
                      <a:cubicBezTo>
                        <a:pt x="19744" y="317306"/>
                        <a:pt x="19147" y="316464"/>
                        <a:pt x="18610" y="315582"/>
                      </a:cubicBezTo>
                      <a:cubicBezTo>
                        <a:pt x="13982" y="308548"/>
                        <a:pt x="12423" y="299921"/>
                        <a:pt x="14300" y="291713"/>
                      </a:cubicBezTo>
                      <a:lnTo>
                        <a:pt x="54878" y="115409"/>
                      </a:lnTo>
                      <a:cubicBezTo>
                        <a:pt x="57020" y="106159"/>
                        <a:pt x="63273" y="98395"/>
                        <a:pt x="71852" y="94324"/>
                      </a:cubicBezTo>
                      <a:lnTo>
                        <a:pt x="236089" y="15819"/>
                      </a:lnTo>
                      <a:cubicBezTo>
                        <a:pt x="239868" y="14015"/>
                        <a:pt x="243973" y="12981"/>
                        <a:pt x="248156" y="12769"/>
                      </a:cubicBezTo>
                      <a:close/>
                    </a:path>
                  </a:pathLst>
                </a:custGeom>
                <a:solidFill>
                  <a:srgbClr val="FFFFFF"/>
                </a:solidFill>
                <a:ln w="6626" cap="flat">
                  <a:noFill/>
                  <a:prstDash val="solid"/>
                  <a:miter/>
                </a:ln>
              </p:spPr>
              <p:txBody>
                <a:bodyPr rtlCol="0" anchor="ctr"/>
                <a:lstStyle/>
                <a:p>
                  <a:endParaRPr lang="en-GB"/>
                </a:p>
              </p:txBody>
            </p:sp>
          </p:grpSp>
          <p:sp>
            <p:nvSpPr>
              <p:cNvPr id="60" name="TextBox 59">
                <a:extLst>
                  <a:ext uri="{FF2B5EF4-FFF2-40B4-BE49-F238E27FC236}">
                    <a16:creationId xmlns:a16="http://schemas.microsoft.com/office/drawing/2014/main" id="{16F5AE39-A5C1-954A-A0F1-B55DC8872C72}"/>
                  </a:ext>
                </a:extLst>
              </p:cNvPr>
              <p:cNvSpPr txBox="1"/>
              <p:nvPr/>
            </p:nvSpPr>
            <p:spPr>
              <a:xfrm>
                <a:off x="9658278" y="4629082"/>
                <a:ext cx="461359" cy="204158"/>
              </a:xfrm>
              <a:prstGeom prst="rect">
                <a:avLst/>
              </a:prstGeom>
              <a:noFill/>
            </p:spPr>
            <p:txBody>
              <a:bodyPr wrap="none" rtlCol="0">
                <a:spAutoFit/>
              </a:bodyPr>
              <a:lstStyle/>
              <a:p>
                <a:pPr algn="l"/>
                <a:r>
                  <a:rPr lang="en-GB" sz="626" spc="0" baseline="0" dirty="0">
                    <a:solidFill>
                      <a:srgbClr val="FFFFFF"/>
                    </a:solidFill>
                    <a:latin typeface="Open Sans"/>
                    <a:ea typeface="Open Sans"/>
                    <a:cs typeface="Open Sans"/>
                    <a:sym typeface="Open Sans"/>
                    <a:rtl val="0"/>
                  </a:rPr>
                  <a:t>k-proxy</a:t>
                </a:r>
              </a:p>
            </p:txBody>
          </p:sp>
          <p:sp>
            <p:nvSpPr>
              <p:cNvPr id="61" name="Freeform 60">
                <a:extLst>
                  <a:ext uri="{FF2B5EF4-FFF2-40B4-BE49-F238E27FC236}">
                    <a16:creationId xmlns:a16="http://schemas.microsoft.com/office/drawing/2014/main" id="{516B5B1C-F74E-3A4E-BD02-740E7A64DE3A}"/>
                  </a:ext>
                </a:extLst>
              </p:cNvPr>
              <p:cNvSpPr/>
              <p:nvPr/>
            </p:nvSpPr>
            <p:spPr>
              <a:xfrm>
                <a:off x="9697475" y="4374858"/>
                <a:ext cx="277191" cy="271584"/>
              </a:xfrm>
              <a:custGeom>
                <a:avLst/>
                <a:gdLst>
                  <a:gd name="connsiteX0" fmla="*/ 138416 w 277191"/>
                  <a:gd name="connsiteY0" fmla="*/ 133 h 271584"/>
                  <a:gd name="connsiteX1" fmla="*/ 26560 w 277191"/>
                  <a:gd name="connsiteY1" fmla="*/ 55099 h 271584"/>
                  <a:gd name="connsiteX2" fmla="*/ 38 w 277191"/>
                  <a:gd name="connsiteY2" fmla="*/ 175973 h 271584"/>
                  <a:gd name="connsiteX3" fmla="*/ 38826 w 277191"/>
                  <a:gd name="connsiteY3" fmla="*/ 225171 h 271584"/>
                  <a:gd name="connsiteX4" fmla="*/ 76156 w 277191"/>
                  <a:gd name="connsiteY4" fmla="*/ 271584 h 271584"/>
                  <a:gd name="connsiteX5" fmla="*/ 199019 w 277191"/>
                  <a:gd name="connsiteY5" fmla="*/ 271584 h 271584"/>
                  <a:gd name="connsiteX6" fmla="*/ 238138 w 277191"/>
                  <a:gd name="connsiteY6" fmla="*/ 222718 h 271584"/>
                  <a:gd name="connsiteX7" fmla="*/ 277192 w 277191"/>
                  <a:gd name="connsiteY7" fmla="*/ 173917 h 271584"/>
                  <a:gd name="connsiteX8" fmla="*/ 263533 w 277191"/>
                  <a:gd name="connsiteY8" fmla="*/ 114243 h 271584"/>
                  <a:gd name="connsiteX9" fmla="*/ 248614 w 277191"/>
                  <a:gd name="connsiteY9" fmla="*/ 53044 h 271584"/>
                  <a:gd name="connsiteX10" fmla="*/ 138085 w 277191"/>
                  <a:gd name="connsiteY10" fmla="*/ 0 h 271584"/>
                  <a:gd name="connsiteX11" fmla="*/ 143853 w 277191"/>
                  <a:gd name="connsiteY11" fmla="*/ 26323 h 271584"/>
                  <a:gd name="connsiteX12" fmla="*/ 168982 w 277191"/>
                  <a:gd name="connsiteY12" fmla="*/ 33616 h 271584"/>
                  <a:gd name="connsiteX13" fmla="*/ 143853 w 277191"/>
                  <a:gd name="connsiteY13" fmla="*/ 40910 h 271584"/>
                  <a:gd name="connsiteX14" fmla="*/ 118723 w 277191"/>
                  <a:gd name="connsiteY14" fmla="*/ 33616 h 271584"/>
                  <a:gd name="connsiteX15" fmla="*/ 118723 w 277191"/>
                  <a:gd name="connsiteY15" fmla="*/ 36401 h 271584"/>
                  <a:gd name="connsiteX16" fmla="*/ 142262 w 277191"/>
                  <a:gd name="connsiteY16" fmla="*/ 43430 h 271584"/>
                  <a:gd name="connsiteX17" fmla="*/ 142262 w 277191"/>
                  <a:gd name="connsiteY17" fmla="*/ 76118 h 271584"/>
                  <a:gd name="connsiteX18" fmla="*/ 118856 w 277191"/>
                  <a:gd name="connsiteY18" fmla="*/ 62857 h 271584"/>
                  <a:gd name="connsiteX19" fmla="*/ 168982 w 277191"/>
                  <a:gd name="connsiteY19" fmla="*/ 36401 h 271584"/>
                  <a:gd name="connsiteX20" fmla="*/ 168982 w 277191"/>
                  <a:gd name="connsiteY20" fmla="*/ 62923 h 271584"/>
                  <a:gd name="connsiteX21" fmla="*/ 145577 w 277191"/>
                  <a:gd name="connsiteY21" fmla="*/ 76184 h 271584"/>
                  <a:gd name="connsiteX22" fmla="*/ 145577 w 277191"/>
                  <a:gd name="connsiteY22" fmla="*/ 43496 h 271584"/>
                  <a:gd name="connsiteX23" fmla="*/ 108181 w 277191"/>
                  <a:gd name="connsiteY23" fmla="*/ 81024 h 271584"/>
                  <a:gd name="connsiteX24" fmla="*/ 133310 w 277191"/>
                  <a:gd name="connsiteY24" fmla="*/ 88318 h 271584"/>
                  <a:gd name="connsiteX25" fmla="*/ 108181 w 277191"/>
                  <a:gd name="connsiteY25" fmla="*/ 95611 h 271584"/>
                  <a:gd name="connsiteX26" fmla="*/ 83052 w 277191"/>
                  <a:gd name="connsiteY26" fmla="*/ 88318 h 271584"/>
                  <a:gd name="connsiteX27" fmla="*/ 169314 w 277191"/>
                  <a:gd name="connsiteY27" fmla="*/ 81024 h 271584"/>
                  <a:gd name="connsiteX28" fmla="*/ 194444 w 277191"/>
                  <a:gd name="connsiteY28" fmla="*/ 88318 h 271584"/>
                  <a:gd name="connsiteX29" fmla="*/ 169314 w 277191"/>
                  <a:gd name="connsiteY29" fmla="*/ 95611 h 271584"/>
                  <a:gd name="connsiteX30" fmla="*/ 144118 w 277191"/>
                  <a:gd name="connsiteY30" fmla="*/ 88318 h 271584"/>
                  <a:gd name="connsiteX31" fmla="*/ 83118 w 277191"/>
                  <a:gd name="connsiteY31" fmla="*/ 91103 h 271584"/>
                  <a:gd name="connsiteX32" fmla="*/ 106656 w 277191"/>
                  <a:gd name="connsiteY32" fmla="*/ 98131 h 271584"/>
                  <a:gd name="connsiteX33" fmla="*/ 106656 w 277191"/>
                  <a:gd name="connsiteY33" fmla="*/ 130819 h 271584"/>
                  <a:gd name="connsiteX34" fmla="*/ 83184 w 277191"/>
                  <a:gd name="connsiteY34" fmla="*/ 117890 h 271584"/>
                  <a:gd name="connsiteX35" fmla="*/ 133377 w 277191"/>
                  <a:gd name="connsiteY35" fmla="*/ 91103 h 271584"/>
                  <a:gd name="connsiteX36" fmla="*/ 133377 w 277191"/>
                  <a:gd name="connsiteY36" fmla="*/ 117625 h 271584"/>
                  <a:gd name="connsiteX37" fmla="*/ 109971 w 277191"/>
                  <a:gd name="connsiteY37" fmla="*/ 130554 h 271584"/>
                  <a:gd name="connsiteX38" fmla="*/ 109971 w 277191"/>
                  <a:gd name="connsiteY38" fmla="*/ 97866 h 271584"/>
                  <a:gd name="connsiteX39" fmla="*/ 144184 w 277191"/>
                  <a:gd name="connsiteY39" fmla="*/ 91103 h 271584"/>
                  <a:gd name="connsiteX40" fmla="*/ 167723 w 277191"/>
                  <a:gd name="connsiteY40" fmla="*/ 98131 h 271584"/>
                  <a:gd name="connsiteX41" fmla="*/ 167723 w 277191"/>
                  <a:gd name="connsiteY41" fmla="*/ 130819 h 271584"/>
                  <a:gd name="connsiteX42" fmla="*/ 144317 w 277191"/>
                  <a:gd name="connsiteY42" fmla="*/ 117890 h 271584"/>
                  <a:gd name="connsiteX43" fmla="*/ 194510 w 277191"/>
                  <a:gd name="connsiteY43" fmla="*/ 91103 h 271584"/>
                  <a:gd name="connsiteX44" fmla="*/ 194510 w 277191"/>
                  <a:gd name="connsiteY44" fmla="*/ 117625 h 271584"/>
                  <a:gd name="connsiteX45" fmla="*/ 171104 w 277191"/>
                  <a:gd name="connsiteY45" fmla="*/ 130554 h 271584"/>
                  <a:gd name="connsiteX46" fmla="*/ 171104 w 277191"/>
                  <a:gd name="connsiteY46" fmla="*/ 97866 h 271584"/>
                  <a:gd name="connsiteX47" fmla="*/ 99097 w 277191"/>
                  <a:gd name="connsiteY47" fmla="*/ 133007 h 271584"/>
                  <a:gd name="connsiteX48" fmla="*/ 109308 w 277191"/>
                  <a:gd name="connsiteY48" fmla="*/ 144876 h 271584"/>
                  <a:gd name="connsiteX49" fmla="*/ 125884 w 277191"/>
                  <a:gd name="connsiteY49" fmla="*/ 146600 h 271584"/>
                  <a:gd name="connsiteX50" fmla="*/ 121641 w 277191"/>
                  <a:gd name="connsiteY50" fmla="*/ 162778 h 271584"/>
                  <a:gd name="connsiteX51" fmla="*/ 128271 w 277191"/>
                  <a:gd name="connsiteY51" fmla="*/ 178094 h 271584"/>
                  <a:gd name="connsiteX52" fmla="*/ 112159 w 277191"/>
                  <a:gd name="connsiteY52" fmla="*/ 182471 h 271584"/>
                  <a:gd name="connsiteX53" fmla="*/ 102346 w 277191"/>
                  <a:gd name="connsiteY53" fmla="*/ 195731 h 271584"/>
                  <a:gd name="connsiteX54" fmla="*/ 90478 w 277191"/>
                  <a:gd name="connsiteY54" fmla="*/ 183929 h 271584"/>
                  <a:gd name="connsiteX55" fmla="*/ 73835 w 277191"/>
                  <a:gd name="connsiteY55" fmla="*/ 182139 h 271584"/>
                  <a:gd name="connsiteX56" fmla="*/ 78079 w 277191"/>
                  <a:gd name="connsiteY56" fmla="*/ 166027 h 271584"/>
                  <a:gd name="connsiteX57" fmla="*/ 71448 w 277191"/>
                  <a:gd name="connsiteY57" fmla="*/ 150711 h 271584"/>
                  <a:gd name="connsiteX58" fmla="*/ 87560 w 277191"/>
                  <a:gd name="connsiteY58" fmla="*/ 146334 h 271584"/>
                  <a:gd name="connsiteX59" fmla="*/ 97440 w 277191"/>
                  <a:gd name="connsiteY59" fmla="*/ 133073 h 271584"/>
                  <a:gd name="connsiteX60" fmla="*/ 163678 w 277191"/>
                  <a:gd name="connsiteY60" fmla="*/ 143086 h 271584"/>
                  <a:gd name="connsiteX61" fmla="*/ 176276 w 277191"/>
                  <a:gd name="connsiteY61" fmla="*/ 161452 h 271584"/>
                  <a:gd name="connsiteX62" fmla="*/ 198422 w 277191"/>
                  <a:gd name="connsiteY62" fmla="*/ 158601 h 271584"/>
                  <a:gd name="connsiteX63" fmla="*/ 194311 w 277191"/>
                  <a:gd name="connsiteY63" fmla="*/ 180548 h 271584"/>
                  <a:gd name="connsiteX64" fmla="*/ 211948 w 277191"/>
                  <a:gd name="connsiteY64" fmla="*/ 194140 h 271584"/>
                  <a:gd name="connsiteX65" fmla="*/ 193582 w 277191"/>
                  <a:gd name="connsiteY65" fmla="*/ 206738 h 271584"/>
                  <a:gd name="connsiteX66" fmla="*/ 196433 w 277191"/>
                  <a:gd name="connsiteY66" fmla="*/ 228884 h 271584"/>
                  <a:gd name="connsiteX67" fmla="*/ 174552 w 277191"/>
                  <a:gd name="connsiteY67" fmla="*/ 224773 h 271584"/>
                  <a:gd name="connsiteX68" fmla="*/ 160893 w 277191"/>
                  <a:gd name="connsiteY68" fmla="*/ 242410 h 271584"/>
                  <a:gd name="connsiteX69" fmla="*/ 148295 w 277191"/>
                  <a:gd name="connsiteY69" fmla="*/ 224044 h 271584"/>
                  <a:gd name="connsiteX70" fmla="*/ 126150 w 277191"/>
                  <a:gd name="connsiteY70" fmla="*/ 226895 h 271584"/>
                  <a:gd name="connsiteX71" fmla="*/ 130261 w 277191"/>
                  <a:gd name="connsiteY71" fmla="*/ 204948 h 271584"/>
                  <a:gd name="connsiteX72" fmla="*/ 112623 w 277191"/>
                  <a:gd name="connsiteY72" fmla="*/ 191355 h 271584"/>
                  <a:gd name="connsiteX73" fmla="*/ 130990 w 277191"/>
                  <a:gd name="connsiteY73" fmla="*/ 178757 h 271584"/>
                  <a:gd name="connsiteX74" fmla="*/ 128139 w 277191"/>
                  <a:gd name="connsiteY74" fmla="*/ 156612 h 271584"/>
                  <a:gd name="connsiteX75" fmla="*/ 150086 w 277191"/>
                  <a:gd name="connsiteY75" fmla="*/ 160723 h 271584"/>
                  <a:gd name="connsiteX76" fmla="*/ 163612 w 277191"/>
                  <a:gd name="connsiteY76" fmla="*/ 143086 h 271584"/>
                  <a:gd name="connsiteX77" fmla="*/ 99694 w 277191"/>
                  <a:gd name="connsiteY77" fmla="*/ 150048 h 271584"/>
                  <a:gd name="connsiteX78" fmla="*/ 84974 w 277191"/>
                  <a:gd name="connsiteY78" fmla="*/ 164767 h 271584"/>
                  <a:gd name="connsiteX79" fmla="*/ 99694 w 277191"/>
                  <a:gd name="connsiteY79" fmla="*/ 179487 h 271584"/>
                  <a:gd name="connsiteX80" fmla="*/ 114414 w 277191"/>
                  <a:gd name="connsiteY80" fmla="*/ 164767 h 271584"/>
                  <a:gd name="connsiteX81" fmla="*/ 99694 w 277191"/>
                  <a:gd name="connsiteY81" fmla="*/ 150048 h 271584"/>
                  <a:gd name="connsiteX82" fmla="*/ 99628 w 277191"/>
                  <a:gd name="connsiteY82" fmla="*/ 150048 h 271584"/>
                  <a:gd name="connsiteX83" fmla="*/ 162285 w 277191"/>
                  <a:gd name="connsiteY83" fmla="*/ 163309 h 271584"/>
                  <a:gd name="connsiteX84" fmla="*/ 132913 w 277191"/>
                  <a:gd name="connsiteY84" fmla="*/ 192682 h 271584"/>
                  <a:gd name="connsiteX85" fmla="*/ 162285 w 277191"/>
                  <a:gd name="connsiteY85" fmla="*/ 222054 h 271584"/>
                  <a:gd name="connsiteX86" fmla="*/ 191658 w 277191"/>
                  <a:gd name="connsiteY86" fmla="*/ 192682 h 271584"/>
                  <a:gd name="connsiteX87" fmla="*/ 162220 w 277191"/>
                  <a:gd name="connsiteY87" fmla="*/ 163375 h 271584"/>
                  <a:gd name="connsiteX88" fmla="*/ 162153 w 277191"/>
                  <a:gd name="connsiteY88" fmla="*/ 163375 h 27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77191" h="271584">
                    <a:moveTo>
                      <a:pt x="138416" y="133"/>
                    </a:moveTo>
                    <a:cubicBezTo>
                      <a:pt x="134570" y="133"/>
                      <a:pt x="27952" y="52447"/>
                      <a:pt x="26560" y="55099"/>
                    </a:cubicBezTo>
                    <a:cubicBezTo>
                      <a:pt x="23178" y="61730"/>
                      <a:pt x="-1089" y="173519"/>
                      <a:pt x="38" y="175973"/>
                    </a:cubicBezTo>
                    <a:cubicBezTo>
                      <a:pt x="834" y="177365"/>
                      <a:pt x="18338" y="199511"/>
                      <a:pt x="38826" y="225171"/>
                    </a:cubicBezTo>
                    <a:lnTo>
                      <a:pt x="76156" y="271584"/>
                    </a:lnTo>
                    <a:lnTo>
                      <a:pt x="199019" y="271584"/>
                    </a:lnTo>
                    <a:lnTo>
                      <a:pt x="238138" y="222718"/>
                    </a:lnTo>
                    <a:lnTo>
                      <a:pt x="277192" y="173917"/>
                    </a:lnTo>
                    <a:lnTo>
                      <a:pt x="263533" y="114243"/>
                    </a:lnTo>
                    <a:cubicBezTo>
                      <a:pt x="256040" y="81091"/>
                      <a:pt x="249277" y="53707"/>
                      <a:pt x="248614" y="53044"/>
                    </a:cubicBezTo>
                    <a:cubicBezTo>
                      <a:pt x="246692" y="51187"/>
                      <a:pt x="140140" y="0"/>
                      <a:pt x="138085" y="0"/>
                    </a:cubicBezTo>
                    <a:close/>
                    <a:moveTo>
                      <a:pt x="143853" y="26323"/>
                    </a:moveTo>
                    <a:lnTo>
                      <a:pt x="168982" y="33616"/>
                    </a:lnTo>
                    <a:lnTo>
                      <a:pt x="143853" y="40910"/>
                    </a:lnTo>
                    <a:lnTo>
                      <a:pt x="118723" y="33616"/>
                    </a:lnTo>
                    <a:close/>
                    <a:moveTo>
                      <a:pt x="118723" y="36401"/>
                    </a:moveTo>
                    <a:lnTo>
                      <a:pt x="142262" y="43430"/>
                    </a:lnTo>
                    <a:lnTo>
                      <a:pt x="142262" y="76118"/>
                    </a:lnTo>
                    <a:lnTo>
                      <a:pt x="118856" y="62857"/>
                    </a:lnTo>
                    <a:close/>
                    <a:moveTo>
                      <a:pt x="168982" y="36401"/>
                    </a:moveTo>
                    <a:lnTo>
                      <a:pt x="168982" y="62923"/>
                    </a:lnTo>
                    <a:lnTo>
                      <a:pt x="145577" y="76184"/>
                    </a:lnTo>
                    <a:lnTo>
                      <a:pt x="145577" y="43496"/>
                    </a:lnTo>
                    <a:close/>
                    <a:moveTo>
                      <a:pt x="108181" y="81024"/>
                    </a:moveTo>
                    <a:lnTo>
                      <a:pt x="133310" y="88318"/>
                    </a:lnTo>
                    <a:lnTo>
                      <a:pt x="108181" y="95611"/>
                    </a:lnTo>
                    <a:lnTo>
                      <a:pt x="83052" y="88318"/>
                    </a:lnTo>
                    <a:close/>
                    <a:moveTo>
                      <a:pt x="169314" y="81024"/>
                    </a:moveTo>
                    <a:lnTo>
                      <a:pt x="194444" y="88318"/>
                    </a:lnTo>
                    <a:lnTo>
                      <a:pt x="169314" y="95611"/>
                    </a:lnTo>
                    <a:lnTo>
                      <a:pt x="144118" y="88318"/>
                    </a:lnTo>
                    <a:close/>
                    <a:moveTo>
                      <a:pt x="83118" y="91103"/>
                    </a:moveTo>
                    <a:lnTo>
                      <a:pt x="106656" y="98131"/>
                    </a:lnTo>
                    <a:lnTo>
                      <a:pt x="106656" y="130819"/>
                    </a:lnTo>
                    <a:lnTo>
                      <a:pt x="83184" y="117890"/>
                    </a:lnTo>
                    <a:close/>
                    <a:moveTo>
                      <a:pt x="133377" y="91103"/>
                    </a:moveTo>
                    <a:lnTo>
                      <a:pt x="133377" y="117625"/>
                    </a:lnTo>
                    <a:lnTo>
                      <a:pt x="109971" y="130554"/>
                    </a:lnTo>
                    <a:lnTo>
                      <a:pt x="109971" y="97866"/>
                    </a:lnTo>
                    <a:close/>
                    <a:moveTo>
                      <a:pt x="144184" y="91103"/>
                    </a:moveTo>
                    <a:lnTo>
                      <a:pt x="167723" y="98131"/>
                    </a:lnTo>
                    <a:lnTo>
                      <a:pt x="167723" y="130819"/>
                    </a:lnTo>
                    <a:lnTo>
                      <a:pt x="144317" y="117890"/>
                    </a:lnTo>
                    <a:close/>
                    <a:moveTo>
                      <a:pt x="194510" y="91103"/>
                    </a:moveTo>
                    <a:lnTo>
                      <a:pt x="194510" y="117625"/>
                    </a:lnTo>
                    <a:lnTo>
                      <a:pt x="171104" y="130554"/>
                    </a:lnTo>
                    <a:lnTo>
                      <a:pt x="171104" y="97866"/>
                    </a:lnTo>
                    <a:close/>
                    <a:moveTo>
                      <a:pt x="99097" y="133007"/>
                    </a:moveTo>
                    <a:cubicBezTo>
                      <a:pt x="106590" y="133007"/>
                      <a:pt x="100755" y="140831"/>
                      <a:pt x="109308" y="144876"/>
                    </a:cubicBezTo>
                    <a:cubicBezTo>
                      <a:pt x="117862" y="148920"/>
                      <a:pt x="120182" y="138245"/>
                      <a:pt x="125884" y="146600"/>
                    </a:cubicBezTo>
                    <a:cubicBezTo>
                      <a:pt x="131586" y="154954"/>
                      <a:pt x="120845" y="152766"/>
                      <a:pt x="121641" y="162778"/>
                    </a:cubicBezTo>
                    <a:cubicBezTo>
                      <a:pt x="122437" y="172790"/>
                      <a:pt x="132714" y="169011"/>
                      <a:pt x="128271" y="178094"/>
                    </a:cubicBezTo>
                    <a:cubicBezTo>
                      <a:pt x="123829" y="187178"/>
                      <a:pt x="120381" y="176768"/>
                      <a:pt x="112159" y="182471"/>
                    </a:cubicBezTo>
                    <a:cubicBezTo>
                      <a:pt x="103937" y="188173"/>
                      <a:pt x="112159" y="195201"/>
                      <a:pt x="102346" y="195731"/>
                    </a:cubicBezTo>
                    <a:cubicBezTo>
                      <a:pt x="92533" y="196262"/>
                      <a:pt x="99495" y="188239"/>
                      <a:pt x="90478" y="183929"/>
                    </a:cubicBezTo>
                    <a:cubicBezTo>
                      <a:pt x="81460" y="179619"/>
                      <a:pt x="79537" y="190560"/>
                      <a:pt x="73835" y="182139"/>
                    </a:cubicBezTo>
                    <a:cubicBezTo>
                      <a:pt x="68133" y="173718"/>
                      <a:pt x="78874" y="175973"/>
                      <a:pt x="78079" y="166027"/>
                    </a:cubicBezTo>
                    <a:cubicBezTo>
                      <a:pt x="77283" y="156081"/>
                      <a:pt x="67006" y="159794"/>
                      <a:pt x="71448" y="150711"/>
                    </a:cubicBezTo>
                    <a:cubicBezTo>
                      <a:pt x="75891" y="141627"/>
                      <a:pt x="79339" y="152037"/>
                      <a:pt x="87560" y="146334"/>
                    </a:cubicBezTo>
                    <a:cubicBezTo>
                      <a:pt x="95782" y="140632"/>
                      <a:pt x="87560" y="133604"/>
                      <a:pt x="97440" y="133073"/>
                    </a:cubicBezTo>
                    <a:close/>
                    <a:moveTo>
                      <a:pt x="163678" y="143086"/>
                    </a:moveTo>
                    <a:cubicBezTo>
                      <a:pt x="176939" y="143417"/>
                      <a:pt x="164076" y="156015"/>
                      <a:pt x="176276" y="161452"/>
                    </a:cubicBezTo>
                    <a:cubicBezTo>
                      <a:pt x="188476" y="166889"/>
                      <a:pt x="189537" y="148920"/>
                      <a:pt x="198422" y="158601"/>
                    </a:cubicBezTo>
                    <a:cubicBezTo>
                      <a:pt x="207307" y="168281"/>
                      <a:pt x="189537" y="168016"/>
                      <a:pt x="194311" y="180548"/>
                    </a:cubicBezTo>
                    <a:cubicBezTo>
                      <a:pt x="199085" y="193079"/>
                      <a:pt x="212346" y="180548"/>
                      <a:pt x="211948" y="194140"/>
                    </a:cubicBezTo>
                    <a:cubicBezTo>
                      <a:pt x="211550" y="207733"/>
                      <a:pt x="198687" y="194538"/>
                      <a:pt x="193582" y="206738"/>
                    </a:cubicBezTo>
                    <a:cubicBezTo>
                      <a:pt x="188476" y="218938"/>
                      <a:pt x="206113" y="219668"/>
                      <a:pt x="196433" y="228884"/>
                    </a:cubicBezTo>
                    <a:cubicBezTo>
                      <a:pt x="186752" y="238100"/>
                      <a:pt x="187017" y="219999"/>
                      <a:pt x="174552" y="224773"/>
                    </a:cubicBezTo>
                    <a:cubicBezTo>
                      <a:pt x="162087" y="229547"/>
                      <a:pt x="174552" y="242808"/>
                      <a:pt x="160893" y="242410"/>
                    </a:cubicBezTo>
                    <a:cubicBezTo>
                      <a:pt x="147235" y="242012"/>
                      <a:pt x="160496" y="229149"/>
                      <a:pt x="148295" y="224044"/>
                    </a:cubicBezTo>
                    <a:cubicBezTo>
                      <a:pt x="136095" y="218938"/>
                      <a:pt x="135034" y="236575"/>
                      <a:pt x="126150" y="226895"/>
                    </a:cubicBezTo>
                    <a:cubicBezTo>
                      <a:pt x="117265" y="217214"/>
                      <a:pt x="135034" y="217479"/>
                      <a:pt x="130261" y="204948"/>
                    </a:cubicBezTo>
                    <a:cubicBezTo>
                      <a:pt x="125486" y="192416"/>
                      <a:pt x="112226" y="204948"/>
                      <a:pt x="112623" y="191355"/>
                    </a:cubicBezTo>
                    <a:cubicBezTo>
                      <a:pt x="113021" y="177763"/>
                      <a:pt x="125884" y="190958"/>
                      <a:pt x="130990" y="178757"/>
                    </a:cubicBezTo>
                    <a:cubicBezTo>
                      <a:pt x="136095" y="166557"/>
                      <a:pt x="118458" y="165828"/>
                      <a:pt x="128139" y="156612"/>
                    </a:cubicBezTo>
                    <a:cubicBezTo>
                      <a:pt x="137819" y="147395"/>
                      <a:pt x="137554" y="165497"/>
                      <a:pt x="150086" y="160723"/>
                    </a:cubicBezTo>
                    <a:cubicBezTo>
                      <a:pt x="162617" y="155949"/>
                      <a:pt x="150218" y="142688"/>
                      <a:pt x="163612" y="143086"/>
                    </a:cubicBezTo>
                    <a:close/>
                    <a:moveTo>
                      <a:pt x="99694" y="150048"/>
                    </a:moveTo>
                    <a:cubicBezTo>
                      <a:pt x="91565" y="150048"/>
                      <a:pt x="84974" y="156638"/>
                      <a:pt x="84974" y="164767"/>
                    </a:cubicBezTo>
                    <a:cubicBezTo>
                      <a:pt x="84974" y="172896"/>
                      <a:pt x="91565" y="179487"/>
                      <a:pt x="99694" y="179487"/>
                    </a:cubicBezTo>
                    <a:cubicBezTo>
                      <a:pt x="107823" y="179487"/>
                      <a:pt x="114414" y="172896"/>
                      <a:pt x="114414" y="164767"/>
                    </a:cubicBezTo>
                    <a:cubicBezTo>
                      <a:pt x="114414" y="156638"/>
                      <a:pt x="107823" y="150048"/>
                      <a:pt x="99694" y="150048"/>
                    </a:cubicBezTo>
                    <a:cubicBezTo>
                      <a:pt x="99674" y="150048"/>
                      <a:pt x="99648" y="150048"/>
                      <a:pt x="99628" y="150048"/>
                    </a:cubicBezTo>
                    <a:close/>
                    <a:moveTo>
                      <a:pt x="162285" y="163309"/>
                    </a:moveTo>
                    <a:cubicBezTo>
                      <a:pt x="146061" y="163309"/>
                      <a:pt x="132913" y="176457"/>
                      <a:pt x="132913" y="192682"/>
                    </a:cubicBezTo>
                    <a:cubicBezTo>
                      <a:pt x="132913" y="208906"/>
                      <a:pt x="146061" y="222054"/>
                      <a:pt x="162285" y="222054"/>
                    </a:cubicBezTo>
                    <a:cubicBezTo>
                      <a:pt x="178510" y="222054"/>
                      <a:pt x="191658" y="208906"/>
                      <a:pt x="191658" y="192682"/>
                    </a:cubicBezTo>
                    <a:cubicBezTo>
                      <a:pt x="191626" y="176457"/>
                      <a:pt x="178444" y="163335"/>
                      <a:pt x="162220" y="163375"/>
                    </a:cubicBezTo>
                    <a:cubicBezTo>
                      <a:pt x="162199" y="163375"/>
                      <a:pt x="162173" y="163375"/>
                      <a:pt x="162153" y="163375"/>
                    </a:cubicBezTo>
                    <a:close/>
                  </a:path>
                </a:pathLst>
              </a:custGeom>
              <a:solidFill>
                <a:srgbClr val="FFFFFF"/>
              </a:solidFill>
              <a:ln w="6626" cap="flat">
                <a:noFill/>
                <a:prstDash val="solid"/>
                <a:miter/>
              </a:ln>
            </p:spPr>
            <p:txBody>
              <a:bodyPr rtlCol="0" anchor="ctr"/>
              <a:lstStyle/>
              <a:p>
                <a:endParaRPr lang="en-GB"/>
              </a:p>
            </p:txBody>
          </p:sp>
        </p:grpSp>
        <p:grpSp>
          <p:nvGrpSpPr>
            <p:cNvPr id="62" name="Content Placeholder 4">
              <a:extLst>
                <a:ext uri="{FF2B5EF4-FFF2-40B4-BE49-F238E27FC236}">
                  <a16:creationId xmlns:a16="http://schemas.microsoft.com/office/drawing/2014/main" id="{B154E451-1EAD-6947-8BC8-EBD450B2BF6C}"/>
                </a:ext>
              </a:extLst>
            </p:cNvPr>
            <p:cNvGrpSpPr/>
            <p:nvPr/>
          </p:nvGrpSpPr>
          <p:grpSpPr>
            <a:xfrm>
              <a:off x="9599961" y="3703265"/>
              <a:ext cx="505415" cy="511747"/>
              <a:chOff x="9599961" y="3703265"/>
              <a:chExt cx="505415" cy="511747"/>
            </a:xfrm>
          </p:grpSpPr>
          <p:grpSp>
            <p:nvGrpSpPr>
              <p:cNvPr id="63" name="Content Placeholder 4">
                <a:extLst>
                  <a:ext uri="{FF2B5EF4-FFF2-40B4-BE49-F238E27FC236}">
                    <a16:creationId xmlns:a16="http://schemas.microsoft.com/office/drawing/2014/main" id="{88FF51C8-C513-1543-B337-CD87163BE21A}"/>
                  </a:ext>
                </a:extLst>
              </p:cNvPr>
              <p:cNvGrpSpPr/>
              <p:nvPr/>
            </p:nvGrpSpPr>
            <p:grpSpPr>
              <a:xfrm>
                <a:off x="9599961" y="3703265"/>
                <a:ext cx="472258" cy="458224"/>
                <a:chOff x="9599961" y="3703265"/>
                <a:chExt cx="472258" cy="458224"/>
              </a:xfrm>
            </p:grpSpPr>
            <p:sp>
              <p:nvSpPr>
                <p:cNvPr id="64" name="Freeform 63">
                  <a:extLst>
                    <a:ext uri="{FF2B5EF4-FFF2-40B4-BE49-F238E27FC236}">
                      <a16:creationId xmlns:a16="http://schemas.microsoft.com/office/drawing/2014/main" id="{EE5B1D4C-C919-B347-8AAC-823F0478DBC9}"/>
                    </a:ext>
                  </a:extLst>
                </p:cNvPr>
                <p:cNvSpPr/>
                <p:nvPr/>
              </p:nvSpPr>
              <p:spPr>
                <a:xfrm>
                  <a:off x="9613025" y="3715439"/>
                  <a:ext cx="447139" cy="433982"/>
                </a:xfrm>
                <a:custGeom>
                  <a:avLst/>
                  <a:gdLst>
                    <a:gd name="connsiteX0" fmla="*/ 222070 w 447139"/>
                    <a:gd name="connsiteY0" fmla="*/ 18 h 433982"/>
                    <a:gd name="connsiteX1" fmla="*/ 210665 w 447139"/>
                    <a:gd name="connsiteY1" fmla="*/ 2869 h 433982"/>
                    <a:gd name="connsiteX2" fmla="*/ 55181 w 447139"/>
                    <a:gd name="connsiteY2" fmla="*/ 77197 h 433982"/>
                    <a:gd name="connsiteX3" fmla="*/ 39069 w 447139"/>
                    <a:gd name="connsiteY3" fmla="*/ 97089 h 433982"/>
                    <a:gd name="connsiteX4" fmla="*/ 745 w 447139"/>
                    <a:gd name="connsiteY4" fmla="*/ 263977 h 433982"/>
                    <a:gd name="connsiteX5" fmla="*/ 4723 w 447139"/>
                    <a:gd name="connsiteY5" fmla="*/ 286587 h 433982"/>
                    <a:gd name="connsiteX6" fmla="*/ 6447 w 447139"/>
                    <a:gd name="connsiteY6" fmla="*/ 288908 h 433982"/>
                    <a:gd name="connsiteX7" fmla="*/ 114259 w 447139"/>
                    <a:gd name="connsiteY7" fmla="*/ 422910 h 433982"/>
                    <a:gd name="connsiteX8" fmla="*/ 137532 w 447139"/>
                    <a:gd name="connsiteY8" fmla="*/ 433983 h 433982"/>
                    <a:gd name="connsiteX9" fmla="*/ 309924 w 447139"/>
                    <a:gd name="connsiteY9" fmla="*/ 433983 h 433982"/>
                    <a:gd name="connsiteX10" fmla="*/ 333064 w 447139"/>
                    <a:gd name="connsiteY10" fmla="*/ 422910 h 433982"/>
                    <a:gd name="connsiteX11" fmla="*/ 440676 w 447139"/>
                    <a:gd name="connsiteY11" fmla="*/ 289107 h 433982"/>
                    <a:gd name="connsiteX12" fmla="*/ 446379 w 447139"/>
                    <a:gd name="connsiteY12" fmla="*/ 264110 h 433982"/>
                    <a:gd name="connsiteX13" fmla="*/ 407988 w 447139"/>
                    <a:gd name="connsiteY13" fmla="*/ 97221 h 433982"/>
                    <a:gd name="connsiteX14" fmla="*/ 391876 w 447139"/>
                    <a:gd name="connsiteY14" fmla="*/ 77330 h 433982"/>
                    <a:gd name="connsiteX15" fmla="*/ 236392 w 447139"/>
                    <a:gd name="connsiteY15" fmla="*/ 3068 h 433982"/>
                    <a:gd name="connsiteX16" fmla="*/ 222070 w 447139"/>
                    <a:gd name="connsiteY16" fmla="*/ 18 h 43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7139" h="433982">
                      <a:moveTo>
                        <a:pt x="222070" y="18"/>
                      </a:moveTo>
                      <a:cubicBezTo>
                        <a:pt x="218118" y="197"/>
                        <a:pt x="214239" y="1165"/>
                        <a:pt x="210665" y="2869"/>
                      </a:cubicBezTo>
                      <a:lnTo>
                        <a:pt x="55181" y="77197"/>
                      </a:lnTo>
                      <a:cubicBezTo>
                        <a:pt x="47072" y="81036"/>
                        <a:pt x="41144" y="88356"/>
                        <a:pt x="39069" y="97089"/>
                      </a:cubicBezTo>
                      <a:lnTo>
                        <a:pt x="745" y="263977"/>
                      </a:lnTo>
                      <a:cubicBezTo>
                        <a:pt x="-1032" y="271742"/>
                        <a:pt x="400" y="279897"/>
                        <a:pt x="4723" y="286587"/>
                      </a:cubicBezTo>
                      <a:cubicBezTo>
                        <a:pt x="5254" y="287383"/>
                        <a:pt x="5850" y="288179"/>
                        <a:pt x="6447" y="288908"/>
                      </a:cubicBezTo>
                      <a:lnTo>
                        <a:pt x="114259" y="422910"/>
                      </a:lnTo>
                      <a:cubicBezTo>
                        <a:pt x="119961" y="429912"/>
                        <a:pt x="128507" y="433976"/>
                        <a:pt x="137532" y="433983"/>
                      </a:cubicBezTo>
                      <a:lnTo>
                        <a:pt x="309924" y="433983"/>
                      </a:lnTo>
                      <a:cubicBezTo>
                        <a:pt x="318921" y="434003"/>
                        <a:pt x="327435" y="429931"/>
                        <a:pt x="333064" y="422910"/>
                      </a:cubicBezTo>
                      <a:lnTo>
                        <a:pt x="440676" y="289107"/>
                      </a:lnTo>
                      <a:cubicBezTo>
                        <a:pt x="446313" y="282092"/>
                        <a:pt x="448414" y="272876"/>
                        <a:pt x="446379" y="264110"/>
                      </a:cubicBezTo>
                      <a:lnTo>
                        <a:pt x="407988" y="97221"/>
                      </a:lnTo>
                      <a:cubicBezTo>
                        <a:pt x="405913" y="88489"/>
                        <a:pt x="399986" y="81169"/>
                        <a:pt x="391876" y="77330"/>
                      </a:cubicBezTo>
                      <a:lnTo>
                        <a:pt x="236392" y="3068"/>
                      </a:lnTo>
                      <a:cubicBezTo>
                        <a:pt x="231943" y="893"/>
                        <a:pt x="227023" y="-154"/>
                        <a:pt x="222070" y="18"/>
                      </a:cubicBezTo>
                      <a:close/>
                    </a:path>
                  </a:pathLst>
                </a:custGeom>
                <a:solidFill>
                  <a:srgbClr val="326CE5"/>
                </a:solidFill>
                <a:ln w="6626" cap="flat">
                  <a:noFill/>
                  <a:prstDash val="solid"/>
                  <a:miter/>
                </a:ln>
              </p:spPr>
              <p:txBody>
                <a:bodyPr rtlCol="0" anchor="ctr"/>
                <a:lstStyle/>
                <a:p>
                  <a:endParaRPr lang="en-GB"/>
                </a:p>
              </p:txBody>
            </p:sp>
            <p:sp>
              <p:nvSpPr>
                <p:cNvPr id="65" name="Freeform 64">
                  <a:extLst>
                    <a:ext uri="{FF2B5EF4-FFF2-40B4-BE49-F238E27FC236}">
                      <a16:creationId xmlns:a16="http://schemas.microsoft.com/office/drawing/2014/main" id="{B66A6EF3-39D0-4A48-B66D-B02A05B7AE33}"/>
                    </a:ext>
                  </a:extLst>
                </p:cNvPr>
                <p:cNvSpPr/>
                <p:nvPr/>
              </p:nvSpPr>
              <p:spPr>
                <a:xfrm>
                  <a:off x="9599961" y="3703265"/>
                  <a:ext cx="472258" cy="458224"/>
                </a:xfrm>
                <a:custGeom>
                  <a:avLst/>
                  <a:gdLst>
                    <a:gd name="connsiteX0" fmla="*/ 234471 w 472258"/>
                    <a:gd name="connsiteY0" fmla="*/ 59 h 458224"/>
                    <a:gd name="connsiteX1" fmla="*/ 222470 w 472258"/>
                    <a:gd name="connsiteY1" fmla="*/ 3175 h 458224"/>
                    <a:gd name="connsiteX2" fmla="*/ 58300 w 472258"/>
                    <a:gd name="connsiteY2" fmla="*/ 81547 h 458224"/>
                    <a:gd name="connsiteX3" fmla="*/ 41259 w 472258"/>
                    <a:gd name="connsiteY3" fmla="*/ 102698 h 458224"/>
                    <a:gd name="connsiteX4" fmla="*/ 813 w 472258"/>
                    <a:gd name="connsiteY4" fmla="*/ 278870 h 458224"/>
                    <a:gd name="connsiteX5" fmla="*/ 5057 w 472258"/>
                    <a:gd name="connsiteY5" fmla="*/ 302740 h 458224"/>
                    <a:gd name="connsiteX6" fmla="*/ 6847 w 472258"/>
                    <a:gd name="connsiteY6" fmla="*/ 305259 h 458224"/>
                    <a:gd name="connsiteX7" fmla="*/ 120427 w 472258"/>
                    <a:gd name="connsiteY7" fmla="*/ 446555 h 458224"/>
                    <a:gd name="connsiteX8" fmla="*/ 145026 w 472258"/>
                    <a:gd name="connsiteY8" fmla="*/ 458224 h 458224"/>
                    <a:gd name="connsiteX9" fmla="*/ 327232 w 472258"/>
                    <a:gd name="connsiteY9" fmla="*/ 458224 h 458224"/>
                    <a:gd name="connsiteX10" fmla="*/ 351764 w 472258"/>
                    <a:gd name="connsiteY10" fmla="*/ 446488 h 458224"/>
                    <a:gd name="connsiteX11" fmla="*/ 465344 w 472258"/>
                    <a:gd name="connsiteY11" fmla="*/ 305193 h 458224"/>
                    <a:gd name="connsiteX12" fmla="*/ 471444 w 472258"/>
                    <a:gd name="connsiteY12" fmla="*/ 278671 h 458224"/>
                    <a:gd name="connsiteX13" fmla="*/ 430866 w 472258"/>
                    <a:gd name="connsiteY13" fmla="*/ 102433 h 458224"/>
                    <a:gd name="connsiteX14" fmla="*/ 413892 w 472258"/>
                    <a:gd name="connsiteY14" fmla="*/ 81348 h 458224"/>
                    <a:gd name="connsiteX15" fmla="*/ 249721 w 472258"/>
                    <a:gd name="connsiteY15" fmla="*/ 2910 h 458224"/>
                    <a:gd name="connsiteX16" fmla="*/ 234471 w 472258"/>
                    <a:gd name="connsiteY16" fmla="*/ 59 h 458224"/>
                    <a:gd name="connsiteX17" fmla="*/ 234471 w 472258"/>
                    <a:gd name="connsiteY17" fmla="*/ 12192 h 458224"/>
                    <a:gd name="connsiteX18" fmla="*/ 248926 w 472258"/>
                    <a:gd name="connsiteY18" fmla="*/ 15043 h 458224"/>
                    <a:gd name="connsiteX19" fmla="*/ 404410 w 472258"/>
                    <a:gd name="connsiteY19" fmla="*/ 89305 h 458224"/>
                    <a:gd name="connsiteX20" fmla="*/ 420522 w 472258"/>
                    <a:gd name="connsiteY20" fmla="*/ 109196 h 458224"/>
                    <a:gd name="connsiteX21" fmla="*/ 458913 w 472258"/>
                    <a:gd name="connsiteY21" fmla="*/ 276085 h 458224"/>
                    <a:gd name="connsiteX22" fmla="*/ 453211 w 472258"/>
                    <a:gd name="connsiteY22" fmla="*/ 301082 h 458224"/>
                    <a:gd name="connsiteX23" fmla="*/ 345531 w 472258"/>
                    <a:gd name="connsiteY23" fmla="*/ 435084 h 458224"/>
                    <a:gd name="connsiteX24" fmla="*/ 322259 w 472258"/>
                    <a:gd name="connsiteY24" fmla="*/ 446223 h 458224"/>
                    <a:gd name="connsiteX25" fmla="*/ 149866 w 472258"/>
                    <a:gd name="connsiteY25" fmla="*/ 446223 h 458224"/>
                    <a:gd name="connsiteX26" fmla="*/ 126726 w 472258"/>
                    <a:gd name="connsiteY26" fmla="*/ 435084 h 458224"/>
                    <a:gd name="connsiteX27" fmla="*/ 19113 w 472258"/>
                    <a:gd name="connsiteY27" fmla="*/ 301215 h 458224"/>
                    <a:gd name="connsiteX28" fmla="*/ 17389 w 472258"/>
                    <a:gd name="connsiteY28" fmla="*/ 298894 h 458224"/>
                    <a:gd name="connsiteX29" fmla="*/ 13411 w 472258"/>
                    <a:gd name="connsiteY29" fmla="*/ 276284 h 458224"/>
                    <a:gd name="connsiteX30" fmla="*/ 51735 w 472258"/>
                    <a:gd name="connsiteY30" fmla="*/ 109395 h 458224"/>
                    <a:gd name="connsiteX31" fmla="*/ 67848 w 472258"/>
                    <a:gd name="connsiteY31" fmla="*/ 89504 h 458224"/>
                    <a:gd name="connsiteX32" fmla="*/ 223332 w 472258"/>
                    <a:gd name="connsiteY32" fmla="*/ 15176 h 458224"/>
                    <a:gd name="connsiteX33" fmla="*/ 234736 w 472258"/>
                    <a:gd name="connsiteY33" fmla="*/ 12325 h 458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72258" h="458224">
                      <a:moveTo>
                        <a:pt x="234471" y="59"/>
                      </a:moveTo>
                      <a:cubicBezTo>
                        <a:pt x="230301" y="284"/>
                        <a:pt x="226223" y="1345"/>
                        <a:pt x="222470" y="3175"/>
                      </a:cubicBezTo>
                      <a:lnTo>
                        <a:pt x="58300" y="81547"/>
                      </a:lnTo>
                      <a:cubicBezTo>
                        <a:pt x="49693" y="85638"/>
                        <a:pt x="43421" y="93422"/>
                        <a:pt x="41259" y="102698"/>
                      </a:cubicBezTo>
                      <a:lnTo>
                        <a:pt x="813" y="278870"/>
                      </a:lnTo>
                      <a:cubicBezTo>
                        <a:pt x="-1116" y="287072"/>
                        <a:pt x="422" y="295705"/>
                        <a:pt x="5057" y="302740"/>
                      </a:cubicBezTo>
                      <a:cubicBezTo>
                        <a:pt x="5594" y="303621"/>
                        <a:pt x="6191" y="304464"/>
                        <a:pt x="6847" y="305259"/>
                      </a:cubicBezTo>
                      <a:lnTo>
                        <a:pt x="120427" y="446555"/>
                      </a:lnTo>
                      <a:cubicBezTo>
                        <a:pt x="126454" y="453948"/>
                        <a:pt x="135485" y="458231"/>
                        <a:pt x="145026" y="458224"/>
                      </a:cubicBezTo>
                      <a:lnTo>
                        <a:pt x="327232" y="458224"/>
                      </a:lnTo>
                      <a:cubicBezTo>
                        <a:pt x="336766" y="458237"/>
                        <a:pt x="345790" y="453921"/>
                        <a:pt x="351764" y="446488"/>
                      </a:cubicBezTo>
                      <a:lnTo>
                        <a:pt x="465344" y="305193"/>
                      </a:lnTo>
                      <a:cubicBezTo>
                        <a:pt x="471371" y="297773"/>
                        <a:pt x="473626" y="287980"/>
                        <a:pt x="471444" y="278671"/>
                      </a:cubicBezTo>
                      <a:lnTo>
                        <a:pt x="430866" y="102433"/>
                      </a:lnTo>
                      <a:cubicBezTo>
                        <a:pt x="428724" y="93184"/>
                        <a:pt x="422471" y="85419"/>
                        <a:pt x="413892" y="81348"/>
                      </a:cubicBezTo>
                      <a:lnTo>
                        <a:pt x="249721" y="2910"/>
                      </a:lnTo>
                      <a:cubicBezTo>
                        <a:pt x="244947" y="722"/>
                        <a:pt x="239709" y="-260"/>
                        <a:pt x="234471" y="59"/>
                      </a:cubicBezTo>
                      <a:close/>
                      <a:moveTo>
                        <a:pt x="234471" y="12192"/>
                      </a:moveTo>
                      <a:cubicBezTo>
                        <a:pt x="239451" y="11934"/>
                        <a:pt x="244417" y="12915"/>
                        <a:pt x="248926" y="15043"/>
                      </a:cubicBezTo>
                      <a:lnTo>
                        <a:pt x="404410" y="89305"/>
                      </a:lnTo>
                      <a:cubicBezTo>
                        <a:pt x="412519" y="93144"/>
                        <a:pt x="418447" y="100464"/>
                        <a:pt x="420522" y="109196"/>
                      </a:cubicBezTo>
                      <a:lnTo>
                        <a:pt x="458913" y="276085"/>
                      </a:lnTo>
                      <a:cubicBezTo>
                        <a:pt x="460948" y="284851"/>
                        <a:pt x="458846" y="294067"/>
                        <a:pt x="453211" y="301082"/>
                      </a:cubicBezTo>
                      <a:lnTo>
                        <a:pt x="345531" y="435084"/>
                      </a:lnTo>
                      <a:cubicBezTo>
                        <a:pt x="339862" y="442132"/>
                        <a:pt x="331302" y="446230"/>
                        <a:pt x="322259" y="446223"/>
                      </a:cubicBezTo>
                      <a:lnTo>
                        <a:pt x="149866" y="446223"/>
                      </a:lnTo>
                      <a:cubicBezTo>
                        <a:pt x="140862" y="446196"/>
                        <a:pt x="132362" y="442105"/>
                        <a:pt x="126726" y="435084"/>
                      </a:cubicBezTo>
                      <a:lnTo>
                        <a:pt x="19113" y="301215"/>
                      </a:lnTo>
                      <a:cubicBezTo>
                        <a:pt x="18517" y="300485"/>
                        <a:pt x="17920" y="299690"/>
                        <a:pt x="17389" y="298894"/>
                      </a:cubicBezTo>
                      <a:cubicBezTo>
                        <a:pt x="13033" y="292217"/>
                        <a:pt x="11601" y="284048"/>
                        <a:pt x="13411" y="276284"/>
                      </a:cubicBezTo>
                      <a:lnTo>
                        <a:pt x="51735" y="109395"/>
                      </a:lnTo>
                      <a:cubicBezTo>
                        <a:pt x="53824" y="100669"/>
                        <a:pt x="59745" y="93363"/>
                        <a:pt x="67848" y="89504"/>
                      </a:cubicBezTo>
                      <a:lnTo>
                        <a:pt x="223332" y="15176"/>
                      </a:lnTo>
                      <a:cubicBezTo>
                        <a:pt x="226906" y="13472"/>
                        <a:pt x="230785" y="12504"/>
                        <a:pt x="234736" y="12325"/>
                      </a:cubicBezTo>
                      <a:close/>
                    </a:path>
                  </a:pathLst>
                </a:custGeom>
                <a:solidFill>
                  <a:srgbClr val="FFFFFF"/>
                </a:solidFill>
                <a:ln w="6626" cap="flat">
                  <a:noFill/>
                  <a:prstDash val="solid"/>
                  <a:miter/>
                </a:ln>
              </p:spPr>
              <p:txBody>
                <a:bodyPr rtlCol="0" anchor="ctr"/>
                <a:lstStyle/>
                <a:p>
                  <a:endParaRPr lang="en-GB"/>
                </a:p>
              </p:txBody>
            </p:sp>
          </p:grpSp>
          <p:sp>
            <p:nvSpPr>
              <p:cNvPr id="66" name="TextBox 65">
                <a:extLst>
                  <a:ext uri="{FF2B5EF4-FFF2-40B4-BE49-F238E27FC236}">
                    <a16:creationId xmlns:a16="http://schemas.microsoft.com/office/drawing/2014/main" id="{233C4A3E-8C14-BB45-BB48-BC51142182F5}"/>
                  </a:ext>
                </a:extLst>
              </p:cNvPr>
              <p:cNvSpPr txBox="1"/>
              <p:nvPr/>
            </p:nvSpPr>
            <p:spPr>
              <a:xfrm>
                <a:off x="9670539" y="4024115"/>
                <a:ext cx="434837" cy="190897"/>
              </a:xfrm>
              <a:prstGeom prst="rect">
                <a:avLst/>
              </a:prstGeom>
              <a:noFill/>
            </p:spPr>
            <p:txBody>
              <a:bodyPr wrap="none" rtlCol="0">
                <a:spAutoFit/>
              </a:bodyPr>
              <a:lstStyle/>
              <a:p>
                <a:pPr algn="l"/>
                <a:r>
                  <a:rPr lang="en-GB" sz="574" spc="0" baseline="0" dirty="0">
                    <a:solidFill>
                      <a:srgbClr val="FFFFFF"/>
                    </a:solidFill>
                    <a:latin typeface="Open Sans"/>
                    <a:ea typeface="Open Sans"/>
                    <a:cs typeface="Open Sans"/>
                    <a:sym typeface="Open Sans"/>
                    <a:rtl val="0"/>
                  </a:rPr>
                  <a:t>kubelet</a:t>
                </a:r>
              </a:p>
            </p:txBody>
          </p:sp>
          <p:sp>
            <p:nvSpPr>
              <p:cNvPr id="67" name="Freeform 66">
                <a:extLst>
                  <a:ext uri="{FF2B5EF4-FFF2-40B4-BE49-F238E27FC236}">
                    <a16:creationId xmlns:a16="http://schemas.microsoft.com/office/drawing/2014/main" id="{71EE7574-6165-8A4F-BFDB-1E818C53E5A8}"/>
                  </a:ext>
                </a:extLst>
              </p:cNvPr>
              <p:cNvSpPr/>
              <p:nvPr/>
            </p:nvSpPr>
            <p:spPr>
              <a:xfrm>
                <a:off x="9704781" y="3779176"/>
                <a:ext cx="262525" cy="257660"/>
              </a:xfrm>
              <a:custGeom>
                <a:avLst/>
                <a:gdLst>
                  <a:gd name="connsiteX0" fmla="*/ 130976 w 262525"/>
                  <a:gd name="connsiteY0" fmla="*/ 597 h 257660"/>
                  <a:gd name="connsiteX1" fmla="*/ 24889 w 262525"/>
                  <a:gd name="connsiteY1" fmla="*/ 52646 h 257660"/>
                  <a:gd name="connsiteX2" fmla="*/ 91 w 262525"/>
                  <a:gd name="connsiteY2" fmla="*/ 167022 h 257660"/>
                  <a:gd name="connsiteX3" fmla="*/ 36824 w 262525"/>
                  <a:gd name="connsiteY3" fmla="*/ 213435 h 257660"/>
                  <a:gd name="connsiteX4" fmla="*/ 72164 w 262525"/>
                  <a:gd name="connsiteY4" fmla="*/ 257660 h 257660"/>
                  <a:gd name="connsiteX5" fmla="*/ 188529 w 262525"/>
                  <a:gd name="connsiteY5" fmla="*/ 257660 h 257660"/>
                  <a:gd name="connsiteX6" fmla="*/ 262525 w 262525"/>
                  <a:gd name="connsiteY6" fmla="*/ 164833 h 257660"/>
                  <a:gd name="connsiteX7" fmla="*/ 249264 w 262525"/>
                  <a:gd name="connsiteY7" fmla="*/ 108077 h 257660"/>
                  <a:gd name="connsiteX8" fmla="*/ 235075 w 262525"/>
                  <a:gd name="connsiteY8" fmla="*/ 50126 h 257660"/>
                  <a:gd name="connsiteX9" fmla="*/ 130446 w 262525"/>
                  <a:gd name="connsiteY9" fmla="*/ 0 h 257660"/>
                  <a:gd name="connsiteX10" fmla="*/ 136148 w 262525"/>
                  <a:gd name="connsiteY10" fmla="*/ 25395 h 257660"/>
                  <a:gd name="connsiteX11" fmla="*/ 159951 w 262525"/>
                  <a:gd name="connsiteY11" fmla="*/ 32025 h 257660"/>
                  <a:gd name="connsiteX12" fmla="*/ 136148 w 262525"/>
                  <a:gd name="connsiteY12" fmla="*/ 38656 h 257660"/>
                  <a:gd name="connsiteX13" fmla="*/ 112345 w 262525"/>
                  <a:gd name="connsiteY13" fmla="*/ 32025 h 257660"/>
                  <a:gd name="connsiteX14" fmla="*/ 112345 w 262525"/>
                  <a:gd name="connsiteY14" fmla="*/ 34943 h 257660"/>
                  <a:gd name="connsiteX15" fmla="*/ 134623 w 262525"/>
                  <a:gd name="connsiteY15" fmla="*/ 41573 h 257660"/>
                  <a:gd name="connsiteX16" fmla="*/ 134623 w 262525"/>
                  <a:gd name="connsiteY16" fmla="*/ 72537 h 257660"/>
                  <a:gd name="connsiteX17" fmla="*/ 112477 w 262525"/>
                  <a:gd name="connsiteY17" fmla="*/ 60271 h 257660"/>
                  <a:gd name="connsiteX18" fmla="*/ 159951 w 262525"/>
                  <a:gd name="connsiteY18" fmla="*/ 34943 h 257660"/>
                  <a:gd name="connsiteX19" fmla="*/ 159951 w 262525"/>
                  <a:gd name="connsiteY19" fmla="*/ 60271 h 257660"/>
                  <a:gd name="connsiteX20" fmla="*/ 137740 w 262525"/>
                  <a:gd name="connsiteY20" fmla="*/ 72537 h 257660"/>
                  <a:gd name="connsiteX21" fmla="*/ 137740 w 262525"/>
                  <a:gd name="connsiteY21" fmla="*/ 41573 h 257660"/>
                  <a:gd name="connsiteX22" fmla="*/ 102399 w 262525"/>
                  <a:gd name="connsiteY22" fmla="*/ 77245 h 257660"/>
                  <a:gd name="connsiteX23" fmla="*/ 126203 w 262525"/>
                  <a:gd name="connsiteY23" fmla="*/ 83875 h 257660"/>
                  <a:gd name="connsiteX24" fmla="*/ 102399 w 262525"/>
                  <a:gd name="connsiteY24" fmla="*/ 90506 h 257660"/>
                  <a:gd name="connsiteX25" fmla="*/ 78596 w 262525"/>
                  <a:gd name="connsiteY25" fmla="*/ 83875 h 257660"/>
                  <a:gd name="connsiteX26" fmla="*/ 160217 w 262525"/>
                  <a:gd name="connsiteY26" fmla="*/ 77245 h 257660"/>
                  <a:gd name="connsiteX27" fmla="*/ 184020 w 262525"/>
                  <a:gd name="connsiteY27" fmla="*/ 83875 h 257660"/>
                  <a:gd name="connsiteX28" fmla="*/ 160217 w 262525"/>
                  <a:gd name="connsiteY28" fmla="*/ 90506 h 257660"/>
                  <a:gd name="connsiteX29" fmla="*/ 136413 w 262525"/>
                  <a:gd name="connsiteY29" fmla="*/ 83875 h 257660"/>
                  <a:gd name="connsiteX30" fmla="*/ 78596 w 262525"/>
                  <a:gd name="connsiteY30" fmla="*/ 86726 h 257660"/>
                  <a:gd name="connsiteX31" fmla="*/ 100874 w 262525"/>
                  <a:gd name="connsiteY31" fmla="*/ 93357 h 257660"/>
                  <a:gd name="connsiteX32" fmla="*/ 100874 w 262525"/>
                  <a:gd name="connsiteY32" fmla="*/ 124388 h 257660"/>
                  <a:gd name="connsiteX33" fmla="*/ 78662 w 262525"/>
                  <a:gd name="connsiteY33" fmla="*/ 112055 h 257660"/>
                  <a:gd name="connsiteX34" fmla="*/ 126203 w 262525"/>
                  <a:gd name="connsiteY34" fmla="*/ 86726 h 257660"/>
                  <a:gd name="connsiteX35" fmla="*/ 126203 w 262525"/>
                  <a:gd name="connsiteY35" fmla="*/ 112055 h 257660"/>
                  <a:gd name="connsiteX36" fmla="*/ 104057 w 262525"/>
                  <a:gd name="connsiteY36" fmla="*/ 124388 h 257660"/>
                  <a:gd name="connsiteX37" fmla="*/ 104057 w 262525"/>
                  <a:gd name="connsiteY37" fmla="*/ 93357 h 257660"/>
                  <a:gd name="connsiteX38" fmla="*/ 136413 w 262525"/>
                  <a:gd name="connsiteY38" fmla="*/ 86726 h 257660"/>
                  <a:gd name="connsiteX39" fmla="*/ 158692 w 262525"/>
                  <a:gd name="connsiteY39" fmla="*/ 93357 h 257660"/>
                  <a:gd name="connsiteX40" fmla="*/ 158692 w 262525"/>
                  <a:gd name="connsiteY40" fmla="*/ 124388 h 257660"/>
                  <a:gd name="connsiteX41" fmla="*/ 136480 w 262525"/>
                  <a:gd name="connsiteY41" fmla="*/ 112055 h 257660"/>
                  <a:gd name="connsiteX42" fmla="*/ 184020 w 262525"/>
                  <a:gd name="connsiteY42" fmla="*/ 86726 h 257660"/>
                  <a:gd name="connsiteX43" fmla="*/ 184020 w 262525"/>
                  <a:gd name="connsiteY43" fmla="*/ 112055 h 257660"/>
                  <a:gd name="connsiteX44" fmla="*/ 161875 w 262525"/>
                  <a:gd name="connsiteY44" fmla="*/ 124388 h 257660"/>
                  <a:gd name="connsiteX45" fmla="*/ 161875 w 262525"/>
                  <a:gd name="connsiteY45" fmla="*/ 93357 h 257660"/>
                  <a:gd name="connsiteX46" fmla="*/ 93713 w 262525"/>
                  <a:gd name="connsiteY46" fmla="*/ 126509 h 257660"/>
                  <a:gd name="connsiteX47" fmla="*/ 103327 w 262525"/>
                  <a:gd name="connsiteY47" fmla="*/ 137715 h 257660"/>
                  <a:gd name="connsiteX48" fmla="*/ 119108 w 262525"/>
                  <a:gd name="connsiteY48" fmla="*/ 139372 h 257660"/>
                  <a:gd name="connsiteX49" fmla="*/ 115063 w 262525"/>
                  <a:gd name="connsiteY49" fmla="*/ 154689 h 257660"/>
                  <a:gd name="connsiteX50" fmla="*/ 121694 w 262525"/>
                  <a:gd name="connsiteY50" fmla="*/ 169143 h 257660"/>
                  <a:gd name="connsiteX51" fmla="*/ 106378 w 262525"/>
                  <a:gd name="connsiteY51" fmla="*/ 173254 h 257660"/>
                  <a:gd name="connsiteX52" fmla="*/ 97095 w 262525"/>
                  <a:gd name="connsiteY52" fmla="*/ 186117 h 257660"/>
                  <a:gd name="connsiteX53" fmla="*/ 85823 w 262525"/>
                  <a:gd name="connsiteY53" fmla="*/ 174912 h 257660"/>
                  <a:gd name="connsiteX54" fmla="*/ 70109 w 262525"/>
                  <a:gd name="connsiteY54" fmla="*/ 173254 h 257660"/>
                  <a:gd name="connsiteX55" fmla="*/ 74153 w 262525"/>
                  <a:gd name="connsiteY55" fmla="*/ 157938 h 257660"/>
                  <a:gd name="connsiteX56" fmla="*/ 67523 w 262525"/>
                  <a:gd name="connsiteY56" fmla="*/ 143483 h 257660"/>
                  <a:gd name="connsiteX57" fmla="*/ 82839 w 262525"/>
                  <a:gd name="connsiteY57" fmla="*/ 139372 h 257660"/>
                  <a:gd name="connsiteX58" fmla="*/ 92122 w 262525"/>
                  <a:gd name="connsiteY58" fmla="*/ 126509 h 257660"/>
                  <a:gd name="connsiteX59" fmla="*/ 154846 w 262525"/>
                  <a:gd name="connsiteY59" fmla="*/ 135991 h 257660"/>
                  <a:gd name="connsiteX60" fmla="*/ 166781 w 262525"/>
                  <a:gd name="connsiteY60" fmla="*/ 153429 h 257660"/>
                  <a:gd name="connsiteX61" fmla="*/ 187733 w 262525"/>
                  <a:gd name="connsiteY61" fmla="*/ 150711 h 257660"/>
                  <a:gd name="connsiteX62" fmla="*/ 183888 w 262525"/>
                  <a:gd name="connsiteY62" fmla="*/ 171464 h 257660"/>
                  <a:gd name="connsiteX63" fmla="*/ 200596 w 262525"/>
                  <a:gd name="connsiteY63" fmla="*/ 184327 h 257660"/>
                  <a:gd name="connsiteX64" fmla="*/ 183158 w 262525"/>
                  <a:gd name="connsiteY64" fmla="*/ 196262 h 257660"/>
                  <a:gd name="connsiteX65" fmla="*/ 185877 w 262525"/>
                  <a:gd name="connsiteY65" fmla="*/ 217214 h 257660"/>
                  <a:gd name="connsiteX66" fmla="*/ 165123 w 262525"/>
                  <a:gd name="connsiteY66" fmla="*/ 213369 h 257660"/>
                  <a:gd name="connsiteX67" fmla="*/ 151862 w 262525"/>
                  <a:gd name="connsiteY67" fmla="*/ 230077 h 257660"/>
                  <a:gd name="connsiteX68" fmla="*/ 139928 w 262525"/>
                  <a:gd name="connsiteY68" fmla="*/ 212639 h 257660"/>
                  <a:gd name="connsiteX69" fmla="*/ 119042 w 262525"/>
                  <a:gd name="connsiteY69" fmla="*/ 215358 h 257660"/>
                  <a:gd name="connsiteX70" fmla="*/ 122887 w 262525"/>
                  <a:gd name="connsiteY70" fmla="*/ 194604 h 257660"/>
                  <a:gd name="connsiteX71" fmla="*/ 106178 w 262525"/>
                  <a:gd name="connsiteY71" fmla="*/ 181741 h 257660"/>
                  <a:gd name="connsiteX72" fmla="*/ 123550 w 262525"/>
                  <a:gd name="connsiteY72" fmla="*/ 169740 h 257660"/>
                  <a:gd name="connsiteX73" fmla="*/ 120898 w 262525"/>
                  <a:gd name="connsiteY73" fmla="*/ 148854 h 257660"/>
                  <a:gd name="connsiteX74" fmla="*/ 141652 w 262525"/>
                  <a:gd name="connsiteY74" fmla="*/ 152700 h 257660"/>
                  <a:gd name="connsiteX75" fmla="*/ 154714 w 262525"/>
                  <a:gd name="connsiteY75" fmla="*/ 135925 h 257660"/>
                  <a:gd name="connsiteX76" fmla="*/ 94244 w 262525"/>
                  <a:gd name="connsiteY76" fmla="*/ 142621 h 257660"/>
                  <a:gd name="connsiteX77" fmla="*/ 80320 w 262525"/>
                  <a:gd name="connsiteY77" fmla="*/ 156545 h 257660"/>
                  <a:gd name="connsiteX78" fmla="*/ 94244 w 262525"/>
                  <a:gd name="connsiteY78" fmla="*/ 170469 h 257660"/>
                  <a:gd name="connsiteX79" fmla="*/ 108167 w 262525"/>
                  <a:gd name="connsiteY79" fmla="*/ 156545 h 257660"/>
                  <a:gd name="connsiteX80" fmla="*/ 94310 w 262525"/>
                  <a:gd name="connsiteY80" fmla="*/ 142555 h 257660"/>
                  <a:gd name="connsiteX81" fmla="*/ 94244 w 262525"/>
                  <a:gd name="connsiteY81" fmla="*/ 142555 h 257660"/>
                  <a:gd name="connsiteX82" fmla="*/ 153520 w 262525"/>
                  <a:gd name="connsiteY82" fmla="*/ 155219 h 257660"/>
                  <a:gd name="connsiteX83" fmla="*/ 125672 w 262525"/>
                  <a:gd name="connsiteY83" fmla="*/ 183067 h 257660"/>
                  <a:gd name="connsiteX84" fmla="*/ 153520 w 262525"/>
                  <a:gd name="connsiteY84" fmla="*/ 210915 h 257660"/>
                  <a:gd name="connsiteX85" fmla="*/ 181368 w 262525"/>
                  <a:gd name="connsiteY85" fmla="*/ 183067 h 257660"/>
                  <a:gd name="connsiteX86" fmla="*/ 181368 w 262525"/>
                  <a:gd name="connsiteY86" fmla="*/ 183001 h 257660"/>
                  <a:gd name="connsiteX87" fmla="*/ 153520 w 262525"/>
                  <a:gd name="connsiteY87" fmla="*/ 155153 h 25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62525" h="257660">
                    <a:moveTo>
                      <a:pt x="130976" y="597"/>
                    </a:moveTo>
                    <a:cubicBezTo>
                      <a:pt x="127396" y="597"/>
                      <a:pt x="26414" y="50126"/>
                      <a:pt x="24889" y="52646"/>
                    </a:cubicBezTo>
                    <a:cubicBezTo>
                      <a:pt x="21706" y="58812"/>
                      <a:pt x="-1633" y="164767"/>
                      <a:pt x="91" y="167022"/>
                    </a:cubicBezTo>
                    <a:cubicBezTo>
                      <a:pt x="1815" y="169276"/>
                      <a:pt x="17396" y="189366"/>
                      <a:pt x="36824" y="213435"/>
                    </a:cubicBezTo>
                    <a:lnTo>
                      <a:pt x="72164" y="257660"/>
                    </a:lnTo>
                    <a:lnTo>
                      <a:pt x="188529" y="257660"/>
                    </a:lnTo>
                    <a:lnTo>
                      <a:pt x="262525" y="164833"/>
                    </a:lnTo>
                    <a:lnTo>
                      <a:pt x="249264" y="108077"/>
                    </a:lnTo>
                    <a:cubicBezTo>
                      <a:pt x="242103" y="76847"/>
                      <a:pt x="236003" y="50789"/>
                      <a:pt x="235075" y="50126"/>
                    </a:cubicBezTo>
                    <a:cubicBezTo>
                      <a:pt x="233284" y="48402"/>
                      <a:pt x="132435" y="66"/>
                      <a:pt x="130446" y="0"/>
                    </a:cubicBezTo>
                    <a:close/>
                    <a:moveTo>
                      <a:pt x="136148" y="25395"/>
                    </a:moveTo>
                    <a:lnTo>
                      <a:pt x="159951" y="32025"/>
                    </a:lnTo>
                    <a:lnTo>
                      <a:pt x="136148" y="38656"/>
                    </a:lnTo>
                    <a:lnTo>
                      <a:pt x="112345" y="32025"/>
                    </a:lnTo>
                    <a:close/>
                    <a:moveTo>
                      <a:pt x="112345" y="34943"/>
                    </a:moveTo>
                    <a:lnTo>
                      <a:pt x="134623" y="41573"/>
                    </a:lnTo>
                    <a:lnTo>
                      <a:pt x="134623" y="72537"/>
                    </a:lnTo>
                    <a:lnTo>
                      <a:pt x="112477" y="60271"/>
                    </a:lnTo>
                    <a:close/>
                    <a:moveTo>
                      <a:pt x="159951" y="34943"/>
                    </a:moveTo>
                    <a:lnTo>
                      <a:pt x="159951" y="60271"/>
                    </a:lnTo>
                    <a:lnTo>
                      <a:pt x="137740" y="72537"/>
                    </a:lnTo>
                    <a:lnTo>
                      <a:pt x="137740" y="41573"/>
                    </a:lnTo>
                    <a:close/>
                    <a:moveTo>
                      <a:pt x="102399" y="77245"/>
                    </a:moveTo>
                    <a:lnTo>
                      <a:pt x="126203" y="83875"/>
                    </a:lnTo>
                    <a:lnTo>
                      <a:pt x="102399" y="90506"/>
                    </a:lnTo>
                    <a:lnTo>
                      <a:pt x="78596" y="83875"/>
                    </a:lnTo>
                    <a:close/>
                    <a:moveTo>
                      <a:pt x="160217" y="77245"/>
                    </a:moveTo>
                    <a:lnTo>
                      <a:pt x="184020" y="83875"/>
                    </a:lnTo>
                    <a:lnTo>
                      <a:pt x="160217" y="90506"/>
                    </a:lnTo>
                    <a:lnTo>
                      <a:pt x="136413" y="83875"/>
                    </a:lnTo>
                    <a:close/>
                    <a:moveTo>
                      <a:pt x="78596" y="86726"/>
                    </a:moveTo>
                    <a:lnTo>
                      <a:pt x="100874" y="93357"/>
                    </a:lnTo>
                    <a:lnTo>
                      <a:pt x="100874" y="124388"/>
                    </a:lnTo>
                    <a:lnTo>
                      <a:pt x="78662" y="112055"/>
                    </a:lnTo>
                    <a:close/>
                    <a:moveTo>
                      <a:pt x="126203" y="86726"/>
                    </a:moveTo>
                    <a:lnTo>
                      <a:pt x="126203" y="112055"/>
                    </a:lnTo>
                    <a:lnTo>
                      <a:pt x="104057" y="124388"/>
                    </a:lnTo>
                    <a:lnTo>
                      <a:pt x="104057" y="93357"/>
                    </a:lnTo>
                    <a:close/>
                    <a:moveTo>
                      <a:pt x="136413" y="86726"/>
                    </a:moveTo>
                    <a:lnTo>
                      <a:pt x="158692" y="93357"/>
                    </a:lnTo>
                    <a:lnTo>
                      <a:pt x="158692" y="124388"/>
                    </a:lnTo>
                    <a:lnTo>
                      <a:pt x="136480" y="112055"/>
                    </a:lnTo>
                    <a:close/>
                    <a:moveTo>
                      <a:pt x="184020" y="86726"/>
                    </a:moveTo>
                    <a:lnTo>
                      <a:pt x="184020" y="112055"/>
                    </a:lnTo>
                    <a:lnTo>
                      <a:pt x="161875" y="124388"/>
                    </a:lnTo>
                    <a:lnTo>
                      <a:pt x="161875" y="93357"/>
                    </a:lnTo>
                    <a:close/>
                    <a:moveTo>
                      <a:pt x="93713" y="126509"/>
                    </a:moveTo>
                    <a:cubicBezTo>
                      <a:pt x="100808" y="126509"/>
                      <a:pt x="95304" y="133869"/>
                      <a:pt x="103327" y="137715"/>
                    </a:cubicBezTo>
                    <a:cubicBezTo>
                      <a:pt x="111350" y="141560"/>
                      <a:pt x="113737" y="131549"/>
                      <a:pt x="119108" y="139372"/>
                    </a:cubicBezTo>
                    <a:cubicBezTo>
                      <a:pt x="124479" y="147196"/>
                      <a:pt x="114268" y="145207"/>
                      <a:pt x="115063" y="154689"/>
                    </a:cubicBezTo>
                    <a:cubicBezTo>
                      <a:pt x="115859" y="164170"/>
                      <a:pt x="125539" y="160590"/>
                      <a:pt x="121694" y="169143"/>
                    </a:cubicBezTo>
                    <a:cubicBezTo>
                      <a:pt x="117848" y="177697"/>
                      <a:pt x="114201" y="167883"/>
                      <a:pt x="106378" y="173254"/>
                    </a:cubicBezTo>
                    <a:cubicBezTo>
                      <a:pt x="98554" y="178625"/>
                      <a:pt x="106378" y="185322"/>
                      <a:pt x="97095" y="186117"/>
                    </a:cubicBezTo>
                    <a:cubicBezTo>
                      <a:pt x="87812" y="186913"/>
                      <a:pt x="94442" y="179023"/>
                      <a:pt x="85823" y="174912"/>
                    </a:cubicBezTo>
                    <a:cubicBezTo>
                      <a:pt x="77203" y="170801"/>
                      <a:pt x="75479" y="181078"/>
                      <a:pt x="70109" y="173254"/>
                    </a:cubicBezTo>
                    <a:cubicBezTo>
                      <a:pt x="64738" y="165430"/>
                      <a:pt x="74949" y="167419"/>
                      <a:pt x="74153" y="157938"/>
                    </a:cubicBezTo>
                    <a:cubicBezTo>
                      <a:pt x="73357" y="148456"/>
                      <a:pt x="63677" y="152103"/>
                      <a:pt x="67523" y="143483"/>
                    </a:cubicBezTo>
                    <a:cubicBezTo>
                      <a:pt x="71368" y="134864"/>
                      <a:pt x="75015" y="144743"/>
                      <a:pt x="82839" y="139372"/>
                    </a:cubicBezTo>
                    <a:cubicBezTo>
                      <a:pt x="90663" y="134002"/>
                      <a:pt x="82839" y="127305"/>
                      <a:pt x="92122" y="126509"/>
                    </a:cubicBezTo>
                    <a:close/>
                    <a:moveTo>
                      <a:pt x="154846" y="135991"/>
                    </a:moveTo>
                    <a:cubicBezTo>
                      <a:pt x="167510" y="136322"/>
                      <a:pt x="155244" y="148257"/>
                      <a:pt x="166781" y="153429"/>
                    </a:cubicBezTo>
                    <a:cubicBezTo>
                      <a:pt x="178318" y="158601"/>
                      <a:pt x="179047" y="141494"/>
                      <a:pt x="187733" y="150711"/>
                    </a:cubicBezTo>
                    <a:cubicBezTo>
                      <a:pt x="196419" y="159927"/>
                      <a:pt x="179379" y="159595"/>
                      <a:pt x="183888" y="171464"/>
                    </a:cubicBezTo>
                    <a:cubicBezTo>
                      <a:pt x="188396" y="183333"/>
                      <a:pt x="200928" y="171464"/>
                      <a:pt x="200596" y="184327"/>
                    </a:cubicBezTo>
                    <a:cubicBezTo>
                      <a:pt x="200265" y="197190"/>
                      <a:pt x="188330" y="184725"/>
                      <a:pt x="183158" y="196262"/>
                    </a:cubicBezTo>
                    <a:cubicBezTo>
                      <a:pt x="177987" y="207799"/>
                      <a:pt x="195093" y="208528"/>
                      <a:pt x="185877" y="217214"/>
                    </a:cubicBezTo>
                    <a:cubicBezTo>
                      <a:pt x="176660" y="225900"/>
                      <a:pt x="176925" y="208860"/>
                      <a:pt x="165123" y="213369"/>
                    </a:cubicBezTo>
                    <a:cubicBezTo>
                      <a:pt x="153321" y="217877"/>
                      <a:pt x="165123" y="230409"/>
                      <a:pt x="151862" y="230077"/>
                    </a:cubicBezTo>
                    <a:cubicBezTo>
                      <a:pt x="138602" y="229746"/>
                      <a:pt x="151862" y="217811"/>
                      <a:pt x="139928" y="212639"/>
                    </a:cubicBezTo>
                    <a:cubicBezTo>
                      <a:pt x="127993" y="207467"/>
                      <a:pt x="127727" y="224574"/>
                      <a:pt x="119042" y="215358"/>
                    </a:cubicBezTo>
                    <a:cubicBezTo>
                      <a:pt x="110356" y="206141"/>
                      <a:pt x="127396" y="206473"/>
                      <a:pt x="122887" y="194604"/>
                    </a:cubicBezTo>
                    <a:cubicBezTo>
                      <a:pt x="118379" y="182736"/>
                      <a:pt x="105847" y="194604"/>
                      <a:pt x="106178" y="181741"/>
                    </a:cubicBezTo>
                    <a:cubicBezTo>
                      <a:pt x="106510" y="168878"/>
                      <a:pt x="118379" y="181343"/>
                      <a:pt x="123550" y="169740"/>
                    </a:cubicBezTo>
                    <a:cubicBezTo>
                      <a:pt x="128722" y="158137"/>
                      <a:pt x="111682" y="157540"/>
                      <a:pt x="120898" y="148854"/>
                    </a:cubicBezTo>
                    <a:cubicBezTo>
                      <a:pt x="130114" y="140168"/>
                      <a:pt x="129783" y="157208"/>
                      <a:pt x="141652" y="152700"/>
                    </a:cubicBezTo>
                    <a:cubicBezTo>
                      <a:pt x="153520" y="148191"/>
                      <a:pt x="142182" y="135593"/>
                      <a:pt x="154714" y="135925"/>
                    </a:cubicBezTo>
                    <a:close/>
                    <a:moveTo>
                      <a:pt x="94244" y="142621"/>
                    </a:moveTo>
                    <a:cubicBezTo>
                      <a:pt x="86552" y="142621"/>
                      <a:pt x="80320" y="148854"/>
                      <a:pt x="80320" y="156545"/>
                    </a:cubicBezTo>
                    <a:cubicBezTo>
                      <a:pt x="80320" y="164237"/>
                      <a:pt x="86552" y="170469"/>
                      <a:pt x="94244" y="170469"/>
                    </a:cubicBezTo>
                    <a:cubicBezTo>
                      <a:pt x="101935" y="170469"/>
                      <a:pt x="108167" y="164237"/>
                      <a:pt x="108167" y="156545"/>
                    </a:cubicBezTo>
                    <a:cubicBezTo>
                      <a:pt x="108201" y="148854"/>
                      <a:pt x="102001" y="142595"/>
                      <a:pt x="94310" y="142555"/>
                    </a:cubicBezTo>
                    <a:cubicBezTo>
                      <a:pt x="94290" y="142555"/>
                      <a:pt x="94263" y="142555"/>
                      <a:pt x="94244" y="142555"/>
                    </a:cubicBezTo>
                    <a:close/>
                    <a:moveTo>
                      <a:pt x="153520" y="155219"/>
                    </a:moveTo>
                    <a:cubicBezTo>
                      <a:pt x="138137" y="155219"/>
                      <a:pt x="125672" y="167684"/>
                      <a:pt x="125672" y="183067"/>
                    </a:cubicBezTo>
                    <a:cubicBezTo>
                      <a:pt x="125672" y="198450"/>
                      <a:pt x="138137" y="210915"/>
                      <a:pt x="153520" y="210915"/>
                    </a:cubicBezTo>
                    <a:cubicBezTo>
                      <a:pt x="168903" y="210915"/>
                      <a:pt x="181368" y="198450"/>
                      <a:pt x="181368" y="183067"/>
                    </a:cubicBezTo>
                    <a:cubicBezTo>
                      <a:pt x="181368" y="183047"/>
                      <a:pt x="181368" y="183021"/>
                      <a:pt x="181368" y="183001"/>
                    </a:cubicBezTo>
                    <a:cubicBezTo>
                      <a:pt x="181368" y="167618"/>
                      <a:pt x="168903" y="155153"/>
                      <a:pt x="153520" y="155153"/>
                    </a:cubicBezTo>
                    <a:close/>
                  </a:path>
                </a:pathLst>
              </a:custGeom>
              <a:solidFill>
                <a:srgbClr val="FFFFFF"/>
              </a:solidFill>
              <a:ln w="6626" cap="flat">
                <a:noFill/>
                <a:prstDash val="solid"/>
                <a:miter/>
              </a:ln>
            </p:spPr>
            <p:txBody>
              <a:bodyPr rtlCol="0" anchor="ctr"/>
              <a:lstStyle/>
              <a:p>
                <a:endParaRPr lang="en-GB"/>
              </a:p>
            </p:txBody>
          </p:sp>
        </p:grpSp>
        <p:grpSp>
          <p:nvGrpSpPr>
            <p:cNvPr id="68" name="Content Placeholder 4">
              <a:extLst>
                <a:ext uri="{FF2B5EF4-FFF2-40B4-BE49-F238E27FC236}">
                  <a16:creationId xmlns:a16="http://schemas.microsoft.com/office/drawing/2014/main" id="{6EDCC258-2E5E-F043-8621-DB702E77F387}"/>
                </a:ext>
              </a:extLst>
            </p:cNvPr>
            <p:cNvGrpSpPr/>
            <p:nvPr/>
          </p:nvGrpSpPr>
          <p:grpSpPr>
            <a:xfrm>
              <a:off x="5758514" y="3866297"/>
              <a:ext cx="595640" cy="603633"/>
              <a:chOff x="5758514" y="3866297"/>
              <a:chExt cx="595640" cy="603633"/>
            </a:xfrm>
          </p:grpSpPr>
          <p:sp>
            <p:nvSpPr>
              <p:cNvPr id="69" name="Freeform 68">
                <a:extLst>
                  <a:ext uri="{FF2B5EF4-FFF2-40B4-BE49-F238E27FC236}">
                    <a16:creationId xmlns:a16="http://schemas.microsoft.com/office/drawing/2014/main" id="{E8CAE28A-39EF-3748-A083-94E8ACF58BCF}"/>
                  </a:ext>
                </a:extLst>
              </p:cNvPr>
              <p:cNvSpPr/>
              <p:nvPr/>
            </p:nvSpPr>
            <p:spPr>
              <a:xfrm>
                <a:off x="5762460" y="3887644"/>
                <a:ext cx="464132" cy="465061"/>
              </a:xfrm>
              <a:custGeom>
                <a:avLst/>
                <a:gdLst>
                  <a:gd name="connsiteX0" fmla="*/ 0 w 464132"/>
                  <a:gd name="connsiteY0" fmla="*/ 0 h 465061"/>
                  <a:gd name="connsiteX1" fmla="*/ 464133 w 464132"/>
                  <a:gd name="connsiteY1" fmla="*/ 0 h 465061"/>
                  <a:gd name="connsiteX2" fmla="*/ 464133 w 464132"/>
                  <a:gd name="connsiteY2" fmla="*/ 465061 h 465061"/>
                  <a:gd name="connsiteX3" fmla="*/ 0 w 464132"/>
                  <a:gd name="connsiteY3" fmla="*/ 465061 h 465061"/>
                </a:gdLst>
                <a:ahLst/>
                <a:cxnLst>
                  <a:cxn ang="0">
                    <a:pos x="connsiteX0" y="connsiteY0"/>
                  </a:cxn>
                  <a:cxn ang="0">
                    <a:pos x="connsiteX1" y="connsiteY1"/>
                  </a:cxn>
                  <a:cxn ang="0">
                    <a:pos x="connsiteX2" y="connsiteY2"/>
                  </a:cxn>
                  <a:cxn ang="0">
                    <a:pos x="connsiteX3" y="connsiteY3"/>
                  </a:cxn>
                </a:cxnLst>
                <a:rect l="l" t="t" r="r" b="b"/>
                <a:pathLst>
                  <a:path w="464132" h="465061">
                    <a:moveTo>
                      <a:pt x="0" y="0"/>
                    </a:moveTo>
                    <a:lnTo>
                      <a:pt x="464133" y="0"/>
                    </a:lnTo>
                    <a:lnTo>
                      <a:pt x="464133" y="465061"/>
                    </a:lnTo>
                    <a:lnTo>
                      <a:pt x="0" y="465061"/>
                    </a:lnTo>
                    <a:close/>
                  </a:path>
                </a:pathLst>
              </a:custGeom>
              <a:solidFill>
                <a:srgbClr val="000000">
                  <a:alpha val="0"/>
                </a:srgbClr>
              </a:solidFill>
              <a:ln w="6626" cap="flat">
                <a:noFill/>
                <a:prstDash val="solid"/>
                <a:miter/>
              </a:ln>
            </p:spPr>
            <p:txBody>
              <a:bodyPr rtlCol="0" anchor="ctr"/>
              <a:lstStyle/>
              <a:p>
                <a:endParaRPr lang="en-GB"/>
              </a:p>
            </p:txBody>
          </p:sp>
          <p:grpSp>
            <p:nvGrpSpPr>
              <p:cNvPr id="70" name="Content Placeholder 4">
                <a:extLst>
                  <a:ext uri="{FF2B5EF4-FFF2-40B4-BE49-F238E27FC236}">
                    <a16:creationId xmlns:a16="http://schemas.microsoft.com/office/drawing/2014/main" id="{D30191D6-7D5B-C445-B356-3DEF247B0596}"/>
                  </a:ext>
                </a:extLst>
              </p:cNvPr>
              <p:cNvGrpSpPr/>
              <p:nvPr/>
            </p:nvGrpSpPr>
            <p:grpSpPr>
              <a:xfrm>
                <a:off x="5758514" y="3866297"/>
                <a:ext cx="470786" cy="455245"/>
                <a:chOff x="5758514" y="3866297"/>
                <a:chExt cx="470786" cy="455245"/>
              </a:xfrm>
            </p:grpSpPr>
            <p:grpSp>
              <p:nvGrpSpPr>
                <p:cNvPr id="71" name="Content Placeholder 4">
                  <a:extLst>
                    <a:ext uri="{FF2B5EF4-FFF2-40B4-BE49-F238E27FC236}">
                      <a16:creationId xmlns:a16="http://schemas.microsoft.com/office/drawing/2014/main" id="{BD866970-2BF6-CE47-9C31-8B334B81D79A}"/>
                    </a:ext>
                  </a:extLst>
                </p:cNvPr>
                <p:cNvGrpSpPr/>
                <p:nvPr/>
              </p:nvGrpSpPr>
              <p:grpSpPr>
                <a:xfrm>
                  <a:off x="5758514" y="3866297"/>
                  <a:ext cx="470786" cy="455245"/>
                  <a:chOff x="5758514" y="3866297"/>
                  <a:chExt cx="470786" cy="455245"/>
                </a:xfrm>
              </p:grpSpPr>
              <p:sp>
                <p:nvSpPr>
                  <p:cNvPr id="72" name="Freeform 71">
                    <a:extLst>
                      <a:ext uri="{FF2B5EF4-FFF2-40B4-BE49-F238E27FC236}">
                        <a16:creationId xmlns:a16="http://schemas.microsoft.com/office/drawing/2014/main" id="{EF312564-A77B-4545-8D6F-5A6DF527A886}"/>
                      </a:ext>
                    </a:extLst>
                  </p:cNvPr>
                  <p:cNvSpPr/>
                  <p:nvPr/>
                </p:nvSpPr>
                <p:spPr>
                  <a:xfrm>
                    <a:off x="5771201" y="3878299"/>
                    <a:ext cx="445672" cy="431440"/>
                  </a:xfrm>
                  <a:custGeom>
                    <a:avLst/>
                    <a:gdLst>
                      <a:gd name="connsiteX0" fmla="*/ 221144 w 445672"/>
                      <a:gd name="connsiteY0" fmla="*/ 62 h 431440"/>
                      <a:gd name="connsiteX1" fmla="*/ 210072 w 445672"/>
                      <a:gd name="connsiteY1" fmla="*/ 2714 h 431440"/>
                      <a:gd name="connsiteX2" fmla="*/ 54985 w 445672"/>
                      <a:gd name="connsiteY2" fmla="*/ 76578 h 431440"/>
                      <a:gd name="connsiteX3" fmla="*/ 39005 w 445672"/>
                      <a:gd name="connsiteY3" fmla="*/ 96469 h 431440"/>
                      <a:gd name="connsiteX4" fmla="*/ 748 w 445672"/>
                      <a:gd name="connsiteY4" fmla="*/ 262231 h 431440"/>
                      <a:gd name="connsiteX5" fmla="*/ 4726 w 445672"/>
                      <a:gd name="connsiteY5" fmla="*/ 284708 h 431440"/>
                      <a:gd name="connsiteX6" fmla="*/ 6450 w 445672"/>
                      <a:gd name="connsiteY6" fmla="*/ 287095 h 431440"/>
                      <a:gd name="connsiteX7" fmla="*/ 113466 w 445672"/>
                      <a:gd name="connsiteY7" fmla="*/ 420434 h 431440"/>
                      <a:gd name="connsiteX8" fmla="*/ 136672 w 445672"/>
                      <a:gd name="connsiteY8" fmla="*/ 431441 h 431440"/>
                      <a:gd name="connsiteX9" fmla="*/ 308733 w 445672"/>
                      <a:gd name="connsiteY9" fmla="*/ 431441 h 431440"/>
                      <a:gd name="connsiteX10" fmla="*/ 331940 w 445672"/>
                      <a:gd name="connsiteY10" fmla="*/ 420434 h 431440"/>
                      <a:gd name="connsiteX11" fmla="*/ 439221 w 445672"/>
                      <a:gd name="connsiteY11" fmla="*/ 287427 h 431440"/>
                      <a:gd name="connsiteX12" fmla="*/ 444923 w 445672"/>
                      <a:gd name="connsiteY12" fmla="*/ 262629 h 431440"/>
                      <a:gd name="connsiteX13" fmla="*/ 406599 w 445672"/>
                      <a:gd name="connsiteY13" fmla="*/ 96867 h 431440"/>
                      <a:gd name="connsiteX14" fmla="*/ 390553 w 445672"/>
                      <a:gd name="connsiteY14" fmla="*/ 76976 h 431440"/>
                      <a:gd name="connsiteX15" fmla="*/ 235533 w 445672"/>
                      <a:gd name="connsiteY15" fmla="*/ 2714 h 431440"/>
                      <a:gd name="connsiteX16" fmla="*/ 221144 w 445672"/>
                      <a:gd name="connsiteY16" fmla="*/ 62 h 43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5672" h="431440">
                        <a:moveTo>
                          <a:pt x="221144" y="62"/>
                        </a:moveTo>
                        <a:cubicBezTo>
                          <a:pt x="217312" y="208"/>
                          <a:pt x="213553" y="1110"/>
                          <a:pt x="210072" y="2714"/>
                        </a:cubicBezTo>
                        <a:lnTo>
                          <a:pt x="54985" y="76578"/>
                        </a:lnTo>
                        <a:cubicBezTo>
                          <a:pt x="46896" y="80410"/>
                          <a:pt x="41008" y="87743"/>
                          <a:pt x="39005" y="96469"/>
                        </a:cubicBezTo>
                        <a:lnTo>
                          <a:pt x="748" y="262231"/>
                        </a:lnTo>
                        <a:cubicBezTo>
                          <a:pt x="-1036" y="269956"/>
                          <a:pt x="403" y="278065"/>
                          <a:pt x="4726" y="284708"/>
                        </a:cubicBezTo>
                        <a:lnTo>
                          <a:pt x="6450" y="287095"/>
                        </a:lnTo>
                        <a:lnTo>
                          <a:pt x="113466" y="420434"/>
                        </a:lnTo>
                        <a:cubicBezTo>
                          <a:pt x="119148" y="427416"/>
                          <a:pt x="127675" y="431460"/>
                          <a:pt x="136672" y="431441"/>
                        </a:cubicBezTo>
                        <a:lnTo>
                          <a:pt x="308733" y="431441"/>
                        </a:lnTo>
                        <a:cubicBezTo>
                          <a:pt x="317731" y="431460"/>
                          <a:pt x="326258" y="427416"/>
                          <a:pt x="331940" y="420434"/>
                        </a:cubicBezTo>
                        <a:lnTo>
                          <a:pt x="439221" y="287427"/>
                        </a:lnTo>
                        <a:cubicBezTo>
                          <a:pt x="444837" y="280478"/>
                          <a:pt x="446939" y="271335"/>
                          <a:pt x="444923" y="262629"/>
                        </a:cubicBezTo>
                        <a:lnTo>
                          <a:pt x="406599" y="96867"/>
                        </a:lnTo>
                        <a:cubicBezTo>
                          <a:pt x="404583" y="88128"/>
                          <a:pt x="398669" y="80795"/>
                          <a:pt x="390553" y="76976"/>
                        </a:cubicBezTo>
                        <a:lnTo>
                          <a:pt x="235533" y="2714"/>
                        </a:lnTo>
                        <a:cubicBezTo>
                          <a:pt x="231031" y="652"/>
                          <a:pt x="226084" y="-256"/>
                          <a:pt x="221144" y="62"/>
                        </a:cubicBezTo>
                        <a:close/>
                      </a:path>
                    </a:pathLst>
                  </a:custGeom>
                  <a:solidFill>
                    <a:srgbClr val="326CE5"/>
                  </a:solidFill>
                  <a:ln w="6626" cap="flat">
                    <a:noFill/>
                    <a:prstDash val="solid"/>
                    <a:miter/>
                  </a:ln>
                </p:spPr>
                <p:txBody>
                  <a:bodyPr rtlCol="0" anchor="ctr"/>
                  <a:lstStyle/>
                  <a:p>
                    <a:endParaRPr lang="en-GB"/>
                  </a:p>
                </p:txBody>
              </p:sp>
              <p:sp>
                <p:nvSpPr>
                  <p:cNvPr id="73" name="Freeform 72">
                    <a:extLst>
                      <a:ext uri="{FF2B5EF4-FFF2-40B4-BE49-F238E27FC236}">
                        <a16:creationId xmlns:a16="http://schemas.microsoft.com/office/drawing/2014/main" id="{DA99A138-274B-3248-AD23-332919F13FEE}"/>
                      </a:ext>
                    </a:extLst>
                  </p:cNvPr>
                  <p:cNvSpPr/>
                  <p:nvPr/>
                </p:nvSpPr>
                <p:spPr>
                  <a:xfrm>
                    <a:off x="5758514" y="3866297"/>
                    <a:ext cx="470786" cy="455245"/>
                  </a:xfrm>
                  <a:custGeom>
                    <a:avLst/>
                    <a:gdLst>
                      <a:gd name="connsiteX0" fmla="*/ 233765 w 470786"/>
                      <a:gd name="connsiteY0" fmla="*/ 63 h 455245"/>
                      <a:gd name="connsiteX1" fmla="*/ 221764 w 470786"/>
                      <a:gd name="connsiteY1" fmla="*/ 3113 h 455245"/>
                      <a:gd name="connsiteX2" fmla="*/ 58124 w 470786"/>
                      <a:gd name="connsiteY2" fmla="*/ 81021 h 455245"/>
                      <a:gd name="connsiteX3" fmla="*/ 41150 w 470786"/>
                      <a:gd name="connsiteY3" fmla="*/ 101973 h 455245"/>
                      <a:gd name="connsiteX4" fmla="*/ 770 w 470786"/>
                      <a:gd name="connsiteY4" fmla="*/ 277084 h 455245"/>
                      <a:gd name="connsiteX5" fmla="*/ 5014 w 470786"/>
                      <a:gd name="connsiteY5" fmla="*/ 300821 h 455245"/>
                      <a:gd name="connsiteX6" fmla="*/ 6804 w 470786"/>
                      <a:gd name="connsiteY6" fmla="*/ 303275 h 455245"/>
                      <a:gd name="connsiteX7" fmla="*/ 120119 w 470786"/>
                      <a:gd name="connsiteY7" fmla="*/ 443642 h 455245"/>
                      <a:gd name="connsiteX8" fmla="*/ 144585 w 470786"/>
                      <a:gd name="connsiteY8" fmla="*/ 455245 h 455245"/>
                      <a:gd name="connsiteX9" fmla="*/ 326260 w 470786"/>
                      <a:gd name="connsiteY9" fmla="*/ 455245 h 455245"/>
                      <a:gd name="connsiteX10" fmla="*/ 350727 w 470786"/>
                      <a:gd name="connsiteY10" fmla="*/ 443642 h 455245"/>
                      <a:gd name="connsiteX11" fmla="*/ 463909 w 470786"/>
                      <a:gd name="connsiteY11" fmla="*/ 303208 h 455245"/>
                      <a:gd name="connsiteX12" fmla="*/ 470009 w 470786"/>
                      <a:gd name="connsiteY12" fmla="*/ 277018 h 455245"/>
                      <a:gd name="connsiteX13" fmla="*/ 429563 w 470786"/>
                      <a:gd name="connsiteY13" fmla="*/ 101973 h 455245"/>
                      <a:gd name="connsiteX14" fmla="*/ 412655 w 470786"/>
                      <a:gd name="connsiteY14" fmla="*/ 80955 h 455245"/>
                      <a:gd name="connsiteX15" fmla="*/ 249280 w 470786"/>
                      <a:gd name="connsiteY15" fmla="*/ 3047 h 455245"/>
                      <a:gd name="connsiteX16" fmla="*/ 233765 w 470786"/>
                      <a:gd name="connsiteY16" fmla="*/ 63 h 455245"/>
                      <a:gd name="connsiteX17" fmla="*/ 233765 w 470786"/>
                      <a:gd name="connsiteY17" fmla="*/ 12064 h 455245"/>
                      <a:gd name="connsiteX18" fmla="*/ 248153 w 470786"/>
                      <a:gd name="connsiteY18" fmla="*/ 14915 h 455245"/>
                      <a:gd name="connsiteX19" fmla="*/ 403174 w 470786"/>
                      <a:gd name="connsiteY19" fmla="*/ 88712 h 455245"/>
                      <a:gd name="connsiteX20" fmla="*/ 419219 w 470786"/>
                      <a:gd name="connsiteY20" fmla="*/ 108604 h 455245"/>
                      <a:gd name="connsiteX21" fmla="*/ 457544 w 470786"/>
                      <a:gd name="connsiteY21" fmla="*/ 274366 h 455245"/>
                      <a:gd name="connsiteX22" fmla="*/ 451841 w 470786"/>
                      <a:gd name="connsiteY22" fmla="*/ 299164 h 455245"/>
                      <a:gd name="connsiteX23" fmla="*/ 344627 w 470786"/>
                      <a:gd name="connsiteY23" fmla="*/ 432436 h 455245"/>
                      <a:gd name="connsiteX24" fmla="*/ 321420 w 470786"/>
                      <a:gd name="connsiteY24" fmla="*/ 443443 h 455245"/>
                      <a:gd name="connsiteX25" fmla="*/ 149359 w 470786"/>
                      <a:gd name="connsiteY25" fmla="*/ 443443 h 455245"/>
                      <a:gd name="connsiteX26" fmla="*/ 126153 w 470786"/>
                      <a:gd name="connsiteY26" fmla="*/ 432436 h 455245"/>
                      <a:gd name="connsiteX27" fmla="*/ 18872 w 470786"/>
                      <a:gd name="connsiteY27" fmla="*/ 299495 h 455245"/>
                      <a:gd name="connsiteX28" fmla="*/ 17148 w 470786"/>
                      <a:gd name="connsiteY28" fmla="*/ 297108 h 455245"/>
                      <a:gd name="connsiteX29" fmla="*/ 13169 w 470786"/>
                      <a:gd name="connsiteY29" fmla="*/ 274697 h 455245"/>
                      <a:gd name="connsiteX30" fmla="*/ 51361 w 470786"/>
                      <a:gd name="connsiteY30" fmla="*/ 108935 h 455245"/>
                      <a:gd name="connsiteX31" fmla="*/ 67407 w 470786"/>
                      <a:gd name="connsiteY31" fmla="*/ 89044 h 455245"/>
                      <a:gd name="connsiteX32" fmla="*/ 222759 w 470786"/>
                      <a:gd name="connsiteY32" fmla="*/ 14716 h 455245"/>
                      <a:gd name="connsiteX33" fmla="*/ 234097 w 470786"/>
                      <a:gd name="connsiteY33" fmla="*/ 11865 h 45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70786" h="455245">
                        <a:moveTo>
                          <a:pt x="233765" y="63"/>
                        </a:moveTo>
                        <a:cubicBezTo>
                          <a:pt x="229601" y="275"/>
                          <a:pt x="225523" y="1309"/>
                          <a:pt x="221764" y="3113"/>
                        </a:cubicBezTo>
                        <a:lnTo>
                          <a:pt x="58124" y="81021"/>
                        </a:lnTo>
                        <a:cubicBezTo>
                          <a:pt x="49557" y="85039"/>
                          <a:pt x="43298" y="92757"/>
                          <a:pt x="41150" y="101973"/>
                        </a:cubicBezTo>
                        <a:lnTo>
                          <a:pt x="770" y="277084"/>
                        </a:lnTo>
                        <a:cubicBezTo>
                          <a:pt x="-1086" y="285246"/>
                          <a:pt x="445" y="293813"/>
                          <a:pt x="5014" y="300821"/>
                        </a:cubicBezTo>
                        <a:lnTo>
                          <a:pt x="6804" y="303275"/>
                        </a:lnTo>
                        <a:lnTo>
                          <a:pt x="120119" y="443642"/>
                        </a:lnTo>
                        <a:cubicBezTo>
                          <a:pt x="126093" y="451021"/>
                          <a:pt x="135090" y="455291"/>
                          <a:pt x="144585" y="455245"/>
                        </a:cubicBezTo>
                        <a:lnTo>
                          <a:pt x="326260" y="455245"/>
                        </a:lnTo>
                        <a:cubicBezTo>
                          <a:pt x="335742" y="455232"/>
                          <a:pt x="344719" y="450975"/>
                          <a:pt x="350727" y="443642"/>
                        </a:cubicBezTo>
                        <a:lnTo>
                          <a:pt x="463909" y="303208"/>
                        </a:lnTo>
                        <a:cubicBezTo>
                          <a:pt x="469870" y="295888"/>
                          <a:pt x="472124" y="286221"/>
                          <a:pt x="470009" y="277018"/>
                        </a:cubicBezTo>
                        <a:lnTo>
                          <a:pt x="429563" y="101973"/>
                        </a:lnTo>
                        <a:cubicBezTo>
                          <a:pt x="427415" y="92757"/>
                          <a:pt x="421195" y="85026"/>
                          <a:pt x="412655" y="80955"/>
                        </a:cubicBezTo>
                        <a:lnTo>
                          <a:pt x="249280" y="3047"/>
                        </a:lnTo>
                        <a:cubicBezTo>
                          <a:pt x="244447" y="753"/>
                          <a:pt x="239109" y="-275"/>
                          <a:pt x="233765" y="63"/>
                        </a:cubicBezTo>
                        <a:close/>
                        <a:moveTo>
                          <a:pt x="233765" y="12064"/>
                        </a:moveTo>
                        <a:cubicBezTo>
                          <a:pt x="238725" y="11806"/>
                          <a:pt x="243664" y="12787"/>
                          <a:pt x="248153" y="14915"/>
                        </a:cubicBezTo>
                        <a:lnTo>
                          <a:pt x="403174" y="88712"/>
                        </a:lnTo>
                        <a:cubicBezTo>
                          <a:pt x="411289" y="92532"/>
                          <a:pt x="417204" y="99865"/>
                          <a:pt x="419219" y="108604"/>
                        </a:cubicBezTo>
                        <a:lnTo>
                          <a:pt x="457544" y="274366"/>
                        </a:lnTo>
                        <a:cubicBezTo>
                          <a:pt x="459559" y="283072"/>
                          <a:pt x="457457" y="292215"/>
                          <a:pt x="451841" y="299164"/>
                        </a:cubicBezTo>
                        <a:lnTo>
                          <a:pt x="344627" y="432436"/>
                        </a:lnTo>
                        <a:cubicBezTo>
                          <a:pt x="338944" y="439418"/>
                          <a:pt x="330418" y="443462"/>
                          <a:pt x="321420" y="443443"/>
                        </a:cubicBezTo>
                        <a:lnTo>
                          <a:pt x="149359" y="443443"/>
                        </a:lnTo>
                        <a:cubicBezTo>
                          <a:pt x="140362" y="443462"/>
                          <a:pt x="131835" y="439418"/>
                          <a:pt x="126153" y="432436"/>
                        </a:cubicBezTo>
                        <a:lnTo>
                          <a:pt x="18872" y="299495"/>
                        </a:lnTo>
                        <a:cubicBezTo>
                          <a:pt x="18275" y="298699"/>
                          <a:pt x="17678" y="297970"/>
                          <a:pt x="17148" y="297108"/>
                        </a:cubicBezTo>
                        <a:cubicBezTo>
                          <a:pt x="12824" y="290491"/>
                          <a:pt x="11392" y="282395"/>
                          <a:pt x="13169" y="274697"/>
                        </a:cubicBezTo>
                        <a:lnTo>
                          <a:pt x="51361" y="108935"/>
                        </a:lnTo>
                        <a:cubicBezTo>
                          <a:pt x="53410" y="100210"/>
                          <a:pt x="59318" y="92896"/>
                          <a:pt x="67407" y="89044"/>
                        </a:cubicBezTo>
                        <a:lnTo>
                          <a:pt x="222759" y="14716"/>
                        </a:lnTo>
                        <a:cubicBezTo>
                          <a:pt x="226319" y="13039"/>
                          <a:pt x="230172" y="12071"/>
                          <a:pt x="234097" y="11865"/>
                        </a:cubicBezTo>
                        <a:close/>
                      </a:path>
                    </a:pathLst>
                  </a:custGeom>
                  <a:solidFill>
                    <a:srgbClr val="FFFFFF"/>
                  </a:solidFill>
                  <a:ln w="6626" cap="flat">
                    <a:noFill/>
                    <a:prstDash val="solid"/>
                    <a:miter/>
                  </a:ln>
                </p:spPr>
                <p:txBody>
                  <a:bodyPr rtlCol="0" anchor="ctr"/>
                  <a:lstStyle/>
                  <a:p>
                    <a:endParaRPr lang="en-GB"/>
                  </a:p>
                </p:txBody>
              </p:sp>
            </p:grpSp>
            <p:sp>
              <p:nvSpPr>
                <p:cNvPr id="74" name="TextBox 73">
                  <a:extLst>
                    <a:ext uri="{FF2B5EF4-FFF2-40B4-BE49-F238E27FC236}">
                      <a16:creationId xmlns:a16="http://schemas.microsoft.com/office/drawing/2014/main" id="{7F133996-DC04-6B42-B292-5FE126E08603}"/>
                    </a:ext>
                  </a:extLst>
                </p:cNvPr>
                <p:cNvSpPr txBox="1"/>
                <p:nvPr/>
              </p:nvSpPr>
              <p:spPr>
                <a:xfrm>
                  <a:off x="5805626" y="4147787"/>
                  <a:ext cx="381794" cy="190897"/>
                </a:xfrm>
                <a:prstGeom prst="rect">
                  <a:avLst/>
                </a:prstGeom>
                <a:noFill/>
              </p:spPr>
              <p:txBody>
                <a:bodyPr wrap="none" rtlCol="0">
                  <a:spAutoFit/>
                </a:bodyPr>
                <a:lstStyle/>
                <a:p>
                  <a:pPr algn="l"/>
                  <a:r>
                    <a:rPr lang="en-GB" sz="574" spc="0" baseline="0">
                      <a:solidFill>
                        <a:srgbClr val="FFFFFF"/>
                      </a:solidFill>
                      <a:latin typeface="Open Sans"/>
                      <a:ea typeface="Open Sans"/>
                      <a:cs typeface="Open Sans"/>
                      <a:sym typeface="Open Sans"/>
                      <a:rtl val="0"/>
                    </a:rPr>
                    <a:t>sched</a:t>
                  </a:r>
                </a:p>
              </p:txBody>
            </p:sp>
            <p:sp>
              <p:nvSpPr>
                <p:cNvPr id="75" name="Freeform 74">
                  <a:extLst>
                    <a:ext uri="{FF2B5EF4-FFF2-40B4-BE49-F238E27FC236}">
                      <a16:creationId xmlns:a16="http://schemas.microsoft.com/office/drawing/2014/main" id="{5256CD19-9A67-7546-BEB8-530FD5E31384}"/>
                    </a:ext>
                  </a:extLst>
                </p:cNvPr>
                <p:cNvSpPr/>
                <p:nvPr/>
              </p:nvSpPr>
              <p:spPr>
                <a:xfrm>
                  <a:off x="5863057" y="3951429"/>
                  <a:ext cx="261699" cy="255803"/>
                </a:xfrm>
                <a:custGeom>
                  <a:avLst/>
                  <a:gdLst>
                    <a:gd name="connsiteX0" fmla="*/ 130350 w 261699"/>
                    <a:gd name="connsiteY0" fmla="*/ 0 h 255803"/>
                    <a:gd name="connsiteX1" fmla="*/ 24793 w 261699"/>
                    <a:gd name="connsiteY1" fmla="*/ 51784 h 255803"/>
                    <a:gd name="connsiteX2" fmla="*/ 61 w 261699"/>
                    <a:gd name="connsiteY2" fmla="*/ 165430 h 255803"/>
                    <a:gd name="connsiteX3" fmla="*/ 36727 w 261699"/>
                    <a:gd name="connsiteY3" fmla="*/ 211844 h 255803"/>
                    <a:gd name="connsiteX4" fmla="*/ 71935 w 261699"/>
                    <a:gd name="connsiteY4" fmla="*/ 255804 h 255803"/>
                    <a:gd name="connsiteX5" fmla="*/ 187902 w 261699"/>
                    <a:gd name="connsiteY5" fmla="*/ 255804 h 255803"/>
                    <a:gd name="connsiteX6" fmla="*/ 224768 w 261699"/>
                    <a:gd name="connsiteY6" fmla="*/ 209921 h 255803"/>
                    <a:gd name="connsiteX7" fmla="*/ 261699 w 261699"/>
                    <a:gd name="connsiteY7" fmla="*/ 163972 h 255803"/>
                    <a:gd name="connsiteX8" fmla="*/ 248770 w 261699"/>
                    <a:gd name="connsiteY8" fmla="*/ 107546 h 255803"/>
                    <a:gd name="connsiteX9" fmla="*/ 234713 w 261699"/>
                    <a:gd name="connsiteY9" fmla="*/ 49994 h 255803"/>
                    <a:gd name="connsiteX10" fmla="*/ 130350 w 261699"/>
                    <a:gd name="connsiteY10" fmla="*/ 133 h 255803"/>
                    <a:gd name="connsiteX11" fmla="*/ 136516 w 261699"/>
                    <a:gd name="connsiteY11" fmla="*/ 51585 h 255803"/>
                    <a:gd name="connsiteX12" fmla="*/ 152363 w 261699"/>
                    <a:gd name="connsiteY12" fmla="*/ 59940 h 255803"/>
                    <a:gd name="connsiteX13" fmla="*/ 174906 w 261699"/>
                    <a:gd name="connsiteY13" fmla="*/ 57155 h 255803"/>
                    <a:gd name="connsiteX14" fmla="*/ 175835 w 261699"/>
                    <a:gd name="connsiteY14" fmla="*/ 79765 h 255803"/>
                    <a:gd name="connsiteX15" fmla="*/ 185515 w 261699"/>
                    <a:gd name="connsiteY15" fmla="*/ 100319 h 255803"/>
                    <a:gd name="connsiteX16" fmla="*/ 164165 w 261699"/>
                    <a:gd name="connsiteY16" fmla="*/ 108209 h 255803"/>
                    <a:gd name="connsiteX17" fmla="*/ 147522 w 261699"/>
                    <a:gd name="connsiteY17" fmla="*/ 123725 h 255803"/>
                    <a:gd name="connsiteX18" fmla="*/ 133466 w 261699"/>
                    <a:gd name="connsiteY18" fmla="*/ 105889 h 255803"/>
                    <a:gd name="connsiteX19" fmla="*/ 113574 w 261699"/>
                    <a:gd name="connsiteY19" fmla="*/ 94948 h 255803"/>
                    <a:gd name="connsiteX20" fmla="*/ 126239 w 261699"/>
                    <a:gd name="connsiteY20" fmla="*/ 76118 h 255803"/>
                    <a:gd name="connsiteX21" fmla="*/ 130482 w 261699"/>
                    <a:gd name="connsiteY21" fmla="*/ 53840 h 255803"/>
                    <a:gd name="connsiteX22" fmla="*/ 134195 w 261699"/>
                    <a:gd name="connsiteY22" fmla="*/ 51983 h 255803"/>
                    <a:gd name="connsiteX23" fmla="*/ 136582 w 261699"/>
                    <a:gd name="connsiteY23" fmla="*/ 51585 h 255803"/>
                    <a:gd name="connsiteX24" fmla="*/ 150175 w 261699"/>
                    <a:gd name="connsiteY24" fmla="*/ 66504 h 255803"/>
                    <a:gd name="connsiteX25" fmla="*/ 144340 w 261699"/>
                    <a:gd name="connsiteY25" fmla="*/ 67299 h 255803"/>
                    <a:gd name="connsiteX26" fmla="*/ 130820 w 261699"/>
                    <a:gd name="connsiteY26" fmla="*/ 91971 h 255803"/>
                    <a:gd name="connsiteX27" fmla="*/ 155492 w 261699"/>
                    <a:gd name="connsiteY27" fmla="*/ 105484 h 255803"/>
                    <a:gd name="connsiteX28" fmla="*/ 169012 w 261699"/>
                    <a:gd name="connsiteY28" fmla="*/ 80819 h 255803"/>
                    <a:gd name="connsiteX29" fmla="*/ 150175 w 261699"/>
                    <a:gd name="connsiteY29" fmla="*/ 66504 h 255803"/>
                    <a:gd name="connsiteX30" fmla="*/ 71803 w 261699"/>
                    <a:gd name="connsiteY30" fmla="*/ 100319 h 255803"/>
                    <a:gd name="connsiteX31" fmla="*/ 75715 w 261699"/>
                    <a:gd name="connsiteY31" fmla="*/ 101049 h 255803"/>
                    <a:gd name="connsiteX32" fmla="*/ 84400 w 261699"/>
                    <a:gd name="connsiteY32" fmla="*/ 120940 h 255803"/>
                    <a:gd name="connsiteX33" fmla="*/ 103761 w 261699"/>
                    <a:gd name="connsiteY33" fmla="*/ 131018 h 255803"/>
                    <a:gd name="connsiteX34" fmla="*/ 90501 w 261699"/>
                    <a:gd name="connsiteY34" fmla="*/ 148523 h 255803"/>
                    <a:gd name="connsiteX35" fmla="*/ 91362 w 261699"/>
                    <a:gd name="connsiteY35" fmla="*/ 170271 h 255803"/>
                    <a:gd name="connsiteX36" fmla="*/ 69681 w 261699"/>
                    <a:gd name="connsiteY36" fmla="*/ 167884 h 255803"/>
                    <a:gd name="connsiteX37" fmla="*/ 51182 w 261699"/>
                    <a:gd name="connsiteY37" fmla="*/ 179487 h 255803"/>
                    <a:gd name="connsiteX38" fmla="*/ 42496 w 261699"/>
                    <a:gd name="connsiteY38" fmla="*/ 159596 h 255803"/>
                    <a:gd name="connsiteX39" fmla="*/ 23135 w 261699"/>
                    <a:gd name="connsiteY39" fmla="*/ 149517 h 255803"/>
                    <a:gd name="connsiteX40" fmla="*/ 36396 w 261699"/>
                    <a:gd name="connsiteY40" fmla="*/ 132013 h 255803"/>
                    <a:gd name="connsiteX41" fmla="*/ 35468 w 261699"/>
                    <a:gd name="connsiteY41" fmla="*/ 110265 h 255803"/>
                    <a:gd name="connsiteX42" fmla="*/ 57215 w 261699"/>
                    <a:gd name="connsiteY42" fmla="*/ 112718 h 255803"/>
                    <a:gd name="connsiteX43" fmla="*/ 71736 w 261699"/>
                    <a:gd name="connsiteY43" fmla="*/ 100319 h 255803"/>
                    <a:gd name="connsiteX44" fmla="*/ 164961 w 261699"/>
                    <a:gd name="connsiteY44" fmla="*/ 113978 h 255803"/>
                    <a:gd name="connsiteX45" fmla="*/ 169403 w 261699"/>
                    <a:gd name="connsiteY45" fmla="*/ 115039 h 255803"/>
                    <a:gd name="connsiteX46" fmla="*/ 176034 w 261699"/>
                    <a:gd name="connsiteY46" fmla="*/ 139903 h 255803"/>
                    <a:gd name="connsiteX47" fmla="*/ 201229 w 261699"/>
                    <a:gd name="connsiteY47" fmla="*/ 145340 h 255803"/>
                    <a:gd name="connsiteX48" fmla="*/ 188300 w 261699"/>
                    <a:gd name="connsiteY48" fmla="*/ 167619 h 255803"/>
                    <a:gd name="connsiteX49" fmla="*/ 202224 w 261699"/>
                    <a:gd name="connsiteY49" fmla="*/ 189234 h 255803"/>
                    <a:gd name="connsiteX50" fmla="*/ 177293 w 261699"/>
                    <a:gd name="connsiteY50" fmla="*/ 195864 h 255803"/>
                    <a:gd name="connsiteX51" fmla="*/ 171790 w 261699"/>
                    <a:gd name="connsiteY51" fmla="*/ 220994 h 255803"/>
                    <a:gd name="connsiteX52" fmla="*/ 149445 w 261699"/>
                    <a:gd name="connsiteY52" fmla="*/ 208064 h 255803"/>
                    <a:gd name="connsiteX53" fmla="*/ 127764 w 261699"/>
                    <a:gd name="connsiteY53" fmla="*/ 221988 h 255803"/>
                    <a:gd name="connsiteX54" fmla="*/ 121133 w 261699"/>
                    <a:gd name="connsiteY54" fmla="*/ 197124 h 255803"/>
                    <a:gd name="connsiteX55" fmla="*/ 95871 w 261699"/>
                    <a:gd name="connsiteY55" fmla="*/ 191621 h 255803"/>
                    <a:gd name="connsiteX56" fmla="*/ 109132 w 261699"/>
                    <a:gd name="connsiteY56" fmla="*/ 169409 h 255803"/>
                    <a:gd name="connsiteX57" fmla="*/ 95142 w 261699"/>
                    <a:gd name="connsiteY57" fmla="*/ 147727 h 255803"/>
                    <a:gd name="connsiteX58" fmla="*/ 120139 w 261699"/>
                    <a:gd name="connsiteY58" fmla="*/ 141097 h 255803"/>
                    <a:gd name="connsiteX59" fmla="*/ 125576 w 261699"/>
                    <a:gd name="connsiteY59" fmla="*/ 115901 h 255803"/>
                    <a:gd name="connsiteX60" fmla="*/ 147920 w 261699"/>
                    <a:gd name="connsiteY60" fmla="*/ 128830 h 255803"/>
                    <a:gd name="connsiteX61" fmla="*/ 165226 w 261699"/>
                    <a:gd name="connsiteY61" fmla="*/ 113912 h 255803"/>
                    <a:gd name="connsiteX62" fmla="*/ 63647 w 261699"/>
                    <a:gd name="connsiteY62" fmla="*/ 120608 h 255803"/>
                    <a:gd name="connsiteX63" fmla="*/ 43756 w 261699"/>
                    <a:gd name="connsiteY63" fmla="*/ 140500 h 255803"/>
                    <a:gd name="connsiteX64" fmla="*/ 63647 w 261699"/>
                    <a:gd name="connsiteY64" fmla="*/ 160391 h 255803"/>
                    <a:gd name="connsiteX65" fmla="*/ 83538 w 261699"/>
                    <a:gd name="connsiteY65" fmla="*/ 140500 h 255803"/>
                    <a:gd name="connsiteX66" fmla="*/ 63846 w 261699"/>
                    <a:gd name="connsiteY66" fmla="*/ 120608 h 255803"/>
                    <a:gd name="connsiteX67" fmla="*/ 148583 w 261699"/>
                    <a:gd name="connsiteY67" fmla="*/ 139505 h 255803"/>
                    <a:gd name="connsiteX68" fmla="*/ 119807 w 261699"/>
                    <a:gd name="connsiteY68" fmla="*/ 168812 h 255803"/>
                    <a:gd name="connsiteX69" fmla="*/ 149114 w 261699"/>
                    <a:gd name="connsiteY69" fmla="*/ 197588 h 255803"/>
                    <a:gd name="connsiteX70" fmla="*/ 177890 w 261699"/>
                    <a:gd name="connsiteY70" fmla="*/ 168281 h 255803"/>
                    <a:gd name="connsiteX71" fmla="*/ 148782 w 261699"/>
                    <a:gd name="connsiteY71" fmla="*/ 139505 h 25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1699" h="255803">
                      <a:moveTo>
                        <a:pt x="130350" y="0"/>
                      </a:moveTo>
                      <a:cubicBezTo>
                        <a:pt x="126769" y="0"/>
                        <a:pt x="26052" y="49198"/>
                        <a:pt x="24793" y="51784"/>
                      </a:cubicBezTo>
                      <a:cubicBezTo>
                        <a:pt x="21610" y="57818"/>
                        <a:pt x="-1332" y="163110"/>
                        <a:pt x="61" y="165430"/>
                      </a:cubicBezTo>
                      <a:cubicBezTo>
                        <a:pt x="1453" y="167751"/>
                        <a:pt x="17300" y="187576"/>
                        <a:pt x="36727" y="211844"/>
                      </a:cubicBezTo>
                      <a:lnTo>
                        <a:pt x="71935" y="255804"/>
                      </a:lnTo>
                      <a:lnTo>
                        <a:pt x="187902" y="255804"/>
                      </a:lnTo>
                      <a:lnTo>
                        <a:pt x="224768" y="209921"/>
                      </a:lnTo>
                      <a:lnTo>
                        <a:pt x="261699" y="163972"/>
                      </a:lnTo>
                      <a:lnTo>
                        <a:pt x="248770" y="107546"/>
                      </a:lnTo>
                      <a:cubicBezTo>
                        <a:pt x="241675" y="76516"/>
                        <a:pt x="235509" y="50591"/>
                        <a:pt x="234713" y="49994"/>
                      </a:cubicBezTo>
                      <a:cubicBezTo>
                        <a:pt x="232857" y="48270"/>
                        <a:pt x="132339" y="199"/>
                        <a:pt x="130350" y="133"/>
                      </a:cubicBezTo>
                      <a:close/>
                      <a:moveTo>
                        <a:pt x="136516" y="51585"/>
                      </a:moveTo>
                      <a:cubicBezTo>
                        <a:pt x="141423" y="51585"/>
                        <a:pt x="141887" y="59210"/>
                        <a:pt x="152363" y="59940"/>
                      </a:cubicBezTo>
                      <a:cubicBezTo>
                        <a:pt x="165955" y="61000"/>
                        <a:pt x="164497" y="48336"/>
                        <a:pt x="174906" y="57155"/>
                      </a:cubicBezTo>
                      <a:cubicBezTo>
                        <a:pt x="185316" y="65973"/>
                        <a:pt x="172586" y="66570"/>
                        <a:pt x="175835" y="79765"/>
                      </a:cubicBezTo>
                      <a:cubicBezTo>
                        <a:pt x="179084" y="92959"/>
                        <a:pt x="190687" y="87721"/>
                        <a:pt x="185515" y="100319"/>
                      </a:cubicBezTo>
                      <a:cubicBezTo>
                        <a:pt x="180343" y="112917"/>
                        <a:pt x="175768" y="101049"/>
                        <a:pt x="164165" y="108209"/>
                      </a:cubicBezTo>
                      <a:cubicBezTo>
                        <a:pt x="152562" y="115370"/>
                        <a:pt x="161181" y="124719"/>
                        <a:pt x="147522" y="123725"/>
                      </a:cubicBezTo>
                      <a:cubicBezTo>
                        <a:pt x="133864" y="122730"/>
                        <a:pt x="143876" y="114707"/>
                        <a:pt x="133466" y="105889"/>
                      </a:cubicBezTo>
                      <a:cubicBezTo>
                        <a:pt x="123056" y="97070"/>
                        <a:pt x="116757" y="108143"/>
                        <a:pt x="113574" y="94948"/>
                      </a:cubicBezTo>
                      <a:cubicBezTo>
                        <a:pt x="110392" y="81754"/>
                        <a:pt x="121067" y="88650"/>
                        <a:pt x="126239" y="76118"/>
                      </a:cubicBezTo>
                      <a:cubicBezTo>
                        <a:pt x="131410" y="63586"/>
                        <a:pt x="118879" y="61000"/>
                        <a:pt x="130482" y="53840"/>
                      </a:cubicBezTo>
                      <a:cubicBezTo>
                        <a:pt x="131636" y="53064"/>
                        <a:pt x="132883" y="52441"/>
                        <a:pt x="134195" y="51983"/>
                      </a:cubicBezTo>
                      <a:cubicBezTo>
                        <a:pt x="134958" y="51704"/>
                        <a:pt x="135767" y="51572"/>
                        <a:pt x="136582" y="51585"/>
                      </a:cubicBezTo>
                      <a:close/>
                      <a:moveTo>
                        <a:pt x="150175" y="66504"/>
                      </a:moveTo>
                      <a:cubicBezTo>
                        <a:pt x="148199" y="66464"/>
                        <a:pt x="146230" y="66736"/>
                        <a:pt x="144340" y="67299"/>
                      </a:cubicBezTo>
                      <a:cubicBezTo>
                        <a:pt x="133798" y="70376"/>
                        <a:pt x="127744" y="81422"/>
                        <a:pt x="130820" y="91971"/>
                      </a:cubicBezTo>
                      <a:cubicBezTo>
                        <a:pt x="133904" y="102514"/>
                        <a:pt x="144943" y="108568"/>
                        <a:pt x="155492" y="105484"/>
                      </a:cubicBezTo>
                      <a:cubicBezTo>
                        <a:pt x="166035" y="102408"/>
                        <a:pt x="172088" y="91361"/>
                        <a:pt x="169012" y="80819"/>
                      </a:cubicBezTo>
                      <a:cubicBezTo>
                        <a:pt x="166559" y="72425"/>
                        <a:pt x="158914" y="66617"/>
                        <a:pt x="150175" y="66504"/>
                      </a:cubicBezTo>
                      <a:close/>
                      <a:moveTo>
                        <a:pt x="71803" y="100319"/>
                      </a:moveTo>
                      <a:cubicBezTo>
                        <a:pt x="73129" y="100412"/>
                        <a:pt x="74442" y="100657"/>
                        <a:pt x="75715" y="101049"/>
                      </a:cubicBezTo>
                      <a:cubicBezTo>
                        <a:pt x="88246" y="104894"/>
                        <a:pt x="75715" y="111458"/>
                        <a:pt x="84400" y="120940"/>
                      </a:cubicBezTo>
                      <a:cubicBezTo>
                        <a:pt x="93086" y="130421"/>
                        <a:pt x="100844" y="118288"/>
                        <a:pt x="103761" y="131018"/>
                      </a:cubicBezTo>
                      <a:cubicBezTo>
                        <a:pt x="106679" y="143749"/>
                        <a:pt x="94611" y="136057"/>
                        <a:pt x="90501" y="148523"/>
                      </a:cubicBezTo>
                      <a:cubicBezTo>
                        <a:pt x="86389" y="160988"/>
                        <a:pt x="100977" y="161386"/>
                        <a:pt x="91362" y="170271"/>
                      </a:cubicBezTo>
                      <a:cubicBezTo>
                        <a:pt x="81748" y="179155"/>
                        <a:pt x="82411" y="164900"/>
                        <a:pt x="69681" y="167884"/>
                      </a:cubicBezTo>
                      <a:cubicBezTo>
                        <a:pt x="56950" y="170867"/>
                        <a:pt x="63713" y="183333"/>
                        <a:pt x="51182" y="179487"/>
                      </a:cubicBezTo>
                      <a:cubicBezTo>
                        <a:pt x="38650" y="175641"/>
                        <a:pt x="51182" y="169077"/>
                        <a:pt x="42496" y="159596"/>
                      </a:cubicBezTo>
                      <a:cubicBezTo>
                        <a:pt x="33810" y="150114"/>
                        <a:pt x="26052" y="162248"/>
                        <a:pt x="23135" y="149517"/>
                      </a:cubicBezTo>
                      <a:cubicBezTo>
                        <a:pt x="20218" y="136787"/>
                        <a:pt x="32285" y="144478"/>
                        <a:pt x="36396" y="132013"/>
                      </a:cubicBezTo>
                      <a:cubicBezTo>
                        <a:pt x="40507" y="119548"/>
                        <a:pt x="25920" y="119150"/>
                        <a:pt x="35468" y="110265"/>
                      </a:cubicBezTo>
                      <a:cubicBezTo>
                        <a:pt x="45015" y="101380"/>
                        <a:pt x="44419" y="115635"/>
                        <a:pt x="57215" y="112718"/>
                      </a:cubicBezTo>
                      <a:cubicBezTo>
                        <a:pt x="68355" y="110132"/>
                        <a:pt x="64509" y="100187"/>
                        <a:pt x="71736" y="100319"/>
                      </a:cubicBezTo>
                      <a:close/>
                      <a:moveTo>
                        <a:pt x="164961" y="113978"/>
                      </a:moveTo>
                      <a:cubicBezTo>
                        <a:pt x="166492" y="114051"/>
                        <a:pt x="167997" y="114416"/>
                        <a:pt x="169403" y="115039"/>
                      </a:cubicBezTo>
                      <a:cubicBezTo>
                        <a:pt x="183858" y="120608"/>
                        <a:pt x="164828" y="129228"/>
                        <a:pt x="176034" y="139903"/>
                      </a:cubicBezTo>
                      <a:cubicBezTo>
                        <a:pt x="187239" y="150578"/>
                        <a:pt x="194997" y="131217"/>
                        <a:pt x="201229" y="145340"/>
                      </a:cubicBezTo>
                      <a:cubicBezTo>
                        <a:pt x="207462" y="159463"/>
                        <a:pt x="187968" y="151971"/>
                        <a:pt x="188300" y="167619"/>
                      </a:cubicBezTo>
                      <a:cubicBezTo>
                        <a:pt x="188631" y="183266"/>
                        <a:pt x="207860" y="174846"/>
                        <a:pt x="202224" y="189234"/>
                      </a:cubicBezTo>
                      <a:cubicBezTo>
                        <a:pt x="196588" y="203622"/>
                        <a:pt x="187968" y="184725"/>
                        <a:pt x="177293" y="195864"/>
                      </a:cubicBezTo>
                      <a:cubicBezTo>
                        <a:pt x="166618" y="207003"/>
                        <a:pt x="185979" y="214761"/>
                        <a:pt x="171790" y="220994"/>
                      </a:cubicBezTo>
                      <a:cubicBezTo>
                        <a:pt x="157601" y="227226"/>
                        <a:pt x="165160" y="207733"/>
                        <a:pt x="149445" y="208064"/>
                      </a:cubicBezTo>
                      <a:cubicBezTo>
                        <a:pt x="133731" y="208396"/>
                        <a:pt x="142152" y="227558"/>
                        <a:pt x="127764" y="221988"/>
                      </a:cubicBezTo>
                      <a:cubicBezTo>
                        <a:pt x="113376" y="216419"/>
                        <a:pt x="132339" y="207799"/>
                        <a:pt x="121133" y="197124"/>
                      </a:cubicBezTo>
                      <a:cubicBezTo>
                        <a:pt x="109928" y="186449"/>
                        <a:pt x="102104" y="205744"/>
                        <a:pt x="95871" y="191621"/>
                      </a:cubicBezTo>
                      <a:cubicBezTo>
                        <a:pt x="89639" y="177498"/>
                        <a:pt x="109132" y="184990"/>
                        <a:pt x="109132" y="169409"/>
                      </a:cubicBezTo>
                      <a:cubicBezTo>
                        <a:pt x="109132" y="153827"/>
                        <a:pt x="89572" y="162115"/>
                        <a:pt x="95142" y="147727"/>
                      </a:cubicBezTo>
                      <a:cubicBezTo>
                        <a:pt x="100711" y="133339"/>
                        <a:pt x="109397" y="152302"/>
                        <a:pt x="120139" y="141097"/>
                      </a:cubicBezTo>
                      <a:cubicBezTo>
                        <a:pt x="130880" y="129891"/>
                        <a:pt x="111453" y="122133"/>
                        <a:pt x="125576" y="115901"/>
                      </a:cubicBezTo>
                      <a:cubicBezTo>
                        <a:pt x="139699" y="109668"/>
                        <a:pt x="132206" y="129162"/>
                        <a:pt x="147920" y="128830"/>
                      </a:cubicBezTo>
                      <a:cubicBezTo>
                        <a:pt x="161181" y="128830"/>
                        <a:pt x="156871" y="113845"/>
                        <a:pt x="165226" y="113912"/>
                      </a:cubicBezTo>
                      <a:close/>
                      <a:moveTo>
                        <a:pt x="63647" y="120608"/>
                      </a:moveTo>
                      <a:cubicBezTo>
                        <a:pt x="52660" y="120608"/>
                        <a:pt x="43756" y="129513"/>
                        <a:pt x="43756" y="140500"/>
                      </a:cubicBezTo>
                      <a:cubicBezTo>
                        <a:pt x="43756" y="151486"/>
                        <a:pt x="52660" y="160391"/>
                        <a:pt x="63647" y="160391"/>
                      </a:cubicBezTo>
                      <a:cubicBezTo>
                        <a:pt x="74634" y="160391"/>
                        <a:pt x="83538" y="151486"/>
                        <a:pt x="83538" y="140500"/>
                      </a:cubicBezTo>
                      <a:cubicBezTo>
                        <a:pt x="83538" y="129593"/>
                        <a:pt x="74753" y="120715"/>
                        <a:pt x="63846" y="120608"/>
                      </a:cubicBezTo>
                      <a:close/>
                      <a:moveTo>
                        <a:pt x="148583" y="139505"/>
                      </a:moveTo>
                      <a:cubicBezTo>
                        <a:pt x="132544" y="139651"/>
                        <a:pt x="119661" y="152773"/>
                        <a:pt x="119807" y="168812"/>
                      </a:cubicBezTo>
                      <a:cubicBezTo>
                        <a:pt x="119960" y="184851"/>
                        <a:pt x="133075" y="197734"/>
                        <a:pt x="149114" y="197588"/>
                      </a:cubicBezTo>
                      <a:cubicBezTo>
                        <a:pt x="165153" y="197436"/>
                        <a:pt x="178036" y="184321"/>
                        <a:pt x="177890" y="168281"/>
                      </a:cubicBezTo>
                      <a:cubicBezTo>
                        <a:pt x="177744" y="152322"/>
                        <a:pt x="164742" y="139466"/>
                        <a:pt x="148782" y="139505"/>
                      </a:cubicBezTo>
                      <a:close/>
                    </a:path>
                  </a:pathLst>
                </a:custGeom>
                <a:solidFill>
                  <a:srgbClr val="FFFFFF"/>
                </a:solidFill>
                <a:ln w="6626" cap="flat">
                  <a:noFill/>
                  <a:prstDash val="solid"/>
                  <a:miter/>
                </a:ln>
              </p:spPr>
              <p:txBody>
                <a:bodyPr rtlCol="0" anchor="ctr"/>
                <a:lstStyle/>
                <a:p>
                  <a:endParaRPr lang="en-GB"/>
                </a:p>
              </p:txBody>
            </p:sp>
          </p:grpSp>
          <p:grpSp>
            <p:nvGrpSpPr>
              <p:cNvPr id="76" name="Content Placeholder 4">
                <a:extLst>
                  <a:ext uri="{FF2B5EF4-FFF2-40B4-BE49-F238E27FC236}">
                    <a16:creationId xmlns:a16="http://schemas.microsoft.com/office/drawing/2014/main" id="{8A38A9F4-63CC-5847-8CBE-074750A97CD3}"/>
                  </a:ext>
                </a:extLst>
              </p:cNvPr>
              <p:cNvGrpSpPr/>
              <p:nvPr/>
            </p:nvGrpSpPr>
            <p:grpSpPr>
              <a:xfrm>
                <a:off x="5823758" y="3918895"/>
                <a:ext cx="470768" cy="455226"/>
                <a:chOff x="5823758" y="3918895"/>
                <a:chExt cx="470768" cy="455226"/>
              </a:xfrm>
            </p:grpSpPr>
            <p:grpSp>
              <p:nvGrpSpPr>
                <p:cNvPr id="77" name="Content Placeholder 4">
                  <a:extLst>
                    <a:ext uri="{FF2B5EF4-FFF2-40B4-BE49-F238E27FC236}">
                      <a16:creationId xmlns:a16="http://schemas.microsoft.com/office/drawing/2014/main" id="{E51237A3-FF76-6E4A-8E3D-6C7750583F7E}"/>
                    </a:ext>
                  </a:extLst>
                </p:cNvPr>
                <p:cNvGrpSpPr/>
                <p:nvPr/>
              </p:nvGrpSpPr>
              <p:grpSpPr>
                <a:xfrm>
                  <a:off x="5823758" y="3918895"/>
                  <a:ext cx="470768" cy="455226"/>
                  <a:chOff x="5823758" y="3918895"/>
                  <a:chExt cx="470768" cy="455226"/>
                </a:xfrm>
              </p:grpSpPr>
              <p:sp>
                <p:nvSpPr>
                  <p:cNvPr id="78" name="Freeform 77">
                    <a:extLst>
                      <a:ext uri="{FF2B5EF4-FFF2-40B4-BE49-F238E27FC236}">
                        <a16:creationId xmlns:a16="http://schemas.microsoft.com/office/drawing/2014/main" id="{BE1FCC25-20DB-2B44-8D99-FD768B0BE240}"/>
                      </a:ext>
                    </a:extLst>
                  </p:cNvPr>
                  <p:cNvSpPr/>
                  <p:nvPr/>
                </p:nvSpPr>
                <p:spPr>
                  <a:xfrm>
                    <a:off x="5836183" y="3930923"/>
                    <a:ext cx="446243" cy="430799"/>
                  </a:xfrm>
                  <a:custGeom>
                    <a:avLst/>
                    <a:gdLst>
                      <a:gd name="connsiteX0" fmla="*/ 221407 w 446243"/>
                      <a:gd name="connsiteY0" fmla="*/ 18 h 430799"/>
                      <a:gd name="connsiteX1" fmla="*/ 210069 w 446243"/>
                      <a:gd name="connsiteY1" fmla="*/ 2869 h 430799"/>
                      <a:gd name="connsiteX2" fmla="*/ 54982 w 446243"/>
                      <a:gd name="connsiteY2" fmla="*/ 76733 h 430799"/>
                      <a:gd name="connsiteX3" fmla="*/ 38936 w 446243"/>
                      <a:gd name="connsiteY3" fmla="*/ 96624 h 430799"/>
                      <a:gd name="connsiteX4" fmla="*/ 745 w 446243"/>
                      <a:gd name="connsiteY4" fmla="*/ 262386 h 430799"/>
                      <a:gd name="connsiteX5" fmla="*/ 4723 w 446243"/>
                      <a:gd name="connsiteY5" fmla="*/ 284797 h 430799"/>
                      <a:gd name="connsiteX6" fmla="*/ 6447 w 446243"/>
                      <a:gd name="connsiteY6" fmla="*/ 287184 h 430799"/>
                      <a:gd name="connsiteX7" fmla="*/ 113728 w 446243"/>
                      <a:gd name="connsiteY7" fmla="*/ 419793 h 430799"/>
                      <a:gd name="connsiteX8" fmla="*/ 136935 w 446243"/>
                      <a:gd name="connsiteY8" fmla="*/ 430800 h 430799"/>
                      <a:gd name="connsiteX9" fmla="*/ 309327 w 446243"/>
                      <a:gd name="connsiteY9" fmla="*/ 430800 h 430799"/>
                      <a:gd name="connsiteX10" fmla="*/ 332534 w 446243"/>
                      <a:gd name="connsiteY10" fmla="*/ 419793 h 430799"/>
                      <a:gd name="connsiteX11" fmla="*/ 439815 w 446243"/>
                      <a:gd name="connsiteY11" fmla="*/ 286786 h 430799"/>
                      <a:gd name="connsiteX12" fmla="*/ 445517 w 446243"/>
                      <a:gd name="connsiteY12" fmla="*/ 261988 h 430799"/>
                      <a:gd name="connsiteX13" fmla="*/ 407193 w 446243"/>
                      <a:gd name="connsiteY13" fmla="*/ 96226 h 430799"/>
                      <a:gd name="connsiteX14" fmla="*/ 391147 w 446243"/>
                      <a:gd name="connsiteY14" fmla="*/ 76335 h 430799"/>
                      <a:gd name="connsiteX15" fmla="*/ 235795 w 446243"/>
                      <a:gd name="connsiteY15" fmla="*/ 3134 h 430799"/>
                      <a:gd name="connsiteX16" fmla="*/ 221407 w 446243"/>
                      <a:gd name="connsiteY16" fmla="*/ 18 h 43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6243" h="430799">
                        <a:moveTo>
                          <a:pt x="221407" y="18"/>
                        </a:moveTo>
                        <a:cubicBezTo>
                          <a:pt x="217475" y="217"/>
                          <a:pt x="213623" y="1185"/>
                          <a:pt x="210069" y="2869"/>
                        </a:cubicBezTo>
                        <a:lnTo>
                          <a:pt x="54982" y="76733"/>
                        </a:lnTo>
                        <a:cubicBezTo>
                          <a:pt x="46893" y="80585"/>
                          <a:pt x="40985" y="87898"/>
                          <a:pt x="38936" y="96624"/>
                        </a:cubicBezTo>
                        <a:lnTo>
                          <a:pt x="745" y="262386"/>
                        </a:lnTo>
                        <a:cubicBezTo>
                          <a:pt x="-1032" y="270084"/>
                          <a:pt x="400" y="278180"/>
                          <a:pt x="4723" y="284797"/>
                        </a:cubicBezTo>
                        <a:cubicBezTo>
                          <a:pt x="5254" y="285659"/>
                          <a:pt x="5850" y="286388"/>
                          <a:pt x="6447" y="287184"/>
                        </a:cubicBezTo>
                        <a:lnTo>
                          <a:pt x="113728" y="419793"/>
                        </a:lnTo>
                        <a:cubicBezTo>
                          <a:pt x="119410" y="426775"/>
                          <a:pt x="127937" y="430820"/>
                          <a:pt x="136935" y="430800"/>
                        </a:cubicBezTo>
                        <a:lnTo>
                          <a:pt x="309327" y="430800"/>
                        </a:lnTo>
                        <a:cubicBezTo>
                          <a:pt x="318324" y="430820"/>
                          <a:pt x="326851" y="426775"/>
                          <a:pt x="332534" y="419793"/>
                        </a:cubicBezTo>
                        <a:lnTo>
                          <a:pt x="439815" y="286786"/>
                        </a:lnTo>
                        <a:cubicBezTo>
                          <a:pt x="445391" y="279817"/>
                          <a:pt x="447493" y="270694"/>
                          <a:pt x="445517" y="261988"/>
                        </a:cubicBezTo>
                        <a:lnTo>
                          <a:pt x="407193" y="96226"/>
                        </a:lnTo>
                        <a:cubicBezTo>
                          <a:pt x="405177" y="87487"/>
                          <a:pt x="399263" y="80154"/>
                          <a:pt x="391147" y="76335"/>
                        </a:cubicBezTo>
                        <a:lnTo>
                          <a:pt x="235795" y="3134"/>
                        </a:lnTo>
                        <a:cubicBezTo>
                          <a:pt x="231333" y="913"/>
                          <a:pt x="226386" y="-154"/>
                          <a:pt x="221407" y="18"/>
                        </a:cubicBezTo>
                        <a:close/>
                      </a:path>
                    </a:pathLst>
                  </a:custGeom>
                  <a:solidFill>
                    <a:srgbClr val="326CE5"/>
                  </a:solidFill>
                  <a:ln w="6626" cap="flat">
                    <a:noFill/>
                    <a:prstDash val="solid"/>
                    <a:miter/>
                  </a:ln>
                </p:spPr>
                <p:txBody>
                  <a:bodyPr rtlCol="0" anchor="ctr"/>
                  <a:lstStyle/>
                  <a:p>
                    <a:endParaRPr lang="en-GB"/>
                  </a:p>
                </p:txBody>
              </p:sp>
              <p:sp>
                <p:nvSpPr>
                  <p:cNvPr id="79" name="Freeform 78">
                    <a:extLst>
                      <a:ext uri="{FF2B5EF4-FFF2-40B4-BE49-F238E27FC236}">
                        <a16:creationId xmlns:a16="http://schemas.microsoft.com/office/drawing/2014/main" id="{44E836FE-A803-BE4B-A0E8-A789B6DF583E}"/>
                      </a:ext>
                    </a:extLst>
                  </p:cNvPr>
                  <p:cNvSpPr/>
                  <p:nvPr/>
                </p:nvSpPr>
                <p:spPr>
                  <a:xfrm>
                    <a:off x="5823758" y="3918895"/>
                    <a:ext cx="470768" cy="455226"/>
                  </a:xfrm>
                  <a:custGeom>
                    <a:avLst/>
                    <a:gdLst>
                      <a:gd name="connsiteX0" fmla="*/ 233765 w 470768"/>
                      <a:gd name="connsiteY0" fmla="*/ 45 h 455226"/>
                      <a:gd name="connsiteX1" fmla="*/ 221764 w 470768"/>
                      <a:gd name="connsiteY1" fmla="*/ 3095 h 455226"/>
                      <a:gd name="connsiteX2" fmla="*/ 58058 w 470768"/>
                      <a:gd name="connsiteY2" fmla="*/ 81003 h 455226"/>
                      <a:gd name="connsiteX3" fmla="*/ 41150 w 470768"/>
                      <a:gd name="connsiteY3" fmla="*/ 101955 h 455226"/>
                      <a:gd name="connsiteX4" fmla="*/ 770 w 470768"/>
                      <a:gd name="connsiteY4" fmla="*/ 277066 h 455226"/>
                      <a:gd name="connsiteX5" fmla="*/ 5014 w 470768"/>
                      <a:gd name="connsiteY5" fmla="*/ 300803 h 455226"/>
                      <a:gd name="connsiteX6" fmla="*/ 6804 w 470768"/>
                      <a:gd name="connsiteY6" fmla="*/ 303256 h 455226"/>
                      <a:gd name="connsiteX7" fmla="*/ 120119 w 470768"/>
                      <a:gd name="connsiteY7" fmla="*/ 443623 h 455226"/>
                      <a:gd name="connsiteX8" fmla="*/ 144585 w 470768"/>
                      <a:gd name="connsiteY8" fmla="*/ 455226 h 455226"/>
                      <a:gd name="connsiteX9" fmla="*/ 326194 w 470768"/>
                      <a:gd name="connsiteY9" fmla="*/ 455226 h 455226"/>
                      <a:gd name="connsiteX10" fmla="*/ 350660 w 470768"/>
                      <a:gd name="connsiteY10" fmla="*/ 443623 h 455226"/>
                      <a:gd name="connsiteX11" fmla="*/ 463909 w 470768"/>
                      <a:gd name="connsiteY11" fmla="*/ 303190 h 455226"/>
                      <a:gd name="connsiteX12" fmla="*/ 470009 w 470768"/>
                      <a:gd name="connsiteY12" fmla="*/ 277000 h 455226"/>
                      <a:gd name="connsiteX13" fmla="*/ 429563 w 470768"/>
                      <a:gd name="connsiteY13" fmla="*/ 101955 h 455226"/>
                      <a:gd name="connsiteX14" fmla="*/ 412589 w 470768"/>
                      <a:gd name="connsiteY14" fmla="*/ 81003 h 455226"/>
                      <a:gd name="connsiteX15" fmla="*/ 248949 w 470768"/>
                      <a:gd name="connsiteY15" fmla="*/ 3028 h 455226"/>
                      <a:gd name="connsiteX16" fmla="*/ 233765 w 470768"/>
                      <a:gd name="connsiteY16" fmla="*/ 45 h 455226"/>
                      <a:gd name="connsiteX17" fmla="*/ 233765 w 470768"/>
                      <a:gd name="connsiteY17" fmla="*/ 12046 h 455226"/>
                      <a:gd name="connsiteX18" fmla="*/ 248153 w 470768"/>
                      <a:gd name="connsiteY18" fmla="*/ 14897 h 455226"/>
                      <a:gd name="connsiteX19" fmla="*/ 403174 w 470768"/>
                      <a:gd name="connsiteY19" fmla="*/ 88694 h 455226"/>
                      <a:gd name="connsiteX20" fmla="*/ 419219 w 470768"/>
                      <a:gd name="connsiteY20" fmla="*/ 108585 h 455226"/>
                      <a:gd name="connsiteX21" fmla="*/ 457544 w 470768"/>
                      <a:gd name="connsiteY21" fmla="*/ 274347 h 455226"/>
                      <a:gd name="connsiteX22" fmla="*/ 451775 w 470768"/>
                      <a:gd name="connsiteY22" fmla="*/ 299145 h 455226"/>
                      <a:gd name="connsiteX23" fmla="*/ 344627 w 470768"/>
                      <a:gd name="connsiteY23" fmla="*/ 432219 h 455226"/>
                      <a:gd name="connsiteX24" fmla="*/ 321420 w 470768"/>
                      <a:gd name="connsiteY24" fmla="*/ 443225 h 455226"/>
                      <a:gd name="connsiteX25" fmla="*/ 149028 w 470768"/>
                      <a:gd name="connsiteY25" fmla="*/ 443225 h 455226"/>
                      <a:gd name="connsiteX26" fmla="*/ 125821 w 470768"/>
                      <a:gd name="connsiteY26" fmla="*/ 432153 h 455226"/>
                      <a:gd name="connsiteX27" fmla="*/ 18540 w 470768"/>
                      <a:gd name="connsiteY27" fmla="*/ 299543 h 455226"/>
                      <a:gd name="connsiteX28" fmla="*/ 16816 w 470768"/>
                      <a:gd name="connsiteY28" fmla="*/ 297222 h 455226"/>
                      <a:gd name="connsiteX29" fmla="*/ 12771 w 470768"/>
                      <a:gd name="connsiteY29" fmla="*/ 274745 h 455226"/>
                      <a:gd name="connsiteX30" fmla="*/ 51029 w 470768"/>
                      <a:gd name="connsiteY30" fmla="*/ 108983 h 455226"/>
                      <a:gd name="connsiteX31" fmla="*/ 67075 w 470768"/>
                      <a:gd name="connsiteY31" fmla="*/ 89092 h 455226"/>
                      <a:gd name="connsiteX32" fmla="*/ 222493 w 470768"/>
                      <a:gd name="connsiteY32" fmla="*/ 15162 h 455226"/>
                      <a:gd name="connsiteX33" fmla="*/ 233832 w 470768"/>
                      <a:gd name="connsiteY33" fmla="*/ 12311 h 45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70768" h="455226">
                        <a:moveTo>
                          <a:pt x="233765" y="45"/>
                        </a:moveTo>
                        <a:cubicBezTo>
                          <a:pt x="229601" y="257"/>
                          <a:pt x="225523" y="1291"/>
                          <a:pt x="221764" y="3095"/>
                        </a:cubicBezTo>
                        <a:lnTo>
                          <a:pt x="58058" y="81003"/>
                        </a:lnTo>
                        <a:cubicBezTo>
                          <a:pt x="49524" y="85041"/>
                          <a:pt x="43298" y="92759"/>
                          <a:pt x="41150" y="101955"/>
                        </a:cubicBezTo>
                        <a:lnTo>
                          <a:pt x="770" y="277066"/>
                        </a:lnTo>
                        <a:cubicBezTo>
                          <a:pt x="-1086" y="285228"/>
                          <a:pt x="446" y="293795"/>
                          <a:pt x="5014" y="300803"/>
                        </a:cubicBezTo>
                        <a:cubicBezTo>
                          <a:pt x="5611" y="301599"/>
                          <a:pt x="6141" y="302461"/>
                          <a:pt x="6804" y="303256"/>
                        </a:cubicBezTo>
                        <a:lnTo>
                          <a:pt x="120119" y="443623"/>
                        </a:lnTo>
                        <a:cubicBezTo>
                          <a:pt x="126093" y="451003"/>
                          <a:pt x="135091" y="455273"/>
                          <a:pt x="144585" y="455226"/>
                        </a:cubicBezTo>
                        <a:lnTo>
                          <a:pt x="326194" y="455226"/>
                        </a:lnTo>
                        <a:cubicBezTo>
                          <a:pt x="335682" y="455240"/>
                          <a:pt x="344666" y="450976"/>
                          <a:pt x="350660" y="443623"/>
                        </a:cubicBezTo>
                        <a:lnTo>
                          <a:pt x="463909" y="303190"/>
                        </a:lnTo>
                        <a:cubicBezTo>
                          <a:pt x="469843" y="295850"/>
                          <a:pt x="472091" y="286203"/>
                          <a:pt x="470009" y="277000"/>
                        </a:cubicBezTo>
                        <a:lnTo>
                          <a:pt x="429563" y="101955"/>
                        </a:lnTo>
                        <a:cubicBezTo>
                          <a:pt x="427415" y="92739"/>
                          <a:pt x="421156" y="85021"/>
                          <a:pt x="412589" y="81003"/>
                        </a:cubicBezTo>
                        <a:lnTo>
                          <a:pt x="248949" y="3028"/>
                        </a:lnTo>
                        <a:cubicBezTo>
                          <a:pt x="244215" y="794"/>
                          <a:pt x="238997" y="-234"/>
                          <a:pt x="233765" y="45"/>
                        </a:cubicBezTo>
                        <a:close/>
                        <a:moveTo>
                          <a:pt x="233765" y="12046"/>
                        </a:moveTo>
                        <a:cubicBezTo>
                          <a:pt x="238725" y="11787"/>
                          <a:pt x="243665" y="12769"/>
                          <a:pt x="248153" y="14897"/>
                        </a:cubicBezTo>
                        <a:lnTo>
                          <a:pt x="403174" y="88694"/>
                        </a:lnTo>
                        <a:cubicBezTo>
                          <a:pt x="411289" y="92513"/>
                          <a:pt x="417204" y="99847"/>
                          <a:pt x="419219" y="108585"/>
                        </a:cubicBezTo>
                        <a:lnTo>
                          <a:pt x="457544" y="274347"/>
                        </a:lnTo>
                        <a:cubicBezTo>
                          <a:pt x="459533" y="283060"/>
                          <a:pt x="457404" y="292203"/>
                          <a:pt x="451775" y="299145"/>
                        </a:cubicBezTo>
                        <a:lnTo>
                          <a:pt x="344627" y="432219"/>
                        </a:lnTo>
                        <a:cubicBezTo>
                          <a:pt x="338944" y="439201"/>
                          <a:pt x="330418" y="443245"/>
                          <a:pt x="321420" y="443225"/>
                        </a:cubicBezTo>
                        <a:lnTo>
                          <a:pt x="149028" y="443225"/>
                        </a:lnTo>
                        <a:cubicBezTo>
                          <a:pt x="140017" y="443219"/>
                          <a:pt x="131497" y="439148"/>
                          <a:pt x="125821" y="432153"/>
                        </a:cubicBezTo>
                        <a:lnTo>
                          <a:pt x="18540" y="299543"/>
                        </a:lnTo>
                        <a:cubicBezTo>
                          <a:pt x="17943" y="298748"/>
                          <a:pt x="17346" y="298018"/>
                          <a:pt x="16816" y="297222"/>
                        </a:cubicBezTo>
                        <a:cubicBezTo>
                          <a:pt x="12486" y="290585"/>
                          <a:pt x="11028" y="282476"/>
                          <a:pt x="12771" y="274745"/>
                        </a:cubicBezTo>
                        <a:lnTo>
                          <a:pt x="51029" y="108983"/>
                        </a:lnTo>
                        <a:cubicBezTo>
                          <a:pt x="53071" y="100258"/>
                          <a:pt x="58979" y="92931"/>
                          <a:pt x="67075" y="89092"/>
                        </a:cubicBezTo>
                        <a:lnTo>
                          <a:pt x="222493" y="15162"/>
                        </a:lnTo>
                        <a:cubicBezTo>
                          <a:pt x="226047" y="13478"/>
                          <a:pt x="229900" y="12510"/>
                          <a:pt x="233832" y="12311"/>
                        </a:cubicBezTo>
                        <a:close/>
                      </a:path>
                    </a:pathLst>
                  </a:custGeom>
                  <a:solidFill>
                    <a:srgbClr val="FFFFFF"/>
                  </a:solidFill>
                  <a:ln w="6626" cap="flat">
                    <a:noFill/>
                    <a:prstDash val="solid"/>
                    <a:miter/>
                  </a:ln>
                </p:spPr>
                <p:txBody>
                  <a:bodyPr rtlCol="0" anchor="ctr"/>
                  <a:lstStyle/>
                  <a:p>
                    <a:endParaRPr lang="en-GB"/>
                  </a:p>
                </p:txBody>
              </p:sp>
            </p:grpSp>
            <p:sp>
              <p:nvSpPr>
                <p:cNvPr id="80" name="TextBox 79">
                  <a:extLst>
                    <a:ext uri="{FF2B5EF4-FFF2-40B4-BE49-F238E27FC236}">
                      <a16:creationId xmlns:a16="http://schemas.microsoft.com/office/drawing/2014/main" id="{885F92EE-3C36-974C-A424-A69F05B5F0C7}"/>
                    </a:ext>
                  </a:extLst>
                </p:cNvPr>
                <p:cNvSpPr txBox="1"/>
                <p:nvPr/>
              </p:nvSpPr>
              <p:spPr>
                <a:xfrm>
                  <a:off x="5870869" y="4200433"/>
                  <a:ext cx="381794" cy="190897"/>
                </a:xfrm>
                <a:prstGeom prst="rect">
                  <a:avLst/>
                </a:prstGeom>
                <a:noFill/>
              </p:spPr>
              <p:txBody>
                <a:bodyPr wrap="none" rtlCol="0">
                  <a:spAutoFit/>
                </a:bodyPr>
                <a:lstStyle/>
                <a:p>
                  <a:pPr algn="l"/>
                  <a:r>
                    <a:rPr lang="en-GB" sz="574" spc="0" baseline="0">
                      <a:solidFill>
                        <a:srgbClr val="FFFFFF"/>
                      </a:solidFill>
                      <a:latin typeface="Open Sans"/>
                      <a:ea typeface="Open Sans"/>
                      <a:cs typeface="Open Sans"/>
                      <a:sym typeface="Open Sans"/>
                      <a:rtl val="0"/>
                    </a:rPr>
                    <a:t>sched</a:t>
                  </a:r>
                </a:p>
              </p:txBody>
            </p:sp>
            <p:sp>
              <p:nvSpPr>
                <p:cNvPr id="81" name="Freeform 80">
                  <a:extLst>
                    <a:ext uri="{FF2B5EF4-FFF2-40B4-BE49-F238E27FC236}">
                      <a16:creationId xmlns:a16="http://schemas.microsoft.com/office/drawing/2014/main" id="{FD98C708-A25A-9F49-BF11-B996D915C087}"/>
                    </a:ext>
                  </a:extLst>
                </p:cNvPr>
                <p:cNvSpPr/>
                <p:nvPr/>
              </p:nvSpPr>
              <p:spPr>
                <a:xfrm>
                  <a:off x="5928301" y="4004009"/>
                  <a:ext cx="261699" cy="255803"/>
                </a:xfrm>
                <a:custGeom>
                  <a:avLst/>
                  <a:gdLst>
                    <a:gd name="connsiteX0" fmla="*/ 130350 w 261699"/>
                    <a:gd name="connsiteY0" fmla="*/ 0 h 255803"/>
                    <a:gd name="connsiteX1" fmla="*/ 24726 w 261699"/>
                    <a:gd name="connsiteY1" fmla="*/ 51784 h 255803"/>
                    <a:gd name="connsiteX2" fmla="*/ 61 w 261699"/>
                    <a:gd name="connsiteY2" fmla="*/ 165430 h 255803"/>
                    <a:gd name="connsiteX3" fmla="*/ 36727 w 261699"/>
                    <a:gd name="connsiteY3" fmla="*/ 211843 h 255803"/>
                    <a:gd name="connsiteX4" fmla="*/ 71935 w 261699"/>
                    <a:gd name="connsiteY4" fmla="*/ 255804 h 255803"/>
                    <a:gd name="connsiteX5" fmla="*/ 187902 w 261699"/>
                    <a:gd name="connsiteY5" fmla="*/ 255804 h 255803"/>
                    <a:gd name="connsiteX6" fmla="*/ 224768 w 261699"/>
                    <a:gd name="connsiteY6" fmla="*/ 209921 h 255803"/>
                    <a:gd name="connsiteX7" fmla="*/ 261699 w 261699"/>
                    <a:gd name="connsiteY7" fmla="*/ 163971 h 255803"/>
                    <a:gd name="connsiteX8" fmla="*/ 248438 w 261699"/>
                    <a:gd name="connsiteY8" fmla="*/ 107546 h 255803"/>
                    <a:gd name="connsiteX9" fmla="*/ 234315 w 261699"/>
                    <a:gd name="connsiteY9" fmla="*/ 49994 h 255803"/>
                    <a:gd name="connsiteX10" fmla="*/ 130018 w 261699"/>
                    <a:gd name="connsiteY10" fmla="*/ 133 h 255803"/>
                    <a:gd name="connsiteX11" fmla="*/ 136516 w 261699"/>
                    <a:gd name="connsiteY11" fmla="*/ 51585 h 255803"/>
                    <a:gd name="connsiteX12" fmla="*/ 152297 w 261699"/>
                    <a:gd name="connsiteY12" fmla="*/ 59939 h 255803"/>
                    <a:gd name="connsiteX13" fmla="*/ 174906 w 261699"/>
                    <a:gd name="connsiteY13" fmla="*/ 57155 h 255803"/>
                    <a:gd name="connsiteX14" fmla="*/ 175835 w 261699"/>
                    <a:gd name="connsiteY14" fmla="*/ 79765 h 255803"/>
                    <a:gd name="connsiteX15" fmla="*/ 185449 w 261699"/>
                    <a:gd name="connsiteY15" fmla="*/ 100319 h 255803"/>
                    <a:gd name="connsiteX16" fmla="*/ 164165 w 261699"/>
                    <a:gd name="connsiteY16" fmla="*/ 108209 h 255803"/>
                    <a:gd name="connsiteX17" fmla="*/ 147523 w 261699"/>
                    <a:gd name="connsiteY17" fmla="*/ 123725 h 255803"/>
                    <a:gd name="connsiteX18" fmla="*/ 133466 w 261699"/>
                    <a:gd name="connsiteY18" fmla="*/ 105889 h 255803"/>
                    <a:gd name="connsiteX19" fmla="*/ 113574 w 261699"/>
                    <a:gd name="connsiteY19" fmla="*/ 94948 h 255803"/>
                    <a:gd name="connsiteX20" fmla="*/ 126239 w 261699"/>
                    <a:gd name="connsiteY20" fmla="*/ 76118 h 255803"/>
                    <a:gd name="connsiteX21" fmla="*/ 130482 w 261699"/>
                    <a:gd name="connsiteY21" fmla="*/ 53839 h 255803"/>
                    <a:gd name="connsiteX22" fmla="*/ 134195 w 261699"/>
                    <a:gd name="connsiteY22" fmla="*/ 51983 h 255803"/>
                    <a:gd name="connsiteX23" fmla="*/ 136582 w 261699"/>
                    <a:gd name="connsiteY23" fmla="*/ 51585 h 255803"/>
                    <a:gd name="connsiteX24" fmla="*/ 149777 w 261699"/>
                    <a:gd name="connsiteY24" fmla="*/ 66504 h 255803"/>
                    <a:gd name="connsiteX25" fmla="*/ 129720 w 261699"/>
                    <a:gd name="connsiteY25" fmla="*/ 86229 h 255803"/>
                    <a:gd name="connsiteX26" fmla="*/ 149445 w 261699"/>
                    <a:gd name="connsiteY26" fmla="*/ 106286 h 255803"/>
                    <a:gd name="connsiteX27" fmla="*/ 169502 w 261699"/>
                    <a:gd name="connsiteY27" fmla="*/ 86561 h 255803"/>
                    <a:gd name="connsiteX28" fmla="*/ 168608 w 261699"/>
                    <a:gd name="connsiteY28" fmla="*/ 80494 h 255803"/>
                    <a:gd name="connsiteX29" fmla="*/ 150108 w 261699"/>
                    <a:gd name="connsiteY29" fmla="*/ 66504 h 255803"/>
                    <a:gd name="connsiteX30" fmla="*/ 71670 w 261699"/>
                    <a:gd name="connsiteY30" fmla="*/ 100319 h 255803"/>
                    <a:gd name="connsiteX31" fmla="*/ 75582 w 261699"/>
                    <a:gd name="connsiteY31" fmla="*/ 101048 h 255803"/>
                    <a:gd name="connsiteX32" fmla="*/ 84268 w 261699"/>
                    <a:gd name="connsiteY32" fmla="*/ 120940 h 255803"/>
                    <a:gd name="connsiteX33" fmla="*/ 103629 w 261699"/>
                    <a:gd name="connsiteY33" fmla="*/ 131018 h 255803"/>
                    <a:gd name="connsiteX34" fmla="*/ 90368 w 261699"/>
                    <a:gd name="connsiteY34" fmla="*/ 148523 h 255803"/>
                    <a:gd name="connsiteX35" fmla="*/ 91296 w 261699"/>
                    <a:gd name="connsiteY35" fmla="*/ 170270 h 255803"/>
                    <a:gd name="connsiteX36" fmla="*/ 69615 w 261699"/>
                    <a:gd name="connsiteY36" fmla="*/ 167883 h 255803"/>
                    <a:gd name="connsiteX37" fmla="*/ 51116 w 261699"/>
                    <a:gd name="connsiteY37" fmla="*/ 179487 h 255803"/>
                    <a:gd name="connsiteX38" fmla="*/ 42430 w 261699"/>
                    <a:gd name="connsiteY38" fmla="*/ 159595 h 255803"/>
                    <a:gd name="connsiteX39" fmla="*/ 23069 w 261699"/>
                    <a:gd name="connsiteY39" fmla="*/ 149517 h 255803"/>
                    <a:gd name="connsiteX40" fmla="*/ 36330 w 261699"/>
                    <a:gd name="connsiteY40" fmla="*/ 132013 h 255803"/>
                    <a:gd name="connsiteX41" fmla="*/ 35401 w 261699"/>
                    <a:gd name="connsiteY41" fmla="*/ 110265 h 255803"/>
                    <a:gd name="connsiteX42" fmla="*/ 57083 w 261699"/>
                    <a:gd name="connsiteY42" fmla="*/ 112718 h 255803"/>
                    <a:gd name="connsiteX43" fmla="*/ 71670 w 261699"/>
                    <a:gd name="connsiteY43" fmla="*/ 100319 h 255803"/>
                    <a:gd name="connsiteX44" fmla="*/ 164828 w 261699"/>
                    <a:gd name="connsiteY44" fmla="*/ 113978 h 255803"/>
                    <a:gd name="connsiteX45" fmla="*/ 169271 w 261699"/>
                    <a:gd name="connsiteY45" fmla="*/ 115039 h 255803"/>
                    <a:gd name="connsiteX46" fmla="*/ 175901 w 261699"/>
                    <a:gd name="connsiteY46" fmla="*/ 139903 h 255803"/>
                    <a:gd name="connsiteX47" fmla="*/ 201163 w 261699"/>
                    <a:gd name="connsiteY47" fmla="*/ 145340 h 255803"/>
                    <a:gd name="connsiteX48" fmla="*/ 187902 w 261699"/>
                    <a:gd name="connsiteY48" fmla="*/ 167618 h 255803"/>
                    <a:gd name="connsiteX49" fmla="*/ 201892 w 261699"/>
                    <a:gd name="connsiteY49" fmla="*/ 189234 h 255803"/>
                    <a:gd name="connsiteX50" fmla="*/ 176962 w 261699"/>
                    <a:gd name="connsiteY50" fmla="*/ 195864 h 255803"/>
                    <a:gd name="connsiteX51" fmla="*/ 171459 w 261699"/>
                    <a:gd name="connsiteY51" fmla="*/ 220994 h 255803"/>
                    <a:gd name="connsiteX52" fmla="*/ 149114 w 261699"/>
                    <a:gd name="connsiteY52" fmla="*/ 208064 h 255803"/>
                    <a:gd name="connsiteX53" fmla="*/ 127366 w 261699"/>
                    <a:gd name="connsiteY53" fmla="*/ 221988 h 255803"/>
                    <a:gd name="connsiteX54" fmla="*/ 120735 w 261699"/>
                    <a:gd name="connsiteY54" fmla="*/ 197124 h 255803"/>
                    <a:gd name="connsiteX55" fmla="*/ 95540 w 261699"/>
                    <a:gd name="connsiteY55" fmla="*/ 191621 h 255803"/>
                    <a:gd name="connsiteX56" fmla="*/ 108801 w 261699"/>
                    <a:gd name="connsiteY56" fmla="*/ 169408 h 255803"/>
                    <a:gd name="connsiteX57" fmla="*/ 94810 w 261699"/>
                    <a:gd name="connsiteY57" fmla="*/ 147727 h 255803"/>
                    <a:gd name="connsiteX58" fmla="*/ 119807 w 261699"/>
                    <a:gd name="connsiteY58" fmla="*/ 141096 h 255803"/>
                    <a:gd name="connsiteX59" fmla="*/ 125244 w 261699"/>
                    <a:gd name="connsiteY59" fmla="*/ 115901 h 255803"/>
                    <a:gd name="connsiteX60" fmla="*/ 147589 w 261699"/>
                    <a:gd name="connsiteY60" fmla="*/ 128830 h 255803"/>
                    <a:gd name="connsiteX61" fmla="*/ 164894 w 261699"/>
                    <a:gd name="connsiteY61" fmla="*/ 113911 h 255803"/>
                    <a:gd name="connsiteX62" fmla="*/ 63514 w 261699"/>
                    <a:gd name="connsiteY62" fmla="*/ 120608 h 255803"/>
                    <a:gd name="connsiteX63" fmla="*/ 43623 w 261699"/>
                    <a:gd name="connsiteY63" fmla="*/ 140500 h 255803"/>
                    <a:gd name="connsiteX64" fmla="*/ 63514 w 261699"/>
                    <a:gd name="connsiteY64" fmla="*/ 160391 h 255803"/>
                    <a:gd name="connsiteX65" fmla="*/ 83406 w 261699"/>
                    <a:gd name="connsiteY65" fmla="*/ 140500 h 255803"/>
                    <a:gd name="connsiteX66" fmla="*/ 63846 w 261699"/>
                    <a:gd name="connsiteY66" fmla="*/ 120608 h 255803"/>
                    <a:gd name="connsiteX67" fmla="*/ 148384 w 261699"/>
                    <a:gd name="connsiteY67" fmla="*/ 139505 h 255803"/>
                    <a:gd name="connsiteX68" fmla="*/ 119476 w 261699"/>
                    <a:gd name="connsiteY68" fmla="*/ 168679 h 255803"/>
                    <a:gd name="connsiteX69" fmla="*/ 148650 w 261699"/>
                    <a:gd name="connsiteY69" fmla="*/ 197588 h 255803"/>
                    <a:gd name="connsiteX70" fmla="*/ 177559 w 261699"/>
                    <a:gd name="connsiteY70" fmla="*/ 168480 h 255803"/>
                    <a:gd name="connsiteX71" fmla="*/ 148716 w 261699"/>
                    <a:gd name="connsiteY71" fmla="*/ 139505 h 25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1699" h="255803">
                      <a:moveTo>
                        <a:pt x="130350" y="0"/>
                      </a:moveTo>
                      <a:cubicBezTo>
                        <a:pt x="126769" y="0"/>
                        <a:pt x="26052" y="49264"/>
                        <a:pt x="24726" y="51784"/>
                      </a:cubicBezTo>
                      <a:cubicBezTo>
                        <a:pt x="21610" y="57818"/>
                        <a:pt x="-1332" y="163176"/>
                        <a:pt x="61" y="165430"/>
                      </a:cubicBezTo>
                      <a:cubicBezTo>
                        <a:pt x="1453" y="167684"/>
                        <a:pt x="17300" y="187576"/>
                        <a:pt x="36727" y="211843"/>
                      </a:cubicBezTo>
                      <a:lnTo>
                        <a:pt x="71935" y="255804"/>
                      </a:lnTo>
                      <a:lnTo>
                        <a:pt x="187902" y="255804"/>
                      </a:lnTo>
                      <a:lnTo>
                        <a:pt x="224768" y="209921"/>
                      </a:lnTo>
                      <a:lnTo>
                        <a:pt x="261699" y="163971"/>
                      </a:lnTo>
                      <a:lnTo>
                        <a:pt x="248438" y="107546"/>
                      </a:lnTo>
                      <a:cubicBezTo>
                        <a:pt x="241344" y="76516"/>
                        <a:pt x="235177" y="50657"/>
                        <a:pt x="234315" y="49994"/>
                      </a:cubicBezTo>
                      <a:cubicBezTo>
                        <a:pt x="232525" y="48270"/>
                        <a:pt x="132007" y="199"/>
                        <a:pt x="130018" y="133"/>
                      </a:cubicBezTo>
                      <a:close/>
                      <a:moveTo>
                        <a:pt x="136516" y="51585"/>
                      </a:moveTo>
                      <a:cubicBezTo>
                        <a:pt x="141423" y="51585"/>
                        <a:pt x="141887" y="59210"/>
                        <a:pt x="152297" y="59939"/>
                      </a:cubicBezTo>
                      <a:cubicBezTo>
                        <a:pt x="165955" y="61000"/>
                        <a:pt x="164497" y="48336"/>
                        <a:pt x="174906" y="57155"/>
                      </a:cubicBezTo>
                      <a:cubicBezTo>
                        <a:pt x="185316" y="65973"/>
                        <a:pt x="172586" y="66570"/>
                        <a:pt x="175835" y="79765"/>
                      </a:cubicBezTo>
                      <a:cubicBezTo>
                        <a:pt x="179084" y="92959"/>
                        <a:pt x="190621" y="87721"/>
                        <a:pt x="185449" y="100319"/>
                      </a:cubicBezTo>
                      <a:cubicBezTo>
                        <a:pt x="180277" y="112917"/>
                        <a:pt x="175768" y="101048"/>
                        <a:pt x="164165" y="108209"/>
                      </a:cubicBezTo>
                      <a:cubicBezTo>
                        <a:pt x="152562" y="115370"/>
                        <a:pt x="161115" y="124719"/>
                        <a:pt x="147523" y="123725"/>
                      </a:cubicBezTo>
                      <a:cubicBezTo>
                        <a:pt x="133930" y="122730"/>
                        <a:pt x="143876" y="114707"/>
                        <a:pt x="133466" y="105889"/>
                      </a:cubicBezTo>
                      <a:cubicBezTo>
                        <a:pt x="123056" y="97070"/>
                        <a:pt x="116757" y="108143"/>
                        <a:pt x="113574" y="94948"/>
                      </a:cubicBezTo>
                      <a:cubicBezTo>
                        <a:pt x="110392" y="81754"/>
                        <a:pt x="121001" y="88716"/>
                        <a:pt x="126239" y="76118"/>
                      </a:cubicBezTo>
                      <a:cubicBezTo>
                        <a:pt x="131477" y="63520"/>
                        <a:pt x="118879" y="61000"/>
                        <a:pt x="130482" y="53839"/>
                      </a:cubicBezTo>
                      <a:cubicBezTo>
                        <a:pt x="131636" y="53064"/>
                        <a:pt x="132883" y="52440"/>
                        <a:pt x="134195" y="51983"/>
                      </a:cubicBezTo>
                      <a:cubicBezTo>
                        <a:pt x="134971" y="51744"/>
                        <a:pt x="135773" y="51605"/>
                        <a:pt x="136582" y="51585"/>
                      </a:cubicBezTo>
                      <a:close/>
                      <a:moveTo>
                        <a:pt x="149777" y="66504"/>
                      </a:moveTo>
                      <a:cubicBezTo>
                        <a:pt x="138790" y="66411"/>
                        <a:pt x="129813" y="75243"/>
                        <a:pt x="129720" y="86229"/>
                      </a:cubicBezTo>
                      <a:cubicBezTo>
                        <a:pt x="129627" y="97216"/>
                        <a:pt x="138459" y="106194"/>
                        <a:pt x="149445" y="106286"/>
                      </a:cubicBezTo>
                      <a:cubicBezTo>
                        <a:pt x="160432" y="106379"/>
                        <a:pt x="169410" y="97548"/>
                        <a:pt x="169502" y="86561"/>
                      </a:cubicBezTo>
                      <a:cubicBezTo>
                        <a:pt x="169523" y="84505"/>
                        <a:pt x="169217" y="82457"/>
                        <a:pt x="168608" y="80494"/>
                      </a:cubicBezTo>
                      <a:cubicBezTo>
                        <a:pt x="166081" y="72345"/>
                        <a:pt x="158635" y="66716"/>
                        <a:pt x="150108" y="66504"/>
                      </a:cubicBezTo>
                      <a:close/>
                      <a:moveTo>
                        <a:pt x="71670" y="100319"/>
                      </a:moveTo>
                      <a:cubicBezTo>
                        <a:pt x="72996" y="100412"/>
                        <a:pt x="74309" y="100657"/>
                        <a:pt x="75582" y="101048"/>
                      </a:cubicBezTo>
                      <a:cubicBezTo>
                        <a:pt x="88113" y="104894"/>
                        <a:pt x="75582" y="111458"/>
                        <a:pt x="84268" y="120940"/>
                      </a:cubicBezTo>
                      <a:cubicBezTo>
                        <a:pt x="92954" y="130421"/>
                        <a:pt x="100711" y="118288"/>
                        <a:pt x="103629" y="131018"/>
                      </a:cubicBezTo>
                      <a:cubicBezTo>
                        <a:pt x="106546" y="143749"/>
                        <a:pt x="94479" y="136057"/>
                        <a:pt x="90368" y="148523"/>
                      </a:cubicBezTo>
                      <a:cubicBezTo>
                        <a:pt x="86257" y="160988"/>
                        <a:pt x="100844" y="161386"/>
                        <a:pt x="91296" y="170270"/>
                      </a:cubicBezTo>
                      <a:cubicBezTo>
                        <a:pt x="81748" y="179155"/>
                        <a:pt x="82345" y="164966"/>
                        <a:pt x="69615" y="167883"/>
                      </a:cubicBezTo>
                      <a:cubicBezTo>
                        <a:pt x="56884" y="170801"/>
                        <a:pt x="63647" y="183333"/>
                        <a:pt x="51116" y="179487"/>
                      </a:cubicBezTo>
                      <a:cubicBezTo>
                        <a:pt x="38584" y="175641"/>
                        <a:pt x="51116" y="169143"/>
                        <a:pt x="42430" y="159595"/>
                      </a:cubicBezTo>
                      <a:cubicBezTo>
                        <a:pt x="33744" y="150048"/>
                        <a:pt x="25986" y="162248"/>
                        <a:pt x="23069" y="149517"/>
                      </a:cubicBezTo>
                      <a:cubicBezTo>
                        <a:pt x="20151" y="136787"/>
                        <a:pt x="32219" y="144478"/>
                        <a:pt x="36330" y="132013"/>
                      </a:cubicBezTo>
                      <a:cubicBezTo>
                        <a:pt x="40440" y="119547"/>
                        <a:pt x="25787" y="119150"/>
                        <a:pt x="35401" y="110265"/>
                      </a:cubicBezTo>
                      <a:cubicBezTo>
                        <a:pt x="45015" y="101380"/>
                        <a:pt x="44352" y="115635"/>
                        <a:pt x="57083" y="112718"/>
                      </a:cubicBezTo>
                      <a:cubicBezTo>
                        <a:pt x="68288" y="110132"/>
                        <a:pt x="64443" y="100253"/>
                        <a:pt x="71670" y="100319"/>
                      </a:cubicBezTo>
                      <a:close/>
                      <a:moveTo>
                        <a:pt x="164828" y="113978"/>
                      </a:moveTo>
                      <a:cubicBezTo>
                        <a:pt x="166360" y="114051"/>
                        <a:pt x="167865" y="114415"/>
                        <a:pt x="169271" y="115039"/>
                      </a:cubicBezTo>
                      <a:cubicBezTo>
                        <a:pt x="183659" y="120608"/>
                        <a:pt x="164696" y="129228"/>
                        <a:pt x="175901" y="139903"/>
                      </a:cubicBezTo>
                      <a:cubicBezTo>
                        <a:pt x="187107" y="150578"/>
                        <a:pt x="194930" y="131217"/>
                        <a:pt x="201163" y="145340"/>
                      </a:cubicBezTo>
                      <a:cubicBezTo>
                        <a:pt x="207396" y="159463"/>
                        <a:pt x="187902" y="151970"/>
                        <a:pt x="187902" y="167618"/>
                      </a:cubicBezTo>
                      <a:cubicBezTo>
                        <a:pt x="187902" y="183266"/>
                        <a:pt x="207462" y="174846"/>
                        <a:pt x="201892" y="189234"/>
                      </a:cubicBezTo>
                      <a:cubicBezTo>
                        <a:pt x="196323" y="203622"/>
                        <a:pt x="187637" y="184725"/>
                        <a:pt x="176962" y="195864"/>
                      </a:cubicBezTo>
                      <a:cubicBezTo>
                        <a:pt x="166287" y="207003"/>
                        <a:pt x="185581" y="214761"/>
                        <a:pt x="171459" y="220994"/>
                      </a:cubicBezTo>
                      <a:cubicBezTo>
                        <a:pt x="157336" y="227226"/>
                        <a:pt x="164828" y="207733"/>
                        <a:pt x="149114" y="208064"/>
                      </a:cubicBezTo>
                      <a:cubicBezTo>
                        <a:pt x="133400" y="208396"/>
                        <a:pt x="141820" y="227558"/>
                        <a:pt x="127366" y="221988"/>
                      </a:cubicBezTo>
                      <a:cubicBezTo>
                        <a:pt x="112912" y="216419"/>
                        <a:pt x="131941" y="207799"/>
                        <a:pt x="120735" y="197124"/>
                      </a:cubicBezTo>
                      <a:cubicBezTo>
                        <a:pt x="109530" y="186449"/>
                        <a:pt x="101772" y="205744"/>
                        <a:pt x="95540" y="191621"/>
                      </a:cubicBezTo>
                      <a:cubicBezTo>
                        <a:pt x="89307" y="177498"/>
                        <a:pt x="108801" y="184990"/>
                        <a:pt x="108801" y="169408"/>
                      </a:cubicBezTo>
                      <a:cubicBezTo>
                        <a:pt x="108801" y="153827"/>
                        <a:pt x="88909" y="162115"/>
                        <a:pt x="94810" y="147727"/>
                      </a:cubicBezTo>
                      <a:cubicBezTo>
                        <a:pt x="100711" y="133339"/>
                        <a:pt x="109066" y="152302"/>
                        <a:pt x="119807" y="141096"/>
                      </a:cubicBezTo>
                      <a:cubicBezTo>
                        <a:pt x="130548" y="129891"/>
                        <a:pt x="111121" y="122133"/>
                        <a:pt x="125244" y="115901"/>
                      </a:cubicBezTo>
                      <a:cubicBezTo>
                        <a:pt x="139367" y="109668"/>
                        <a:pt x="131875" y="129161"/>
                        <a:pt x="147589" y="128830"/>
                      </a:cubicBezTo>
                      <a:cubicBezTo>
                        <a:pt x="160850" y="128830"/>
                        <a:pt x="156540" y="113845"/>
                        <a:pt x="164894" y="113911"/>
                      </a:cubicBezTo>
                      <a:close/>
                      <a:moveTo>
                        <a:pt x="63514" y="120608"/>
                      </a:moveTo>
                      <a:cubicBezTo>
                        <a:pt x="52528" y="120608"/>
                        <a:pt x="43623" y="129513"/>
                        <a:pt x="43623" y="140500"/>
                      </a:cubicBezTo>
                      <a:cubicBezTo>
                        <a:pt x="43623" y="151486"/>
                        <a:pt x="52528" y="160391"/>
                        <a:pt x="63514" y="160391"/>
                      </a:cubicBezTo>
                      <a:cubicBezTo>
                        <a:pt x="74501" y="160391"/>
                        <a:pt x="83406" y="151486"/>
                        <a:pt x="83406" y="140500"/>
                      </a:cubicBezTo>
                      <a:cubicBezTo>
                        <a:pt x="83406" y="129639"/>
                        <a:pt x="74700" y="120787"/>
                        <a:pt x="63846" y="120608"/>
                      </a:cubicBezTo>
                      <a:close/>
                      <a:moveTo>
                        <a:pt x="148384" y="139505"/>
                      </a:moveTo>
                      <a:cubicBezTo>
                        <a:pt x="132345" y="139578"/>
                        <a:pt x="119403" y="152640"/>
                        <a:pt x="119476" y="168679"/>
                      </a:cubicBezTo>
                      <a:cubicBezTo>
                        <a:pt x="119549" y="184718"/>
                        <a:pt x="132611" y="197661"/>
                        <a:pt x="148650" y="197588"/>
                      </a:cubicBezTo>
                      <a:cubicBezTo>
                        <a:pt x="164662" y="197515"/>
                        <a:pt x="177598" y="184493"/>
                        <a:pt x="177559" y="168480"/>
                      </a:cubicBezTo>
                      <a:cubicBezTo>
                        <a:pt x="177486" y="152561"/>
                        <a:pt x="164636" y="139651"/>
                        <a:pt x="148716" y="139505"/>
                      </a:cubicBezTo>
                      <a:close/>
                    </a:path>
                  </a:pathLst>
                </a:custGeom>
                <a:solidFill>
                  <a:srgbClr val="FFFFFF"/>
                </a:solidFill>
                <a:ln w="6626" cap="flat">
                  <a:noFill/>
                  <a:prstDash val="solid"/>
                  <a:miter/>
                </a:ln>
              </p:spPr>
              <p:txBody>
                <a:bodyPr rtlCol="0" anchor="ctr"/>
                <a:lstStyle/>
                <a:p>
                  <a:endParaRPr lang="en-GB"/>
                </a:p>
              </p:txBody>
            </p:sp>
          </p:grpSp>
          <p:grpSp>
            <p:nvGrpSpPr>
              <p:cNvPr id="82" name="Content Placeholder 4">
                <a:extLst>
                  <a:ext uri="{FF2B5EF4-FFF2-40B4-BE49-F238E27FC236}">
                    <a16:creationId xmlns:a16="http://schemas.microsoft.com/office/drawing/2014/main" id="{CA2BEDC4-B475-FA41-87DB-A1D1516EF91E}"/>
                  </a:ext>
                </a:extLst>
              </p:cNvPr>
              <p:cNvGrpSpPr/>
              <p:nvPr/>
            </p:nvGrpSpPr>
            <p:grpSpPr>
              <a:xfrm>
                <a:off x="5883359" y="3963374"/>
                <a:ext cx="470795" cy="506556"/>
                <a:chOff x="5883359" y="3963374"/>
                <a:chExt cx="470795" cy="506556"/>
              </a:xfrm>
            </p:grpSpPr>
            <p:grpSp>
              <p:nvGrpSpPr>
                <p:cNvPr id="83" name="Content Placeholder 4">
                  <a:extLst>
                    <a:ext uri="{FF2B5EF4-FFF2-40B4-BE49-F238E27FC236}">
                      <a16:creationId xmlns:a16="http://schemas.microsoft.com/office/drawing/2014/main" id="{243B7729-3075-F248-8CFF-5C5FC3FE2886}"/>
                    </a:ext>
                  </a:extLst>
                </p:cNvPr>
                <p:cNvGrpSpPr/>
                <p:nvPr/>
              </p:nvGrpSpPr>
              <p:grpSpPr>
                <a:xfrm>
                  <a:off x="5883359" y="3963374"/>
                  <a:ext cx="470795" cy="455238"/>
                  <a:chOff x="5883359" y="3963374"/>
                  <a:chExt cx="470795" cy="455238"/>
                </a:xfrm>
              </p:grpSpPr>
              <p:sp>
                <p:nvSpPr>
                  <p:cNvPr id="84" name="Freeform 83">
                    <a:extLst>
                      <a:ext uri="{FF2B5EF4-FFF2-40B4-BE49-F238E27FC236}">
                        <a16:creationId xmlns:a16="http://schemas.microsoft.com/office/drawing/2014/main" id="{E92E0230-450F-9347-9407-22833BB56701}"/>
                      </a:ext>
                    </a:extLst>
                  </p:cNvPr>
                  <p:cNvSpPr/>
                  <p:nvPr/>
                </p:nvSpPr>
                <p:spPr>
                  <a:xfrm>
                    <a:off x="5895454" y="3975373"/>
                    <a:ext cx="446285" cy="431171"/>
                  </a:xfrm>
                  <a:custGeom>
                    <a:avLst/>
                    <a:gdLst>
                      <a:gd name="connsiteX0" fmla="*/ 221412 w 446285"/>
                      <a:gd name="connsiteY0" fmla="*/ 59 h 431171"/>
                      <a:gd name="connsiteX1" fmla="*/ 210074 w 446285"/>
                      <a:gd name="connsiteY1" fmla="*/ 2910 h 431171"/>
                      <a:gd name="connsiteX2" fmla="*/ 55053 w 446285"/>
                      <a:gd name="connsiteY2" fmla="*/ 76707 h 431171"/>
                      <a:gd name="connsiteX3" fmla="*/ 39008 w 446285"/>
                      <a:gd name="connsiteY3" fmla="*/ 96598 h 431171"/>
                      <a:gd name="connsiteX4" fmla="*/ 750 w 446285"/>
                      <a:gd name="connsiteY4" fmla="*/ 262360 h 431171"/>
                      <a:gd name="connsiteX5" fmla="*/ 4794 w 446285"/>
                      <a:gd name="connsiteY5" fmla="*/ 284837 h 431171"/>
                      <a:gd name="connsiteX6" fmla="*/ 6452 w 446285"/>
                      <a:gd name="connsiteY6" fmla="*/ 287158 h 431171"/>
                      <a:gd name="connsiteX7" fmla="*/ 113733 w 446285"/>
                      <a:gd name="connsiteY7" fmla="*/ 420165 h 431171"/>
                      <a:gd name="connsiteX8" fmla="*/ 136940 w 446285"/>
                      <a:gd name="connsiteY8" fmla="*/ 431172 h 431171"/>
                      <a:gd name="connsiteX9" fmla="*/ 309332 w 446285"/>
                      <a:gd name="connsiteY9" fmla="*/ 431172 h 431171"/>
                      <a:gd name="connsiteX10" fmla="*/ 332539 w 446285"/>
                      <a:gd name="connsiteY10" fmla="*/ 420165 h 431171"/>
                      <a:gd name="connsiteX11" fmla="*/ 439820 w 446285"/>
                      <a:gd name="connsiteY11" fmla="*/ 287158 h 431171"/>
                      <a:gd name="connsiteX12" fmla="*/ 445522 w 446285"/>
                      <a:gd name="connsiteY12" fmla="*/ 262360 h 431171"/>
                      <a:gd name="connsiteX13" fmla="*/ 407264 w 446285"/>
                      <a:gd name="connsiteY13" fmla="*/ 96598 h 431171"/>
                      <a:gd name="connsiteX14" fmla="*/ 391218 w 446285"/>
                      <a:gd name="connsiteY14" fmla="*/ 76707 h 431171"/>
                      <a:gd name="connsiteX15" fmla="*/ 236132 w 446285"/>
                      <a:gd name="connsiteY15" fmla="*/ 2910 h 431171"/>
                      <a:gd name="connsiteX16" fmla="*/ 221412 w 446285"/>
                      <a:gd name="connsiteY16" fmla="*/ 59 h 43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6285" h="431171">
                        <a:moveTo>
                          <a:pt x="221412" y="59"/>
                        </a:moveTo>
                        <a:cubicBezTo>
                          <a:pt x="217480" y="231"/>
                          <a:pt x="213621" y="1206"/>
                          <a:pt x="210074" y="2910"/>
                        </a:cubicBezTo>
                        <a:lnTo>
                          <a:pt x="55053" y="76707"/>
                        </a:lnTo>
                        <a:cubicBezTo>
                          <a:pt x="46951" y="80539"/>
                          <a:pt x="41043" y="87866"/>
                          <a:pt x="39008" y="96598"/>
                        </a:cubicBezTo>
                        <a:lnTo>
                          <a:pt x="750" y="262360"/>
                        </a:lnTo>
                        <a:cubicBezTo>
                          <a:pt x="-1047" y="270091"/>
                          <a:pt x="418" y="278220"/>
                          <a:pt x="4794" y="284837"/>
                        </a:cubicBezTo>
                        <a:cubicBezTo>
                          <a:pt x="5285" y="285653"/>
                          <a:pt x="5842" y="286429"/>
                          <a:pt x="6452" y="287158"/>
                        </a:cubicBezTo>
                        <a:lnTo>
                          <a:pt x="113733" y="420165"/>
                        </a:lnTo>
                        <a:cubicBezTo>
                          <a:pt x="119415" y="427147"/>
                          <a:pt x="127942" y="431192"/>
                          <a:pt x="136940" y="431172"/>
                        </a:cubicBezTo>
                        <a:lnTo>
                          <a:pt x="309332" y="431172"/>
                        </a:lnTo>
                        <a:cubicBezTo>
                          <a:pt x="318329" y="431192"/>
                          <a:pt x="326856" y="427147"/>
                          <a:pt x="332539" y="420165"/>
                        </a:cubicBezTo>
                        <a:lnTo>
                          <a:pt x="439820" y="287158"/>
                        </a:lnTo>
                        <a:cubicBezTo>
                          <a:pt x="445462" y="280223"/>
                          <a:pt x="447564" y="271066"/>
                          <a:pt x="445522" y="262360"/>
                        </a:cubicBezTo>
                        <a:lnTo>
                          <a:pt x="407264" y="96598"/>
                        </a:lnTo>
                        <a:cubicBezTo>
                          <a:pt x="405222" y="87873"/>
                          <a:pt x="399314" y="80546"/>
                          <a:pt x="391218" y="76707"/>
                        </a:cubicBezTo>
                        <a:lnTo>
                          <a:pt x="236132" y="2910"/>
                        </a:lnTo>
                        <a:cubicBezTo>
                          <a:pt x="231550" y="722"/>
                          <a:pt x="226484" y="-260"/>
                          <a:pt x="221412" y="59"/>
                        </a:cubicBezTo>
                        <a:close/>
                      </a:path>
                    </a:pathLst>
                  </a:custGeom>
                  <a:solidFill>
                    <a:srgbClr val="326CE5"/>
                  </a:solidFill>
                  <a:ln w="6626" cap="flat">
                    <a:noFill/>
                    <a:prstDash val="solid"/>
                    <a:miter/>
                  </a:ln>
                </p:spPr>
                <p:txBody>
                  <a:bodyPr rtlCol="0" anchor="ctr"/>
                  <a:lstStyle/>
                  <a:p>
                    <a:endParaRPr lang="en-GB"/>
                  </a:p>
                </p:txBody>
              </p:sp>
              <p:sp>
                <p:nvSpPr>
                  <p:cNvPr id="85" name="Freeform 84">
                    <a:extLst>
                      <a:ext uri="{FF2B5EF4-FFF2-40B4-BE49-F238E27FC236}">
                        <a16:creationId xmlns:a16="http://schemas.microsoft.com/office/drawing/2014/main" id="{BFEAFDCB-6804-2149-A117-2E11C6BEFB3C}"/>
                      </a:ext>
                    </a:extLst>
                  </p:cNvPr>
                  <p:cNvSpPr/>
                  <p:nvPr/>
                </p:nvSpPr>
                <p:spPr>
                  <a:xfrm>
                    <a:off x="5883359" y="3963374"/>
                    <a:ext cx="470795" cy="455238"/>
                  </a:xfrm>
                  <a:custGeom>
                    <a:avLst/>
                    <a:gdLst>
                      <a:gd name="connsiteX0" fmla="*/ 233441 w 470795"/>
                      <a:gd name="connsiteY0" fmla="*/ 57 h 455238"/>
                      <a:gd name="connsiteX1" fmla="*/ 221439 w 470795"/>
                      <a:gd name="connsiteY1" fmla="*/ 3040 h 455238"/>
                      <a:gd name="connsiteX2" fmla="*/ 58131 w 470795"/>
                      <a:gd name="connsiteY2" fmla="*/ 81015 h 455238"/>
                      <a:gd name="connsiteX3" fmla="*/ 41157 w 470795"/>
                      <a:gd name="connsiteY3" fmla="*/ 101967 h 455238"/>
                      <a:gd name="connsiteX4" fmla="*/ 777 w 470795"/>
                      <a:gd name="connsiteY4" fmla="*/ 277011 h 455238"/>
                      <a:gd name="connsiteX5" fmla="*/ 5021 w 470795"/>
                      <a:gd name="connsiteY5" fmla="*/ 300748 h 455238"/>
                      <a:gd name="connsiteX6" fmla="*/ 6811 w 470795"/>
                      <a:gd name="connsiteY6" fmla="*/ 303202 h 455238"/>
                      <a:gd name="connsiteX7" fmla="*/ 120126 w 470795"/>
                      <a:gd name="connsiteY7" fmla="*/ 443635 h 455238"/>
                      <a:gd name="connsiteX8" fmla="*/ 144592 w 470795"/>
                      <a:gd name="connsiteY8" fmla="*/ 455238 h 455238"/>
                      <a:gd name="connsiteX9" fmla="*/ 326267 w 470795"/>
                      <a:gd name="connsiteY9" fmla="*/ 455238 h 455238"/>
                      <a:gd name="connsiteX10" fmla="*/ 350734 w 470795"/>
                      <a:gd name="connsiteY10" fmla="*/ 443569 h 455238"/>
                      <a:gd name="connsiteX11" fmla="*/ 463982 w 470795"/>
                      <a:gd name="connsiteY11" fmla="*/ 303202 h 455238"/>
                      <a:gd name="connsiteX12" fmla="*/ 470016 w 470795"/>
                      <a:gd name="connsiteY12" fmla="*/ 277011 h 455238"/>
                      <a:gd name="connsiteX13" fmla="*/ 429437 w 470795"/>
                      <a:gd name="connsiteY13" fmla="*/ 101967 h 455238"/>
                      <a:gd name="connsiteX14" fmla="*/ 412529 w 470795"/>
                      <a:gd name="connsiteY14" fmla="*/ 80948 h 455238"/>
                      <a:gd name="connsiteX15" fmla="*/ 248823 w 470795"/>
                      <a:gd name="connsiteY15" fmla="*/ 3040 h 455238"/>
                      <a:gd name="connsiteX16" fmla="*/ 233441 w 470795"/>
                      <a:gd name="connsiteY16" fmla="*/ 57 h 455238"/>
                      <a:gd name="connsiteX17" fmla="*/ 233441 w 470795"/>
                      <a:gd name="connsiteY17" fmla="*/ 12058 h 455238"/>
                      <a:gd name="connsiteX18" fmla="*/ 247829 w 470795"/>
                      <a:gd name="connsiteY18" fmla="*/ 14909 h 455238"/>
                      <a:gd name="connsiteX19" fmla="*/ 402915 w 470795"/>
                      <a:gd name="connsiteY19" fmla="*/ 88706 h 455238"/>
                      <a:gd name="connsiteX20" fmla="*/ 418895 w 470795"/>
                      <a:gd name="connsiteY20" fmla="*/ 108597 h 455238"/>
                      <a:gd name="connsiteX21" fmla="*/ 457219 w 470795"/>
                      <a:gd name="connsiteY21" fmla="*/ 274359 h 455238"/>
                      <a:gd name="connsiteX22" fmla="*/ 451517 w 470795"/>
                      <a:gd name="connsiteY22" fmla="*/ 299157 h 455238"/>
                      <a:gd name="connsiteX23" fmla="*/ 344236 w 470795"/>
                      <a:gd name="connsiteY23" fmla="*/ 432164 h 455238"/>
                      <a:gd name="connsiteX24" fmla="*/ 321029 w 470795"/>
                      <a:gd name="connsiteY24" fmla="*/ 443171 h 455238"/>
                      <a:gd name="connsiteX25" fmla="*/ 148637 w 470795"/>
                      <a:gd name="connsiteY25" fmla="*/ 443171 h 455238"/>
                      <a:gd name="connsiteX26" fmla="*/ 125430 w 470795"/>
                      <a:gd name="connsiteY26" fmla="*/ 432164 h 455238"/>
                      <a:gd name="connsiteX27" fmla="*/ 18348 w 470795"/>
                      <a:gd name="connsiteY27" fmla="*/ 299223 h 455238"/>
                      <a:gd name="connsiteX28" fmla="*/ 16624 w 470795"/>
                      <a:gd name="connsiteY28" fmla="*/ 296903 h 455238"/>
                      <a:gd name="connsiteX29" fmla="*/ 12646 w 470795"/>
                      <a:gd name="connsiteY29" fmla="*/ 274425 h 455238"/>
                      <a:gd name="connsiteX30" fmla="*/ 50904 w 470795"/>
                      <a:gd name="connsiteY30" fmla="*/ 108664 h 455238"/>
                      <a:gd name="connsiteX31" fmla="*/ 66949 w 470795"/>
                      <a:gd name="connsiteY31" fmla="*/ 88772 h 455238"/>
                      <a:gd name="connsiteX32" fmla="*/ 221970 w 470795"/>
                      <a:gd name="connsiteY32" fmla="*/ 14975 h 455238"/>
                      <a:gd name="connsiteX33" fmla="*/ 233308 w 470795"/>
                      <a:gd name="connsiteY33" fmla="*/ 12124 h 45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70795" h="455238">
                        <a:moveTo>
                          <a:pt x="233441" y="57"/>
                        </a:moveTo>
                        <a:cubicBezTo>
                          <a:pt x="229283" y="242"/>
                          <a:pt x="225199" y="1257"/>
                          <a:pt x="221439" y="3040"/>
                        </a:cubicBezTo>
                        <a:lnTo>
                          <a:pt x="58131" y="81015"/>
                        </a:lnTo>
                        <a:cubicBezTo>
                          <a:pt x="49564" y="85033"/>
                          <a:pt x="43305" y="92750"/>
                          <a:pt x="41157" y="101967"/>
                        </a:cubicBezTo>
                        <a:lnTo>
                          <a:pt x="777" y="277011"/>
                        </a:lnTo>
                        <a:cubicBezTo>
                          <a:pt x="-1093" y="285173"/>
                          <a:pt x="446" y="293740"/>
                          <a:pt x="5021" y="300748"/>
                        </a:cubicBezTo>
                        <a:lnTo>
                          <a:pt x="6811" y="303202"/>
                        </a:lnTo>
                        <a:lnTo>
                          <a:pt x="120126" y="443635"/>
                        </a:lnTo>
                        <a:cubicBezTo>
                          <a:pt x="126100" y="451015"/>
                          <a:pt x="135097" y="455285"/>
                          <a:pt x="144592" y="455238"/>
                        </a:cubicBezTo>
                        <a:lnTo>
                          <a:pt x="326267" y="455238"/>
                        </a:lnTo>
                        <a:cubicBezTo>
                          <a:pt x="335762" y="455225"/>
                          <a:pt x="344746" y="450942"/>
                          <a:pt x="350734" y="443569"/>
                        </a:cubicBezTo>
                        <a:lnTo>
                          <a:pt x="463982" y="303202"/>
                        </a:lnTo>
                        <a:cubicBezTo>
                          <a:pt x="469903" y="295855"/>
                          <a:pt x="472124" y="286208"/>
                          <a:pt x="470016" y="277011"/>
                        </a:cubicBezTo>
                        <a:lnTo>
                          <a:pt x="429437" y="101967"/>
                        </a:lnTo>
                        <a:cubicBezTo>
                          <a:pt x="427289" y="92750"/>
                          <a:pt x="421070" y="85019"/>
                          <a:pt x="412529" y="80948"/>
                        </a:cubicBezTo>
                        <a:lnTo>
                          <a:pt x="248823" y="3040"/>
                        </a:lnTo>
                        <a:cubicBezTo>
                          <a:pt x="244029" y="766"/>
                          <a:pt x="238738" y="-262"/>
                          <a:pt x="233441" y="57"/>
                        </a:cubicBezTo>
                        <a:close/>
                        <a:moveTo>
                          <a:pt x="233441" y="12058"/>
                        </a:moveTo>
                        <a:cubicBezTo>
                          <a:pt x="238400" y="11799"/>
                          <a:pt x="243340" y="12780"/>
                          <a:pt x="247829" y="14909"/>
                        </a:cubicBezTo>
                        <a:lnTo>
                          <a:pt x="402915" y="88706"/>
                        </a:lnTo>
                        <a:cubicBezTo>
                          <a:pt x="410998" y="92545"/>
                          <a:pt x="416886" y="99872"/>
                          <a:pt x="418895" y="108597"/>
                        </a:cubicBezTo>
                        <a:lnTo>
                          <a:pt x="457219" y="274359"/>
                        </a:lnTo>
                        <a:cubicBezTo>
                          <a:pt x="459261" y="283065"/>
                          <a:pt x="457159" y="292222"/>
                          <a:pt x="451517" y="299157"/>
                        </a:cubicBezTo>
                        <a:lnTo>
                          <a:pt x="344236" y="432164"/>
                        </a:lnTo>
                        <a:cubicBezTo>
                          <a:pt x="338553" y="439146"/>
                          <a:pt x="330026" y="443191"/>
                          <a:pt x="321029" y="443171"/>
                        </a:cubicBezTo>
                        <a:lnTo>
                          <a:pt x="148637" y="443171"/>
                        </a:lnTo>
                        <a:cubicBezTo>
                          <a:pt x="139639" y="443191"/>
                          <a:pt x="131112" y="439146"/>
                          <a:pt x="125430" y="432164"/>
                        </a:cubicBezTo>
                        <a:lnTo>
                          <a:pt x="18348" y="299223"/>
                        </a:lnTo>
                        <a:cubicBezTo>
                          <a:pt x="17751" y="298494"/>
                          <a:pt x="17155" y="297698"/>
                          <a:pt x="16624" y="296903"/>
                        </a:cubicBezTo>
                        <a:cubicBezTo>
                          <a:pt x="12301" y="290259"/>
                          <a:pt x="10862" y="282150"/>
                          <a:pt x="12646" y="274425"/>
                        </a:cubicBezTo>
                        <a:lnTo>
                          <a:pt x="50904" y="108664"/>
                        </a:lnTo>
                        <a:cubicBezTo>
                          <a:pt x="52939" y="99931"/>
                          <a:pt x="58847" y="92605"/>
                          <a:pt x="66949" y="88772"/>
                        </a:cubicBezTo>
                        <a:lnTo>
                          <a:pt x="221970" y="14975"/>
                        </a:lnTo>
                        <a:cubicBezTo>
                          <a:pt x="225517" y="13271"/>
                          <a:pt x="229376" y="12296"/>
                          <a:pt x="233308" y="12124"/>
                        </a:cubicBezTo>
                        <a:close/>
                      </a:path>
                    </a:pathLst>
                  </a:custGeom>
                  <a:solidFill>
                    <a:srgbClr val="FFFFFF"/>
                  </a:solidFill>
                  <a:ln w="6626" cap="flat">
                    <a:noFill/>
                    <a:prstDash val="solid"/>
                    <a:miter/>
                  </a:ln>
                </p:spPr>
                <p:txBody>
                  <a:bodyPr rtlCol="0" anchor="ctr"/>
                  <a:lstStyle/>
                  <a:p>
                    <a:endParaRPr lang="en-GB"/>
                  </a:p>
                </p:txBody>
              </p:sp>
            </p:grpSp>
            <p:sp>
              <p:nvSpPr>
                <p:cNvPr id="86" name="TextBox 85">
                  <a:extLst>
                    <a:ext uri="{FF2B5EF4-FFF2-40B4-BE49-F238E27FC236}">
                      <a16:creationId xmlns:a16="http://schemas.microsoft.com/office/drawing/2014/main" id="{C68D555C-F1F4-B44A-9164-37A7292DD4EA}"/>
                    </a:ext>
                  </a:extLst>
                </p:cNvPr>
                <p:cNvSpPr txBox="1"/>
                <p:nvPr/>
              </p:nvSpPr>
              <p:spPr>
                <a:xfrm>
                  <a:off x="5969331" y="4279033"/>
                  <a:ext cx="381794" cy="190897"/>
                </a:xfrm>
                <a:prstGeom prst="rect">
                  <a:avLst/>
                </a:prstGeom>
                <a:noFill/>
              </p:spPr>
              <p:txBody>
                <a:bodyPr wrap="none" rtlCol="0">
                  <a:spAutoFit/>
                </a:bodyPr>
                <a:lstStyle/>
                <a:p>
                  <a:pPr algn="l"/>
                  <a:r>
                    <a:rPr lang="en-GB" sz="574" spc="0" baseline="0" dirty="0">
                      <a:solidFill>
                        <a:srgbClr val="FFFFFF"/>
                      </a:solidFill>
                      <a:latin typeface="Open Sans"/>
                      <a:ea typeface="Open Sans"/>
                      <a:cs typeface="Open Sans"/>
                      <a:sym typeface="Open Sans"/>
                      <a:rtl val="0"/>
                    </a:rPr>
                    <a:t>sched</a:t>
                  </a:r>
                </a:p>
              </p:txBody>
            </p:sp>
            <p:sp>
              <p:nvSpPr>
                <p:cNvPr id="87" name="Freeform 86">
                  <a:extLst>
                    <a:ext uri="{FF2B5EF4-FFF2-40B4-BE49-F238E27FC236}">
                      <a16:creationId xmlns:a16="http://schemas.microsoft.com/office/drawing/2014/main" id="{23E6BDE9-B30D-8742-A7C4-14FBD70A7902}"/>
                    </a:ext>
                  </a:extLst>
                </p:cNvPr>
                <p:cNvSpPr/>
                <p:nvPr/>
              </p:nvSpPr>
              <p:spPr>
                <a:xfrm>
                  <a:off x="5987582" y="4048499"/>
                  <a:ext cx="261693" cy="255670"/>
                </a:xfrm>
                <a:custGeom>
                  <a:avLst/>
                  <a:gdLst>
                    <a:gd name="connsiteX0" fmla="*/ 130344 w 261693"/>
                    <a:gd name="connsiteY0" fmla="*/ 0 h 255670"/>
                    <a:gd name="connsiteX1" fmla="*/ 24787 w 261693"/>
                    <a:gd name="connsiteY1" fmla="*/ 51718 h 255670"/>
                    <a:gd name="connsiteX2" fmla="*/ 55 w 261693"/>
                    <a:gd name="connsiteY2" fmla="*/ 165364 h 255670"/>
                    <a:gd name="connsiteX3" fmla="*/ 36722 w 261693"/>
                    <a:gd name="connsiteY3" fmla="*/ 211777 h 255670"/>
                    <a:gd name="connsiteX4" fmla="*/ 71930 w 261693"/>
                    <a:gd name="connsiteY4" fmla="*/ 255671 h 255670"/>
                    <a:gd name="connsiteX5" fmla="*/ 187897 w 261693"/>
                    <a:gd name="connsiteY5" fmla="*/ 255671 h 255670"/>
                    <a:gd name="connsiteX6" fmla="*/ 224828 w 261693"/>
                    <a:gd name="connsiteY6" fmla="*/ 209722 h 255670"/>
                    <a:gd name="connsiteX7" fmla="*/ 261694 w 261693"/>
                    <a:gd name="connsiteY7" fmla="*/ 163839 h 255670"/>
                    <a:gd name="connsiteX8" fmla="*/ 248764 w 261693"/>
                    <a:gd name="connsiteY8" fmla="*/ 107414 h 255670"/>
                    <a:gd name="connsiteX9" fmla="*/ 234708 w 261693"/>
                    <a:gd name="connsiteY9" fmla="*/ 49861 h 255670"/>
                    <a:gd name="connsiteX10" fmla="*/ 130344 w 261693"/>
                    <a:gd name="connsiteY10" fmla="*/ 0 h 255670"/>
                    <a:gd name="connsiteX11" fmla="*/ 136511 w 261693"/>
                    <a:gd name="connsiteY11" fmla="*/ 51585 h 255670"/>
                    <a:gd name="connsiteX12" fmla="*/ 152357 w 261693"/>
                    <a:gd name="connsiteY12" fmla="*/ 59940 h 255670"/>
                    <a:gd name="connsiteX13" fmla="*/ 174901 w 261693"/>
                    <a:gd name="connsiteY13" fmla="*/ 57088 h 255670"/>
                    <a:gd name="connsiteX14" fmla="*/ 175829 w 261693"/>
                    <a:gd name="connsiteY14" fmla="*/ 79765 h 255670"/>
                    <a:gd name="connsiteX15" fmla="*/ 185510 w 261693"/>
                    <a:gd name="connsiteY15" fmla="*/ 100319 h 255670"/>
                    <a:gd name="connsiteX16" fmla="*/ 164160 w 261693"/>
                    <a:gd name="connsiteY16" fmla="*/ 108143 h 255670"/>
                    <a:gd name="connsiteX17" fmla="*/ 147517 w 261693"/>
                    <a:gd name="connsiteY17" fmla="*/ 123658 h 255670"/>
                    <a:gd name="connsiteX18" fmla="*/ 133460 w 261693"/>
                    <a:gd name="connsiteY18" fmla="*/ 105889 h 255670"/>
                    <a:gd name="connsiteX19" fmla="*/ 113569 w 261693"/>
                    <a:gd name="connsiteY19" fmla="*/ 94948 h 255670"/>
                    <a:gd name="connsiteX20" fmla="*/ 126233 w 261693"/>
                    <a:gd name="connsiteY20" fmla="*/ 76052 h 255670"/>
                    <a:gd name="connsiteX21" fmla="*/ 130477 w 261693"/>
                    <a:gd name="connsiteY21" fmla="*/ 53773 h 255670"/>
                    <a:gd name="connsiteX22" fmla="*/ 134190 w 261693"/>
                    <a:gd name="connsiteY22" fmla="*/ 51983 h 255670"/>
                    <a:gd name="connsiteX23" fmla="*/ 136577 w 261693"/>
                    <a:gd name="connsiteY23" fmla="*/ 51585 h 255670"/>
                    <a:gd name="connsiteX24" fmla="*/ 150169 w 261693"/>
                    <a:gd name="connsiteY24" fmla="*/ 66437 h 255670"/>
                    <a:gd name="connsiteX25" fmla="*/ 144335 w 261693"/>
                    <a:gd name="connsiteY25" fmla="*/ 67299 h 255670"/>
                    <a:gd name="connsiteX26" fmla="*/ 131100 w 261693"/>
                    <a:gd name="connsiteY26" fmla="*/ 92124 h 255670"/>
                    <a:gd name="connsiteX27" fmla="*/ 155918 w 261693"/>
                    <a:gd name="connsiteY27" fmla="*/ 105358 h 255670"/>
                    <a:gd name="connsiteX28" fmla="*/ 169159 w 261693"/>
                    <a:gd name="connsiteY28" fmla="*/ 80534 h 255670"/>
                    <a:gd name="connsiteX29" fmla="*/ 150169 w 261693"/>
                    <a:gd name="connsiteY29" fmla="*/ 66437 h 255670"/>
                    <a:gd name="connsiteX30" fmla="*/ 72062 w 261693"/>
                    <a:gd name="connsiteY30" fmla="*/ 100319 h 255670"/>
                    <a:gd name="connsiteX31" fmla="*/ 75908 w 261693"/>
                    <a:gd name="connsiteY31" fmla="*/ 101048 h 255670"/>
                    <a:gd name="connsiteX32" fmla="*/ 84660 w 261693"/>
                    <a:gd name="connsiteY32" fmla="*/ 120940 h 255670"/>
                    <a:gd name="connsiteX33" fmla="*/ 103955 w 261693"/>
                    <a:gd name="connsiteY33" fmla="*/ 131018 h 255670"/>
                    <a:gd name="connsiteX34" fmla="*/ 91026 w 261693"/>
                    <a:gd name="connsiteY34" fmla="*/ 148523 h 255670"/>
                    <a:gd name="connsiteX35" fmla="*/ 91887 w 261693"/>
                    <a:gd name="connsiteY35" fmla="*/ 170270 h 255670"/>
                    <a:gd name="connsiteX36" fmla="*/ 70206 w 261693"/>
                    <a:gd name="connsiteY36" fmla="*/ 167817 h 255670"/>
                    <a:gd name="connsiteX37" fmla="*/ 51773 w 261693"/>
                    <a:gd name="connsiteY37" fmla="*/ 179487 h 255670"/>
                    <a:gd name="connsiteX38" fmla="*/ 43021 w 261693"/>
                    <a:gd name="connsiteY38" fmla="*/ 159596 h 255670"/>
                    <a:gd name="connsiteX39" fmla="*/ 23660 w 261693"/>
                    <a:gd name="connsiteY39" fmla="*/ 149517 h 255670"/>
                    <a:gd name="connsiteX40" fmla="*/ 36921 w 261693"/>
                    <a:gd name="connsiteY40" fmla="*/ 132013 h 255670"/>
                    <a:gd name="connsiteX41" fmla="*/ 35993 w 261693"/>
                    <a:gd name="connsiteY41" fmla="*/ 110265 h 255670"/>
                    <a:gd name="connsiteX42" fmla="*/ 57741 w 261693"/>
                    <a:gd name="connsiteY42" fmla="*/ 112652 h 255670"/>
                    <a:gd name="connsiteX43" fmla="*/ 72328 w 261693"/>
                    <a:gd name="connsiteY43" fmla="*/ 100319 h 255670"/>
                    <a:gd name="connsiteX44" fmla="*/ 164889 w 261693"/>
                    <a:gd name="connsiteY44" fmla="*/ 113978 h 255670"/>
                    <a:gd name="connsiteX45" fmla="*/ 169331 w 261693"/>
                    <a:gd name="connsiteY45" fmla="*/ 114972 h 255670"/>
                    <a:gd name="connsiteX46" fmla="*/ 175962 w 261693"/>
                    <a:gd name="connsiteY46" fmla="*/ 139837 h 255670"/>
                    <a:gd name="connsiteX47" fmla="*/ 201158 w 261693"/>
                    <a:gd name="connsiteY47" fmla="*/ 145340 h 255670"/>
                    <a:gd name="connsiteX48" fmla="*/ 188228 w 261693"/>
                    <a:gd name="connsiteY48" fmla="*/ 167618 h 255670"/>
                    <a:gd name="connsiteX49" fmla="*/ 202152 w 261693"/>
                    <a:gd name="connsiteY49" fmla="*/ 189234 h 255670"/>
                    <a:gd name="connsiteX50" fmla="*/ 177222 w 261693"/>
                    <a:gd name="connsiteY50" fmla="*/ 195864 h 255670"/>
                    <a:gd name="connsiteX51" fmla="*/ 171718 w 261693"/>
                    <a:gd name="connsiteY51" fmla="*/ 220994 h 255670"/>
                    <a:gd name="connsiteX52" fmla="*/ 149374 w 261693"/>
                    <a:gd name="connsiteY52" fmla="*/ 208064 h 255670"/>
                    <a:gd name="connsiteX53" fmla="*/ 127692 w 261693"/>
                    <a:gd name="connsiteY53" fmla="*/ 221988 h 255670"/>
                    <a:gd name="connsiteX54" fmla="*/ 121062 w 261693"/>
                    <a:gd name="connsiteY54" fmla="*/ 197124 h 255670"/>
                    <a:gd name="connsiteX55" fmla="*/ 95799 w 261693"/>
                    <a:gd name="connsiteY55" fmla="*/ 191621 h 255670"/>
                    <a:gd name="connsiteX56" fmla="*/ 109060 w 261693"/>
                    <a:gd name="connsiteY56" fmla="*/ 169342 h 255670"/>
                    <a:gd name="connsiteX57" fmla="*/ 95070 w 261693"/>
                    <a:gd name="connsiteY57" fmla="*/ 147727 h 255670"/>
                    <a:gd name="connsiteX58" fmla="*/ 120067 w 261693"/>
                    <a:gd name="connsiteY58" fmla="*/ 141096 h 255670"/>
                    <a:gd name="connsiteX59" fmla="*/ 125570 w 261693"/>
                    <a:gd name="connsiteY59" fmla="*/ 115967 h 255670"/>
                    <a:gd name="connsiteX60" fmla="*/ 147849 w 261693"/>
                    <a:gd name="connsiteY60" fmla="*/ 128896 h 255670"/>
                    <a:gd name="connsiteX61" fmla="*/ 165154 w 261693"/>
                    <a:gd name="connsiteY61" fmla="*/ 113978 h 255670"/>
                    <a:gd name="connsiteX62" fmla="*/ 63575 w 261693"/>
                    <a:gd name="connsiteY62" fmla="*/ 120608 h 255670"/>
                    <a:gd name="connsiteX63" fmla="*/ 43684 w 261693"/>
                    <a:gd name="connsiteY63" fmla="*/ 140500 h 255670"/>
                    <a:gd name="connsiteX64" fmla="*/ 63575 w 261693"/>
                    <a:gd name="connsiteY64" fmla="*/ 160391 h 255670"/>
                    <a:gd name="connsiteX65" fmla="*/ 83467 w 261693"/>
                    <a:gd name="connsiteY65" fmla="*/ 140500 h 255670"/>
                    <a:gd name="connsiteX66" fmla="*/ 63841 w 261693"/>
                    <a:gd name="connsiteY66" fmla="*/ 120608 h 255670"/>
                    <a:gd name="connsiteX67" fmla="*/ 148512 w 261693"/>
                    <a:gd name="connsiteY67" fmla="*/ 139505 h 255670"/>
                    <a:gd name="connsiteX68" fmla="*/ 119537 w 261693"/>
                    <a:gd name="connsiteY68" fmla="*/ 168613 h 255670"/>
                    <a:gd name="connsiteX69" fmla="*/ 148644 w 261693"/>
                    <a:gd name="connsiteY69" fmla="*/ 197588 h 255670"/>
                    <a:gd name="connsiteX70" fmla="*/ 177619 w 261693"/>
                    <a:gd name="connsiteY70" fmla="*/ 168480 h 255670"/>
                    <a:gd name="connsiteX71" fmla="*/ 148777 w 261693"/>
                    <a:gd name="connsiteY71" fmla="*/ 139505 h 25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1693" h="255670">
                      <a:moveTo>
                        <a:pt x="130344" y="0"/>
                      </a:moveTo>
                      <a:cubicBezTo>
                        <a:pt x="126764" y="0"/>
                        <a:pt x="26113" y="49198"/>
                        <a:pt x="24787" y="51718"/>
                      </a:cubicBezTo>
                      <a:cubicBezTo>
                        <a:pt x="21604" y="57818"/>
                        <a:pt x="-1271" y="163110"/>
                        <a:pt x="55" y="165364"/>
                      </a:cubicBezTo>
                      <a:cubicBezTo>
                        <a:pt x="1382" y="167618"/>
                        <a:pt x="17361" y="187576"/>
                        <a:pt x="36722" y="211777"/>
                      </a:cubicBezTo>
                      <a:lnTo>
                        <a:pt x="71930" y="255671"/>
                      </a:lnTo>
                      <a:lnTo>
                        <a:pt x="187897" y="255671"/>
                      </a:lnTo>
                      <a:lnTo>
                        <a:pt x="224828" y="209722"/>
                      </a:lnTo>
                      <a:lnTo>
                        <a:pt x="261694" y="163839"/>
                      </a:lnTo>
                      <a:lnTo>
                        <a:pt x="248764" y="107414"/>
                      </a:lnTo>
                      <a:cubicBezTo>
                        <a:pt x="241670" y="76383"/>
                        <a:pt x="235504" y="50458"/>
                        <a:pt x="234708" y="49861"/>
                      </a:cubicBezTo>
                      <a:cubicBezTo>
                        <a:pt x="232851" y="48137"/>
                        <a:pt x="132333" y="66"/>
                        <a:pt x="130344" y="0"/>
                      </a:cubicBezTo>
                      <a:close/>
                      <a:moveTo>
                        <a:pt x="136511" y="51585"/>
                      </a:moveTo>
                      <a:cubicBezTo>
                        <a:pt x="141417" y="51585"/>
                        <a:pt x="141881" y="59144"/>
                        <a:pt x="152357" y="59940"/>
                      </a:cubicBezTo>
                      <a:cubicBezTo>
                        <a:pt x="165950" y="60934"/>
                        <a:pt x="164491" y="48336"/>
                        <a:pt x="174901" y="57088"/>
                      </a:cubicBezTo>
                      <a:cubicBezTo>
                        <a:pt x="185311" y="65841"/>
                        <a:pt x="172580" y="66570"/>
                        <a:pt x="175829" y="79765"/>
                      </a:cubicBezTo>
                      <a:cubicBezTo>
                        <a:pt x="179078" y="92959"/>
                        <a:pt x="190681" y="87721"/>
                        <a:pt x="185510" y="100319"/>
                      </a:cubicBezTo>
                      <a:cubicBezTo>
                        <a:pt x="180338" y="112917"/>
                        <a:pt x="175763" y="100982"/>
                        <a:pt x="164160" y="108143"/>
                      </a:cubicBezTo>
                      <a:cubicBezTo>
                        <a:pt x="152556" y="115304"/>
                        <a:pt x="161176" y="124719"/>
                        <a:pt x="147517" y="123658"/>
                      </a:cubicBezTo>
                      <a:cubicBezTo>
                        <a:pt x="133858" y="122597"/>
                        <a:pt x="143870" y="114707"/>
                        <a:pt x="133460" y="105889"/>
                      </a:cubicBezTo>
                      <a:cubicBezTo>
                        <a:pt x="123051" y="97070"/>
                        <a:pt x="116752" y="108143"/>
                        <a:pt x="113569" y="94948"/>
                      </a:cubicBezTo>
                      <a:cubicBezTo>
                        <a:pt x="110387" y="81754"/>
                        <a:pt x="121062" y="88649"/>
                        <a:pt x="126233" y="76052"/>
                      </a:cubicBezTo>
                      <a:cubicBezTo>
                        <a:pt x="131405" y="63454"/>
                        <a:pt x="118874" y="60934"/>
                        <a:pt x="130477" y="53773"/>
                      </a:cubicBezTo>
                      <a:cubicBezTo>
                        <a:pt x="131644" y="53037"/>
                        <a:pt x="132890" y="52440"/>
                        <a:pt x="134190" y="51983"/>
                      </a:cubicBezTo>
                      <a:cubicBezTo>
                        <a:pt x="134952" y="51704"/>
                        <a:pt x="135761" y="51572"/>
                        <a:pt x="136577" y="51585"/>
                      </a:cubicBezTo>
                      <a:close/>
                      <a:moveTo>
                        <a:pt x="150169" y="66437"/>
                      </a:moveTo>
                      <a:cubicBezTo>
                        <a:pt x="148193" y="66424"/>
                        <a:pt x="146224" y="66709"/>
                        <a:pt x="144335" y="67299"/>
                      </a:cubicBezTo>
                      <a:cubicBezTo>
                        <a:pt x="133825" y="70495"/>
                        <a:pt x="127898" y="81614"/>
                        <a:pt x="131100" y="92124"/>
                      </a:cubicBezTo>
                      <a:cubicBezTo>
                        <a:pt x="134296" y="102633"/>
                        <a:pt x="145409" y="108554"/>
                        <a:pt x="155918" y="105358"/>
                      </a:cubicBezTo>
                      <a:cubicBezTo>
                        <a:pt x="166427" y="102162"/>
                        <a:pt x="172355" y="91043"/>
                        <a:pt x="169159" y="80534"/>
                      </a:cubicBezTo>
                      <a:cubicBezTo>
                        <a:pt x="166613" y="72179"/>
                        <a:pt x="158908" y="66457"/>
                        <a:pt x="150169" y="66437"/>
                      </a:cubicBezTo>
                      <a:close/>
                      <a:moveTo>
                        <a:pt x="72062" y="100319"/>
                      </a:moveTo>
                      <a:cubicBezTo>
                        <a:pt x="73369" y="100392"/>
                        <a:pt x="74662" y="100637"/>
                        <a:pt x="75908" y="101048"/>
                      </a:cubicBezTo>
                      <a:cubicBezTo>
                        <a:pt x="88440" y="104894"/>
                        <a:pt x="75908" y="111458"/>
                        <a:pt x="84660" y="120940"/>
                      </a:cubicBezTo>
                      <a:cubicBezTo>
                        <a:pt x="93413" y="130421"/>
                        <a:pt x="101038" y="118288"/>
                        <a:pt x="103955" y="131018"/>
                      </a:cubicBezTo>
                      <a:cubicBezTo>
                        <a:pt x="106872" y="143749"/>
                        <a:pt x="94871" y="136057"/>
                        <a:pt x="91026" y="148523"/>
                      </a:cubicBezTo>
                      <a:cubicBezTo>
                        <a:pt x="87180" y="160988"/>
                        <a:pt x="101502" y="161386"/>
                        <a:pt x="91887" y="170270"/>
                      </a:cubicBezTo>
                      <a:cubicBezTo>
                        <a:pt x="82273" y="179155"/>
                        <a:pt x="83003" y="164900"/>
                        <a:pt x="70206" y="167817"/>
                      </a:cubicBezTo>
                      <a:cubicBezTo>
                        <a:pt x="57409" y="170735"/>
                        <a:pt x="64305" y="183333"/>
                        <a:pt x="51773" y="179487"/>
                      </a:cubicBezTo>
                      <a:cubicBezTo>
                        <a:pt x="39242" y="175641"/>
                        <a:pt x="51773" y="169077"/>
                        <a:pt x="43021" y="159596"/>
                      </a:cubicBezTo>
                      <a:cubicBezTo>
                        <a:pt x="34269" y="150114"/>
                        <a:pt x="26644" y="162248"/>
                        <a:pt x="23660" y="149517"/>
                      </a:cubicBezTo>
                      <a:cubicBezTo>
                        <a:pt x="20676" y="136787"/>
                        <a:pt x="32810" y="144478"/>
                        <a:pt x="36921" y="132013"/>
                      </a:cubicBezTo>
                      <a:cubicBezTo>
                        <a:pt x="41032" y="119547"/>
                        <a:pt x="26445" y="119150"/>
                        <a:pt x="35993" y="110265"/>
                      </a:cubicBezTo>
                      <a:cubicBezTo>
                        <a:pt x="45541" y="101380"/>
                        <a:pt x="44944" y="115635"/>
                        <a:pt x="57741" y="112652"/>
                      </a:cubicBezTo>
                      <a:cubicBezTo>
                        <a:pt x="68880" y="110132"/>
                        <a:pt x="65034" y="100186"/>
                        <a:pt x="72328" y="100319"/>
                      </a:cubicBezTo>
                      <a:close/>
                      <a:moveTo>
                        <a:pt x="164889" y="113978"/>
                      </a:moveTo>
                      <a:cubicBezTo>
                        <a:pt x="166414" y="114051"/>
                        <a:pt x="167919" y="114389"/>
                        <a:pt x="169331" y="114972"/>
                      </a:cubicBezTo>
                      <a:cubicBezTo>
                        <a:pt x="183786" y="120608"/>
                        <a:pt x="164756" y="129228"/>
                        <a:pt x="175962" y="139837"/>
                      </a:cubicBezTo>
                      <a:cubicBezTo>
                        <a:pt x="187167" y="150445"/>
                        <a:pt x="194925" y="131217"/>
                        <a:pt x="201158" y="145340"/>
                      </a:cubicBezTo>
                      <a:cubicBezTo>
                        <a:pt x="207390" y="159463"/>
                        <a:pt x="187897" y="151971"/>
                        <a:pt x="188228" y="167618"/>
                      </a:cubicBezTo>
                      <a:cubicBezTo>
                        <a:pt x="188560" y="183266"/>
                        <a:pt x="207788" y="174846"/>
                        <a:pt x="202152" y="189234"/>
                      </a:cubicBezTo>
                      <a:cubicBezTo>
                        <a:pt x="196516" y="203622"/>
                        <a:pt x="187897" y="184659"/>
                        <a:pt x="177222" y="195864"/>
                      </a:cubicBezTo>
                      <a:cubicBezTo>
                        <a:pt x="166547" y="207070"/>
                        <a:pt x="185908" y="214761"/>
                        <a:pt x="171718" y="220994"/>
                      </a:cubicBezTo>
                      <a:cubicBezTo>
                        <a:pt x="157529" y="227226"/>
                        <a:pt x="165088" y="207733"/>
                        <a:pt x="149374" y="208064"/>
                      </a:cubicBezTo>
                      <a:cubicBezTo>
                        <a:pt x="133659" y="208396"/>
                        <a:pt x="142080" y="227558"/>
                        <a:pt x="127692" y="221988"/>
                      </a:cubicBezTo>
                      <a:cubicBezTo>
                        <a:pt x="113304" y="216419"/>
                        <a:pt x="132267" y="207733"/>
                        <a:pt x="121062" y="197124"/>
                      </a:cubicBezTo>
                      <a:cubicBezTo>
                        <a:pt x="109856" y="186515"/>
                        <a:pt x="102098" y="205744"/>
                        <a:pt x="95799" y="191621"/>
                      </a:cubicBezTo>
                      <a:cubicBezTo>
                        <a:pt x="89500" y="177498"/>
                        <a:pt x="109060" y="184990"/>
                        <a:pt x="109060" y="169342"/>
                      </a:cubicBezTo>
                      <a:cubicBezTo>
                        <a:pt x="109060" y="153694"/>
                        <a:pt x="89500" y="162115"/>
                        <a:pt x="95070" y="147727"/>
                      </a:cubicBezTo>
                      <a:cubicBezTo>
                        <a:pt x="100640" y="133339"/>
                        <a:pt x="109326" y="152302"/>
                        <a:pt x="120067" y="141096"/>
                      </a:cubicBezTo>
                      <a:cubicBezTo>
                        <a:pt x="130808" y="129891"/>
                        <a:pt x="111381" y="122200"/>
                        <a:pt x="125570" y="115967"/>
                      </a:cubicBezTo>
                      <a:cubicBezTo>
                        <a:pt x="139760" y="109734"/>
                        <a:pt x="132201" y="129228"/>
                        <a:pt x="147849" y="128896"/>
                      </a:cubicBezTo>
                      <a:cubicBezTo>
                        <a:pt x="161441" y="128565"/>
                        <a:pt x="156866" y="113911"/>
                        <a:pt x="165154" y="113978"/>
                      </a:cubicBezTo>
                      <a:close/>
                      <a:moveTo>
                        <a:pt x="63575" y="120608"/>
                      </a:moveTo>
                      <a:cubicBezTo>
                        <a:pt x="52589" y="120608"/>
                        <a:pt x="43684" y="129513"/>
                        <a:pt x="43684" y="140500"/>
                      </a:cubicBezTo>
                      <a:cubicBezTo>
                        <a:pt x="43684" y="151486"/>
                        <a:pt x="52589" y="160391"/>
                        <a:pt x="63575" y="160391"/>
                      </a:cubicBezTo>
                      <a:cubicBezTo>
                        <a:pt x="74562" y="160391"/>
                        <a:pt x="83467" y="151486"/>
                        <a:pt x="83467" y="140500"/>
                      </a:cubicBezTo>
                      <a:cubicBezTo>
                        <a:pt x="83467" y="129619"/>
                        <a:pt x="74721" y="120754"/>
                        <a:pt x="63841" y="120608"/>
                      </a:cubicBezTo>
                      <a:close/>
                      <a:moveTo>
                        <a:pt x="148512" y="139505"/>
                      </a:moveTo>
                      <a:cubicBezTo>
                        <a:pt x="132473" y="139545"/>
                        <a:pt x="119497" y="152574"/>
                        <a:pt x="119537" y="168613"/>
                      </a:cubicBezTo>
                      <a:cubicBezTo>
                        <a:pt x="119576" y="184652"/>
                        <a:pt x="132605" y="197628"/>
                        <a:pt x="148644" y="197588"/>
                      </a:cubicBezTo>
                      <a:cubicBezTo>
                        <a:pt x="164683" y="197548"/>
                        <a:pt x="177659" y="184519"/>
                        <a:pt x="177619" y="168480"/>
                      </a:cubicBezTo>
                      <a:cubicBezTo>
                        <a:pt x="177619" y="152527"/>
                        <a:pt x="164730" y="139578"/>
                        <a:pt x="148777" y="139505"/>
                      </a:cubicBezTo>
                      <a:close/>
                    </a:path>
                  </a:pathLst>
                </a:custGeom>
                <a:solidFill>
                  <a:srgbClr val="FFFFFF"/>
                </a:solidFill>
                <a:ln w="6626" cap="flat">
                  <a:noFill/>
                  <a:prstDash val="solid"/>
                  <a:miter/>
                </a:ln>
              </p:spPr>
              <p:txBody>
                <a:bodyPr rtlCol="0" anchor="ctr"/>
                <a:lstStyle/>
                <a:p>
                  <a:endParaRPr lang="en-GB"/>
                </a:p>
              </p:txBody>
            </p:sp>
          </p:grpSp>
        </p:grpSp>
        <p:sp>
          <p:nvSpPr>
            <p:cNvPr id="88" name="TextBox 87">
              <a:extLst>
                <a:ext uri="{FF2B5EF4-FFF2-40B4-BE49-F238E27FC236}">
                  <a16:creationId xmlns:a16="http://schemas.microsoft.com/office/drawing/2014/main" id="{31F62247-ED7A-7946-88B9-0368966E0828}"/>
                </a:ext>
              </a:extLst>
            </p:cNvPr>
            <p:cNvSpPr txBox="1"/>
            <p:nvPr/>
          </p:nvSpPr>
          <p:spPr>
            <a:xfrm>
              <a:off x="5070121" y="4574962"/>
              <a:ext cx="859188" cy="224049"/>
            </a:xfrm>
            <a:prstGeom prst="rect">
              <a:avLst/>
            </a:prstGeom>
            <a:noFill/>
          </p:spPr>
          <p:txBody>
            <a:bodyPr wrap="none" rtlCol="0">
              <a:spAutoFit/>
            </a:bodyPr>
            <a:lstStyle/>
            <a:p>
              <a:pPr algn="l"/>
              <a:r>
                <a:rPr lang="en-GB" sz="783" b="1" spc="0" baseline="0">
                  <a:solidFill>
                    <a:srgbClr val="000000"/>
                  </a:solidFill>
                  <a:latin typeface="Open Sans"/>
                  <a:ea typeface="Open Sans"/>
                  <a:cs typeface="Open Sans"/>
                  <a:sym typeface="Open Sans"/>
                  <a:rtl val="0"/>
                </a:rPr>
                <a:t>Control Plane</a:t>
              </a:r>
            </a:p>
          </p:txBody>
        </p:sp>
        <p:sp>
          <p:nvSpPr>
            <p:cNvPr id="89" name="TextBox 88">
              <a:extLst>
                <a:ext uri="{FF2B5EF4-FFF2-40B4-BE49-F238E27FC236}">
                  <a16:creationId xmlns:a16="http://schemas.microsoft.com/office/drawing/2014/main" id="{13120CA7-CC58-294A-A42E-14EA1513B8E8}"/>
                </a:ext>
              </a:extLst>
            </p:cNvPr>
            <p:cNvSpPr txBox="1"/>
            <p:nvPr/>
          </p:nvSpPr>
          <p:spPr>
            <a:xfrm>
              <a:off x="7479256" y="3180693"/>
              <a:ext cx="448098" cy="224049"/>
            </a:xfrm>
            <a:prstGeom prst="rect">
              <a:avLst/>
            </a:prstGeom>
            <a:noFill/>
          </p:spPr>
          <p:txBody>
            <a:bodyPr wrap="none" rtlCol="0">
              <a:spAutoFit/>
            </a:bodyPr>
            <a:lstStyle/>
            <a:p>
              <a:pPr algn="l"/>
              <a:r>
                <a:rPr lang="en-GB" sz="783" b="1" spc="0" baseline="0">
                  <a:solidFill>
                    <a:srgbClr val="000000"/>
                  </a:solidFill>
                  <a:latin typeface="Open Sans"/>
                  <a:ea typeface="Open Sans"/>
                  <a:cs typeface="Open Sans"/>
                  <a:sym typeface="Open Sans"/>
                  <a:rtl val="0"/>
                </a:rPr>
                <a:t>Node</a:t>
              </a:r>
            </a:p>
          </p:txBody>
        </p:sp>
        <p:grpSp>
          <p:nvGrpSpPr>
            <p:cNvPr id="90" name="Content Placeholder 4">
              <a:extLst>
                <a:ext uri="{FF2B5EF4-FFF2-40B4-BE49-F238E27FC236}">
                  <a16:creationId xmlns:a16="http://schemas.microsoft.com/office/drawing/2014/main" id="{83A3C403-5BAF-E44C-A33D-A48FD0B2E205}"/>
                </a:ext>
              </a:extLst>
            </p:cNvPr>
            <p:cNvGrpSpPr/>
            <p:nvPr/>
          </p:nvGrpSpPr>
          <p:grpSpPr>
            <a:xfrm>
              <a:off x="4663254" y="3817987"/>
              <a:ext cx="442758" cy="460865"/>
              <a:chOff x="4663254" y="3817987"/>
              <a:chExt cx="442758" cy="460865"/>
            </a:xfrm>
          </p:grpSpPr>
          <p:grpSp>
            <p:nvGrpSpPr>
              <p:cNvPr id="91" name="Content Placeholder 4">
                <a:extLst>
                  <a:ext uri="{FF2B5EF4-FFF2-40B4-BE49-F238E27FC236}">
                    <a16:creationId xmlns:a16="http://schemas.microsoft.com/office/drawing/2014/main" id="{6E93828E-585C-7447-A264-43E2FC63612A}"/>
                  </a:ext>
                </a:extLst>
              </p:cNvPr>
              <p:cNvGrpSpPr/>
              <p:nvPr/>
            </p:nvGrpSpPr>
            <p:grpSpPr>
              <a:xfrm>
                <a:off x="4663254" y="3817987"/>
                <a:ext cx="442758" cy="401702"/>
                <a:chOff x="4663254" y="3817987"/>
                <a:chExt cx="442758" cy="401702"/>
              </a:xfrm>
            </p:grpSpPr>
            <p:sp>
              <p:nvSpPr>
                <p:cNvPr id="92" name="Freeform 91">
                  <a:extLst>
                    <a:ext uri="{FF2B5EF4-FFF2-40B4-BE49-F238E27FC236}">
                      <a16:creationId xmlns:a16="http://schemas.microsoft.com/office/drawing/2014/main" id="{E084F23F-26B1-7C44-8B84-9136170E2B62}"/>
                    </a:ext>
                  </a:extLst>
                </p:cNvPr>
                <p:cNvSpPr/>
                <p:nvPr/>
              </p:nvSpPr>
              <p:spPr>
                <a:xfrm>
                  <a:off x="4674978" y="3828531"/>
                  <a:ext cx="419283" cy="380549"/>
                </a:xfrm>
                <a:custGeom>
                  <a:avLst/>
                  <a:gdLst>
                    <a:gd name="connsiteX0" fmla="*/ 216039 w 419283"/>
                    <a:gd name="connsiteY0" fmla="*/ 2 h 380549"/>
                    <a:gd name="connsiteX1" fmla="*/ 205232 w 419283"/>
                    <a:gd name="connsiteY1" fmla="*/ 2124 h 380549"/>
                    <a:gd name="connsiteX2" fmla="*/ 57372 w 419283"/>
                    <a:gd name="connsiteY2" fmla="*/ 61798 h 380549"/>
                    <a:gd name="connsiteX3" fmla="*/ 41658 w 419283"/>
                    <a:gd name="connsiteY3" fmla="*/ 78706 h 380549"/>
                    <a:gd name="connsiteX4" fmla="*/ 880 w 419283"/>
                    <a:gd name="connsiteY4" fmla="*/ 222985 h 380549"/>
                    <a:gd name="connsiteX5" fmla="*/ 4063 w 419283"/>
                    <a:gd name="connsiteY5" fmla="*/ 242876 h 380549"/>
                    <a:gd name="connsiteX6" fmla="*/ 5522 w 419283"/>
                    <a:gd name="connsiteY6" fmla="*/ 244932 h 380549"/>
                    <a:gd name="connsiteX7" fmla="*/ 102592 w 419283"/>
                    <a:gd name="connsiteY7" fmla="*/ 364811 h 380549"/>
                    <a:gd name="connsiteX8" fmla="*/ 124008 w 419283"/>
                    <a:gd name="connsiteY8" fmla="*/ 375221 h 380549"/>
                    <a:gd name="connsiteX9" fmla="*/ 285858 w 419283"/>
                    <a:gd name="connsiteY9" fmla="*/ 380525 h 380549"/>
                    <a:gd name="connsiteX10" fmla="*/ 307938 w 419283"/>
                    <a:gd name="connsiteY10" fmla="*/ 371574 h 380549"/>
                    <a:gd name="connsiteX11" fmla="*/ 412633 w 419283"/>
                    <a:gd name="connsiteY11" fmla="*/ 258458 h 380549"/>
                    <a:gd name="connsiteX12" fmla="*/ 418799 w 419283"/>
                    <a:gd name="connsiteY12" fmla="*/ 236909 h 380549"/>
                    <a:gd name="connsiteX13" fmla="*/ 387570 w 419283"/>
                    <a:gd name="connsiteY13" fmla="*/ 90442 h 380549"/>
                    <a:gd name="connsiteX14" fmla="*/ 373049 w 419283"/>
                    <a:gd name="connsiteY14" fmla="*/ 72473 h 380549"/>
                    <a:gd name="connsiteX15" fmla="*/ 229433 w 419283"/>
                    <a:gd name="connsiteY15" fmla="*/ 2986 h 380549"/>
                    <a:gd name="connsiteX16" fmla="*/ 216039 w 419283"/>
                    <a:gd name="connsiteY16" fmla="*/ 2 h 38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9283" h="380549">
                      <a:moveTo>
                        <a:pt x="216039" y="2"/>
                      </a:moveTo>
                      <a:cubicBezTo>
                        <a:pt x="212333" y="2"/>
                        <a:pt x="208660" y="719"/>
                        <a:pt x="205232" y="2124"/>
                      </a:cubicBezTo>
                      <a:lnTo>
                        <a:pt x="57372" y="61798"/>
                      </a:lnTo>
                      <a:cubicBezTo>
                        <a:pt x="49828" y="64742"/>
                        <a:pt x="44040" y="70968"/>
                        <a:pt x="41658" y="78706"/>
                      </a:cubicBezTo>
                      <a:lnTo>
                        <a:pt x="880" y="222985"/>
                      </a:lnTo>
                      <a:cubicBezTo>
                        <a:pt x="-999" y="229761"/>
                        <a:pt x="162" y="237022"/>
                        <a:pt x="4063" y="242876"/>
                      </a:cubicBezTo>
                      <a:cubicBezTo>
                        <a:pt x="4511" y="243586"/>
                        <a:pt x="4999" y="244276"/>
                        <a:pt x="5522" y="244932"/>
                      </a:cubicBezTo>
                      <a:lnTo>
                        <a:pt x="102592" y="364811"/>
                      </a:lnTo>
                      <a:cubicBezTo>
                        <a:pt x="107903" y="371196"/>
                        <a:pt x="115707" y="374989"/>
                        <a:pt x="124008" y="375221"/>
                      </a:cubicBezTo>
                      <a:lnTo>
                        <a:pt x="285858" y="380525"/>
                      </a:lnTo>
                      <a:cubicBezTo>
                        <a:pt x="294166" y="380863"/>
                        <a:pt x="302209" y="377601"/>
                        <a:pt x="307938" y="371574"/>
                      </a:cubicBezTo>
                      <a:lnTo>
                        <a:pt x="412633" y="258458"/>
                      </a:lnTo>
                      <a:cubicBezTo>
                        <a:pt x="418070" y="252703"/>
                        <a:pt x="420371" y="244667"/>
                        <a:pt x="418799" y="236909"/>
                      </a:cubicBezTo>
                      <a:lnTo>
                        <a:pt x="387570" y="90442"/>
                      </a:lnTo>
                      <a:cubicBezTo>
                        <a:pt x="385726" y="82552"/>
                        <a:pt x="380382" y="75928"/>
                        <a:pt x="373049" y="72473"/>
                      </a:cubicBezTo>
                      <a:lnTo>
                        <a:pt x="229433" y="2986"/>
                      </a:lnTo>
                      <a:cubicBezTo>
                        <a:pt x="225262" y="964"/>
                        <a:pt x="220674" y="-57"/>
                        <a:pt x="216039" y="2"/>
                      </a:cubicBezTo>
                      <a:close/>
                    </a:path>
                  </a:pathLst>
                </a:custGeom>
                <a:solidFill>
                  <a:srgbClr val="326CE5"/>
                </a:solidFill>
                <a:ln w="6626" cap="flat">
                  <a:noFill/>
                  <a:prstDash val="solid"/>
                  <a:miter/>
                </a:ln>
              </p:spPr>
              <p:txBody>
                <a:bodyPr rtlCol="0" anchor="ctr"/>
                <a:lstStyle/>
                <a:p>
                  <a:endParaRPr lang="en-GB"/>
                </a:p>
              </p:txBody>
            </p:sp>
            <p:sp>
              <p:nvSpPr>
                <p:cNvPr id="93" name="Freeform 92">
                  <a:extLst>
                    <a:ext uri="{FF2B5EF4-FFF2-40B4-BE49-F238E27FC236}">
                      <a16:creationId xmlns:a16="http://schemas.microsoft.com/office/drawing/2014/main" id="{372FBBA6-9500-644B-8988-4D655B46FF2A}"/>
                    </a:ext>
                  </a:extLst>
                </p:cNvPr>
                <p:cNvSpPr/>
                <p:nvPr/>
              </p:nvSpPr>
              <p:spPr>
                <a:xfrm>
                  <a:off x="4663254" y="3817987"/>
                  <a:ext cx="442758" cy="401702"/>
                </a:xfrm>
                <a:custGeom>
                  <a:avLst/>
                  <a:gdLst>
                    <a:gd name="connsiteX0" fmla="*/ 228029 w 442758"/>
                    <a:gd name="connsiteY0" fmla="*/ 3 h 401702"/>
                    <a:gd name="connsiteX1" fmla="*/ 216691 w 442758"/>
                    <a:gd name="connsiteY1" fmla="*/ 2324 h 401702"/>
                    <a:gd name="connsiteX2" fmla="*/ 60477 w 442758"/>
                    <a:gd name="connsiteY2" fmla="*/ 65446 h 401702"/>
                    <a:gd name="connsiteX3" fmla="*/ 43967 w 442758"/>
                    <a:gd name="connsiteY3" fmla="*/ 83282 h 401702"/>
                    <a:gd name="connsiteX4" fmla="*/ 936 w 442758"/>
                    <a:gd name="connsiteY4" fmla="*/ 235385 h 401702"/>
                    <a:gd name="connsiteX5" fmla="*/ 4251 w 442758"/>
                    <a:gd name="connsiteY5" fmla="*/ 256338 h 401702"/>
                    <a:gd name="connsiteX6" fmla="*/ 5842 w 442758"/>
                    <a:gd name="connsiteY6" fmla="*/ 258526 h 401702"/>
                    <a:gd name="connsiteX7" fmla="*/ 108283 w 442758"/>
                    <a:gd name="connsiteY7" fmla="*/ 385101 h 401702"/>
                    <a:gd name="connsiteX8" fmla="*/ 130893 w 442758"/>
                    <a:gd name="connsiteY8" fmla="*/ 396042 h 401702"/>
                    <a:gd name="connsiteX9" fmla="*/ 301694 w 442758"/>
                    <a:gd name="connsiteY9" fmla="*/ 401678 h 401702"/>
                    <a:gd name="connsiteX10" fmla="*/ 325033 w 442758"/>
                    <a:gd name="connsiteY10" fmla="*/ 392262 h 401702"/>
                    <a:gd name="connsiteX11" fmla="*/ 435629 w 442758"/>
                    <a:gd name="connsiteY11" fmla="*/ 272914 h 401702"/>
                    <a:gd name="connsiteX12" fmla="*/ 442260 w 442758"/>
                    <a:gd name="connsiteY12" fmla="*/ 250171 h 401702"/>
                    <a:gd name="connsiteX13" fmla="*/ 409107 w 442758"/>
                    <a:gd name="connsiteY13" fmla="*/ 95549 h 401702"/>
                    <a:gd name="connsiteX14" fmla="*/ 393791 w 442758"/>
                    <a:gd name="connsiteY14" fmla="*/ 76652 h 401702"/>
                    <a:gd name="connsiteX15" fmla="*/ 242219 w 442758"/>
                    <a:gd name="connsiteY15" fmla="*/ 3120 h 401702"/>
                    <a:gd name="connsiteX16" fmla="*/ 228029 w 442758"/>
                    <a:gd name="connsiteY16" fmla="*/ 3 h 401702"/>
                    <a:gd name="connsiteX17" fmla="*/ 228029 w 442758"/>
                    <a:gd name="connsiteY17" fmla="*/ 10546 h 401702"/>
                    <a:gd name="connsiteX18" fmla="*/ 241290 w 442758"/>
                    <a:gd name="connsiteY18" fmla="*/ 13464 h 401702"/>
                    <a:gd name="connsiteX19" fmla="*/ 384906 w 442758"/>
                    <a:gd name="connsiteY19" fmla="*/ 82951 h 401702"/>
                    <a:gd name="connsiteX20" fmla="*/ 399427 w 442758"/>
                    <a:gd name="connsiteY20" fmla="*/ 100919 h 401702"/>
                    <a:gd name="connsiteX21" fmla="*/ 430590 w 442758"/>
                    <a:gd name="connsiteY21" fmla="*/ 247387 h 401702"/>
                    <a:gd name="connsiteX22" fmla="*/ 424490 w 442758"/>
                    <a:gd name="connsiteY22" fmla="*/ 268936 h 401702"/>
                    <a:gd name="connsiteX23" fmla="*/ 319795 w 442758"/>
                    <a:gd name="connsiteY23" fmla="*/ 382118 h 401702"/>
                    <a:gd name="connsiteX24" fmla="*/ 297716 w 442758"/>
                    <a:gd name="connsiteY24" fmla="*/ 391002 h 401702"/>
                    <a:gd name="connsiteX25" fmla="*/ 135932 w 442758"/>
                    <a:gd name="connsiteY25" fmla="*/ 385698 h 401702"/>
                    <a:gd name="connsiteX26" fmla="*/ 114516 w 442758"/>
                    <a:gd name="connsiteY26" fmla="*/ 375288 h 401702"/>
                    <a:gd name="connsiteX27" fmla="*/ 17247 w 442758"/>
                    <a:gd name="connsiteY27" fmla="*/ 255409 h 401702"/>
                    <a:gd name="connsiteX28" fmla="*/ 15722 w 442758"/>
                    <a:gd name="connsiteY28" fmla="*/ 253354 h 401702"/>
                    <a:gd name="connsiteX29" fmla="*/ 12605 w 442758"/>
                    <a:gd name="connsiteY29" fmla="*/ 233463 h 401702"/>
                    <a:gd name="connsiteX30" fmla="*/ 53383 w 442758"/>
                    <a:gd name="connsiteY30" fmla="*/ 89382 h 401702"/>
                    <a:gd name="connsiteX31" fmla="*/ 69031 w 442758"/>
                    <a:gd name="connsiteY31" fmla="*/ 72475 h 401702"/>
                    <a:gd name="connsiteX32" fmla="*/ 216956 w 442758"/>
                    <a:gd name="connsiteY32" fmla="*/ 12800 h 401702"/>
                    <a:gd name="connsiteX33" fmla="*/ 227764 w 442758"/>
                    <a:gd name="connsiteY33" fmla="*/ 10679 h 40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42758" h="401702">
                      <a:moveTo>
                        <a:pt x="228029" y="3"/>
                      </a:moveTo>
                      <a:cubicBezTo>
                        <a:pt x="224137" y="63"/>
                        <a:pt x="220292" y="852"/>
                        <a:pt x="216691" y="2324"/>
                      </a:cubicBezTo>
                      <a:lnTo>
                        <a:pt x="60477" y="65446"/>
                      </a:lnTo>
                      <a:cubicBezTo>
                        <a:pt x="52521" y="68530"/>
                        <a:pt x="46431" y="75114"/>
                        <a:pt x="43967" y="83282"/>
                      </a:cubicBezTo>
                      <a:lnTo>
                        <a:pt x="936" y="235385"/>
                      </a:lnTo>
                      <a:cubicBezTo>
                        <a:pt x="-1051" y="242520"/>
                        <a:pt x="159" y="250165"/>
                        <a:pt x="4251" y="256338"/>
                      </a:cubicBezTo>
                      <a:cubicBezTo>
                        <a:pt x="4705" y="257120"/>
                        <a:pt x="5239" y="257849"/>
                        <a:pt x="5842" y="258526"/>
                      </a:cubicBezTo>
                      <a:lnTo>
                        <a:pt x="108283" y="385101"/>
                      </a:lnTo>
                      <a:cubicBezTo>
                        <a:pt x="113892" y="391831"/>
                        <a:pt x="122134" y="395823"/>
                        <a:pt x="130893" y="396042"/>
                      </a:cubicBezTo>
                      <a:lnTo>
                        <a:pt x="301694" y="401678"/>
                      </a:lnTo>
                      <a:cubicBezTo>
                        <a:pt x="310466" y="402029"/>
                        <a:pt x="318960" y="398601"/>
                        <a:pt x="325033" y="392262"/>
                      </a:cubicBezTo>
                      <a:lnTo>
                        <a:pt x="435629" y="272914"/>
                      </a:lnTo>
                      <a:cubicBezTo>
                        <a:pt x="441424" y="266874"/>
                        <a:pt x="443904" y="258380"/>
                        <a:pt x="442260" y="250171"/>
                      </a:cubicBezTo>
                      <a:lnTo>
                        <a:pt x="409107" y="95549"/>
                      </a:lnTo>
                      <a:cubicBezTo>
                        <a:pt x="407198" y="87221"/>
                        <a:pt x="401542" y="80246"/>
                        <a:pt x="393791" y="76652"/>
                      </a:cubicBezTo>
                      <a:lnTo>
                        <a:pt x="242219" y="3120"/>
                      </a:lnTo>
                      <a:cubicBezTo>
                        <a:pt x="237796" y="998"/>
                        <a:pt x="232936" y="-69"/>
                        <a:pt x="228029" y="3"/>
                      </a:cubicBezTo>
                      <a:close/>
                      <a:moveTo>
                        <a:pt x="228029" y="10546"/>
                      </a:moveTo>
                      <a:cubicBezTo>
                        <a:pt x="232618" y="10486"/>
                        <a:pt x="237153" y="11488"/>
                        <a:pt x="241290" y="13464"/>
                      </a:cubicBezTo>
                      <a:lnTo>
                        <a:pt x="384906" y="82951"/>
                      </a:lnTo>
                      <a:cubicBezTo>
                        <a:pt x="392240" y="86405"/>
                        <a:pt x="397584" y="93023"/>
                        <a:pt x="399427" y="100919"/>
                      </a:cubicBezTo>
                      <a:lnTo>
                        <a:pt x="430590" y="247387"/>
                      </a:lnTo>
                      <a:cubicBezTo>
                        <a:pt x="432228" y="255137"/>
                        <a:pt x="429947" y="263193"/>
                        <a:pt x="424490" y="268936"/>
                      </a:cubicBezTo>
                      <a:lnTo>
                        <a:pt x="319795" y="382118"/>
                      </a:lnTo>
                      <a:cubicBezTo>
                        <a:pt x="314040" y="388098"/>
                        <a:pt x="306004" y="391334"/>
                        <a:pt x="297716" y="391002"/>
                      </a:cubicBezTo>
                      <a:lnTo>
                        <a:pt x="135932" y="385698"/>
                      </a:lnTo>
                      <a:cubicBezTo>
                        <a:pt x="127624" y="385486"/>
                        <a:pt x="119813" y="381687"/>
                        <a:pt x="114516" y="375288"/>
                      </a:cubicBezTo>
                      <a:lnTo>
                        <a:pt x="17247" y="255409"/>
                      </a:lnTo>
                      <a:lnTo>
                        <a:pt x="15722" y="253354"/>
                      </a:lnTo>
                      <a:cubicBezTo>
                        <a:pt x="11877" y="247479"/>
                        <a:pt x="10742" y="240232"/>
                        <a:pt x="12605" y="233463"/>
                      </a:cubicBezTo>
                      <a:lnTo>
                        <a:pt x="53383" y="89382"/>
                      </a:lnTo>
                      <a:cubicBezTo>
                        <a:pt x="55751" y="81658"/>
                        <a:pt x="61512" y="75432"/>
                        <a:pt x="69031" y="72475"/>
                      </a:cubicBezTo>
                      <a:lnTo>
                        <a:pt x="216956" y="12800"/>
                      </a:lnTo>
                      <a:cubicBezTo>
                        <a:pt x="220404" y="11461"/>
                        <a:pt x="224064" y="10745"/>
                        <a:pt x="227764" y="10679"/>
                      </a:cubicBezTo>
                      <a:close/>
                    </a:path>
                  </a:pathLst>
                </a:custGeom>
                <a:solidFill>
                  <a:srgbClr val="FFFFFF"/>
                </a:solidFill>
                <a:ln w="6626" cap="flat">
                  <a:noFill/>
                  <a:prstDash val="solid"/>
                  <a:miter/>
                </a:ln>
              </p:spPr>
              <p:txBody>
                <a:bodyPr rtlCol="0" anchor="ctr"/>
                <a:lstStyle/>
                <a:p>
                  <a:endParaRPr lang="en-GB"/>
                </a:p>
              </p:txBody>
            </p:sp>
          </p:grpSp>
          <p:sp>
            <p:nvSpPr>
              <p:cNvPr id="94" name="TextBox 93">
                <a:extLst>
                  <a:ext uri="{FF2B5EF4-FFF2-40B4-BE49-F238E27FC236}">
                    <a16:creationId xmlns:a16="http://schemas.microsoft.com/office/drawing/2014/main" id="{3F7C619E-7964-3141-BA4D-C542567B4AAB}"/>
                  </a:ext>
                </a:extLst>
              </p:cNvPr>
              <p:cNvSpPr txBox="1"/>
              <p:nvPr/>
            </p:nvSpPr>
            <p:spPr>
              <a:xfrm rot="114002">
                <a:off x="4756438" y="4094586"/>
                <a:ext cx="326097" cy="184266"/>
              </a:xfrm>
              <a:prstGeom prst="rect">
                <a:avLst/>
              </a:prstGeom>
              <a:noFill/>
            </p:spPr>
            <p:txBody>
              <a:bodyPr wrap="none" rtlCol="0">
                <a:spAutoFit/>
              </a:bodyPr>
              <a:lstStyle/>
              <a:p>
                <a:pPr algn="l"/>
                <a:r>
                  <a:rPr lang="en-GB" sz="543" spc="0" baseline="0" dirty="0">
                    <a:solidFill>
                      <a:srgbClr val="FFFFFF"/>
                    </a:solidFill>
                    <a:latin typeface="Open Sans"/>
                    <a:ea typeface="Open Sans"/>
                    <a:cs typeface="Open Sans"/>
                    <a:sym typeface="Open Sans"/>
                    <a:rtl val="0"/>
                  </a:rPr>
                  <a:t>etcd</a:t>
                </a:r>
              </a:p>
            </p:txBody>
          </p:sp>
          <p:sp>
            <p:nvSpPr>
              <p:cNvPr id="95" name="Freeform 94">
                <a:extLst>
                  <a:ext uri="{FF2B5EF4-FFF2-40B4-BE49-F238E27FC236}">
                    <a16:creationId xmlns:a16="http://schemas.microsoft.com/office/drawing/2014/main" id="{480FC7D2-21B8-2242-B072-A80CF7B0F59F}"/>
                  </a:ext>
                </a:extLst>
              </p:cNvPr>
              <p:cNvSpPr/>
              <p:nvPr/>
            </p:nvSpPr>
            <p:spPr>
              <a:xfrm>
                <a:off x="4762539" y="3892583"/>
                <a:ext cx="246103" cy="225966"/>
              </a:xfrm>
              <a:custGeom>
                <a:avLst/>
                <a:gdLst>
                  <a:gd name="connsiteX0" fmla="*/ 127352 w 246103"/>
                  <a:gd name="connsiteY0" fmla="*/ 0 h 225966"/>
                  <a:gd name="connsiteX1" fmla="*/ 26569 w 246103"/>
                  <a:gd name="connsiteY1" fmla="*/ 42037 h 225966"/>
                  <a:gd name="connsiteX2" fmla="*/ 47 w 246103"/>
                  <a:gd name="connsiteY2" fmla="*/ 140831 h 225966"/>
                  <a:gd name="connsiteX3" fmla="*/ 33199 w 246103"/>
                  <a:gd name="connsiteY3" fmla="*/ 182537 h 225966"/>
                  <a:gd name="connsiteX4" fmla="*/ 65025 w 246103"/>
                  <a:gd name="connsiteY4" fmla="*/ 222320 h 225966"/>
                  <a:gd name="connsiteX5" fmla="*/ 119528 w 246103"/>
                  <a:gd name="connsiteY5" fmla="*/ 224176 h 225966"/>
                  <a:gd name="connsiteX6" fmla="*/ 174097 w 246103"/>
                  <a:gd name="connsiteY6" fmla="*/ 225967 h 225966"/>
                  <a:gd name="connsiteX7" fmla="*/ 210100 w 246103"/>
                  <a:gd name="connsiteY7" fmla="*/ 186913 h 225966"/>
                  <a:gd name="connsiteX8" fmla="*/ 246103 w 246103"/>
                  <a:gd name="connsiteY8" fmla="*/ 147793 h 225966"/>
                  <a:gd name="connsiteX9" fmla="*/ 235627 w 246103"/>
                  <a:gd name="connsiteY9" fmla="*/ 97999 h 225966"/>
                  <a:gd name="connsiteX10" fmla="*/ 224024 w 246103"/>
                  <a:gd name="connsiteY10" fmla="*/ 47143 h 225966"/>
                  <a:gd name="connsiteX11" fmla="*/ 127418 w 246103"/>
                  <a:gd name="connsiteY11" fmla="*/ 199 h 22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6103" h="225966">
                    <a:moveTo>
                      <a:pt x="127352" y="0"/>
                    </a:moveTo>
                    <a:cubicBezTo>
                      <a:pt x="123970" y="0"/>
                      <a:pt x="27895" y="39783"/>
                      <a:pt x="26569" y="42037"/>
                    </a:cubicBezTo>
                    <a:cubicBezTo>
                      <a:pt x="23386" y="47275"/>
                      <a:pt x="-1213" y="138776"/>
                      <a:pt x="47" y="140831"/>
                    </a:cubicBezTo>
                    <a:cubicBezTo>
                      <a:pt x="1307" y="142887"/>
                      <a:pt x="15695" y="160723"/>
                      <a:pt x="33199" y="182537"/>
                    </a:cubicBezTo>
                    <a:lnTo>
                      <a:pt x="65025" y="222320"/>
                    </a:lnTo>
                    <a:lnTo>
                      <a:pt x="119528" y="224176"/>
                    </a:lnTo>
                    <a:lnTo>
                      <a:pt x="174097" y="225967"/>
                    </a:lnTo>
                    <a:lnTo>
                      <a:pt x="210100" y="186913"/>
                    </a:lnTo>
                    <a:lnTo>
                      <a:pt x="246103" y="147793"/>
                    </a:lnTo>
                    <a:lnTo>
                      <a:pt x="235627" y="97999"/>
                    </a:lnTo>
                    <a:cubicBezTo>
                      <a:pt x="229859" y="70548"/>
                      <a:pt x="224621" y="47673"/>
                      <a:pt x="224024" y="47143"/>
                    </a:cubicBezTo>
                    <a:cubicBezTo>
                      <a:pt x="222366" y="45552"/>
                      <a:pt x="129275" y="332"/>
                      <a:pt x="127418" y="199"/>
                    </a:cubicBezTo>
                    <a:close/>
                  </a:path>
                </a:pathLst>
              </a:custGeom>
              <a:solidFill>
                <a:srgbClr val="FFFFFF"/>
              </a:solidFill>
              <a:ln w="6626" cap="flat">
                <a:noFill/>
                <a:prstDash val="solid"/>
                <a:miter/>
              </a:ln>
            </p:spPr>
            <p:txBody>
              <a:bodyPr rtlCol="0" anchor="ctr"/>
              <a:lstStyle/>
              <a:p>
                <a:endParaRPr lang="en-GB"/>
              </a:p>
            </p:txBody>
          </p:sp>
          <p:sp>
            <p:nvSpPr>
              <p:cNvPr id="96" name="Freeform 95">
                <a:extLst>
                  <a:ext uri="{FF2B5EF4-FFF2-40B4-BE49-F238E27FC236}">
                    <a16:creationId xmlns:a16="http://schemas.microsoft.com/office/drawing/2014/main" id="{375A996F-32C2-F446-8797-9396CC70517D}"/>
                  </a:ext>
                </a:extLst>
              </p:cNvPr>
              <p:cNvSpPr/>
              <p:nvPr/>
            </p:nvSpPr>
            <p:spPr>
              <a:xfrm>
                <a:off x="4779626" y="3917978"/>
                <a:ext cx="210849" cy="190891"/>
              </a:xfrm>
              <a:custGeom>
                <a:avLst/>
                <a:gdLst>
                  <a:gd name="connsiteX0" fmla="*/ 208197 w 210849"/>
                  <a:gd name="connsiteY0" fmla="*/ 102507 h 190891"/>
                  <a:gd name="connsiteX1" fmla="*/ 205147 w 210849"/>
                  <a:gd name="connsiteY1" fmla="*/ 102507 h 190891"/>
                  <a:gd name="connsiteX2" fmla="*/ 187775 w 210849"/>
                  <a:gd name="connsiteY2" fmla="*/ 98131 h 190891"/>
                  <a:gd name="connsiteX3" fmla="*/ 191090 w 210849"/>
                  <a:gd name="connsiteY3" fmla="*/ 69487 h 190891"/>
                  <a:gd name="connsiteX4" fmla="*/ 171796 w 210849"/>
                  <a:gd name="connsiteY4" fmla="*/ 46811 h 190891"/>
                  <a:gd name="connsiteX5" fmla="*/ 186383 w 210849"/>
                  <a:gd name="connsiteY5" fmla="*/ 33550 h 190891"/>
                  <a:gd name="connsiteX6" fmla="*/ 189035 w 210849"/>
                  <a:gd name="connsiteY6" fmla="*/ 32158 h 190891"/>
                  <a:gd name="connsiteX7" fmla="*/ 187046 w 210849"/>
                  <a:gd name="connsiteY7" fmla="*/ 29970 h 190891"/>
                  <a:gd name="connsiteX8" fmla="*/ 151108 w 210849"/>
                  <a:gd name="connsiteY8" fmla="*/ 3846 h 190891"/>
                  <a:gd name="connsiteX9" fmla="*/ 148324 w 210849"/>
                  <a:gd name="connsiteY9" fmla="*/ 2586 h 190891"/>
                  <a:gd name="connsiteX10" fmla="*/ 147528 w 210849"/>
                  <a:gd name="connsiteY10" fmla="*/ 5304 h 190891"/>
                  <a:gd name="connsiteX11" fmla="*/ 137052 w 210849"/>
                  <a:gd name="connsiteY11" fmla="*/ 21814 h 190891"/>
                  <a:gd name="connsiteX12" fmla="*/ 108541 w 210849"/>
                  <a:gd name="connsiteY12" fmla="*/ 9813 h 190891"/>
                  <a:gd name="connsiteX13" fmla="*/ 79433 w 210849"/>
                  <a:gd name="connsiteY13" fmla="*/ 19891 h 190891"/>
                  <a:gd name="connsiteX14" fmla="*/ 70018 w 210849"/>
                  <a:gd name="connsiteY14" fmla="*/ 2785 h 190891"/>
                  <a:gd name="connsiteX15" fmla="*/ 69421 w 210849"/>
                  <a:gd name="connsiteY15" fmla="*/ 0 h 190891"/>
                  <a:gd name="connsiteX16" fmla="*/ 66570 w 210849"/>
                  <a:gd name="connsiteY16" fmla="*/ 1061 h 190891"/>
                  <a:gd name="connsiteX17" fmla="*/ 28843 w 210849"/>
                  <a:gd name="connsiteY17" fmla="*/ 24466 h 190891"/>
                  <a:gd name="connsiteX18" fmla="*/ 26787 w 210849"/>
                  <a:gd name="connsiteY18" fmla="*/ 26522 h 190891"/>
                  <a:gd name="connsiteX19" fmla="*/ 29307 w 210849"/>
                  <a:gd name="connsiteY19" fmla="*/ 28047 h 190891"/>
                  <a:gd name="connsiteX20" fmla="*/ 42899 w 210849"/>
                  <a:gd name="connsiteY20" fmla="*/ 42501 h 190891"/>
                  <a:gd name="connsiteX21" fmla="*/ 22212 w 210849"/>
                  <a:gd name="connsiteY21" fmla="*/ 63719 h 190891"/>
                  <a:gd name="connsiteX22" fmla="*/ 23538 w 210849"/>
                  <a:gd name="connsiteY22" fmla="*/ 92694 h 190891"/>
                  <a:gd name="connsiteX23" fmla="*/ 6034 w 210849"/>
                  <a:gd name="connsiteY23" fmla="*/ 95877 h 190891"/>
                  <a:gd name="connsiteX24" fmla="*/ 2984 w 210849"/>
                  <a:gd name="connsiteY24" fmla="*/ 95877 h 190891"/>
                  <a:gd name="connsiteX25" fmla="*/ 0 w 210849"/>
                  <a:gd name="connsiteY25" fmla="*/ 95877 h 190891"/>
                  <a:gd name="connsiteX26" fmla="*/ 0 w 210849"/>
                  <a:gd name="connsiteY26" fmla="*/ 98728 h 190891"/>
                  <a:gd name="connsiteX27" fmla="*/ 12797 w 210849"/>
                  <a:gd name="connsiteY27" fmla="*/ 139372 h 190891"/>
                  <a:gd name="connsiteX28" fmla="*/ 14256 w 210849"/>
                  <a:gd name="connsiteY28" fmla="*/ 141892 h 190891"/>
                  <a:gd name="connsiteX29" fmla="*/ 16642 w 210849"/>
                  <a:gd name="connsiteY29" fmla="*/ 140102 h 190891"/>
                  <a:gd name="connsiteX30" fmla="*/ 35606 w 210849"/>
                  <a:gd name="connsiteY30" fmla="*/ 132609 h 190891"/>
                  <a:gd name="connsiteX31" fmla="*/ 50856 w 210849"/>
                  <a:gd name="connsiteY31" fmla="*/ 157407 h 190891"/>
                  <a:gd name="connsiteX32" fmla="*/ 81024 w 210849"/>
                  <a:gd name="connsiteY32" fmla="*/ 165364 h 190891"/>
                  <a:gd name="connsiteX33" fmla="*/ 77842 w 210849"/>
                  <a:gd name="connsiteY33" fmla="*/ 184526 h 190891"/>
                  <a:gd name="connsiteX34" fmla="*/ 76648 w 210849"/>
                  <a:gd name="connsiteY34" fmla="*/ 187112 h 190891"/>
                  <a:gd name="connsiteX35" fmla="*/ 79566 w 210849"/>
                  <a:gd name="connsiteY35" fmla="*/ 187841 h 190891"/>
                  <a:gd name="connsiteX36" fmla="*/ 102308 w 210849"/>
                  <a:gd name="connsiteY36" fmla="*/ 190891 h 190891"/>
                  <a:gd name="connsiteX37" fmla="*/ 125117 w 210849"/>
                  <a:gd name="connsiteY37" fmla="*/ 189300 h 190891"/>
                  <a:gd name="connsiteX38" fmla="*/ 128101 w 210849"/>
                  <a:gd name="connsiteY38" fmla="*/ 188836 h 190891"/>
                  <a:gd name="connsiteX39" fmla="*/ 127040 w 210849"/>
                  <a:gd name="connsiteY39" fmla="*/ 186184 h 190891"/>
                  <a:gd name="connsiteX40" fmla="*/ 125183 w 210849"/>
                  <a:gd name="connsiteY40" fmla="*/ 166823 h 190891"/>
                  <a:gd name="connsiteX41" fmla="*/ 155683 w 210849"/>
                  <a:gd name="connsiteY41" fmla="*/ 160855 h 190891"/>
                  <a:gd name="connsiteX42" fmla="*/ 172525 w 210849"/>
                  <a:gd name="connsiteY42" fmla="*/ 137118 h 190891"/>
                  <a:gd name="connsiteX43" fmla="*/ 191090 w 210849"/>
                  <a:gd name="connsiteY43" fmla="*/ 145937 h 190891"/>
                  <a:gd name="connsiteX44" fmla="*/ 193345 w 210849"/>
                  <a:gd name="connsiteY44" fmla="*/ 147793 h 190891"/>
                  <a:gd name="connsiteX45" fmla="*/ 195002 w 210849"/>
                  <a:gd name="connsiteY45" fmla="*/ 145406 h 190891"/>
                  <a:gd name="connsiteX46" fmla="*/ 210451 w 210849"/>
                  <a:gd name="connsiteY46" fmla="*/ 105623 h 190891"/>
                  <a:gd name="connsiteX47" fmla="*/ 210849 w 210849"/>
                  <a:gd name="connsiteY47" fmla="*/ 102839 h 190891"/>
                  <a:gd name="connsiteX48" fmla="*/ 137052 w 210849"/>
                  <a:gd name="connsiteY48" fmla="*/ 134532 h 190891"/>
                  <a:gd name="connsiteX49" fmla="*/ 71874 w 210849"/>
                  <a:gd name="connsiteY49" fmla="*/ 132344 h 190891"/>
                  <a:gd name="connsiteX50" fmla="*/ 58613 w 210849"/>
                  <a:gd name="connsiteY50" fmla="*/ 104629 h 190891"/>
                  <a:gd name="connsiteX51" fmla="*/ 53707 w 210849"/>
                  <a:gd name="connsiteY51" fmla="*/ 74460 h 190891"/>
                  <a:gd name="connsiteX52" fmla="*/ 78041 w 210849"/>
                  <a:gd name="connsiteY52" fmla="*/ 54569 h 190891"/>
                  <a:gd name="connsiteX53" fmla="*/ 107347 w 210849"/>
                  <a:gd name="connsiteY53" fmla="*/ 40976 h 190891"/>
                  <a:gd name="connsiteX54" fmla="*/ 135593 w 210849"/>
                  <a:gd name="connsiteY54" fmla="*/ 56492 h 190891"/>
                  <a:gd name="connsiteX55" fmla="*/ 158667 w 210849"/>
                  <a:gd name="connsiteY55" fmla="*/ 78306 h 190891"/>
                  <a:gd name="connsiteX56" fmla="*/ 151705 w 210849"/>
                  <a:gd name="connsiteY56" fmla="*/ 107944 h 190891"/>
                  <a:gd name="connsiteX57" fmla="*/ 137052 w 210849"/>
                  <a:gd name="connsiteY57" fmla="*/ 134532 h 190891"/>
                  <a:gd name="connsiteX58" fmla="*/ 115039 w 210849"/>
                  <a:gd name="connsiteY58" fmla="*/ 85533 h 190891"/>
                  <a:gd name="connsiteX59" fmla="*/ 129195 w 210849"/>
                  <a:gd name="connsiteY59" fmla="*/ 98947 h 190891"/>
                  <a:gd name="connsiteX60" fmla="*/ 142555 w 210849"/>
                  <a:gd name="connsiteY60" fmla="*/ 86461 h 190891"/>
                  <a:gd name="connsiteX61" fmla="*/ 128399 w 210849"/>
                  <a:gd name="connsiteY61" fmla="*/ 73048 h 190891"/>
                  <a:gd name="connsiteX62" fmla="*/ 115039 w 210849"/>
                  <a:gd name="connsiteY62" fmla="*/ 85533 h 190891"/>
                  <a:gd name="connsiteX63" fmla="*/ 97203 w 210849"/>
                  <a:gd name="connsiteY63" fmla="*/ 84936 h 190891"/>
                  <a:gd name="connsiteX64" fmla="*/ 83942 w 210849"/>
                  <a:gd name="connsiteY64" fmla="*/ 99238 h 190891"/>
                  <a:gd name="connsiteX65" fmla="*/ 69640 w 210849"/>
                  <a:gd name="connsiteY65" fmla="*/ 85977 h 190891"/>
                  <a:gd name="connsiteX66" fmla="*/ 82901 w 210849"/>
                  <a:gd name="connsiteY66" fmla="*/ 71675 h 190891"/>
                  <a:gd name="connsiteX67" fmla="*/ 83942 w 210849"/>
                  <a:gd name="connsiteY67" fmla="*/ 71675 h 190891"/>
                  <a:gd name="connsiteX68" fmla="*/ 97203 w 210849"/>
                  <a:gd name="connsiteY68" fmla="*/ 84936 h 19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10849" h="190891">
                    <a:moveTo>
                      <a:pt x="208197" y="102507"/>
                    </a:moveTo>
                    <a:lnTo>
                      <a:pt x="205147" y="102507"/>
                    </a:lnTo>
                    <a:cubicBezTo>
                      <a:pt x="199106" y="102321"/>
                      <a:pt x="193179" y="100830"/>
                      <a:pt x="187775" y="98131"/>
                    </a:cubicBezTo>
                    <a:cubicBezTo>
                      <a:pt x="189870" y="88722"/>
                      <a:pt x="190977" y="79121"/>
                      <a:pt x="191090" y="69487"/>
                    </a:cubicBezTo>
                    <a:cubicBezTo>
                      <a:pt x="185388" y="61339"/>
                      <a:pt x="178923" y="53747"/>
                      <a:pt x="171796" y="46811"/>
                    </a:cubicBezTo>
                    <a:cubicBezTo>
                      <a:pt x="175416" y="41195"/>
                      <a:pt x="180448" y="36620"/>
                      <a:pt x="186383" y="33550"/>
                    </a:cubicBezTo>
                    <a:lnTo>
                      <a:pt x="189035" y="32158"/>
                    </a:lnTo>
                    <a:lnTo>
                      <a:pt x="187046" y="29970"/>
                    </a:lnTo>
                    <a:cubicBezTo>
                      <a:pt x="177067" y="18797"/>
                      <a:pt x="164814" y="9893"/>
                      <a:pt x="151108" y="3846"/>
                    </a:cubicBezTo>
                    <a:lnTo>
                      <a:pt x="148324" y="2586"/>
                    </a:lnTo>
                    <a:lnTo>
                      <a:pt x="147528" y="5304"/>
                    </a:lnTo>
                    <a:cubicBezTo>
                      <a:pt x="145625" y="11670"/>
                      <a:pt x="141998" y="17385"/>
                      <a:pt x="137052" y="21814"/>
                    </a:cubicBezTo>
                    <a:cubicBezTo>
                      <a:pt x="127935" y="16947"/>
                      <a:pt x="118394" y="12930"/>
                      <a:pt x="108541" y="9813"/>
                    </a:cubicBezTo>
                    <a:cubicBezTo>
                      <a:pt x="98549" y="12260"/>
                      <a:pt x="88802" y="15635"/>
                      <a:pt x="79433" y="19891"/>
                    </a:cubicBezTo>
                    <a:cubicBezTo>
                      <a:pt x="74778" y="15164"/>
                      <a:pt x="71523" y="9243"/>
                      <a:pt x="70018" y="2785"/>
                    </a:cubicBezTo>
                    <a:lnTo>
                      <a:pt x="69421" y="0"/>
                    </a:lnTo>
                    <a:lnTo>
                      <a:pt x="66570" y="1061"/>
                    </a:lnTo>
                    <a:cubicBezTo>
                      <a:pt x="52487" y="6113"/>
                      <a:pt x="39624" y="14090"/>
                      <a:pt x="28843" y="24466"/>
                    </a:cubicBezTo>
                    <a:lnTo>
                      <a:pt x="26787" y="26522"/>
                    </a:lnTo>
                    <a:lnTo>
                      <a:pt x="29307" y="28047"/>
                    </a:lnTo>
                    <a:cubicBezTo>
                      <a:pt x="35042" y="31568"/>
                      <a:pt x="39736" y="36560"/>
                      <a:pt x="42899" y="42501"/>
                    </a:cubicBezTo>
                    <a:cubicBezTo>
                      <a:pt x="35347" y="48900"/>
                      <a:pt x="28418" y="56008"/>
                      <a:pt x="22212" y="63719"/>
                    </a:cubicBezTo>
                    <a:cubicBezTo>
                      <a:pt x="21662" y="73399"/>
                      <a:pt x="22106" y="83106"/>
                      <a:pt x="23538" y="92694"/>
                    </a:cubicBezTo>
                    <a:cubicBezTo>
                      <a:pt x="17995" y="94988"/>
                      <a:pt x="12028" y="96075"/>
                      <a:pt x="6034" y="95877"/>
                    </a:cubicBezTo>
                    <a:cubicBezTo>
                      <a:pt x="5019" y="95943"/>
                      <a:pt x="3998" y="95943"/>
                      <a:pt x="2984" y="95877"/>
                    </a:cubicBezTo>
                    <a:lnTo>
                      <a:pt x="0" y="95877"/>
                    </a:lnTo>
                    <a:lnTo>
                      <a:pt x="0" y="98728"/>
                    </a:lnTo>
                    <a:cubicBezTo>
                      <a:pt x="1034" y="113089"/>
                      <a:pt x="5417" y="127007"/>
                      <a:pt x="12797" y="139372"/>
                    </a:cubicBezTo>
                    <a:lnTo>
                      <a:pt x="14256" y="141892"/>
                    </a:lnTo>
                    <a:lnTo>
                      <a:pt x="16642" y="140102"/>
                    </a:lnTo>
                    <a:cubicBezTo>
                      <a:pt x="22239" y="136057"/>
                      <a:pt x="28756" y="133485"/>
                      <a:pt x="35606" y="132609"/>
                    </a:cubicBezTo>
                    <a:cubicBezTo>
                      <a:pt x="39882" y="141342"/>
                      <a:pt x="44988" y="149650"/>
                      <a:pt x="50856" y="157407"/>
                    </a:cubicBezTo>
                    <a:cubicBezTo>
                      <a:pt x="60656" y="160948"/>
                      <a:pt x="70754" y="163613"/>
                      <a:pt x="81024" y="165364"/>
                    </a:cubicBezTo>
                    <a:cubicBezTo>
                      <a:pt x="81853" y="171928"/>
                      <a:pt x="80753" y="178585"/>
                      <a:pt x="77842" y="184526"/>
                    </a:cubicBezTo>
                    <a:lnTo>
                      <a:pt x="76648" y="187112"/>
                    </a:lnTo>
                    <a:lnTo>
                      <a:pt x="79566" y="187841"/>
                    </a:lnTo>
                    <a:cubicBezTo>
                      <a:pt x="87018" y="189638"/>
                      <a:pt x="94643" y="190659"/>
                      <a:pt x="102308" y="190891"/>
                    </a:cubicBezTo>
                    <a:lnTo>
                      <a:pt x="125117" y="189300"/>
                    </a:lnTo>
                    <a:lnTo>
                      <a:pt x="128101" y="188836"/>
                    </a:lnTo>
                    <a:lnTo>
                      <a:pt x="127040" y="186184"/>
                    </a:lnTo>
                    <a:cubicBezTo>
                      <a:pt x="124560" y="180044"/>
                      <a:pt x="123910" y="173320"/>
                      <a:pt x="125183" y="166823"/>
                    </a:cubicBezTo>
                    <a:cubicBezTo>
                      <a:pt x="135507" y="165762"/>
                      <a:pt x="145718" y="163766"/>
                      <a:pt x="155683" y="160855"/>
                    </a:cubicBezTo>
                    <a:cubicBezTo>
                      <a:pt x="162082" y="153529"/>
                      <a:pt x="167724" y="145579"/>
                      <a:pt x="172525" y="137118"/>
                    </a:cubicBezTo>
                    <a:cubicBezTo>
                      <a:pt x="179374" y="138404"/>
                      <a:pt x="185766" y="141441"/>
                      <a:pt x="191090" y="145937"/>
                    </a:cubicBezTo>
                    <a:lnTo>
                      <a:pt x="193345" y="147793"/>
                    </a:lnTo>
                    <a:lnTo>
                      <a:pt x="195002" y="145406"/>
                    </a:lnTo>
                    <a:cubicBezTo>
                      <a:pt x="203191" y="133538"/>
                      <a:pt x="208482" y="119912"/>
                      <a:pt x="210451" y="105623"/>
                    </a:cubicBezTo>
                    <a:lnTo>
                      <a:pt x="210849" y="102839"/>
                    </a:lnTo>
                    <a:close/>
                    <a:moveTo>
                      <a:pt x="137052" y="134532"/>
                    </a:moveTo>
                    <a:cubicBezTo>
                      <a:pt x="115483" y="139240"/>
                      <a:pt x="93079" y="138491"/>
                      <a:pt x="71874" y="132344"/>
                    </a:cubicBezTo>
                    <a:cubicBezTo>
                      <a:pt x="66219" y="123744"/>
                      <a:pt x="61763" y="114422"/>
                      <a:pt x="58613" y="104629"/>
                    </a:cubicBezTo>
                    <a:cubicBezTo>
                      <a:pt x="55550" y="94856"/>
                      <a:pt x="53899" y="84698"/>
                      <a:pt x="53707" y="74460"/>
                    </a:cubicBezTo>
                    <a:cubicBezTo>
                      <a:pt x="60927" y="66809"/>
                      <a:pt x="69109" y="60125"/>
                      <a:pt x="78041" y="54569"/>
                    </a:cubicBezTo>
                    <a:cubicBezTo>
                      <a:pt x="87197" y="48820"/>
                      <a:pt x="97044" y="44252"/>
                      <a:pt x="107347" y="40976"/>
                    </a:cubicBezTo>
                    <a:cubicBezTo>
                      <a:pt x="117373" y="44955"/>
                      <a:pt x="126861" y="50166"/>
                      <a:pt x="135593" y="56492"/>
                    </a:cubicBezTo>
                    <a:cubicBezTo>
                      <a:pt x="144206" y="62724"/>
                      <a:pt x="151957" y="70058"/>
                      <a:pt x="158667" y="78306"/>
                    </a:cubicBezTo>
                    <a:cubicBezTo>
                      <a:pt x="157765" y="88464"/>
                      <a:pt x="155425" y="98443"/>
                      <a:pt x="151705" y="107944"/>
                    </a:cubicBezTo>
                    <a:cubicBezTo>
                      <a:pt x="148039" y="117426"/>
                      <a:pt x="143105" y="126370"/>
                      <a:pt x="137052" y="134532"/>
                    </a:cubicBezTo>
                    <a:close/>
                    <a:moveTo>
                      <a:pt x="115039" y="85533"/>
                    </a:moveTo>
                    <a:cubicBezTo>
                      <a:pt x="115244" y="93145"/>
                      <a:pt x="121583" y="99152"/>
                      <a:pt x="129195" y="98947"/>
                    </a:cubicBezTo>
                    <a:cubicBezTo>
                      <a:pt x="136163" y="98761"/>
                      <a:pt x="141899" y="93403"/>
                      <a:pt x="142555" y="86461"/>
                    </a:cubicBezTo>
                    <a:cubicBezTo>
                      <a:pt x="142350" y="78850"/>
                      <a:pt x="136011" y="72842"/>
                      <a:pt x="128399" y="73048"/>
                    </a:cubicBezTo>
                    <a:cubicBezTo>
                      <a:pt x="121430" y="73233"/>
                      <a:pt x="115695" y="78591"/>
                      <a:pt x="115039" y="85533"/>
                    </a:cubicBezTo>
                    <a:close/>
                    <a:moveTo>
                      <a:pt x="97203" y="84936"/>
                    </a:moveTo>
                    <a:cubicBezTo>
                      <a:pt x="97488" y="92548"/>
                      <a:pt x="91554" y="98953"/>
                      <a:pt x="83942" y="99238"/>
                    </a:cubicBezTo>
                    <a:cubicBezTo>
                      <a:pt x="76330" y="99523"/>
                      <a:pt x="69925" y="93589"/>
                      <a:pt x="69640" y="85977"/>
                    </a:cubicBezTo>
                    <a:cubicBezTo>
                      <a:pt x="69355" y="78366"/>
                      <a:pt x="75289" y="71960"/>
                      <a:pt x="82901" y="71675"/>
                    </a:cubicBezTo>
                    <a:cubicBezTo>
                      <a:pt x="83246" y="71662"/>
                      <a:pt x="83597" y="71662"/>
                      <a:pt x="83942" y="71675"/>
                    </a:cubicBezTo>
                    <a:cubicBezTo>
                      <a:pt x="91268" y="71675"/>
                      <a:pt x="97203" y="77610"/>
                      <a:pt x="97203" y="84936"/>
                    </a:cubicBezTo>
                    <a:close/>
                  </a:path>
                </a:pathLst>
              </a:custGeom>
              <a:solidFill>
                <a:srgbClr val="326CE5"/>
              </a:solidFill>
              <a:ln w="6626" cap="flat">
                <a:noFill/>
                <a:prstDash val="solid"/>
                <a:miter/>
              </a:ln>
            </p:spPr>
            <p:txBody>
              <a:bodyPr rtlCol="0" anchor="ctr"/>
              <a:lstStyle/>
              <a:p>
                <a:endParaRPr lang="en-GB"/>
              </a:p>
            </p:txBody>
          </p:sp>
        </p:grpSp>
        <p:sp>
          <p:nvSpPr>
            <p:cNvPr id="97" name="TextBox 96">
              <a:extLst>
                <a:ext uri="{FF2B5EF4-FFF2-40B4-BE49-F238E27FC236}">
                  <a16:creationId xmlns:a16="http://schemas.microsoft.com/office/drawing/2014/main" id="{07A299CD-4158-684E-911A-A83F1E924491}"/>
                </a:ext>
              </a:extLst>
            </p:cNvPr>
            <p:cNvSpPr txBox="1"/>
            <p:nvPr/>
          </p:nvSpPr>
          <p:spPr>
            <a:xfrm>
              <a:off x="7154767" y="1627531"/>
              <a:ext cx="1508974" cy="277093"/>
            </a:xfrm>
            <a:prstGeom prst="rect">
              <a:avLst/>
            </a:prstGeom>
            <a:noFill/>
          </p:spPr>
          <p:txBody>
            <a:bodyPr wrap="none" rtlCol="0">
              <a:spAutoFit/>
            </a:bodyPr>
            <a:lstStyle/>
            <a:p>
              <a:pPr algn="l"/>
              <a:r>
                <a:rPr lang="en-GB" sz="1096" b="1" spc="0" baseline="0">
                  <a:solidFill>
                    <a:srgbClr val="FFFFFF"/>
                  </a:solidFill>
                  <a:latin typeface="Open Sans"/>
                  <a:ea typeface="Open Sans"/>
                  <a:cs typeface="Open Sans"/>
                  <a:sym typeface="Open Sans"/>
                  <a:rtl val="0"/>
                </a:rPr>
                <a:t>Kubernetes cluster</a:t>
              </a:r>
            </a:p>
          </p:txBody>
        </p:sp>
        <p:grpSp>
          <p:nvGrpSpPr>
            <p:cNvPr id="98" name="Content Placeholder 4">
              <a:extLst>
                <a:ext uri="{FF2B5EF4-FFF2-40B4-BE49-F238E27FC236}">
                  <a16:creationId xmlns:a16="http://schemas.microsoft.com/office/drawing/2014/main" id="{5B7D3DA6-B7A6-324B-8A20-B13341B78A70}"/>
                </a:ext>
              </a:extLst>
            </p:cNvPr>
            <p:cNvGrpSpPr/>
            <p:nvPr/>
          </p:nvGrpSpPr>
          <p:grpSpPr>
            <a:xfrm>
              <a:off x="5815013" y="2896518"/>
              <a:ext cx="555144" cy="600547"/>
              <a:chOff x="5815013" y="2896518"/>
              <a:chExt cx="555144" cy="600547"/>
            </a:xfrm>
          </p:grpSpPr>
          <p:grpSp>
            <p:nvGrpSpPr>
              <p:cNvPr id="99" name="Content Placeholder 4">
                <a:extLst>
                  <a:ext uri="{FF2B5EF4-FFF2-40B4-BE49-F238E27FC236}">
                    <a16:creationId xmlns:a16="http://schemas.microsoft.com/office/drawing/2014/main" id="{FED3350E-C4E6-604B-A02D-AFFE60B62259}"/>
                  </a:ext>
                </a:extLst>
              </p:cNvPr>
              <p:cNvGrpSpPr/>
              <p:nvPr/>
            </p:nvGrpSpPr>
            <p:grpSpPr>
              <a:xfrm>
                <a:off x="5815013" y="2896518"/>
                <a:ext cx="439111" cy="426308"/>
                <a:chOff x="5815013" y="2896518"/>
                <a:chExt cx="439111" cy="426308"/>
              </a:xfrm>
            </p:grpSpPr>
            <p:grpSp>
              <p:nvGrpSpPr>
                <p:cNvPr id="100" name="Content Placeholder 4">
                  <a:extLst>
                    <a:ext uri="{FF2B5EF4-FFF2-40B4-BE49-F238E27FC236}">
                      <a16:creationId xmlns:a16="http://schemas.microsoft.com/office/drawing/2014/main" id="{0E3DC9D1-AF9F-FA47-9307-F1E3E67A1A11}"/>
                    </a:ext>
                  </a:extLst>
                </p:cNvPr>
                <p:cNvGrpSpPr/>
                <p:nvPr/>
              </p:nvGrpSpPr>
              <p:grpSpPr>
                <a:xfrm>
                  <a:off x="5815013" y="2896518"/>
                  <a:ext cx="439111" cy="426308"/>
                  <a:chOff x="5815013" y="2896518"/>
                  <a:chExt cx="439111" cy="426308"/>
                </a:xfrm>
              </p:grpSpPr>
              <p:sp>
                <p:nvSpPr>
                  <p:cNvPr id="101" name="Freeform 100">
                    <a:extLst>
                      <a:ext uri="{FF2B5EF4-FFF2-40B4-BE49-F238E27FC236}">
                        <a16:creationId xmlns:a16="http://schemas.microsoft.com/office/drawing/2014/main" id="{A3291BCE-FCBF-D442-9D9C-E2A5C8D57C6B}"/>
                      </a:ext>
                    </a:extLst>
                  </p:cNvPr>
                  <p:cNvSpPr/>
                  <p:nvPr/>
                </p:nvSpPr>
                <p:spPr>
                  <a:xfrm>
                    <a:off x="5826460" y="2907785"/>
                    <a:ext cx="415965" cy="403571"/>
                  </a:xfrm>
                  <a:custGeom>
                    <a:avLst/>
                    <a:gdLst>
                      <a:gd name="connsiteX0" fmla="*/ 206556 w 415965"/>
                      <a:gd name="connsiteY0" fmla="*/ 41 h 403571"/>
                      <a:gd name="connsiteX1" fmla="*/ 195948 w 415965"/>
                      <a:gd name="connsiteY1" fmla="*/ 2693 h 403571"/>
                      <a:gd name="connsiteX2" fmla="*/ 51337 w 415965"/>
                      <a:gd name="connsiteY2" fmla="*/ 71849 h 403571"/>
                      <a:gd name="connsiteX3" fmla="*/ 36352 w 415965"/>
                      <a:gd name="connsiteY3" fmla="*/ 90414 h 403571"/>
                      <a:gd name="connsiteX4" fmla="*/ 680 w 415965"/>
                      <a:gd name="connsiteY4" fmla="*/ 245634 h 403571"/>
                      <a:gd name="connsiteX5" fmla="*/ 4460 w 415965"/>
                      <a:gd name="connsiteY5" fmla="*/ 266652 h 403571"/>
                      <a:gd name="connsiteX6" fmla="*/ 6051 w 415965"/>
                      <a:gd name="connsiteY6" fmla="*/ 268841 h 403571"/>
                      <a:gd name="connsiteX7" fmla="*/ 106105 w 415965"/>
                      <a:gd name="connsiteY7" fmla="*/ 393294 h 403571"/>
                      <a:gd name="connsiteX8" fmla="*/ 127720 w 415965"/>
                      <a:gd name="connsiteY8" fmla="*/ 403572 h 403571"/>
                      <a:gd name="connsiteX9" fmla="*/ 288244 w 415965"/>
                      <a:gd name="connsiteY9" fmla="*/ 403572 h 403571"/>
                      <a:gd name="connsiteX10" fmla="*/ 309859 w 415965"/>
                      <a:gd name="connsiteY10" fmla="*/ 393294 h 403571"/>
                      <a:gd name="connsiteX11" fmla="*/ 409913 w 415965"/>
                      <a:gd name="connsiteY11" fmla="*/ 268774 h 403571"/>
                      <a:gd name="connsiteX12" fmla="*/ 415284 w 415965"/>
                      <a:gd name="connsiteY12" fmla="*/ 245567 h 403571"/>
                      <a:gd name="connsiteX13" fmla="*/ 379545 w 415965"/>
                      <a:gd name="connsiteY13" fmla="*/ 90414 h 403571"/>
                      <a:gd name="connsiteX14" fmla="*/ 364561 w 415965"/>
                      <a:gd name="connsiteY14" fmla="*/ 71783 h 403571"/>
                      <a:gd name="connsiteX15" fmla="*/ 219950 w 415965"/>
                      <a:gd name="connsiteY15" fmla="*/ 2693 h 403571"/>
                      <a:gd name="connsiteX16" fmla="*/ 206556 w 415965"/>
                      <a:gd name="connsiteY16" fmla="*/ 41 h 403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5965" h="403571">
                        <a:moveTo>
                          <a:pt x="206556" y="41"/>
                        </a:moveTo>
                        <a:cubicBezTo>
                          <a:pt x="202883" y="247"/>
                          <a:pt x="199283" y="1148"/>
                          <a:pt x="195948" y="2693"/>
                        </a:cubicBezTo>
                        <a:lnTo>
                          <a:pt x="51337" y="71849"/>
                        </a:lnTo>
                        <a:cubicBezTo>
                          <a:pt x="43778" y="75436"/>
                          <a:pt x="38262" y="82272"/>
                          <a:pt x="36352" y="90414"/>
                        </a:cubicBezTo>
                        <a:lnTo>
                          <a:pt x="680" y="245634"/>
                        </a:lnTo>
                        <a:cubicBezTo>
                          <a:pt x="-964" y="252861"/>
                          <a:pt x="402" y="260446"/>
                          <a:pt x="4460" y="266652"/>
                        </a:cubicBezTo>
                        <a:cubicBezTo>
                          <a:pt x="4944" y="267415"/>
                          <a:pt x="5481" y="268144"/>
                          <a:pt x="6051" y="268841"/>
                        </a:cubicBezTo>
                        <a:lnTo>
                          <a:pt x="106105" y="393294"/>
                        </a:lnTo>
                        <a:cubicBezTo>
                          <a:pt x="111389" y="399805"/>
                          <a:pt x="119333" y="403585"/>
                          <a:pt x="127720" y="403572"/>
                        </a:cubicBezTo>
                        <a:lnTo>
                          <a:pt x="288244" y="403572"/>
                        </a:lnTo>
                        <a:cubicBezTo>
                          <a:pt x="296632" y="403585"/>
                          <a:pt x="304575" y="399805"/>
                          <a:pt x="309859" y="393294"/>
                        </a:cubicBezTo>
                        <a:lnTo>
                          <a:pt x="409913" y="268774"/>
                        </a:lnTo>
                        <a:cubicBezTo>
                          <a:pt x="415158" y="262270"/>
                          <a:pt x="417140" y="253716"/>
                          <a:pt x="415284" y="245567"/>
                        </a:cubicBezTo>
                        <a:lnTo>
                          <a:pt x="379545" y="90414"/>
                        </a:lnTo>
                        <a:cubicBezTo>
                          <a:pt x="377643" y="82252"/>
                          <a:pt x="372126" y="75396"/>
                          <a:pt x="364561" y="71783"/>
                        </a:cubicBezTo>
                        <a:lnTo>
                          <a:pt x="219950" y="2693"/>
                        </a:lnTo>
                        <a:cubicBezTo>
                          <a:pt x="215780" y="698"/>
                          <a:pt x="211171" y="-211"/>
                          <a:pt x="206556" y="41"/>
                        </a:cubicBezTo>
                        <a:close/>
                      </a:path>
                    </a:pathLst>
                  </a:custGeom>
                  <a:solidFill>
                    <a:srgbClr val="326CE5"/>
                  </a:solidFill>
                  <a:ln w="6626" cap="flat">
                    <a:noFill/>
                    <a:prstDash val="solid"/>
                    <a:miter/>
                  </a:ln>
                </p:spPr>
                <p:txBody>
                  <a:bodyPr rtlCol="0" anchor="ctr"/>
                  <a:lstStyle/>
                  <a:p>
                    <a:endParaRPr lang="en-GB"/>
                  </a:p>
                </p:txBody>
              </p:sp>
              <p:sp>
                <p:nvSpPr>
                  <p:cNvPr id="102" name="Freeform 101">
                    <a:extLst>
                      <a:ext uri="{FF2B5EF4-FFF2-40B4-BE49-F238E27FC236}">
                        <a16:creationId xmlns:a16="http://schemas.microsoft.com/office/drawing/2014/main" id="{F1BD06B1-7D6E-7C48-A78F-C4F021FA5A04}"/>
                      </a:ext>
                    </a:extLst>
                  </p:cNvPr>
                  <p:cNvSpPr/>
                  <p:nvPr/>
                </p:nvSpPr>
                <p:spPr>
                  <a:xfrm>
                    <a:off x="5815013" y="2896518"/>
                    <a:ext cx="439111" cy="426308"/>
                  </a:xfrm>
                  <a:custGeom>
                    <a:avLst/>
                    <a:gdLst>
                      <a:gd name="connsiteX0" fmla="*/ 217938 w 439111"/>
                      <a:gd name="connsiteY0" fmla="*/ 102 h 426308"/>
                      <a:gd name="connsiteX1" fmla="*/ 206732 w 439111"/>
                      <a:gd name="connsiteY1" fmla="*/ 2887 h 426308"/>
                      <a:gd name="connsiteX2" fmla="*/ 54232 w 439111"/>
                      <a:gd name="connsiteY2" fmla="*/ 75822 h 426308"/>
                      <a:gd name="connsiteX3" fmla="*/ 38385 w 439111"/>
                      <a:gd name="connsiteY3" fmla="*/ 95713 h 426308"/>
                      <a:gd name="connsiteX4" fmla="*/ 724 w 439111"/>
                      <a:gd name="connsiteY4" fmla="*/ 259552 h 426308"/>
                      <a:gd name="connsiteX5" fmla="*/ 4702 w 439111"/>
                      <a:gd name="connsiteY5" fmla="*/ 281698 h 426308"/>
                      <a:gd name="connsiteX6" fmla="*/ 6360 w 439111"/>
                      <a:gd name="connsiteY6" fmla="*/ 284019 h 426308"/>
                      <a:gd name="connsiteX7" fmla="*/ 112049 w 439111"/>
                      <a:gd name="connsiteY7" fmla="*/ 415435 h 426308"/>
                      <a:gd name="connsiteX8" fmla="*/ 134858 w 439111"/>
                      <a:gd name="connsiteY8" fmla="*/ 426309 h 426308"/>
                      <a:gd name="connsiteX9" fmla="*/ 304134 w 439111"/>
                      <a:gd name="connsiteY9" fmla="*/ 426309 h 426308"/>
                      <a:gd name="connsiteX10" fmla="*/ 327009 w 439111"/>
                      <a:gd name="connsiteY10" fmla="*/ 415435 h 426308"/>
                      <a:gd name="connsiteX11" fmla="*/ 432765 w 439111"/>
                      <a:gd name="connsiteY11" fmla="*/ 283820 h 426308"/>
                      <a:gd name="connsiteX12" fmla="*/ 438401 w 439111"/>
                      <a:gd name="connsiteY12" fmla="*/ 259287 h 426308"/>
                      <a:gd name="connsiteX13" fmla="*/ 400674 w 439111"/>
                      <a:gd name="connsiteY13" fmla="*/ 95448 h 426308"/>
                      <a:gd name="connsiteX14" fmla="*/ 384893 w 439111"/>
                      <a:gd name="connsiteY14" fmla="*/ 75557 h 426308"/>
                      <a:gd name="connsiteX15" fmla="*/ 232392 w 439111"/>
                      <a:gd name="connsiteY15" fmla="*/ 2622 h 426308"/>
                      <a:gd name="connsiteX16" fmla="*/ 217938 w 439111"/>
                      <a:gd name="connsiteY16" fmla="*/ 102 h 426308"/>
                      <a:gd name="connsiteX17" fmla="*/ 217938 w 439111"/>
                      <a:gd name="connsiteY17" fmla="*/ 11308 h 426308"/>
                      <a:gd name="connsiteX18" fmla="*/ 231199 w 439111"/>
                      <a:gd name="connsiteY18" fmla="*/ 14026 h 426308"/>
                      <a:gd name="connsiteX19" fmla="*/ 376008 w 439111"/>
                      <a:gd name="connsiteY19" fmla="*/ 82784 h 426308"/>
                      <a:gd name="connsiteX20" fmla="*/ 390993 w 439111"/>
                      <a:gd name="connsiteY20" fmla="*/ 101416 h 426308"/>
                      <a:gd name="connsiteX21" fmla="*/ 426731 w 439111"/>
                      <a:gd name="connsiteY21" fmla="*/ 256569 h 426308"/>
                      <a:gd name="connsiteX22" fmla="*/ 421361 w 439111"/>
                      <a:gd name="connsiteY22" fmla="*/ 279775 h 426308"/>
                      <a:gd name="connsiteX23" fmla="*/ 321307 w 439111"/>
                      <a:gd name="connsiteY23" fmla="*/ 404296 h 426308"/>
                      <a:gd name="connsiteX24" fmla="*/ 299692 w 439111"/>
                      <a:gd name="connsiteY24" fmla="*/ 414573 h 426308"/>
                      <a:gd name="connsiteX25" fmla="*/ 139168 w 439111"/>
                      <a:gd name="connsiteY25" fmla="*/ 414573 h 426308"/>
                      <a:gd name="connsiteX26" fmla="*/ 117553 w 439111"/>
                      <a:gd name="connsiteY26" fmla="*/ 404229 h 426308"/>
                      <a:gd name="connsiteX27" fmla="*/ 17499 w 439111"/>
                      <a:gd name="connsiteY27" fmla="*/ 279775 h 426308"/>
                      <a:gd name="connsiteX28" fmla="*/ 15908 w 439111"/>
                      <a:gd name="connsiteY28" fmla="*/ 277587 h 426308"/>
                      <a:gd name="connsiteX29" fmla="*/ 12128 w 439111"/>
                      <a:gd name="connsiteY29" fmla="*/ 256569 h 426308"/>
                      <a:gd name="connsiteX30" fmla="*/ 47800 w 439111"/>
                      <a:gd name="connsiteY30" fmla="*/ 101349 h 426308"/>
                      <a:gd name="connsiteX31" fmla="*/ 62785 w 439111"/>
                      <a:gd name="connsiteY31" fmla="*/ 82784 h 426308"/>
                      <a:gd name="connsiteX32" fmla="*/ 207329 w 439111"/>
                      <a:gd name="connsiteY32" fmla="*/ 14026 h 426308"/>
                      <a:gd name="connsiteX33" fmla="*/ 217938 w 439111"/>
                      <a:gd name="connsiteY33" fmla="*/ 11308 h 42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9111" h="426308">
                        <a:moveTo>
                          <a:pt x="217938" y="102"/>
                        </a:moveTo>
                        <a:cubicBezTo>
                          <a:pt x="214059" y="288"/>
                          <a:pt x="210247" y="1236"/>
                          <a:pt x="206732" y="2887"/>
                        </a:cubicBezTo>
                        <a:lnTo>
                          <a:pt x="54232" y="75822"/>
                        </a:lnTo>
                        <a:cubicBezTo>
                          <a:pt x="46176" y="79674"/>
                          <a:pt x="40341" y="87001"/>
                          <a:pt x="38385" y="95713"/>
                        </a:cubicBezTo>
                        <a:lnTo>
                          <a:pt x="724" y="259552"/>
                        </a:lnTo>
                        <a:cubicBezTo>
                          <a:pt x="-1020" y="267171"/>
                          <a:pt x="419" y="275167"/>
                          <a:pt x="4702" y="281698"/>
                        </a:cubicBezTo>
                        <a:cubicBezTo>
                          <a:pt x="5232" y="282494"/>
                          <a:pt x="5763" y="283290"/>
                          <a:pt x="6360" y="284019"/>
                        </a:cubicBezTo>
                        <a:lnTo>
                          <a:pt x="112049" y="415435"/>
                        </a:lnTo>
                        <a:cubicBezTo>
                          <a:pt x="117626" y="422311"/>
                          <a:pt x="126006" y="426309"/>
                          <a:pt x="134858" y="426309"/>
                        </a:cubicBezTo>
                        <a:lnTo>
                          <a:pt x="304134" y="426309"/>
                        </a:lnTo>
                        <a:cubicBezTo>
                          <a:pt x="313012" y="426329"/>
                          <a:pt x="321420" y="422330"/>
                          <a:pt x="327009" y="415435"/>
                        </a:cubicBezTo>
                        <a:lnTo>
                          <a:pt x="432765" y="283820"/>
                        </a:lnTo>
                        <a:cubicBezTo>
                          <a:pt x="438268" y="276918"/>
                          <a:pt x="440337" y="267894"/>
                          <a:pt x="438401" y="259287"/>
                        </a:cubicBezTo>
                        <a:lnTo>
                          <a:pt x="400674" y="95448"/>
                        </a:lnTo>
                        <a:cubicBezTo>
                          <a:pt x="398718" y="86762"/>
                          <a:pt x="392909" y="79436"/>
                          <a:pt x="384893" y="75557"/>
                        </a:cubicBezTo>
                        <a:lnTo>
                          <a:pt x="232392" y="2622"/>
                        </a:lnTo>
                        <a:cubicBezTo>
                          <a:pt x="227870" y="553"/>
                          <a:pt x="222891" y="-316"/>
                          <a:pt x="217938" y="102"/>
                        </a:cubicBezTo>
                        <a:close/>
                        <a:moveTo>
                          <a:pt x="217938" y="11308"/>
                        </a:moveTo>
                        <a:cubicBezTo>
                          <a:pt x="222513" y="11102"/>
                          <a:pt x="227075" y="12037"/>
                          <a:pt x="231199" y="14026"/>
                        </a:cubicBezTo>
                        <a:lnTo>
                          <a:pt x="376008" y="82784"/>
                        </a:lnTo>
                        <a:cubicBezTo>
                          <a:pt x="383554" y="86418"/>
                          <a:pt x="389064" y="93260"/>
                          <a:pt x="390993" y="101416"/>
                        </a:cubicBezTo>
                        <a:lnTo>
                          <a:pt x="426731" y="256569"/>
                        </a:lnTo>
                        <a:cubicBezTo>
                          <a:pt x="428588" y="264718"/>
                          <a:pt x="426605" y="273271"/>
                          <a:pt x="421361" y="279775"/>
                        </a:cubicBezTo>
                        <a:lnTo>
                          <a:pt x="321307" y="404296"/>
                        </a:lnTo>
                        <a:cubicBezTo>
                          <a:pt x="316023" y="410807"/>
                          <a:pt x="308079" y="414586"/>
                          <a:pt x="299692" y="414573"/>
                        </a:cubicBezTo>
                        <a:lnTo>
                          <a:pt x="139168" y="414573"/>
                        </a:lnTo>
                        <a:cubicBezTo>
                          <a:pt x="130767" y="414566"/>
                          <a:pt x="122824" y="410767"/>
                          <a:pt x="117553" y="404229"/>
                        </a:cubicBezTo>
                        <a:lnTo>
                          <a:pt x="17499" y="279775"/>
                        </a:lnTo>
                        <a:cubicBezTo>
                          <a:pt x="16929" y="279079"/>
                          <a:pt x="16392" y="278350"/>
                          <a:pt x="15908" y="277587"/>
                        </a:cubicBezTo>
                        <a:cubicBezTo>
                          <a:pt x="11850" y="271381"/>
                          <a:pt x="10484" y="263796"/>
                          <a:pt x="12128" y="256569"/>
                        </a:cubicBezTo>
                        <a:lnTo>
                          <a:pt x="47800" y="101349"/>
                        </a:lnTo>
                        <a:cubicBezTo>
                          <a:pt x="49729" y="93214"/>
                          <a:pt x="55239" y="86391"/>
                          <a:pt x="62785" y="82784"/>
                        </a:cubicBezTo>
                        <a:lnTo>
                          <a:pt x="207329" y="14026"/>
                        </a:lnTo>
                        <a:cubicBezTo>
                          <a:pt x="210651" y="12428"/>
                          <a:pt x="214258" y="11507"/>
                          <a:pt x="217938" y="11308"/>
                        </a:cubicBezTo>
                        <a:close/>
                      </a:path>
                    </a:pathLst>
                  </a:custGeom>
                  <a:solidFill>
                    <a:srgbClr val="FFFFFF"/>
                  </a:solidFill>
                  <a:ln w="6626" cap="flat">
                    <a:noFill/>
                    <a:prstDash val="solid"/>
                    <a:miter/>
                  </a:ln>
                </p:spPr>
                <p:txBody>
                  <a:bodyPr rtlCol="0" anchor="ctr"/>
                  <a:lstStyle/>
                  <a:p>
                    <a:endParaRPr lang="en-GB"/>
                  </a:p>
                </p:txBody>
              </p:sp>
            </p:grpSp>
            <p:sp>
              <p:nvSpPr>
                <p:cNvPr id="103" name="TextBox 102">
                  <a:extLst>
                    <a:ext uri="{FF2B5EF4-FFF2-40B4-BE49-F238E27FC236}">
                      <a16:creationId xmlns:a16="http://schemas.microsoft.com/office/drawing/2014/main" id="{7366FB5D-27E2-354D-AD94-FDD758FAFB3A}"/>
                    </a:ext>
                  </a:extLst>
                </p:cNvPr>
                <p:cNvSpPr txBox="1"/>
                <p:nvPr/>
              </p:nvSpPr>
              <p:spPr>
                <a:xfrm>
                  <a:off x="5898280" y="3158620"/>
                  <a:ext cx="282337" cy="184266"/>
                </a:xfrm>
                <a:prstGeom prst="rect">
                  <a:avLst/>
                </a:prstGeom>
                <a:noFill/>
              </p:spPr>
              <p:txBody>
                <a:bodyPr wrap="none" rtlCol="0">
                  <a:spAutoFit/>
                </a:bodyPr>
                <a:lstStyle/>
                <a:p>
                  <a:pPr algn="l"/>
                  <a:r>
                    <a:rPr lang="en-GB" sz="522" spc="0" baseline="0" dirty="0">
                      <a:solidFill>
                        <a:srgbClr val="FFFFFF"/>
                      </a:solidFill>
                      <a:latin typeface="Open Sans"/>
                      <a:ea typeface="Open Sans"/>
                      <a:cs typeface="Open Sans"/>
                      <a:sym typeface="Open Sans"/>
                      <a:rtl val="0"/>
                    </a:rPr>
                    <a:t>api</a:t>
                  </a:r>
                </a:p>
              </p:txBody>
            </p:sp>
            <p:sp>
              <p:nvSpPr>
                <p:cNvPr id="104" name="Freeform 103">
                  <a:extLst>
                    <a:ext uri="{FF2B5EF4-FFF2-40B4-BE49-F238E27FC236}">
                      <a16:creationId xmlns:a16="http://schemas.microsoft.com/office/drawing/2014/main" id="{F0D948B6-2C4D-4C48-9FD3-9C08673C38D3}"/>
                    </a:ext>
                  </a:extLst>
                </p:cNvPr>
                <p:cNvSpPr/>
                <p:nvPr/>
              </p:nvSpPr>
              <p:spPr>
                <a:xfrm>
                  <a:off x="5912421" y="2975854"/>
                  <a:ext cx="244320" cy="239360"/>
                </a:xfrm>
                <a:custGeom>
                  <a:avLst/>
                  <a:gdLst>
                    <a:gd name="connsiteX0" fmla="*/ 121590 w 244320"/>
                    <a:gd name="connsiteY0" fmla="*/ 398 h 239360"/>
                    <a:gd name="connsiteX1" fmla="*/ 23061 w 244320"/>
                    <a:gd name="connsiteY1" fmla="*/ 48800 h 239360"/>
                    <a:gd name="connsiteX2" fmla="*/ 54 w 244320"/>
                    <a:gd name="connsiteY2" fmla="*/ 154888 h 239360"/>
                    <a:gd name="connsiteX3" fmla="*/ 34200 w 244320"/>
                    <a:gd name="connsiteY3" fmla="*/ 198251 h 239360"/>
                    <a:gd name="connsiteX4" fmla="*/ 67353 w 244320"/>
                    <a:gd name="connsiteY4" fmla="*/ 239360 h 239360"/>
                    <a:gd name="connsiteX5" fmla="*/ 175496 w 244320"/>
                    <a:gd name="connsiteY5" fmla="*/ 239360 h 239360"/>
                    <a:gd name="connsiteX6" fmla="*/ 209908 w 244320"/>
                    <a:gd name="connsiteY6" fmla="*/ 196328 h 239360"/>
                    <a:gd name="connsiteX7" fmla="*/ 244320 w 244320"/>
                    <a:gd name="connsiteY7" fmla="*/ 153363 h 239360"/>
                    <a:gd name="connsiteX8" fmla="*/ 232319 w 244320"/>
                    <a:gd name="connsiteY8" fmla="*/ 100319 h 239360"/>
                    <a:gd name="connsiteX9" fmla="*/ 219058 w 244320"/>
                    <a:gd name="connsiteY9" fmla="*/ 46413 h 239360"/>
                    <a:gd name="connsiteX10" fmla="*/ 121789 w 244320"/>
                    <a:gd name="connsiteY10" fmla="*/ 0 h 239360"/>
                    <a:gd name="connsiteX11" fmla="*/ 127359 w 244320"/>
                    <a:gd name="connsiteY11" fmla="*/ 48668 h 239360"/>
                    <a:gd name="connsiteX12" fmla="*/ 142078 w 244320"/>
                    <a:gd name="connsiteY12" fmla="*/ 56492 h 239360"/>
                    <a:gd name="connsiteX13" fmla="*/ 163097 w 244320"/>
                    <a:gd name="connsiteY13" fmla="*/ 53839 h 239360"/>
                    <a:gd name="connsiteX14" fmla="*/ 163959 w 244320"/>
                    <a:gd name="connsiteY14" fmla="*/ 75057 h 239360"/>
                    <a:gd name="connsiteX15" fmla="*/ 172976 w 244320"/>
                    <a:gd name="connsiteY15" fmla="*/ 94219 h 239360"/>
                    <a:gd name="connsiteX16" fmla="*/ 153085 w 244320"/>
                    <a:gd name="connsiteY16" fmla="*/ 101579 h 239360"/>
                    <a:gd name="connsiteX17" fmla="*/ 137569 w 244320"/>
                    <a:gd name="connsiteY17" fmla="*/ 116100 h 239360"/>
                    <a:gd name="connsiteX18" fmla="*/ 124309 w 244320"/>
                    <a:gd name="connsiteY18" fmla="*/ 99457 h 239360"/>
                    <a:gd name="connsiteX19" fmla="*/ 105743 w 244320"/>
                    <a:gd name="connsiteY19" fmla="*/ 89246 h 239360"/>
                    <a:gd name="connsiteX20" fmla="*/ 117546 w 244320"/>
                    <a:gd name="connsiteY20" fmla="*/ 71543 h 239360"/>
                    <a:gd name="connsiteX21" fmla="*/ 121524 w 244320"/>
                    <a:gd name="connsiteY21" fmla="*/ 50723 h 239360"/>
                    <a:gd name="connsiteX22" fmla="*/ 124972 w 244320"/>
                    <a:gd name="connsiteY22" fmla="*/ 48999 h 239360"/>
                    <a:gd name="connsiteX23" fmla="*/ 127226 w 244320"/>
                    <a:gd name="connsiteY23" fmla="*/ 48668 h 239360"/>
                    <a:gd name="connsiteX24" fmla="*/ 140023 w 244320"/>
                    <a:gd name="connsiteY24" fmla="*/ 62592 h 239360"/>
                    <a:gd name="connsiteX25" fmla="*/ 134586 w 244320"/>
                    <a:gd name="connsiteY25" fmla="*/ 63387 h 239360"/>
                    <a:gd name="connsiteX26" fmla="*/ 122366 w 244320"/>
                    <a:gd name="connsiteY26" fmla="*/ 86309 h 239360"/>
                    <a:gd name="connsiteX27" fmla="*/ 145281 w 244320"/>
                    <a:gd name="connsiteY27" fmla="*/ 98529 h 239360"/>
                    <a:gd name="connsiteX28" fmla="*/ 157507 w 244320"/>
                    <a:gd name="connsiteY28" fmla="*/ 75607 h 239360"/>
                    <a:gd name="connsiteX29" fmla="*/ 140023 w 244320"/>
                    <a:gd name="connsiteY29" fmla="*/ 62592 h 239360"/>
                    <a:gd name="connsiteX30" fmla="*/ 67088 w 244320"/>
                    <a:gd name="connsiteY30" fmla="*/ 94285 h 239360"/>
                    <a:gd name="connsiteX31" fmla="*/ 70734 w 244320"/>
                    <a:gd name="connsiteY31" fmla="*/ 94948 h 239360"/>
                    <a:gd name="connsiteX32" fmla="*/ 78824 w 244320"/>
                    <a:gd name="connsiteY32" fmla="*/ 113580 h 239360"/>
                    <a:gd name="connsiteX33" fmla="*/ 96925 w 244320"/>
                    <a:gd name="connsiteY33" fmla="*/ 123062 h 239360"/>
                    <a:gd name="connsiteX34" fmla="*/ 84791 w 244320"/>
                    <a:gd name="connsiteY34" fmla="*/ 139439 h 239360"/>
                    <a:gd name="connsiteX35" fmla="*/ 85653 w 244320"/>
                    <a:gd name="connsiteY35" fmla="*/ 159794 h 239360"/>
                    <a:gd name="connsiteX36" fmla="*/ 65364 w 244320"/>
                    <a:gd name="connsiteY36" fmla="*/ 157540 h 239360"/>
                    <a:gd name="connsiteX37" fmla="*/ 48191 w 244320"/>
                    <a:gd name="connsiteY37" fmla="*/ 168414 h 239360"/>
                    <a:gd name="connsiteX38" fmla="*/ 40035 w 244320"/>
                    <a:gd name="connsiteY38" fmla="*/ 149716 h 239360"/>
                    <a:gd name="connsiteX39" fmla="*/ 22000 w 244320"/>
                    <a:gd name="connsiteY39" fmla="*/ 140301 h 239360"/>
                    <a:gd name="connsiteX40" fmla="*/ 34134 w 244320"/>
                    <a:gd name="connsiteY40" fmla="*/ 123923 h 239360"/>
                    <a:gd name="connsiteX41" fmla="*/ 33272 w 244320"/>
                    <a:gd name="connsiteY41" fmla="*/ 103568 h 239360"/>
                    <a:gd name="connsiteX42" fmla="*/ 53495 w 244320"/>
                    <a:gd name="connsiteY42" fmla="*/ 105822 h 239360"/>
                    <a:gd name="connsiteX43" fmla="*/ 67088 w 244320"/>
                    <a:gd name="connsiteY43" fmla="*/ 94285 h 239360"/>
                    <a:gd name="connsiteX44" fmla="*/ 153947 w 244320"/>
                    <a:gd name="connsiteY44" fmla="*/ 107016 h 239360"/>
                    <a:gd name="connsiteX45" fmla="*/ 158124 w 244320"/>
                    <a:gd name="connsiteY45" fmla="*/ 108010 h 239360"/>
                    <a:gd name="connsiteX46" fmla="*/ 164290 w 244320"/>
                    <a:gd name="connsiteY46" fmla="*/ 131283 h 239360"/>
                    <a:gd name="connsiteX47" fmla="*/ 187829 w 244320"/>
                    <a:gd name="connsiteY47" fmla="*/ 136389 h 239360"/>
                    <a:gd name="connsiteX48" fmla="*/ 175695 w 244320"/>
                    <a:gd name="connsiteY48" fmla="*/ 157208 h 239360"/>
                    <a:gd name="connsiteX49" fmla="*/ 188956 w 244320"/>
                    <a:gd name="connsiteY49" fmla="*/ 177498 h 239360"/>
                    <a:gd name="connsiteX50" fmla="*/ 165683 w 244320"/>
                    <a:gd name="connsiteY50" fmla="*/ 183664 h 239360"/>
                    <a:gd name="connsiteX51" fmla="*/ 160511 w 244320"/>
                    <a:gd name="connsiteY51" fmla="*/ 207202 h 239360"/>
                    <a:gd name="connsiteX52" fmla="*/ 139691 w 244320"/>
                    <a:gd name="connsiteY52" fmla="*/ 195068 h 239360"/>
                    <a:gd name="connsiteX53" fmla="*/ 119468 w 244320"/>
                    <a:gd name="connsiteY53" fmla="*/ 208329 h 239360"/>
                    <a:gd name="connsiteX54" fmla="*/ 113236 w 244320"/>
                    <a:gd name="connsiteY54" fmla="*/ 185056 h 239360"/>
                    <a:gd name="connsiteX55" fmla="*/ 89764 w 244320"/>
                    <a:gd name="connsiteY55" fmla="*/ 179885 h 239360"/>
                    <a:gd name="connsiteX56" fmla="*/ 101831 w 244320"/>
                    <a:gd name="connsiteY56" fmla="*/ 159065 h 239360"/>
                    <a:gd name="connsiteX57" fmla="*/ 88570 w 244320"/>
                    <a:gd name="connsiteY57" fmla="*/ 138842 h 239360"/>
                    <a:gd name="connsiteX58" fmla="*/ 111843 w 244320"/>
                    <a:gd name="connsiteY58" fmla="*/ 132676 h 239360"/>
                    <a:gd name="connsiteX59" fmla="*/ 116949 w 244320"/>
                    <a:gd name="connsiteY59" fmla="*/ 109138 h 239360"/>
                    <a:gd name="connsiteX60" fmla="*/ 137768 w 244320"/>
                    <a:gd name="connsiteY60" fmla="*/ 121205 h 239360"/>
                    <a:gd name="connsiteX61" fmla="*/ 153881 w 244320"/>
                    <a:gd name="connsiteY61" fmla="*/ 107215 h 239360"/>
                    <a:gd name="connsiteX62" fmla="*/ 59463 w 244320"/>
                    <a:gd name="connsiteY62" fmla="*/ 113248 h 239360"/>
                    <a:gd name="connsiteX63" fmla="*/ 41030 w 244320"/>
                    <a:gd name="connsiteY63" fmla="*/ 131681 h 239360"/>
                    <a:gd name="connsiteX64" fmla="*/ 59463 w 244320"/>
                    <a:gd name="connsiteY64" fmla="*/ 150114 h 239360"/>
                    <a:gd name="connsiteX65" fmla="*/ 77895 w 244320"/>
                    <a:gd name="connsiteY65" fmla="*/ 131681 h 239360"/>
                    <a:gd name="connsiteX66" fmla="*/ 59595 w 244320"/>
                    <a:gd name="connsiteY66" fmla="*/ 113248 h 239360"/>
                    <a:gd name="connsiteX67" fmla="*/ 59529 w 244320"/>
                    <a:gd name="connsiteY67" fmla="*/ 113248 h 239360"/>
                    <a:gd name="connsiteX68" fmla="*/ 139028 w 244320"/>
                    <a:gd name="connsiteY68" fmla="*/ 130885 h 239360"/>
                    <a:gd name="connsiteX69" fmla="*/ 111777 w 244320"/>
                    <a:gd name="connsiteY69" fmla="*/ 158004 h 239360"/>
                    <a:gd name="connsiteX70" fmla="*/ 138896 w 244320"/>
                    <a:gd name="connsiteY70" fmla="*/ 185255 h 239360"/>
                    <a:gd name="connsiteX71" fmla="*/ 166147 w 244320"/>
                    <a:gd name="connsiteY71" fmla="*/ 158137 h 239360"/>
                    <a:gd name="connsiteX72" fmla="*/ 166147 w 244320"/>
                    <a:gd name="connsiteY72" fmla="*/ 158070 h 239360"/>
                    <a:gd name="connsiteX73" fmla="*/ 138962 w 244320"/>
                    <a:gd name="connsiteY73" fmla="*/ 130885 h 239360"/>
                    <a:gd name="connsiteX74" fmla="*/ 138763 w 244320"/>
                    <a:gd name="connsiteY74" fmla="*/ 130885 h 239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244320" h="239360">
                      <a:moveTo>
                        <a:pt x="121590" y="398"/>
                      </a:moveTo>
                      <a:cubicBezTo>
                        <a:pt x="118209" y="398"/>
                        <a:pt x="24321" y="46413"/>
                        <a:pt x="23061" y="48800"/>
                      </a:cubicBezTo>
                      <a:cubicBezTo>
                        <a:pt x="20144" y="54502"/>
                        <a:pt x="-1206" y="153031"/>
                        <a:pt x="54" y="154888"/>
                      </a:cubicBezTo>
                      <a:cubicBezTo>
                        <a:pt x="1313" y="156744"/>
                        <a:pt x="16166" y="175641"/>
                        <a:pt x="34200" y="198251"/>
                      </a:cubicBezTo>
                      <a:lnTo>
                        <a:pt x="67353" y="239360"/>
                      </a:lnTo>
                      <a:lnTo>
                        <a:pt x="175496" y="239360"/>
                      </a:lnTo>
                      <a:lnTo>
                        <a:pt x="209908" y="196328"/>
                      </a:lnTo>
                      <a:lnTo>
                        <a:pt x="244320" y="153363"/>
                      </a:lnTo>
                      <a:lnTo>
                        <a:pt x="232319" y="100319"/>
                      </a:lnTo>
                      <a:cubicBezTo>
                        <a:pt x="225689" y="71278"/>
                        <a:pt x="219721" y="47275"/>
                        <a:pt x="219058" y="46413"/>
                      </a:cubicBezTo>
                      <a:cubicBezTo>
                        <a:pt x="217400" y="44822"/>
                        <a:pt x="123579" y="0"/>
                        <a:pt x="121789" y="0"/>
                      </a:cubicBezTo>
                      <a:close/>
                      <a:moveTo>
                        <a:pt x="127359" y="48668"/>
                      </a:moveTo>
                      <a:cubicBezTo>
                        <a:pt x="131867" y="48668"/>
                        <a:pt x="132332" y="55762"/>
                        <a:pt x="142078" y="56492"/>
                      </a:cubicBezTo>
                      <a:cubicBezTo>
                        <a:pt x="154743" y="57420"/>
                        <a:pt x="153416" y="45618"/>
                        <a:pt x="163097" y="53839"/>
                      </a:cubicBezTo>
                      <a:cubicBezTo>
                        <a:pt x="172777" y="62061"/>
                        <a:pt x="160975" y="62658"/>
                        <a:pt x="163959" y="75057"/>
                      </a:cubicBezTo>
                      <a:cubicBezTo>
                        <a:pt x="166943" y="87456"/>
                        <a:pt x="177816" y="82483"/>
                        <a:pt x="172976" y="94219"/>
                      </a:cubicBezTo>
                      <a:cubicBezTo>
                        <a:pt x="168136" y="105955"/>
                        <a:pt x="163892" y="94882"/>
                        <a:pt x="153085" y="101579"/>
                      </a:cubicBezTo>
                      <a:cubicBezTo>
                        <a:pt x="142277" y="108276"/>
                        <a:pt x="150300" y="117094"/>
                        <a:pt x="137569" y="116100"/>
                      </a:cubicBezTo>
                      <a:cubicBezTo>
                        <a:pt x="124839" y="115105"/>
                        <a:pt x="134188" y="107679"/>
                        <a:pt x="124309" y="99457"/>
                      </a:cubicBezTo>
                      <a:cubicBezTo>
                        <a:pt x="114429" y="91235"/>
                        <a:pt x="108727" y="101579"/>
                        <a:pt x="105743" y="89246"/>
                      </a:cubicBezTo>
                      <a:cubicBezTo>
                        <a:pt x="102760" y="76913"/>
                        <a:pt x="112705" y="83345"/>
                        <a:pt x="117546" y="71543"/>
                      </a:cubicBezTo>
                      <a:cubicBezTo>
                        <a:pt x="122386" y="59741"/>
                        <a:pt x="110915" y="57420"/>
                        <a:pt x="121524" y="50723"/>
                      </a:cubicBezTo>
                      <a:cubicBezTo>
                        <a:pt x="122598" y="50007"/>
                        <a:pt x="123752" y="49424"/>
                        <a:pt x="124972" y="48999"/>
                      </a:cubicBezTo>
                      <a:cubicBezTo>
                        <a:pt x="125694" y="48741"/>
                        <a:pt x="126457" y="48628"/>
                        <a:pt x="127226" y="48668"/>
                      </a:cubicBezTo>
                      <a:close/>
                      <a:moveTo>
                        <a:pt x="140023" y="62592"/>
                      </a:moveTo>
                      <a:cubicBezTo>
                        <a:pt x="138180" y="62592"/>
                        <a:pt x="136350" y="62857"/>
                        <a:pt x="134586" y="63387"/>
                      </a:cubicBezTo>
                      <a:cubicBezTo>
                        <a:pt x="124879" y="66338"/>
                        <a:pt x="119409" y="76602"/>
                        <a:pt x="122366" y="86309"/>
                      </a:cubicBezTo>
                      <a:cubicBezTo>
                        <a:pt x="125316" y="96009"/>
                        <a:pt x="135580" y="101479"/>
                        <a:pt x="145281" y="98529"/>
                      </a:cubicBezTo>
                      <a:cubicBezTo>
                        <a:pt x="154988" y="95572"/>
                        <a:pt x="160458" y="85314"/>
                        <a:pt x="157507" y="75607"/>
                      </a:cubicBezTo>
                      <a:cubicBezTo>
                        <a:pt x="155160" y="67909"/>
                        <a:pt x="148072" y="62631"/>
                        <a:pt x="140023" y="62592"/>
                      </a:cubicBezTo>
                      <a:close/>
                      <a:moveTo>
                        <a:pt x="67088" y="94285"/>
                      </a:moveTo>
                      <a:cubicBezTo>
                        <a:pt x="68328" y="94318"/>
                        <a:pt x="69561" y="94544"/>
                        <a:pt x="70734" y="94948"/>
                      </a:cubicBezTo>
                      <a:cubicBezTo>
                        <a:pt x="82404" y="98529"/>
                        <a:pt x="70734" y="104695"/>
                        <a:pt x="78824" y="113580"/>
                      </a:cubicBezTo>
                      <a:cubicBezTo>
                        <a:pt x="86913" y="122465"/>
                        <a:pt x="94140" y="111127"/>
                        <a:pt x="96925" y="123062"/>
                      </a:cubicBezTo>
                      <a:cubicBezTo>
                        <a:pt x="99710" y="134996"/>
                        <a:pt x="88371" y="127769"/>
                        <a:pt x="84791" y="139439"/>
                      </a:cubicBezTo>
                      <a:cubicBezTo>
                        <a:pt x="81210" y="151108"/>
                        <a:pt x="94538" y="151440"/>
                        <a:pt x="85653" y="159794"/>
                      </a:cubicBezTo>
                      <a:cubicBezTo>
                        <a:pt x="76768" y="168149"/>
                        <a:pt x="77299" y="154755"/>
                        <a:pt x="65364" y="157540"/>
                      </a:cubicBezTo>
                      <a:cubicBezTo>
                        <a:pt x="53429" y="160325"/>
                        <a:pt x="59860" y="171994"/>
                        <a:pt x="48191" y="168414"/>
                      </a:cubicBezTo>
                      <a:cubicBezTo>
                        <a:pt x="36521" y="164834"/>
                        <a:pt x="48191" y="158667"/>
                        <a:pt x="40035" y="149716"/>
                      </a:cubicBezTo>
                      <a:cubicBezTo>
                        <a:pt x="31880" y="140765"/>
                        <a:pt x="24719" y="152169"/>
                        <a:pt x="22000" y="140301"/>
                      </a:cubicBezTo>
                      <a:cubicBezTo>
                        <a:pt x="19282" y="128432"/>
                        <a:pt x="30554" y="135593"/>
                        <a:pt x="34134" y="123923"/>
                      </a:cubicBezTo>
                      <a:cubicBezTo>
                        <a:pt x="37715" y="112254"/>
                        <a:pt x="24321" y="111856"/>
                        <a:pt x="33272" y="103568"/>
                      </a:cubicBezTo>
                      <a:cubicBezTo>
                        <a:pt x="42223" y="95280"/>
                        <a:pt x="41627" y="108541"/>
                        <a:pt x="53495" y="105822"/>
                      </a:cubicBezTo>
                      <a:cubicBezTo>
                        <a:pt x="63905" y="103435"/>
                        <a:pt x="60126" y="94153"/>
                        <a:pt x="67088" y="94285"/>
                      </a:cubicBezTo>
                      <a:close/>
                      <a:moveTo>
                        <a:pt x="153947" y="107016"/>
                      </a:moveTo>
                      <a:cubicBezTo>
                        <a:pt x="155386" y="107129"/>
                        <a:pt x="156791" y="107460"/>
                        <a:pt x="158124" y="108010"/>
                      </a:cubicBezTo>
                      <a:cubicBezTo>
                        <a:pt x="171385" y="113248"/>
                        <a:pt x="153814" y="121271"/>
                        <a:pt x="164290" y="131283"/>
                      </a:cubicBezTo>
                      <a:cubicBezTo>
                        <a:pt x="174767" y="141295"/>
                        <a:pt x="181994" y="123194"/>
                        <a:pt x="187829" y="136389"/>
                      </a:cubicBezTo>
                      <a:cubicBezTo>
                        <a:pt x="193663" y="149583"/>
                        <a:pt x="175363" y="143019"/>
                        <a:pt x="175695" y="157208"/>
                      </a:cubicBezTo>
                      <a:cubicBezTo>
                        <a:pt x="176026" y="171398"/>
                        <a:pt x="193928" y="163839"/>
                        <a:pt x="188956" y="177498"/>
                      </a:cubicBezTo>
                      <a:cubicBezTo>
                        <a:pt x="183983" y="191156"/>
                        <a:pt x="175695" y="173188"/>
                        <a:pt x="165683" y="183664"/>
                      </a:cubicBezTo>
                      <a:cubicBezTo>
                        <a:pt x="155671" y="194140"/>
                        <a:pt x="173706" y="201367"/>
                        <a:pt x="160511" y="207202"/>
                      </a:cubicBezTo>
                      <a:cubicBezTo>
                        <a:pt x="147316" y="213037"/>
                        <a:pt x="153881" y="194803"/>
                        <a:pt x="139691" y="195068"/>
                      </a:cubicBezTo>
                      <a:cubicBezTo>
                        <a:pt x="125502" y="195334"/>
                        <a:pt x="133061" y="213302"/>
                        <a:pt x="119468" y="208329"/>
                      </a:cubicBezTo>
                      <a:cubicBezTo>
                        <a:pt x="105876" y="203357"/>
                        <a:pt x="123712" y="195068"/>
                        <a:pt x="113236" y="185056"/>
                      </a:cubicBezTo>
                      <a:cubicBezTo>
                        <a:pt x="102760" y="175044"/>
                        <a:pt x="95532" y="193146"/>
                        <a:pt x="89764" y="179885"/>
                      </a:cubicBezTo>
                      <a:cubicBezTo>
                        <a:pt x="83995" y="166624"/>
                        <a:pt x="102163" y="173254"/>
                        <a:pt x="101831" y="159065"/>
                      </a:cubicBezTo>
                      <a:cubicBezTo>
                        <a:pt x="101500" y="144876"/>
                        <a:pt x="83598" y="152434"/>
                        <a:pt x="88570" y="138842"/>
                      </a:cubicBezTo>
                      <a:cubicBezTo>
                        <a:pt x="93543" y="125250"/>
                        <a:pt x="101831" y="143086"/>
                        <a:pt x="111843" y="132676"/>
                      </a:cubicBezTo>
                      <a:cubicBezTo>
                        <a:pt x="121855" y="122266"/>
                        <a:pt x="103754" y="114972"/>
                        <a:pt x="116949" y="109138"/>
                      </a:cubicBezTo>
                      <a:cubicBezTo>
                        <a:pt x="130143" y="103303"/>
                        <a:pt x="123579" y="121536"/>
                        <a:pt x="137768" y="121205"/>
                      </a:cubicBezTo>
                      <a:cubicBezTo>
                        <a:pt x="150433" y="121205"/>
                        <a:pt x="146123" y="107148"/>
                        <a:pt x="153881" y="107215"/>
                      </a:cubicBezTo>
                      <a:close/>
                      <a:moveTo>
                        <a:pt x="59463" y="113248"/>
                      </a:moveTo>
                      <a:cubicBezTo>
                        <a:pt x="49285" y="113248"/>
                        <a:pt x="41030" y="121503"/>
                        <a:pt x="41030" y="131681"/>
                      </a:cubicBezTo>
                      <a:cubicBezTo>
                        <a:pt x="41030" y="141859"/>
                        <a:pt x="49285" y="150114"/>
                        <a:pt x="59463" y="150114"/>
                      </a:cubicBezTo>
                      <a:cubicBezTo>
                        <a:pt x="69640" y="150114"/>
                        <a:pt x="77895" y="141859"/>
                        <a:pt x="77895" y="131681"/>
                      </a:cubicBezTo>
                      <a:cubicBezTo>
                        <a:pt x="77935" y="121536"/>
                        <a:pt x="69740" y="113288"/>
                        <a:pt x="59595" y="113248"/>
                      </a:cubicBezTo>
                      <a:cubicBezTo>
                        <a:pt x="59575" y="113248"/>
                        <a:pt x="59549" y="113248"/>
                        <a:pt x="59529" y="113248"/>
                      </a:cubicBezTo>
                      <a:close/>
                      <a:moveTo>
                        <a:pt x="139028" y="130885"/>
                      </a:moveTo>
                      <a:cubicBezTo>
                        <a:pt x="124017" y="130846"/>
                        <a:pt x="111817" y="142993"/>
                        <a:pt x="111777" y="158004"/>
                      </a:cubicBezTo>
                      <a:cubicBezTo>
                        <a:pt x="111737" y="173015"/>
                        <a:pt x="123884" y="185216"/>
                        <a:pt x="138896" y="185255"/>
                      </a:cubicBezTo>
                      <a:cubicBezTo>
                        <a:pt x="153907" y="185295"/>
                        <a:pt x="166107" y="173148"/>
                        <a:pt x="166147" y="158137"/>
                      </a:cubicBezTo>
                      <a:cubicBezTo>
                        <a:pt x="166147" y="158117"/>
                        <a:pt x="166147" y="158090"/>
                        <a:pt x="166147" y="158070"/>
                      </a:cubicBezTo>
                      <a:cubicBezTo>
                        <a:pt x="166147" y="143059"/>
                        <a:pt x="153973" y="130885"/>
                        <a:pt x="138962" y="130885"/>
                      </a:cubicBezTo>
                      <a:cubicBezTo>
                        <a:pt x="138896" y="130885"/>
                        <a:pt x="138829" y="130885"/>
                        <a:pt x="138763" y="130885"/>
                      </a:cubicBezTo>
                      <a:close/>
                    </a:path>
                  </a:pathLst>
                </a:custGeom>
                <a:solidFill>
                  <a:srgbClr val="FFFFFF"/>
                </a:solidFill>
                <a:ln w="6626" cap="flat">
                  <a:noFill/>
                  <a:prstDash val="solid"/>
                  <a:miter/>
                </a:ln>
              </p:spPr>
              <p:txBody>
                <a:bodyPr rtlCol="0" anchor="ctr"/>
                <a:lstStyle/>
                <a:p>
                  <a:endParaRPr lang="en-GB"/>
                </a:p>
              </p:txBody>
            </p:sp>
          </p:grpSp>
          <p:grpSp>
            <p:nvGrpSpPr>
              <p:cNvPr id="105" name="Content Placeholder 4">
                <a:extLst>
                  <a:ext uri="{FF2B5EF4-FFF2-40B4-BE49-F238E27FC236}">
                    <a16:creationId xmlns:a16="http://schemas.microsoft.com/office/drawing/2014/main" id="{2EF008B1-13AB-1144-A75E-4A5C1B91CFB4}"/>
                  </a:ext>
                </a:extLst>
              </p:cNvPr>
              <p:cNvGrpSpPr/>
              <p:nvPr/>
            </p:nvGrpSpPr>
            <p:grpSpPr>
              <a:xfrm>
                <a:off x="5873029" y="2959574"/>
                <a:ext cx="439111" cy="426308"/>
                <a:chOff x="5873029" y="2959574"/>
                <a:chExt cx="439111" cy="426308"/>
              </a:xfrm>
            </p:grpSpPr>
            <p:grpSp>
              <p:nvGrpSpPr>
                <p:cNvPr id="106" name="Content Placeholder 4">
                  <a:extLst>
                    <a:ext uri="{FF2B5EF4-FFF2-40B4-BE49-F238E27FC236}">
                      <a16:creationId xmlns:a16="http://schemas.microsoft.com/office/drawing/2014/main" id="{AEDD1728-12BE-F74D-BD81-EAFBD9E1A925}"/>
                    </a:ext>
                  </a:extLst>
                </p:cNvPr>
                <p:cNvGrpSpPr/>
                <p:nvPr/>
              </p:nvGrpSpPr>
              <p:grpSpPr>
                <a:xfrm>
                  <a:off x="5873029" y="2959574"/>
                  <a:ext cx="439111" cy="426308"/>
                  <a:chOff x="5873029" y="2959574"/>
                  <a:chExt cx="439111" cy="426308"/>
                </a:xfrm>
              </p:grpSpPr>
              <p:sp>
                <p:nvSpPr>
                  <p:cNvPr id="107" name="Freeform 106">
                    <a:extLst>
                      <a:ext uri="{FF2B5EF4-FFF2-40B4-BE49-F238E27FC236}">
                        <a16:creationId xmlns:a16="http://schemas.microsoft.com/office/drawing/2014/main" id="{D6558293-B1B1-BD4F-BE43-15B6FACF082B}"/>
                      </a:ext>
                    </a:extLst>
                  </p:cNvPr>
                  <p:cNvSpPr/>
                  <p:nvPr/>
                </p:nvSpPr>
                <p:spPr>
                  <a:xfrm>
                    <a:off x="5884477" y="2970840"/>
                    <a:ext cx="415965" cy="403571"/>
                  </a:xfrm>
                  <a:custGeom>
                    <a:avLst/>
                    <a:gdLst>
                      <a:gd name="connsiteX0" fmla="*/ 206556 w 415965"/>
                      <a:gd name="connsiteY0" fmla="*/ 41 h 403571"/>
                      <a:gd name="connsiteX1" fmla="*/ 195948 w 415965"/>
                      <a:gd name="connsiteY1" fmla="*/ 2693 h 403571"/>
                      <a:gd name="connsiteX2" fmla="*/ 51337 w 415965"/>
                      <a:gd name="connsiteY2" fmla="*/ 71849 h 403571"/>
                      <a:gd name="connsiteX3" fmla="*/ 36352 w 415965"/>
                      <a:gd name="connsiteY3" fmla="*/ 90414 h 403571"/>
                      <a:gd name="connsiteX4" fmla="*/ 680 w 415965"/>
                      <a:gd name="connsiteY4" fmla="*/ 245634 h 403571"/>
                      <a:gd name="connsiteX5" fmla="*/ 4460 w 415965"/>
                      <a:gd name="connsiteY5" fmla="*/ 266652 h 403571"/>
                      <a:gd name="connsiteX6" fmla="*/ 6051 w 415965"/>
                      <a:gd name="connsiteY6" fmla="*/ 268841 h 403571"/>
                      <a:gd name="connsiteX7" fmla="*/ 106105 w 415965"/>
                      <a:gd name="connsiteY7" fmla="*/ 393294 h 403571"/>
                      <a:gd name="connsiteX8" fmla="*/ 127720 w 415965"/>
                      <a:gd name="connsiteY8" fmla="*/ 403572 h 403571"/>
                      <a:gd name="connsiteX9" fmla="*/ 288244 w 415965"/>
                      <a:gd name="connsiteY9" fmla="*/ 403572 h 403571"/>
                      <a:gd name="connsiteX10" fmla="*/ 309859 w 415965"/>
                      <a:gd name="connsiteY10" fmla="*/ 393294 h 403571"/>
                      <a:gd name="connsiteX11" fmla="*/ 409913 w 415965"/>
                      <a:gd name="connsiteY11" fmla="*/ 268774 h 403571"/>
                      <a:gd name="connsiteX12" fmla="*/ 415284 w 415965"/>
                      <a:gd name="connsiteY12" fmla="*/ 245568 h 403571"/>
                      <a:gd name="connsiteX13" fmla="*/ 379545 w 415965"/>
                      <a:gd name="connsiteY13" fmla="*/ 90414 h 403571"/>
                      <a:gd name="connsiteX14" fmla="*/ 364561 w 415965"/>
                      <a:gd name="connsiteY14" fmla="*/ 71783 h 403571"/>
                      <a:gd name="connsiteX15" fmla="*/ 219950 w 415965"/>
                      <a:gd name="connsiteY15" fmla="*/ 2693 h 403571"/>
                      <a:gd name="connsiteX16" fmla="*/ 206556 w 415965"/>
                      <a:gd name="connsiteY16" fmla="*/ 41 h 403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5965" h="403571">
                        <a:moveTo>
                          <a:pt x="206556" y="41"/>
                        </a:moveTo>
                        <a:cubicBezTo>
                          <a:pt x="202883" y="247"/>
                          <a:pt x="199283" y="1148"/>
                          <a:pt x="195948" y="2693"/>
                        </a:cubicBezTo>
                        <a:lnTo>
                          <a:pt x="51337" y="71849"/>
                        </a:lnTo>
                        <a:cubicBezTo>
                          <a:pt x="43778" y="75436"/>
                          <a:pt x="38262" y="82272"/>
                          <a:pt x="36352" y="90414"/>
                        </a:cubicBezTo>
                        <a:lnTo>
                          <a:pt x="680" y="245634"/>
                        </a:lnTo>
                        <a:cubicBezTo>
                          <a:pt x="-964" y="252861"/>
                          <a:pt x="402" y="260446"/>
                          <a:pt x="4460" y="266652"/>
                        </a:cubicBezTo>
                        <a:cubicBezTo>
                          <a:pt x="4944" y="267415"/>
                          <a:pt x="5481" y="268144"/>
                          <a:pt x="6051" y="268841"/>
                        </a:cubicBezTo>
                        <a:lnTo>
                          <a:pt x="106105" y="393294"/>
                        </a:lnTo>
                        <a:cubicBezTo>
                          <a:pt x="111389" y="399806"/>
                          <a:pt x="119333" y="403585"/>
                          <a:pt x="127720" y="403572"/>
                        </a:cubicBezTo>
                        <a:lnTo>
                          <a:pt x="288244" y="403572"/>
                        </a:lnTo>
                        <a:cubicBezTo>
                          <a:pt x="296632" y="403585"/>
                          <a:pt x="304575" y="399806"/>
                          <a:pt x="309859" y="393294"/>
                        </a:cubicBezTo>
                        <a:lnTo>
                          <a:pt x="409913" y="268774"/>
                        </a:lnTo>
                        <a:cubicBezTo>
                          <a:pt x="415158" y="262270"/>
                          <a:pt x="417140" y="253716"/>
                          <a:pt x="415284" y="245568"/>
                        </a:cubicBezTo>
                        <a:lnTo>
                          <a:pt x="379545" y="90414"/>
                        </a:lnTo>
                        <a:cubicBezTo>
                          <a:pt x="377643" y="82252"/>
                          <a:pt x="372126" y="75396"/>
                          <a:pt x="364561" y="71783"/>
                        </a:cubicBezTo>
                        <a:lnTo>
                          <a:pt x="219950" y="2693"/>
                        </a:lnTo>
                        <a:cubicBezTo>
                          <a:pt x="215780" y="698"/>
                          <a:pt x="211171" y="-211"/>
                          <a:pt x="206556" y="41"/>
                        </a:cubicBezTo>
                        <a:close/>
                      </a:path>
                    </a:pathLst>
                  </a:custGeom>
                  <a:solidFill>
                    <a:srgbClr val="326CE5"/>
                  </a:solidFill>
                  <a:ln w="6626" cap="flat">
                    <a:noFill/>
                    <a:prstDash val="solid"/>
                    <a:miter/>
                  </a:ln>
                </p:spPr>
                <p:txBody>
                  <a:bodyPr rtlCol="0" anchor="ctr"/>
                  <a:lstStyle/>
                  <a:p>
                    <a:endParaRPr lang="en-GB"/>
                  </a:p>
                </p:txBody>
              </p:sp>
              <p:sp>
                <p:nvSpPr>
                  <p:cNvPr id="108" name="Freeform 107">
                    <a:extLst>
                      <a:ext uri="{FF2B5EF4-FFF2-40B4-BE49-F238E27FC236}">
                        <a16:creationId xmlns:a16="http://schemas.microsoft.com/office/drawing/2014/main" id="{8BD36277-7CAF-B54D-B43C-C649BF31BF7A}"/>
                      </a:ext>
                    </a:extLst>
                  </p:cNvPr>
                  <p:cNvSpPr/>
                  <p:nvPr/>
                </p:nvSpPr>
                <p:spPr>
                  <a:xfrm>
                    <a:off x="5873029" y="2959574"/>
                    <a:ext cx="439111" cy="426308"/>
                  </a:xfrm>
                  <a:custGeom>
                    <a:avLst/>
                    <a:gdLst>
                      <a:gd name="connsiteX0" fmla="*/ 217938 w 439111"/>
                      <a:gd name="connsiteY0" fmla="*/ 102 h 426308"/>
                      <a:gd name="connsiteX1" fmla="*/ 206732 w 439111"/>
                      <a:gd name="connsiteY1" fmla="*/ 2887 h 426308"/>
                      <a:gd name="connsiteX2" fmla="*/ 54232 w 439111"/>
                      <a:gd name="connsiteY2" fmla="*/ 75822 h 426308"/>
                      <a:gd name="connsiteX3" fmla="*/ 38385 w 439111"/>
                      <a:gd name="connsiteY3" fmla="*/ 95714 h 426308"/>
                      <a:gd name="connsiteX4" fmla="*/ 724 w 439111"/>
                      <a:gd name="connsiteY4" fmla="*/ 259553 h 426308"/>
                      <a:gd name="connsiteX5" fmla="*/ 4702 w 439111"/>
                      <a:gd name="connsiteY5" fmla="*/ 281698 h 426308"/>
                      <a:gd name="connsiteX6" fmla="*/ 6360 w 439111"/>
                      <a:gd name="connsiteY6" fmla="*/ 284019 h 426308"/>
                      <a:gd name="connsiteX7" fmla="*/ 112049 w 439111"/>
                      <a:gd name="connsiteY7" fmla="*/ 415435 h 426308"/>
                      <a:gd name="connsiteX8" fmla="*/ 134858 w 439111"/>
                      <a:gd name="connsiteY8" fmla="*/ 426309 h 426308"/>
                      <a:gd name="connsiteX9" fmla="*/ 304134 w 439111"/>
                      <a:gd name="connsiteY9" fmla="*/ 426309 h 426308"/>
                      <a:gd name="connsiteX10" fmla="*/ 327009 w 439111"/>
                      <a:gd name="connsiteY10" fmla="*/ 415435 h 426308"/>
                      <a:gd name="connsiteX11" fmla="*/ 432765 w 439111"/>
                      <a:gd name="connsiteY11" fmla="*/ 283820 h 426308"/>
                      <a:gd name="connsiteX12" fmla="*/ 438401 w 439111"/>
                      <a:gd name="connsiteY12" fmla="*/ 259287 h 426308"/>
                      <a:gd name="connsiteX13" fmla="*/ 400674 w 439111"/>
                      <a:gd name="connsiteY13" fmla="*/ 95448 h 426308"/>
                      <a:gd name="connsiteX14" fmla="*/ 384893 w 439111"/>
                      <a:gd name="connsiteY14" fmla="*/ 75557 h 426308"/>
                      <a:gd name="connsiteX15" fmla="*/ 232392 w 439111"/>
                      <a:gd name="connsiteY15" fmla="*/ 2622 h 426308"/>
                      <a:gd name="connsiteX16" fmla="*/ 217938 w 439111"/>
                      <a:gd name="connsiteY16" fmla="*/ 102 h 426308"/>
                      <a:gd name="connsiteX17" fmla="*/ 217938 w 439111"/>
                      <a:gd name="connsiteY17" fmla="*/ 11308 h 426308"/>
                      <a:gd name="connsiteX18" fmla="*/ 231199 w 439111"/>
                      <a:gd name="connsiteY18" fmla="*/ 14026 h 426308"/>
                      <a:gd name="connsiteX19" fmla="*/ 376008 w 439111"/>
                      <a:gd name="connsiteY19" fmla="*/ 82784 h 426308"/>
                      <a:gd name="connsiteX20" fmla="*/ 390993 w 439111"/>
                      <a:gd name="connsiteY20" fmla="*/ 101416 h 426308"/>
                      <a:gd name="connsiteX21" fmla="*/ 426731 w 439111"/>
                      <a:gd name="connsiteY21" fmla="*/ 256569 h 426308"/>
                      <a:gd name="connsiteX22" fmla="*/ 421361 w 439111"/>
                      <a:gd name="connsiteY22" fmla="*/ 279775 h 426308"/>
                      <a:gd name="connsiteX23" fmla="*/ 321307 w 439111"/>
                      <a:gd name="connsiteY23" fmla="*/ 404296 h 426308"/>
                      <a:gd name="connsiteX24" fmla="*/ 299692 w 439111"/>
                      <a:gd name="connsiteY24" fmla="*/ 414573 h 426308"/>
                      <a:gd name="connsiteX25" fmla="*/ 139168 w 439111"/>
                      <a:gd name="connsiteY25" fmla="*/ 414573 h 426308"/>
                      <a:gd name="connsiteX26" fmla="*/ 117553 w 439111"/>
                      <a:gd name="connsiteY26" fmla="*/ 404229 h 426308"/>
                      <a:gd name="connsiteX27" fmla="*/ 17499 w 439111"/>
                      <a:gd name="connsiteY27" fmla="*/ 279775 h 426308"/>
                      <a:gd name="connsiteX28" fmla="*/ 15908 w 439111"/>
                      <a:gd name="connsiteY28" fmla="*/ 277587 h 426308"/>
                      <a:gd name="connsiteX29" fmla="*/ 12128 w 439111"/>
                      <a:gd name="connsiteY29" fmla="*/ 256569 h 426308"/>
                      <a:gd name="connsiteX30" fmla="*/ 47800 w 439111"/>
                      <a:gd name="connsiteY30" fmla="*/ 101349 h 426308"/>
                      <a:gd name="connsiteX31" fmla="*/ 62785 w 439111"/>
                      <a:gd name="connsiteY31" fmla="*/ 82784 h 426308"/>
                      <a:gd name="connsiteX32" fmla="*/ 207329 w 439111"/>
                      <a:gd name="connsiteY32" fmla="*/ 14026 h 426308"/>
                      <a:gd name="connsiteX33" fmla="*/ 217938 w 439111"/>
                      <a:gd name="connsiteY33" fmla="*/ 11308 h 42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9111" h="426308">
                        <a:moveTo>
                          <a:pt x="217938" y="102"/>
                        </a:moveTo>
                        <a:cubicBezTo>
                          <a:pt x="214059" y="288"/>
                          <a:pt x="210247" y="1236"/>
                          <a:pt x="206732" y="2887"/>
                        </a:cubicBezTo>
                        <a:lnTo>
                          <a:pt x="54232" y="75822"/>
                        </a:lnTo>
                        <a:cubicBezTo>
                          <a:pt x="46176" y="79674"/>
                          <a:pt x="40341" y="87001"/>
                          <a:pt x="38385" y="95714"/>
                        </a:cubicBezTo>
                        <a:lnTo>
                          <a:pt x="724" y="259553"/>
                        </a:lnTo>
                        <a:cubicBezTo>
                          <a:pt x="-1020" y="267171"/>
                          <a:pt x="419" y="275167"/>
                          <a:pt x="4702" y="281698"/>
                        </a:cubicBezTo>
                        <a:cubicBezTo>
                          <a:pt x="5232" y="282494"/>
                          <a:pt x="5763" y="283290"/>
                          <a:pt x="6360" y="284019"/>
                        </a:cubicBezTo>
                        <a:lnTo>
                          <a:pt x="112049" y="415435"/>
                        </a:lnTo>
                        <a:cubicBezTo>
                          <a:pt x="117626" y="422311"/>
                          <a:pt x="126006" y="426309"/>
                          <a:pt x="134858" y="426309"/>
                        </a:cubicBezTo>
                        <a:lnTo>
                          <a:pt x="304134" y="426309"/>
                        </a:lnTo>
                        <a:cubicBezTo>
                          <a:pt x="313012" y="426329"/>
                          <a:pt x="321420" y="422331"/>
                          <a:pt x="327009" y="415435"/>
                        </a:cubicBezTo>
                        <a:lnTo>
                          <a:pt x="432765" y="283820"/>
                        </a:lnTo>
                        <a:cubicBezTo>
                          <a:pt x="438268" y="276918"/>
                          <a:pt x="440337" y="267894"/>
                          <a:pt x="438401" y="259287"/>
                        </a:cubicBezTo>
                        <a:lnTo>
                          <a:pt x="400674" y="95448"/>
                        </a:lnTo>
                        <a:cubicBezTo>
                          <a:pt x="398718" y="86762"/>
                          <a:pt x="392909" y="79436"/>
                          <a:pt x="384893" y="75557"/>
                        </a:cubicBezTo>
                        <a:lnTo>
                          <a:pt x="232392" y="2622"/>
                        </a:lnTo>
                        <a:cubicBezTo>
                          <a:pt x="227870" y="553"/>
                          <a:pt x="222891" y="-316"/>
                          <a:pt x="217938" y="102"/>
                        </a:cubicBezTo>
                        <a:close/>
                        <a:moveTo>
                          <a:pt x="217938" y="11308"/>
                        </a:moveTo>
                        <a:cubicBezTo>
                          <a:pt x="222513" y="11102"/>
                          <a:pt x="227075" y="12037"/>
                          <a:pt x="231199" y="14026"/>
                        </a:cubicBezTo>
                        <a:lnTo>
                          <a:pt x="376008" y="82784"/>
                        </a:lnTo>
                        <a:cubicBezTo>
                          <a:pt x="383554" y="86418"/>
                          <a:pt x="389064" y="93260"/>
                          <a:pt x="390993" y="101416"/>
                        </a:cubicBezTo>
                        <a:lnTo>
                          <a:pt x="426731" y="256569"/>
                        </a:lnTo>
                        <a:cubicBezTo>
                          <a:pt x="428588" y="264718"/>
                          <a:pt x="426605" y="273271"/>
                          <a:pt x="421361" y="279775"/>
                        </a:cubicBezTo>
                        <a:lnTo>
                          <a:pt x="321307" y="404296"/>
                        </a:lnTo>
                        <a:cubicBezTo>
                          <a:pt x="316023" y="410807"/>
                          <a:pt x="308079" y="414586"/>
                          <a:pt x="299692" y="414573"/>
                        </a:cubicBezTo>
                        <a:lnTo>
                          <a:pt x="139168" y="414573"/>
                        </a:lnTo>
                        <a:cubicBezTo>
                          <a:pt x="130767" y="414566"/>
                          <a:pt x="122824" y="410767"/>
                          <a:pt x="117553" y="404229"/>
                        </a:cubicBezTo>
                        <a:lnTo>
                          <a:pt x="17499" y="279775"/>
                        </a:lnTo>
                        <a:cubicBezTo>
                          <a:pt x="16929" y="279079"/>
                          <a:pt x="16392" y="278350"/>
                          <a:pt x="15908" y="277587"/>
                        </a:cubicBezTo>
                        <a:cubicBezTo>
                          <a:pt x="11850" y="271381"/>
                          <a:pt x="10484" y="263796"/>
                          <a:pt x="12128" y="256569"/>
                        </a:cubicBezTo>
                        <a:lnTo>
                          <a:pt x="47800" y="101349"/>
                        </a:lnTo>
                        <a:cubicBezTo>
                          <a:pt x="49729" y="93214"/>
                          <a:pt x="55239" y="86391"/>
                          <a:pt x="62785" y="82784"/>
                        </a:cubicBezTo>
                        <a:lnTo>
                          <a:pt x="207329" y="14026"/>
                        </a:lnTo>
                        <a:cubicBezTo>
                          <a:pt x="210651" y="12428"/>
                          <a:pt x="214258" y="11507"/>
                          <a:pt x="217938" y="11308"/>
                        </a:cubicBezTo>
                        <a:close/>
                      </a:path>
                    </a:pathLst>
                  </a:custGeom>
                  <a:solidFill>
                    <a:srgbClr val="FFFFFF"/>
                  </a:solidFill>
                  <a:ln w="6626" cap="flat">
                    <a:noFill/>
                    <a:prstDash val="solid"/>
                    <a:miter/>
                  </a:ln>
                </p:spPr>
                <p:txBody>
                  <a:bodyPr rtlCol="0" anchor="ctr"/>
                  <a:lstStyle/>
                  <a:p>
                    <a:endParaRPr lang="en-GB"/>
                  </a:p>
                </p:txBody>
              </p:sp>
            </p:grpSp>
            <p:sp>
              <p:nvSpPr>
                <p:cNvPr id="109" name="TextBox 108">
                  <a:extLst>
                    <a:ext uri="{FF2B5EF4-FFF2-40B4-BE49-F238E27FC236}">
                      <a16:creationId xmlns:a16="http://schemas.microsoft.com/office/drawing/2014/main" id="{F5718B36-13D0-B840-A703-CBE711E50B99}"/>
                    </a:ext>
                  </a:extLst>
                </p:cNvPr>
                <p:cNvSpPr txBox="1"/>
                <p:nvPr/>
              </p:nvSpPr>
              <p:spPr>
                <a:xfrm>
                  <a:off x="5956296" y="3221676"/>
                  <a:ext cx="282337" cy="184266"/>
                </a:xfrm>
                <a:prstGeom prst="rect">
                  <a:avLst/>
                </a:prstGeom>
                <a:noFill/>
              </p:spPr>
              <p:txBody>
                <a:bodyPr wrap="none" rtlCol="0">
                  <a:spAutoFit/>
                </a:bodyPr>
                <a:lstStyle/>
                <a:p>
                  <a:pPr algn="l"/>
                  <a:r>
                    <a:rPr lang="en-GB" sz="522" spc="0" baseline="0" dirty="0">
                      <a:solidFill>
                        <a:srgbClr val="FFFFFF"/>
                      </a:solidFill>
                      <a:latin typeface="Open Sans"/>
                      <a:ea typeface="Open Sans"/>
                      <a:cs typeface="Open Sans"/>
                      <a:sym typeface="Open Sans"/>
                      <a:rtl val="0"/>
                    </a:rPr>
                    <a:t>api</a:t>
                  </a:r>
                </a:p>
              </p:txBody>
            </p:sp>
            <p:sp>
              <p:nvSpPr>
                <p:cNvPr id="110" name="Freeform 109">
                  <a:extLst>
                    <a:ext uri="{FF2B5EF4-FFF2-40B4-BE49-F238E27FC236}">
                      <a16:creationId xmlns:a16="http://schemas.microsoft.com/office/drawing/2014/main" id="{A69BBE01-8571-354A-AF76-15D8042B3DBC}"/>
                    </a:ext>
                  </a:extLst>
                </p:cNvPr>
                <p:cNvSpPr/>
                <p:nvPr/>
              </p:nvSpPr>
              <p:spPr>
                <a:xfrm>
                  <a:off x="5970438" y="3038910"/>
                  <a:ext cx="244320" cy="239359"/>
                </a:xfrm>
                <a:custGeom>
                  <a:avLst/>
                  <a:gdLst>
                    <a:gd name="connsiteX0" fmla="*/ 121590 w 244320"/>
                    <a:gd name="connsiteY0" fmla="*/ 398 h 239359"/>
                    <a:gd name="connsiteX1" fmla="*/ 23061 w 244320"/>
                    <a:gd name="connsiteY1" fmla="*/ 48800 h 239359"/>
                    <a:gd name="connsiteX2" fmla="*/ 54 w 244320"/>
                    <a:gd name="connsiteY2" fmla="*/ 154888 h 239359"/>
                    <a:gd name="connsiteX3" fmla="*/ 34200 w 244320"/>
                    <a:gd name="connsiteY3" fmla="*/ 198251 h 239359"/>
                    <a:gd name="connsiteX4" fmla="*/ 67353 w 244320"/>
                    <a:gd name="connsiteY4" fmla="*/ 239360 h 239359"/>
                    <a:gd name="connsiteX5" fmla="*/ 175496 w 244320"/>
                    <a:gd name="connsiteY5" fmla="*/ 239360 h 239359"/>
                    <a:gd name="connsiteX6" fmla="*/ 209908 w 244320"/>
                    <a:gd name="connsiteY6" fmla="*/ 196328 h 239359"/>
                    <a:gd name="connsiteX7" fmla="*/ 244320 w 244320"/>
                    <a:gd name="connsiteY7" fmla="*/ 153363 h 239359"/>
                    <a:gd name="connsiteX8" fmla="*/ 232319 w 244320"/>
                    <a:gd name="connsiteY8" fmla="*/ 100319 h 239359"/>
                    <a:gd name="connsiteX9" fmla="*/ 219058 w 244320"/>
                    <a:gd name="connsiteY9" fmla="*/ 46413 h 239359"/>
                    <a:gd name="connsiteX10" fmla="*/ 121789 w 244320"/>
                    <a:gd name="connsiteY10" fmla="*/ 0 h 239359"/>
                    <a:gd name="connsiteX11" fmla="*/ 127359 w 244320"/>
                    <a:gd name="connsiteY11" fmla="*/ 48668 h 239359"/>
                    <a:gd name="connsiteX12" fmla="*/ 142078 w 244320"/>
                    <a:gd name="connsiteY12" fmla="*/ 56492 h 239359"/>
                    <a:gd name="connsiteX13" fmla="*/ 163097 w 244320"/>
                    <a:gd name="connsiteY13" fmla="*/ 53839 h 239359"/>
                    <a:gd name="connsiteX14" fmla="*/ 163959 w 244320"/>
                    <a:gd name="connsiteY14" fmla="*/ 75057 h 239359"/>
                    <a:gd name="connsiteX15" fmla="*/ 172976 w 244320"/>
                    <a:gd name="connsiteY15" fmla="*/ 94219 h 239359"/>
                    <a:gd name="connsiteX16" fmla="*/ 153085 w 244320"/>
                    <a:gd name="connsiteY16" fmla="*/ 101579 h 239359"/>
                    <a:gd name="connsiteX17" fmla="*/ 137569 w 244320"/>
                    <a:gd name="connsiteY17" fmla="*/ 116100 h 239359"/>
                    <a:gd name="connsiteX18" fmla="*/ 124309 w 244320"/>
                    <a:gd name="connsiteY18" fmla="*/ 99457 h 239359"/>
                    <a:gd name="connsiteX19" fmla="*/ 105743 w 244320"/>
                    <a:gd name="connsiteY19" fmla="*/ 89246 h 239359"/>
                    <a:gd name="connsiteX20" fmla="*/ 117546 w 244320"/>
                    <a:gd name="connsiteY20" fmla="*/ 71543 h 239359"/>
                    <a:gd name="connsiteX21" fmla="*/ 121524 w 244320"/>
                    <a:gd name="connsiteY21" fmla="*/ 50723 h 239359"/>
                    <a:gd name="connsiteX22" fmla="*/ 124972 w 244320"/>
                    <a:gd name="connsiteY22" fmla="*/ 48999 h 239359"/>
                    <a:gd name="connsiteX23" fmla="*/ 127226 w 244320"/>
                    <a:gd name="connsiteY23" fmla="*/ 48668 h 239359"/>
                    <a:gd name="connsiteX24" fmla="*/ 140023 w 244320"/>
                    <a:gd name="connsiteY24" fmla="*/ 62592 h 239359"/>
                    <a:gd name="connsiteX25" fmla="*/ 134586 w 244320"/>
                    <a:gd name="connsiteY25" fmla="*/ 63387 h 239359"/>
                    <a:gd name="connsiteX26" fmla="*/ 122366 w 244320"/>
                    <a:gd name="connsiteY26" fmla="*/ 86309 h 239359"/>
                    <a:gd name="connsiteX27" fmla="*/ 145281 w 244320"/>
                    <a:gd name="connsiteY27" fmla="*/ 98529 h 239359"/>
                    <a:gd name="connsiteX28" fmla="*/ 157507 w 244320"/>
                    <a:gd name="connsiteY28" fmla="*/ 75607 h 239359"/>
                    <a:gd name="connsiteX29" fmla="*/ 140023 w 244320"/>
                    <a:gd name="connsiteY29" fmla="*/ 62592 h 239359"/>
                    <a:gd name="connsiteX30" fmla="*/ 67088 w 244320"/>
                    <a:gd name="connsiteY30" fmla="*/ 94285 h 239359"/>
                    <a:gd name="connsiteX31" fmla="*/ 70734 w 244320"/>
                    <a:gd name="connsiteY31" fmla="*/ 94948 h 239359"/>
                    <a:gd name="connsiteX32" fmla="*/ 78824 w 244320"/>
                    <a:gd name="connsiteY32" fmla="*/ 113580 h 239359"/>
                    <a:gd name="connsiteX33" fmla="*/ 96925 w 244320"/>
                    <a:gd name="connsiteY33" fmla="*/ 123062 h 239359"/>
                    <a:gd name="connsiteX34" fmla="*/ 84791 w 244320"/>
                    <a:gd name="connsiteY34" fmla="*/ 139439 h 239359"/>
                    <a:gd name="connsiteX35" fmla="*/ 85653 w 244320"/>
                    <a:gd name="connsiteY35" fmla="*/ 159794 h 239359"/>
                    <a:gd name="connsiteX36" fmla="*/ 65364 w 244320"/>
                    <a:gd name="connsiteY36" fmla="*/ 157540 h 239359"/>
                    <a:gd name="connsiteX37" fmla="*/ 48191 w 244320"/>
                    <a:gd name="connsiteY37" fmla="*/ 168414 h 239359"/>
                    <a:gd name="connsiteX38" fmla="*/ 40035 w 244320"/>
                    <a:gd name="connsiteY38" fmla="*/ 149716 h 239359"/>
                    <a:gd name="connsiteX39" fmla="*/ 22000 w 244320"/>
                    <a:gd name="connsiteY39" fmla="*/ 140301 h 239359"/>
                    <a:gd name="connsiteX40" fmla="*/ 34134 w 244320"/>
                    <a:gd name="connsiteY40" fmla="*/ 123924 h 239359"/>
                    <a:gd name="connsiteX41" fmla="*/ 33272 w 244320"/>
                    <a:gd name="connsiteY41" fmla="*/ 103568 h 239359"/>
                    <a:gd name="connsiteX42" fmla="*/ 53495 w 244320"/>
                    <a:gd name="connsiteY42" fmla="*/ 105822 h 239359"/>
                    <a:gd name="connsiteX43" fmla="*/ 67088 w 244320"/>
                    <a:gd name="connsiteY43" fmla="*/ 94285 h 239359"/>
                    <a:gd name="connsiteX44" fmla="*/ 153947 w 244320"/>
                    <a:gd name="connsiteY44" fmla="*/ 107016 h 239359"/>
                    <a:gd name="connsiteX45" fmla="*/ 158124 w 244320"/>
                    <a:gd name="connsiteY45" fmla="*/ 108010 h 239359"/>
                    <a:gd name="connsiteX46" fmla="*/ 164290 w 244320"/>
                    <a:gd name="connsiteY46" fmla="*/ 131283 h 239359"/>
                    <a:gd name="connsiteX47" fmla="*/ 187829 w 244320"/>
                    <a:gd name="connsiteY47" fmla="*/ 136389 h 239359"/>
                    <a:gd name="connsiteX48" fmla="*/ 175695 w 244320"/>
                    <a:gd name="connsiteY48" fmla="*/ 157208 h 239359"/>
                    <a:gd name="connsiteX49" fmla="*/ 188956 w 244320"/>
                    <a:gd name="connsiteY49" fmla="*/ 177498 h 239359"/>
                    <a:gd name="connsiteX50" fmla="*/ 165683 w 244320"/>
                    <a:gd name="connsiteY50" fmla="*/ 183664 h 239359"/>
                    <a:gd name="connsiteX51" fmla="*/ 160511 w 244320"/>
                    <a:gd name="connsiteY51" fmla="*/ 207202 h 239359"/>
                    <a:gd name="connsiteX52" fmla="*/ 139691 w 244320"/>
                    <a:gd name="connsiteY52" fmla="*/ 195068 h 239359"/>
                    <a:gd name="connsiteX53" fmla="*/ 119468 w 244320"/>
                    <a:gd name="connsiteY53" fmla="*/ 208329 h 239359"/>
                    <a:gd name="connsiteX54" fmla="*/ 113236 w 244320"/>
                    <a:gd name="connsiteY54" fmla="*/ 185056 h 239359"/>
                    <a:gd name="connsiteX55" fmla="*/ 89764 w 244320"/>
                    <a:gd name="connsiteY55" fmla="*/ 179885 h 239359"/>
                    <a:gd name="connsiteX56" fmla="*/ 101831 w 244320"/>
                    <a:gd name="connsiteY56" fmla="*/ 159065 h 239359"/>
                    <a:gd name="connsiteX57" fmla="*/ 88570 w 244320"/>
                    <a:gd name="connsiteY57" fmla="*/ 138842 h 239359"/>
                    <a:gd name="connsiteX58" fmla="*/ 111843 w 244320"/>
                    <a:gd name="connsiteY58" fmla="*/ 132676 h 239359"/>
                    <a:gd name="connsiteX59" fmla="*/ 116949 w 244320"/>
                    <a:gd name="connsiteY59" fmla="*/ 109138 h 239359"/>
                    <a:gd name="connsiteX60" fmla="*/ 137768 w 244320"/>
                    <a:gd name="connsiteY60" fmla="*/ 121205 h 239359"/>
                    <a:gd name="connsiteX61" fmla="*/ 153881 w 244320"/>
                    <a:gd name="connsiteY61" fmla="*/ 107215 h 239359"/>
                    <a:gd name="connsiteX62" fmla="*/ 59463 w 244320"/>
                    <a:gd name="connsiteY62" fmla="*/ 113248 h 239359"/>
                    <a:gd name="connsiteX63" fmla="*/ 41030 w 244320"/>
                    <a:gd name="connsiteY63" fmla="*/ 131681 h 239359"/>
                    <a:gd name="connsiteX64" fmla="*/ 59463 w 244320"/>
                    <a:gd name="connsiteY64" fmla="*/ 150114 h 239359"/>
                    <a:gd name="connsiteX65" fmla="*/ 77895 w 244320"/>
                    <a:gd name="connsiteY65" fmla="*/ 131681 h 239359"/>
                    <a:gd name="connsiteX66" fmla="*/ 59595 w 244320"/>
                    <a:gd name="connsiteY66" fmla="*/ 113248 h 239359"/>
                    <a:gd name="connsiteX67" fmla="*/ 59529 w 244320"/>
                    <a:gd name="connsiteY67" fmla="*/ 113248 h 239359"/>
                    <a:gd name="connsiteX68" fmla="*/ 139028 w 244320"/>
                    <a:gd name="connsiteY68" fmla="*/ 130886 h 239359"/>
                    <a:gd name="connsiteX69" fmla="*/ 111777 w 244320"/>
                    <a:gd name="connsiteY69" fmla="*/ 158004 h 239359"/>
                    <a:gd name="connsiteX70" fmla="*/ 138896 w 244320"/>
                    <a:gd name="connsiteY70" fmla="*/ 185255 h 239359"/>
                    <a:gd name="connsiteX71" fmla="*/ 166147 w 244320"/>
                    <a:gd name="connsiteY71" fmla="*/ 158137 h 239359"/>
                    <a:gd name="connsiteX72" fmla="*/ 166147 w 244320"/>
                    <a:gd name="connsiteY72" fmla="*/ 158070 h 239359"/>
                    <a:gd name="connsiteX73" fmla="*/ 138962 w 244320"/>
                    <a:gd name="connsiteY73" fmla="*/ 130886 h 239359"/>
                    <a:gd name="connsiteX74" fmla="*/ 138763 w 244320"/>
                    <a:gd name="connsiteY74" fmla="*/ 130886 h 239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244320" h="239359">
                      <a:moveTo>
                        <a:pt x="121590" y="398"/>
                      </a:moveTo>
                      <a:cubicBezTo>
                        <a:pt x="118209" y="398"/>
                        <a:pt x="24321" y="46413"/>
                        <a:pt x="23061" y="48800"/>
                      </a:cubicBezTo>
                      <a:cubicBezTo>
                        <a:pt x="20144" y="54502"/>
                        <a:pt x="-1206" y="153031"/>
                        <a:pt x="54" y="154888"/>
                      </a:cubicBezTo>
                      <a:cubicBezTo>
                        <a:pt x="1313" y="156744"/>
                        <a:pt x="16166" y="175641"/>
                        <a:pt x="34200" y="198251"/>
                      </a:cubicBezTo>
                      <a:lnTo>
                        <a:pt x="67353" y="239360"/>
                      </a:lnTo>
                      <a:lnTo>
                        <a:pt x="175496" y="239360"/>
                      </a:lnTo>
                      <a:lnTo>
                        <a:pt x="209908" y="196328"/>
                      </a:lnTo>
                      <a:lnTo>
                        <a:pt x="244320" y="153363"/>
                      </a:lnTo>
                      <a:lnTo>
                        <a:pt x="232319" y="100319"/>
                      </a:lnTo>
                      <a:cubicBezTo>
                        <a:pt x="225689" y="71278"/>
                        <a:pt x="219721" y="47275"/>
                        <a:pt x="219058" y="46413"/>
                      </a:cubicBezTo>
                      <a:cubicBezTo>
                        <a:pt x="217400" y="44822"/>
                        <a:pt x="123579" y="0"/>
                        <a:pt x="121789" y="0"/>
                      </a:cubicBezTo>
                      <a:close/>
                      <a:moveTo>
                        <a:pt x="127359" y="48668"/>
                      </a:moveTo>
                      <a:cubicBezTo>
                        <a:pt x="131867" y="48668"/>
                        <a:pt x="132332" y="55762"/>
                        <a:pt x="142078" y="56492"/>
                      </a:cubicBezTo>
                      <a:cubicBezTo>
                        <a:pt x="154743" y="57420"/>
                        <a:pt x="153416" y="45618"/>
                        <a:pt x="163097" y="53839"/>
                      </a:cubicBezTo>
                      <a:cubicBezTo>
                        <a:pt x="172777" y="62061"/>
                        <a:pt x="160975" y="62658"/>
                        <a:pt x="163959" y="75057"/>
                      </a:cubicBezTo>
                      <a:cubicBezTo>
                        <a:pt x="166943" y="87456"/>
                        <a:pt x="177816" y="82483"/>
                        <a:pt x="172976" y="94219"/>
                      </a:cubicBezTo>
                      <a:cubicBezTo>
                        <a:pt x="168136" y="105955"/>
                        <a:pt x="163892" y="94882"/>
                        <a:pt x="153085" y="101579"/>
                      </a:cubicBezTo>
                      <a:cubicBezTo>
                        <a:pt x="142277" y="108276"/>
                        <a:pt x="150300" y="117094"/>
                        <a:pt x="137569" y="116100"/>
                      </a:cubicBezTo>
                      <a:cubicBezTo>
                        <a:pt x="124839" y="115105"/>
                        <a:pt x="134188" y="107679"/>
                        <a:pt x="124309" y="99457"/>
                      </a:cubicBezTo>
                      <a:cubicBezTo>
                        <a:pt x="114429" y="91235"/>
                        <a:pt x="108727" y="101579"/>
                        <a:pt x="105743" y="89246"/>
                      </a:cubicBezTo>
                      <a:cubicBezTo>
                        <a:pt x="102760" y="76914"/>
                        <a:pt x="112705" y="83345"/>
                        <a:pt x="117546" y="71543"/>
                      </a:cubicBezTo>
                      <a:cubicBezTo>
                        <a:pt x="122386" y="59741"/>
                        <a:pt x="110915" y="57420"/>
                        <a:pt x="121524" y="50723"/>
                      </a:cubicBezTo>
                      <a:cubicBezTo>
                        <a:pt x="122598" y="50007"/>
                        <a:pt x="123752" y="49424"/>
                        <a:pt x="124972" y="48999"/>
                      </a:cubicBezTo>
                      <a:cubicBezTo>
                        <a:pt x="125694" y="48741"/>
                        <a:pt x="126457" y="48628"/>
                        <a:pt x="127226" y="48668"/>
                      </a:cubicBezTo>
                      <a:close/>
                      <a:moveTo>
                        <a:pt x="140023" y="62592"/>
                      </a:moveTo>
                      <a:cubicBezTo>
                        <a:pt x="138180" y="62592"/>
                        <a:pt x="136350" y="62857"/>
                        <a:pt x="134586" y="63387"/>
                      </a:cubicBezTo>
                      <a:cubicBezTo>
                        <a:pt x="124879" y="66338"/>
                        <a:pt x="119409" y="76602"/>
                        <a:pt x="122366" y="86309"/>
                      </a:cubicBezTo>
                      <a:cubicBezTo>
                        <a:pt x="125316" y="96009"/>
                        <a:pt x="135580" y="101479"/>
                        <a:pt x="145281" y="98529"/>
                      </a:cubicBezTo>
                      <a:cubicBezTo>
                        <a:pt x="154988" y="95572"/>
                        <a:pt x="160458" y="85314"/>
                        <a:pt x="157507" y="75607"/>
                      </a:cubicBezTo>
                      <a:cubicBezTo>
                        <a:pt x="155160" y="67909"/>
                        <a:pt x="148072" y="62631"/>
                        <a:pt x="140023" y="62592"/>
                      </a:cubicBezTo>
                      <a:close/>
                      <a:moveTo>
                        <a:pt x="67088" y="94285"/>
                      </a:moveTo>
                      <a:cubicBezTo>
                        <a:pt x="68328" y="94319"/>
                        <a:pt x="69561" y="94544"/>
                        <a:pt x="70734" y="94948"/>
                      </a:cubicBezTo>
                      <a:cubicBezTo>
                        <a:pt x="82404" y="98529"/>
                        <a:pt x="70734" y="104695"/>
                        <a:pt x="78824" y="113580"/>
                      </a:cubicBezTo>
                      <a:cubicBezTo>
                        <a:pt x="86913" y="122465"/>
                        <a:pt x="94140" y="111127"/>
                        <a:pt x="96925" y="123062"/>
                      </a:cubicBezTo>
                      <a:cubicBezTo>
                        <a:pt x="99710" y="134996"/>
                        <a:pt x="88371" y="127769"/>
                        <a:pt x="84791" y="139439"/>
                      </a:cubicBezTo>
                      <a:cubicBezTo>
                        <a:pt x="81210" y="151108"/>
                        <a:pt x="94538" y="151440"/>
                        <a:pt x="85653" y="159794"/>
                      </a:cubicBezTo>
                      <a:cubicBezTo>
                        <a:pt x="76768" y="168149"/>
                        <a:pt x="77299" y="154755"/>
                        <a:pt x="65364" y="157540"/>
                      </a:cubicBezTo>
                      <a:cubicBezTo>
                        <a:pt x="53429" y="160325"/>
                        <a:pt x="59860" y="171994"/>
                        <a:pt x="48191" y="168414"/>
                      </a:cubicBezTo>
                      <a:cubicBezTo>
                        <a:pt x="36521" y="164834"/>
                        <a:pt x="48191" y="158667"/>
                        <a:pt x="40035" y="149716"/>
                      </a:cubicBezTo>
                      <a:cubicBezTo>
                        <a:pt x="31880" y="140765"/>
                        <a:pt x="24719" y="152169"/>
                        <a:pt x="22000" y="140301"/>
                      </a:cubicBezTo>
                      <a:cubicBezTo>
                        <a:pt x="19282" y="128432"/>
                        <a:pt x="30554" y="135593"/>
                        <a:pt x="34134" y="123924"/>
                      </a:cubicBezTo>
                      <a:cubicBezTo>
                        <a:pt x="37715" y="112254"/>
                        <a:pt x="24321" y="111856"/>
                        <a:pt x="33272" y="103568"/>
                      </a:cubicBezTo>
                      <a:cubicBezTo>
                        <a:pt x="42223" y="95280"/>
                        <a:pt x="41627" y="108541"/>
                        <a:pt x="53495" y="105822"/>
                      </a:cubicBezTo>
                      <a:cubicBezTo>
                        <a:pt x="63905" y="103435"/>
                        <a:pt x="60126" y="94153"/>
                        <a:pt x="67088" y="94285"/>
                      </a:cubicBezTo>
                      <a:close/>
                      <a:moveTo>
                        <a:pt x="153947" y="107016"/>
                      </a:moveTo>
                      <a:cubicBezTo>
                        <a:pt x="155386" y="107129"/>
                        <a:pt x="156791" y="107460"/>
                        <a:pt x="158124" y="108010"/>
                      </a:cubicBezTo>
                      <a:cubicBezTo>
                        <a:pt x="171385" y="113248"/>
                        <a:pt x="153814" y="121271"/>
                        <a:pt x="164290" y="131283"/>
                      </a:cubicBezTo>
                      <a:cubicBezTo>
                        <a:pt x="174767" y="141295"/>
                        <a:pt x="181994" y="123194"/>
                        <a:pt x="187829" y="136389"/>
                      </a:cubicBezTo>
                      <a:cubicBezTo>
                        <a:pt x="193663" y="149583"/>
                        <a:pt x="175363" y="143019"/>
                        <a:pt x="175695" y="157208"/>
                      </a:cubicBezTo>
                      <a:cubicBezTo>
                        <a:pt x="176026" y="171398"/>
                        <a:pt x="193928" y="163839"/>
                        <a:pt x="188956" y="177498"/>
                      </a:cubicBezTo>
                      <a:cubicBezTo>
                        <a:pt x="183983" y="191157"/>
                        <a:pt x="175695" y="173188"/>
                        <a:pt x="165683" y="183664"/>
                      </a:cubicBezTo>
                      <a:cubicBezTo>
                        <a:pt x="155671" y="194140"/>
                        <a:pt x="173706" y="201368"/>
                        <a:pt x="160511" y="207202"/>
                      </a:cubicBezTo>
                      <a:cubicBezTo>
                        <a:pt x="147316" y="213037"/>
                        <a:pt x="153881" y="194803"/>
                        <a:pt x="139691" y="195068"/>
                      </a:cubicBezTo>
                      <a:cubicBezTo>
                        <a:pt x="125502" y="195334"/>
                        <a:pt x="133061" y="213302"/>
                        <a:pt x="119468" y="208329"/>
                      </a:cubicBezTo>
                      <a:cubicBezTo>
                        <a:pt x="105876" y="203357"/>
                        <a:pt x="123712" y="195068"/>
                        <a:pt x="113236" y="185056"/>
                      </a:cubicBezTo>
                      <a:cubicBezTo>
                        <a:pt x="102760" y="175045"/>
                        <a:pt x="95532" y="193146"/>
                        <a:pt x="89764" y="179885"/>
                      </a:cubicBezTo>
                      <a:cubicBezTo>
                        <a:pt x="83995" y="166624"/>
                        <a:pt x="102163" y="173254"/>
                        <a:pt x="101831" y="159065"/>
                      </a:cubicBezTo>
                      <a:cubicBezTo>
                        <a:pt x="101500" y="144876"/>
                        <a:pt x="83598" y="152435"/>
                        <a:pt x="88570" y="138842"/>
                      </a:cubicBezTo>
                      <a:cubicBezTo>
                        <a:pt x="93543" y="125250"/>
                        <a:pt x="101831" y="143086"/>
                        <a:pt x="111843" y="132676"/>
                      </a:cubicBezTo>
                      <a:cubicBezTo>
                        <a:pt x="121855" y="122266"/>
                        <a:pt x="103754" y="114972"/>
                        <a:pt x="116949" y="109138"/>
                      </a:cubicBezTo>
                      <a:cubicBezTo>
                        <a:pt x="130143" y="103303"/>
                        <a:pt x="123579" y="121537"/>
                        <a:pt x="137768" y="121205"/>
                      </a:cubicBezTo>
                      <a:cubicBezTo>
                        <a:pt x="150433" y="121205"/>
                        <a:pt x="146123" y="107148"/>
                        <a:pt x="153881" y="107215"/>
                      </a:cubicBezTo>
                      <a:close/>
                      <a:moveTo>
                        <a:pt x="59463" y="113248"/>
                      </a:moveTo>
                      <a:cubicBezTo>
                        <a:pt x="49285" y="113248"/>
                        <a:pt x="41030" y="121503"/>
                        <a:pt x="41030" y="131681"/>
                      </a:cubicBezTo>
                      <a:cubicBezTo>
                        <a:pt x="41030" y="141859"/>
                        <a:pt x="49285" y="150114"/>
                        <a:pt x="59463" y="150114"/>
                      </a:cubicBezTo>
                      <a:cubicBezTo>
                        <a:pt x="69640" y="150114"/>
                        <a:pt x="77895" y="141859"/>
                        <a:pt x="77895" y="131681"/>
                      </a:cubicBezTo>
                      <a:cubicBezTo>
                        <a:pt x="77935" y="121537"/>
                        <a:pt x="69740" y="113288"/>
                        <a:pt x="59595" y="113248"/>
                      </a:cubicBezTo>
                      <a:cubicBezTo>
                        <a:pt x="59575" y="113248"/>
                        <a:pt x="59549" y="113248"/>
                        <a:pt x="59529" y="113248"/>
                      </a:cubicBezTo>
                      <a:close/>
                      <a:moveTo>
                        <a:pt x="139028" y="130886"/>
                      </a:moveTo>
                      <a:cubicBezTo>
                        <a:pt x="124017" y="130846"/>
                        <a:pt x="111817" y="142993"/>
                        <a:pt x="111777" y="158004"/>
                      </a:cubicBezTo>
                      <a:cubicBezTo>
                        <a:pt x="111737" y="173016"/>
                        <a:pt x="123884" y="185216"/>
                        <a:pt x="138896" y="185255"/>
                      </a:cubicBezTo>
                      <a:cubicBezTo>
                        <a:pt x="153907" y="185295"/>
                        <a:pt x="166107" y="173148"/>
                        <a:pt x="166147" y="158137"/>
                      </a:cubicBezTo>
                      <a:cubicBezTo>
                        <a:pt x="166147" y="158117"/>
                        <a:pt x="166147" y="158090"/>
                        <a:pt x="166147" y="158070"/>
                      </a:cubicBezTo>
                      <a:cubicBezTo>
                        <a:pt x="166147" y="143059"/>
                        <a:pt x="153973" y="130886"/>
                        <a:pt x="138962" y="130886"/>
                      </a:cubicBezTo>
                      <a:cubicBezTo>
                        <a:pt x="138896" y="130886"/>
                        <a:pt x="138829" y="130886"/>
                        <a:pt x="138763" y="130886"/>
                      </a:cubicBezTo>
                      <a:close/>
                    </a:path>
                  </a:pathLst>
                </a:custGeom>
                <a:solidFill>
                  <a:srgbClr val="FFFFFF"/>
                </a:solidFill>
                <a:ln w="6626" cap="flat">
                  <a:noFill/>
                  <a:prstDash val="solid"/>
                  <a:miter/>
                </a:ln>
              </p:spPr>
              <p:txBody>
                <a:bodyPr rtlCol="0" anchor="ctr"/>
                <a:lstStyle/>
                <a:p>
                  <a:endParaRPr lang="en-GB"/>
                </a:p>
              </p:txBody>
            </p:sp>
          </p:grpSp>
          <p:grpSp>
            <p:nvGrpSpPr>
              <p:cNvPr id="111" name="Content Placeholder 4">
                <a:extLst>
                  <a:ext uri="{FF2B5EF4-FFF2-40B4-BE49-F238E27FC236}">
                    <a16:creationId xmlns:a16="http://schemas.microsoft.com/office/drawing/2014/main" id="{3D4FF732-BABB-C64A-9184-9622125CE050}"/>
                  </a:ext>
                </a:extLst>
              </p:cNvPr>
              <p:cNvGrpSpPr/>
              <p:nvPr/>
            </p:nvGrpSpPr>
            <p:grpSpPr>
              <a:xfrm>
                <a:off x="5931046" y="3022630"/>
                <a:ext cx="439111" cy="474435"/>
                <a:chOff x="5931046" y="3022630"/>
                <a:chExt cx="439111" cy="474435"/>
              </a:xfrm>
            </p:grpSpPr>
            <p:grpSp>
              <p:nvGrpSpPr>
                <p:cNvPr id="112" name="Content Placeholder 4">
                  <a:extLst>
                    <a:ext uri="{FF2B5EF4-FFF2-40B4-BE49-F238E27FC236}">
                      <a16:creationId xmlns:a16="http://schemas.microsoft.com/office/drawing/2014/main" id="{C89CDD25-9422-C44E-9917-87A7498C0FF6}"/>
                    </a:ext>
                  </a:extLst>
                </p:cNvPr>
                <p:cNvGrpSpPr/>
                <p:nvPr/>
              </p:nvGrpSpPr>
              <p:grpSpPr>
                <a:xfrm>
                  <a:off x="5931046" y="3022630"/>
                  <a:ext cx="439111" cy="426309"/>
                  <a:chOff x="5931046" y="3022630"/>
                  <a:chExt cx="439111" cy="426309"/>
                </a:xfrm>
              </p:grpSpPr>
              <p:sp>
                <p:nvSpPr>
                  <p:cNvPr id="113" name="Freeform 112">
                    <a:extLst>
                      <a:ext uri="{FF2B5EF4-FFF2-40B4-BE49-F238E27FC236}">
                        <a16:creationId xmlns:a16="http://schemas.microsoft.com/office/drawing/2014/main" id="{CAAED50B-AA5B-F047-B005-B458259002D5}"/>
                      </a:ext>
                    </a:extLst>
                  </p:cNvPr>
                  <p:cNvSpPr/>
                  <p:nvPr/>
                </p:nvSpPr>
                <p:spPr>
                  <a:xfrm>
                    <a:off x="5942494" y="3033896"/>
                    <a:ext cx="415965" cy="403571"/>
                  </a:xfrm>
                  <a:custGeom>
                    <a:avLst/>
                    <a:gdLst>
                      <a:gd name="connsiteX0" fmla="*/ 206556 w 415965"/>
                      <a:gd name="connsiteY0" fmla="*/ 41 h 403571"/>
                      <a:gd name="connsiteX1" fmla="*/ 195948 w 415965"/>
                      <a:gd name="connsiteY1" fmla="*/ 2693 h 403571"/>
                      <a:gd name="connsiteX2" fmla="*/ 51337 w 415965"/>
                      <a:gd name="connsiteY2" fmla="*/ 71849 h 403571"/>
                      <a:gd name="connsiteX3" fmla="*/ 36352 w 415965"/>
                      <a:gd name="connsiteY3" fmla="*/ 90414 h 403571"/>
                      <a:gd name="connsiteX4" fmla="*/ 680 w 415965"/>
                      <a:gd name="connsiteY4" fmla="*/ 245634 h 403571"/>
                      <a:gd name="connsiteX5" fmla="*/ 4460 w 415965"/>
                      <a:gd name="connsiteY5" fmla="*/ 266652 h 403571"/>
                      <a:gd name="connsiteX6" fmla="*/ 6051 w 415965"/>
                      <a:gd name="connsiteY6" fmla="*/ 268840 h 403571"/>
                      <a:gd name="connsiteX7" fmla="*/ 106105 w 415965"/>
                      <a:gd name="connsiteY7" fmla="*/ 393294 h 403571"/>
                      <a:gd name="connsiteX8" fmla="*/ 127720 w 415965"/>
                      <a:gd name="connsiteY8" fmla="*/ 403571 h 403571"/>
                      <a:gd name="connsiteX9" fmla="*/ 288244 w 415965"/>
                      <a:gd name="connsiteY9" fmla="*/ 403571 h 403571"/>
                      <a:gd name="connsiteX10" fmla="*/ 309859 w 415965"/>
                      <a:gd name="connsiteY10" fmla="*/ 393294 h 403571"/>
                      <a:gd name="connsiteX11" fmla="*/ 409913 w 415965"/>
                      <a:gd name="connsiteY11" fmla="*/ 268774 h 403571"/>
                      <a:gd name="connsiteX12" fmla="*/ 415284 w 415965"/>
                      <a:gd name="connsiteY12" fmla="*/ 245567 h 403571"/>
                      <a:gd name="connsiteX13" fmla="*/ 379545 w 415965"/>
                      <a:gd name="connsiteY13" fmla="*/ 90414 h 403571"/>
                      <a:gd name="connsiteX14" fmla="*/ 364561 w 415965"/>
                      <a:gd name="connsiteY14" fmla="*/ 71783 h 403571"/>
                      <a:gd name="connsiteX15" fmla="*/ 219950 w 415965"/>
                      <a:gd name="connsiteY15" fmla="*/ 2693 h 403571"/>
                      <a:gd name="connsiteX16" fmla="*/ 206556 w 415965"/>
                      <a:gd name="connsiteY16" fmla="*/ 41 h 403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5965" h="403571">
                        <a:moveTo>
                          <a:pt x="206556" y="41"/>
                        </a:moveTo>
                        <a:cubicBezTo>
                          <a:pt x="202883" y="246"/>
                          <a:pt x="199283" y="1148"/>
                          <a:pt x="195948" y="2693"/>
                        </a:cubicBezTo>
                        <a:lnTo>
                          <a:pt x="51337" y="71849"/>
                        </a:lnTo>
                        <a:cubicBezTo>
                          <a:pt x="43778" y="75436"/>
                          <a:pt x="38262" y="82272"/>
                          <a:pt x="36352" y="90414"/>
                        </a:cubicBezTo>
                        <a:lnTo>
                          <a:pt x="680" y="245634"/>
                        </a:lnTo>
                        <a:cubicBezTo>
                          <a:pt x="-964" y="252861"/>
                          <a:pt x="402" y="260446"/>
                          <a:pt x="4460" y="266652"/>
                        </a:cubicBezTo>
                        <a:cubicBezTo>
                          <a:pt x="4944" y="267415"/>
                          <a:pt x="5481" y="268144"/>
                          <a:pt x="6051" y="268840"/>
                        </a:cubicBezTo>
                        <a:lnTo>
                          <a:pt x="106105" y="393294"/>
                        </a:lnTo>
                        <a:cubicBezTo>
                          <a:pt x="111389" y="399805"/>
                          <a:pt x="119333" y="403585"/>
                          <a:pt x="127720" y="403571"/>
                        </a:cubicBezTo>
                        <a:lnTo>
                          <a:pt x="288244" y="403571"/>
                        </a:lnTo>
                        <a:cubicBezTo>
                          <a:pt x="296632" y="403585"/>
                          <a:pt x="304575" y="399805"/>
                          <a:pt x="309859" y="393294"/>
                        </a:cubicBezTo>
                        <a:lnTo>
                          <a:pt x="409913" y="268774"/>
                        </a:lnTo>
                        <a:cubicBezTo>
                          <a:pt x="415158" y="262269"/>
                          <a:pt x="417140" y="253716"/>
                          <a:pt x="415284" y="245567"/>
                        </a:cubicBezTo>
                        <a:lnTo>
                          <a:pt x="379545" y="90414"/>
                        </a:lnTo>
                        <a:cubicBezTo>
                          <a:pt x="377643" y="82252"/>
                          <a:pt x="372126" y="75396"/>
                          <a:pt x="364561" y="71783"/>
                        </a:cubicBezTo>
                        <a:lnTo>
                          <a:pt x="219950" y="2693"/>
                        </a:lnTo>
                        <a:cubicBezTo>
                          <a:pt x="215780" y="704"/>
                          <a:pt x="211171" y="-211"/>
                          <a:pt x="206556" y="41"/>
                        </a:cubicBezTo>
                        <a:close/>
                      </a:path>
                    </a:pathLst>
                  </a:custGeom>
                  <a:solidFill>
                    <a:srgbClr val="326CE5"/>
                  </a:solidFill>
                  <a:ln w="6626" cap="flat">
                    <a:noFill/>
                    <a:prstDash val="solid"/>
                    <a:miter/>
                  </a:ln>
                </p:spPr>
                <p:txBody>
                  <a:bodyPr rtlCol="0" anchor="ctr"/>
                  <a:lstStyle/>
                  <a:p>
                    <a:endParaRPr lang="en-GB"/>
                  </a:p>
                </p:txBody>
              </p:sp>
              <p:sp>
                <p:nvSpPr>
                  <p:cNvPr id="114" name="Freeform 113">
                    <a:extLst>
                      <a:ext uri="{FF2B5EF4-FFF2-40B4-BE49-F238E27FC236}">
                        <a16:creationId xmlns:a16="http://schemas.microsoft.com/office/drawing/2014/main" id="{3FEFA954-8F4B-DE4A-A8E6-9665FD8A1EB9}"/>
                      </a:ext>
                    </a:extLst>
                  </p:cNvPr>
                  <p:cNvSpPr/>
                  <p:nvPr/>
                </p:nvSpPr>
                <p:spPr>
                  <a:xfrm>
                    <a:off x="5931046" y="3022630"/>
                    <a:ext cx="439111" cy="426309"/>
                  </a:xfrm>
                  <a:custGeom>
                    <a:avLst/>
                    <a:gdLst>
                      <a:gd name="connsiteX0" fmla="*/ 217938 w 439111"/>
                      <a:gd name="connsiteY0" fmla="*/ 102 h 426309"/>
                      <a:gd name="connsiteX1" fmla="*/ 206732 w 439111"/>
                      <a:gd name="connsiteY1" fmla="*/ 2887 h 426309"/>
                      <a:gd name="connsiteX2" fmla="*/ 54232 w 439111"/>
                      <a:gd name="connsiteY2" fmla="*/ 75822 h 426309"/>
                      <a:gd name="connsiteX3" fmla="*/ 38385 w 439111"/>
                      <a:gd name="connsiteY3" fmla="*/ 95714 h 426309"/>
                      <a:gd name="connsiteX4" fmla="*/ 724 w 439111"/>
                      <a:gd name="connsiteY4" fmla="*/ 259552 h 426309"/>
                      <a:gd name="connsiteX5" fmla="*/ 4702 w 439111"/>
                      <a:gd name="connsiteY5" fmla="*/ 281698 h 426309"/>
                      <a:gd name="connsiteX6" fmla="*/ 6360 w 439111"/>
                      <a:gd name="connsiteY6" fmla="*/ 284019 h 426309"/>
                      <a:gd name="connsiteX7" fmla="*/ 112049 w 439111"/>
                      <a:gd name="connsiteY7" fmla="*/ 415435 h 426309"/>
                      <a:gd name="connsiteX8" fmla="*/ 134858 w 439111"/>
                      <a:gd name="connsiteY8" fmla="*/ 426309 h 426309"/>
                      <a:gd name="connsiteX9" fmla="*/ 304134 w 439111"/>
                      <a:gd name="connsiteY9" fmla="*/ 426309 h 426309"/>
                      <a:gd name="connsiteX10" fmla="*/ 327009 w 439111"/>
                      <a:gd name="connsiteY10" fmla="*/ 415435 h 426309"/>
                      <a:gd name="connsiteX11" fmla="*/ 432765 w 439111"/>
                      <a:gd name="connsiteY11" fmla="*/ 283820 h 426309"/>
                      <a:gd name="connsiteX12" fmla="*/ 438401 w 439111"/>
                      <a:gd name="connsiteY12" fmla="*/ 259287 h 426309"/>
                      <a:gd name="connsiteX13" fmla="*/ 400674 w 439111"/>
                      <a:gd name="connsiteY13" fmla="*/ 95448 h 426309"/>
                      <a:gd name="connsiteX14" fmla="*/ 384893 w 439111"/>
                      <a:gd name="connsiteY14" fmla="*/ 75557 h 426309"/>
                      <a:gd name="connsiteX15" fmla="*/ 232392 w 439111"/>
                      <a:gd name="connsiteY15" fmla="*/ 2622 h 426309"/>
                      <a:gd name="connsiteX16" fmla="*/ 217938 w 439111"/>
                      <a:gd name="connsiteY16" fmla="*/ 102 h 426309"/>
                      <a:gd name="connsiteX17" fmla="*/ 217938 w 439111"/>
                      <a:gd name="connsiteY17" fmla="*/ 11308 h 426309"/>
                      <a:gd name="connsiteX18" fmla="*/ 231199 w 439111"/>
                      <a:gd name="connsiteY18" fmla="*/ 14026 h 426309"/>
                      <a:gd name="connsiteX19" fmla="*/ 376008 w 439111"/>
                      <a:gd name="connsiteY19" fmla="*/ 82784 h 426309"/>
                      <a:gd name="connsiteX20" fmla="*/ 390993 w 439111"/>
                      <a:gd name="connsiteY20" fmla="*/ 101416 h 426309"/>
                      <a:gd name="connsiteX21" fmla="*/ 426731 w 439111"/>
                      <a:gd name="connsiteY21" fmla="*/ 256569 h 426309"/>
                      <a:gd name="connsiteX22" fmla="*/ 421361 w 439111"/>
                      <a:gd name="connsiteY22" fmla="*/ 279775 h 426309"/>
                      <a:gd name="connsiteX23" fmla="*/ 321307 w 439111"/>
                      <a:gd name="connsiteY23" fmla="*/ 404296 h 426309"/>
                      <a:gd name="connsiteX24" fmla="*/ 299692 w 439111"/>
                      <a:gd name="connsiteY24" fmla="*/ 414573 h 426309"/>
                      <a:gd name="connsiteX25" fmla="*/ 139168 w 439111"/>
                      <a:gd name="connsiteY25" fmla="*/ 414573 h 426309"/>
                      <a:gd name="connsiteX26" fmla="*/ 117553 w 439111"/>
                      <a:gd name="connsiteY26" fmla="*/ 404229 h 426309"/>
                      <a:gd name="connsiteX27" fmla="*/ 17499 w 439111"/>
                      <a:gd name="connsiteY27" fmla="*/ 279775 h 426309"/>
                      <a:gd name="connsiteX28" fmla="*/ 15908 w 439111"/>
                      <a:gd name="connsiteY28" fmla="*/ 277587 h 426309"/>
                      <a:gd name="connsiteX29" fmla="*/ 12128 w 439111"/>
                      <a:gd name="connsiteY29" fmla="*/ 256569 h 426309"/>
                      <a:gd name="connsiteX30" fmla="*/ 47800 w 439111"/>
                      <a:gd name="connsiteY30" fmla="*/ 101349 h 426309"/>
                      <a:gd name="connsiteX31" fmla="*/ 62785 w 439111"/>
                      <a:gd name="connsiteY31" fmla="*/ 82784 h 426309"/>
                      <a:gd name="connsiteX32" fmla="*/ 207329 w 439111"/>
                      <a:gd name="connsiteY32" fmla="*/ 14026 h 426309"/>
                      <a:gd name="connsiteX33" fmla="*/ 217938 w 439111"/>
                      <a:gd name="connsiteY33" fmla="*/ 11308 h 42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9111" h="426309">
                        <a:moveTo>
                          <a:pt x="217938" y="102"/>
                        </a:moveTo>
                        <a:cubicBezTo>
                          <a:pt x="214059" y="288"/>
                          <a:pt x="210247" y="1236"/>
                          <a:pt x="206732" y="2887"/>
                        </a:cubicBezTo>
                        <a:lnTo>
                          <a:pt x="54232" y="75822"/>
                        </a:lnTo>
                        <a:cubicBezTo>
                          <a:pt x="46176" y="79674"/>
                          <a:pt x="40341" y="87001"/>
                          <a:pt x="38385" y="95714"/>
                        </a:cubicBezTo>
                        <a:lnTo>
                          <a:pt x="724" y="259552"/>
                        </a:lnTo>
                        <a:cubicBezTo>
                          <a:pt x="-1020" y="267171"/>
                          <a:pt x="419" y="275167"/>
                          <a:pt x="4702" y="281698"/>
                        </a:cubicBezTo>
                        <a:cubicBezTo>
                          <a:pt x="5232" y="282494"/>
                          <a:pt x="5763" y="283290"/>
                          <a:pt x="6360" y="284019"/>
                        </a:cubicBezTo>
                        <a:lnTo>
                          <a:pt x="112049" y="415435"/>
                        </a:lnTo>
                        <a:cubicBezTo>
                          <a:pt x="117626" y="422311"/>
                          <a:pt x="126006" y="426309"/>
                          <a:pt x="134858" y="426309"/>
                        </a:cubicBezTo>
                        <a:lnTo>
                          <a:pt x="304134" y="426309"/>
                        </a:lnTo>
                        <a:cubicBezTo>
                          <a:pt x="313012" y="426329"/>
                          <a:pt x="321420" y="422331"/>
                          <a:pt x="327009" y="415435"/>
                        </a:cubicBezTo>
                        <a:lnTo>
                          <a:pt x="432765" y="283820"/>
                        </a:lnTo>
                        <a:cubicBezTo>
                          <a:pt x="438268" y="276918"/>
                          <a:pt x="440337" y="267894"/>
                          <a:pt x="438401" y="259287"/>
                        </a:cubicBezTo>
                        <a:lnTo>
                          <a:pt x="400674" y="95448"/>
                        </a:lnTo>
                        <a:cubicBezTo>
                          <a:pt x="398718" y="86762"/>
                          <a:pt x="392909" y="79436"/>
                          <a:pt x="384893" y="75557"/>
                        </a:cubicBezTo>
                        <a:lnTo>
                          <a:pt x="232392" y="2622"/>
                        </a:lnTo>
                        <a:cubicBezTo>
                          <a:pt x="227870" y="553"/>
                          <a:pt x="222891" y="-316"/>
                          <a:pt x="217938" y="102"/>
                        </a:cubicBezTo>
                        <a:close/>
                        <a:moveTo>
                          <a:pt x="217938" y="11308"/>
                        </a:moveTo>
                        <a:cubicBezTo>
                          <a:pt x="222513" y="11102"/>
                          <a:pt x="227075" y="12037"/>
                          <a:pt x="231199" y="14026"/>
                        </a:cubicBezTo>
                        <a:lnTo>
                          <a:pt x="376008" y="82784"/>
                        </a:lnTo>
                        <a:cubicBezTo>
                          <a:pt x="383554" y="86418"/>
                          <a:pt x="389064" y="93260"/>
                          <a:pt x="390993" y="101416"/>
                        </a:cubicBezTo>
                        <a:lnTo>
                          <a:pt x="426731" y="256569"/>
                        </a:lnTo>
                        <a:cubicBezTo>
                          <a:pt x="428588" y="264718"/>
                          <a:pt x="426605" y="273271"/>
                          <a:pt x="421361" y="279775"/>
                        </a:cubicBezTo>
                        <a:lnTo>
                          <a:pt x="321307" y="404296"/>
                        </a:lnTo>
                        <a:cubicBezTo>
                          <a:pt x="316023" y="410807"/>
                          <a:pt x="308079" y="414586"/>
                          <a:pt x="299692" y="414573"/>
                        </a:cubicBezTo>
                        <a:lnTo>
                          <a:pt x="139168" y="414573"/>
                        </a:lnTo>
                        <a:cubicBezTo>
                          <a:pt x="130767" y="414566"/>
                          <a:pt x="122824" y="410767"/>
                          <a:pt x="117553" y="404229"/>
                        </a:cubicBezTo>
                        <a:lnTo>
                          <a:pt x="17499" y="279775"/>
                        </a:lnTo>
                        <a:cubicBezTo>
                          <a:pt x="16929" y="279079"/>
                          <a:pt x="16392" y="278350"/>
                          <a:pt x="15908" y="277587"/>
                        </a:cubicBezTo>
                        <a:cubicBezTo>
                          <a:pt x="11850" y="271381"/>
                          <a:pt x="10484" y="263796"/>
                          <a:pt x="12128" y="256569"/>
                        </a:cubicBezTo>
                        <a:lnTo>
                          <a:pt x="47800" y="101349"/>
                        </a:lnTo>
                        <a:cubicBezTo>
                          <a:pt x="49729" y="93214"/>
                          <a:pt x="55239" y="86391"/>
                          <a:pt x="62785" y="82784"/>
                        </a:cubicBezTo>
                        <a:lnTo>
                          <a:pt x="207329" y="14026"/>
                        </a:lnTo>
                        <a:cubicBezTo>
                          <a:pt x="210651" y="12428"/>
                          <a:pt x="214258" y="11507"/>
                          <a:pt x="217938" y="11308"/>
                        </a:cubicBezTo>
                        <a:close/>
                      </a:path>
                    </a:pathLst>
                  </a:custGeom>
                  <a:solidFill>
                    <a:srgbClr val="FFFFFF"/>
                  </a:solidFill>
                  <a:ln w="6626" cap="flat">
                    <a:noFill/>
                    <a:prstDash val="solid"/>
                    <a:miter/>
                  </a:ln>
                </p:spPr>
                <p:txBody>
                  <a:bodyPr rtlCol="0" anchor="ctr"/>
                  <a:lstStyle/>
                  <a:p>
                    <a:endParaRPr lang="en-GB"/>
                  </a:p>
                </p:txBody>
              </p:sp>
            </p:grpSp>
            <p:sp>
              <p:nvSpPr>
                <p:cNvPr id="115" name="TextBox 114">
                  <a:extLst>
                    <a:ext uri="{FF2B5EF4-FFF2-40B4-BE49-F238E27FC236}">
                      <a16:creationId xmlns:a16="http://schemas.microsoft.com/office/drawing/2014/main" id="{327C1B8D-9681-E346-AE47-18E37E9F4F77}"/>
                    </a:ext>
                  </a:extLst>
                </p:cNvPr>
                <p:cNvSpPr txBox="1"/>
                <p:nvPr/>
              </p:nvSpPr>
              <p:spPr>
                <a:xfrm>
                  <a:off x="6038438" y="3312799"/>
                  <a:ext cx="282337" cy="184266"/>
                </a:xfrm>
                <a:prstGeom prst="rect">
                  <a:avLst/>
                </a:prstGeom>
                <a:noFill/>
              </p:spPr>
              <p:txBody>
                <a:bodyPr wrap="none" rtlCol="0">
                  <a:spAutoFit/>
                </a:bodyPr>
                <a:lstStyle/>
                <a:p>
                  <a:pPr algn="l"/>
                  <a:r>
                    <a:rPr lang="en-GB" sz="522" spc="0" baseline="0" dirty="0">
                      <a:solidFill>
                        <a:srgbClr val="FFFFFF"/>
                      </a:solidFill>
                      <a:latin typeface="Open Sans"/>
                      <a:ea typeface="Open Sans"/>
                      <a:cs typeface="Open Sans"/>
                      <a:sym typeface="Open Sans"/>
                      <a:rtl val="0"/>
                    </a:rPr>
                    <a:t>api</a:t>
                  </a:r>
                </a:p>
              </p:txBody>
            </p:sp>
            <p:sp>
              <p:nvSpPr>
                <p:cNvPr id="116" name="Freeform 115">
                  <a:extLst>
                    <a:ext uri="{FF2B5EF4-FFF2-40B4-BE49-F238E27FC236}">
                      <a16:creationId xmlns:a16="http://schemas.microsoft.com/office/drawing/2014/main" id="{92F3AD6B-4F56-7A44-BFA5-F365B8AD7C4F}"/>
                    </a:ext>
                  </a:extLst>
                </p:cNvPr>
                <p:cNvSpPr/>
                <p:nvPr/>
              </p:nvSpPr>
              <p:spPr>
                <a:xfrm>
                  <a:off x="6028455" y="3101966"/>
                  <a:ext cx="244320" cy="239360"/>
                </a:xfrm>
                <a:custGeom>
                  <a:avLst/>
                  <a:gdLst>
                    <a:gd name="connsiteX0" fmla="*/ 121590 w 244320"/>
                    <a:gd name="connsiteY0" fmla="*/ 398 h 239360"/>
                    <a:gd name="connsiteX1" fmla="*/ 23061 w 244320"/>
                    <a:gd name="connsiteY1" fmla="*/ 48800 h 239360"/>
                    <a:gd name="connsiteX2" fmla="*/ 54 w 244320"/>
                    <a:gd name="connsiteY2" fmla="*/ 154888 h 239360"/>
                    <a:gd name="connsiteX3" fmla="*/ 34200 w 244320"/>
                    <a:gd name="connsiteY3" fmla="*/ 198251 h 239360"/>
                    <a:gd name="connsiteX4" fmla="*/ 67353 w 244320"/>
                    <a:gd name="connsiteY4" fmla="*/ 239360 h 239360"/>
                    <a:gd name="connsiteX5" fmla="*/ 175496 w 244320"/>
                    <a:gd name="connsiteY5" fmla="*/ 239360 h 239360"/>
                    <a:gd name="connsiteX6" fmla="*/ 209908 w 244320"/>
                    <a:gd name="connsiteY6" fmla="*/ 196328 h 239360"/>
                    <a:gd name="connsiteX7" fmla="*/ 244320 w 244320"/>
                    <a:gd name="connsiteY7" fmla="*/ 153363 h 239360"/>
                    <a:gd name="connsiteX8" fmla="*/ 232319 w 244320"/>
                    <a:gd name="connsiteY8" fmla="*/ 100319 h 239360"/>
                    <a:gd name="connsiteX9" fmla="*/ 219058 w 244320"/>
                    <a:gd name="connsiteY9" fmla="*/ 46413 h 239360"/>
                    <a:gd name="connsiteX10" fmla="*/ 121789 w 244320"/>
                    <a:gd name="connsiteY10" fmla="*/ 0 h 239360"/>
                    <a:gd name="connsiteX11" fmla="*/ 127359 w 244320"/>
                    <a:gd name="connsiteY11" fmla="*/ 48668 h 239360"/>
                    <a:gd name="connsiteX12" fmla="*/ 142078 w 244320"/>
                    <a:gd name="connsiteY12" fmla="*/ 56492 h 239360"/>
                    <a:gd name="connsiteX13" fmla="*/ 163097 w 244320"/>
                    <a:gd name="connsiteY13" fmla="*/ 53840 h 239360"/>
                    <a:gd name="connsiteX14" fmla="*/ 163959 w 244320"/>
                    <a:gd name="connsiteY14" fmla="*/ 75057 h 239360"/>
                    <a:gd name="connsiteX15" fmla="*/ 172976 w 244320"/>
                    <a:gd name="connsiteY15" fmla="*/ 94219 h 239360"/>
                    <a:gd name="connsiteX16" fmla="*/ 153085 w 244320"/>
                    <a:gd name="connsiteY16" fmla="*/ 101579 h 239360"/>
                    <a:gd name="connsiteX17" fmla="*/ 137569 w 244320"/>
                    <a:gd name="connsiteY17" fmla="*/ 116100 h 239360"/>
                    <a:gd name="connsiteX18" fmla="*/ 124309 w 244320"/>
                    <a:gd name="connsiteY18" fmla="*/ 99457 h 239360"/>
                    <a:gd name="connsiteX19" fmla="*/ 105743 w 244320"/>
                    <a:gd name="connsiteY19" fmla="*/ 89246 h 239360"/>
                    <a:gd name="connsiteX20" fmla="*/ 117546 w 244320"/>
                    <a:gd name="connsiteY20" fmla="*/ 71543 h 239360"/>
                    <a:gd name="connsiteX21" fmla="*/ 121524 w 244320"/>
                    <a:gd name="connsiteY21" fmla="*/ 50723 h 239360"/>
                    <a:gd name="connsiteX22" fmla="*/ 124972 w 244320"/>
                    <a:gd name="connsiteY22" fmla="*/ 48999 h 239360"/>
                    <a:gd name="connsiteX23" fmla="*/ 127226 w 244320"/>
                    <a:gd name="connsiteY23" fmla="*/ 48668 h 239360"/>
                    <a:gd name="connsiteX24" fmla="*/ 140023 w 244320"/>
                    <a:gd name="connsiteY24" fmla="*/ 62592 h 239360"/>
                    <a:gd name="connsiteX25" fmla="*/ 134586 w 244320"/>
                    <a:gd name="connsiteY25" fmla="*/ 63387 h 239360"/>
                    <a:gd name="connsiteX26" fmla="*/ 122366 w 244320"/>
                    <a:gd name="connsiteY26" fmla="*/ 86309 h 239360"/>
                    <a:gd name="connsiteX27" fmla="*/ 145281 w 244320"/>
                    <a:gd name="connsiteY27" fmla="*/ 98529 h 239360"/>
                    <a:gd name="connsiteX28" fmla="*/ 157507 w 244320"/>
                    <a:gd name="connsiteY28" fmla="*/ 75607 h 239360"/>
                    <a:gd name="connsiteX29" fmla="*/ 140023 w 244320"/>
                    <a:gd name="connsiteY29" fmla="*/ 62592 h 239360"/>
                    <a:gd name="connsiteX30" fmla="*/ 67088 w 244320"/>
                    <a:gd name="connsiteY30" fmla="*/ 94285 h 239360"/>
                    <a:gd name="connsiteX31" fmla="*/ 70734 w 244320"/>
                    <a:gd name="connsiteY31" fmla="*/ 94948 h 239360"/>
                    <a:gd name="connsiteX32" fmla="*/ 78824 w 244320"/>
                    <a:gd name="connsiteY32" fmla="*/ 113580 h 239360"/>
                    <a:gd name="connsiteX33" fmla="*/ 96925 w 244320"/>
                    <a:gd name="connsiteY33" fmla="*/ 123062 h 239360"/>
                    <a:gd name="connsiteX34" fmla="*/ 84791 w 244320"/>
                    <a:gd name="connsiteY34" fmla="*/ 139439 h 239360"/>
                    <a:gd name="connsiteX35" fmla="*/ 85653 w 244320"/>
                    <a:gd name="connsiteY35" fmla="*/ 159794 h 239360"/>
                    <a:gd name="connsiteX36" fmla="*/ 65364 w 244320"/>
                    <a:gd name="connsiteY36" fmla="*/ 157540 h 239360"/>
                    <a:gd name="connsiteX37" fmla="*/ 48191 w 244320"/>
                    <a:gd name="connsiteY37" fmla="*/ 168414 h 239360"/>
                    <a:gd name="connsiteX38" fmla="*/ 40035 w 244320"/>
                    <a:gd name="connsiteY38" fmla="*/ 149716 h 239360"/>
                    <a:gd name="connsiteX39" fmla="*/ 22000 w 244320"/>
                    <a:gd name="connsiteY39" fmla="*/ 140301 h 239360"/>
                    <a:gd name="connsiteX40" fmla="*/ 34134 w 244320"/>
                    <a:gd name="connsiteY40" fmla="*/ 123924 h 239360"/>
                    <a:gd name="connsiteX41" fmla="*/ 33272 w 244320"/>
                    <a:gd name="connsiteY41" fmla="*/ 103568 h 239360"/>
                    <a:gd name="connsiteX42" fmla="*/ 53495 w 244320"/>
                    <a:gd name="connsiteY42" fmla="*/ 105822 h 239360"/>
                    <a:gd name="connsiteX43" fmla="*/ 67088 w 244320"/>
                    <a:gd name="connsiteY43" fmla="*/ 94285 h 239360"/>
                    <a:gd name="connsiteX44" fmla="*/ 153947 w 244320"/>
                    <a:gd name="connsiteY44" fmla="*/ 107016 h 239360"/>
                    <a:gd name="connsiteX45" fmla="*/ 158124 w 244320"/>
                    <a:gd name="connsiteY45" fmla="*/ 108010 h 239360"/>
                    <a:gd name="connsiteX46" fmla="*/ 164290 w 244320"/>
                    <a:gd name="connsiteY46" fmla="*/ 131283 h 239360"/>
                    <a:gd name="connsiteX47" fmla="*/ 187829 w 244320"/>
                    <a:gd name="connsiteY47" fmla="*/ 136389 h 239360"/>
                    <a:gd name="connsiteX48" fmla="*/ 175695 w 244320"/>
                    <a:gd name="connsiteY48" fmla="*/ 157208 h 239360"/>
                    <a:gd name="connsiteX49" fmla="*/ 188956 w 244320"/>
                    <a:gd name="connsiteY49" fmla="*/ 177498 h 239360"/>
                    <a:gd name="connsiteX50" fmla="*/ 165683 w 244320"/>
                    <a:gd name="connsiteY50" fmla="*/ 183664 h 239360"/>
                    <a:gd name="connsiteX51" fmla="*/ 160511 w 244320"/>
                    <a:gd name="connsiteY51" fmla="*/ 207202 h 239360"/>
                    <a:gd name="connsiteX52" fmla="*/ 139691 w 244320"/>
                    <a:gd name="connsiteY52" fmla="*/ 195069 h 239360"/>
                    <a:gd name="connsiteX53" fmla="*/ 119468 w 244320"/>
                    <a:gd name="connsiteY53" fmla="*/ 208330 h 239360"/>
                    <a:gd name="connsiteX54" fmla="*/ 113236 w 244320"/>
                    <a:gd name="connsiteY54" fmla="*/ 185056 h 239360"/>
                    <a:gd name="connsiteX55" fmla="*/ 89764 w 244320"/>
                    <a:gd name="connsiteY55" fmla="*/ 179885 h 239360"/>
                    <a:gd name="connsiteX56" fmla="*/ 101831 w 244320"/>
                    <a:gd name="connsiteY56" fmla="*/ 159065 h 239360"/>
                    <a:gd name="connsiteX57" fmla="*/ 88570 w 244320"/>
                    <a:gd name="connsiteY57" fmla="*/ 138842 h 239360"/>
                    <a:gd name="connsiteX58" fmla="*/ 111843 w 244320"/>
                    <a:gd name="connsiteY58" fmla="*/ 132676 h 239360"/>
                    <a:gd name="connsiteX59" fmla="*/ 116949 w 244320"/>
                    <a:gd name="connsiteY59" fmla="*/ 109138 h 239360"/>
                    <a:gd name="connsiteX60" fmla="*/ 137768 w 244320"/>
                    <a:gd name="connsiteY60" fmla="*/ 121205 h 239360"/>
                    <a:gd name="connsiteX61" fmla="*/ 153881 w 244320"/>
                    <a:gd name="connsiteY61" fmla="*/ 107215 h 239360"/>
                    <a:gd name="connsiteX62" fmla="*/ 59463 w 244320"/>
                    <a:gd name="connsiteY62" fmla="*/ 113249 h 239360"/>
                    <a:gd name="connsiteX63" fmla="*/ 41030 w 244320"/>
                    <a:gd name="connsiteY63" fmla="*/ 131681 h 239360"/>
                    <a:gd name="connsiteX64" fmla="*/ 59463 w 244320"/>
                    <a:gd name="connsiteY64" fmla="*/ 150114 h 239360"/>
                    <a:gd name="connsiteX65" fmla="*/ 77895 w 244320"/>
                    <a:gd name="connsiteY65" fmla="*/ 131681 h 239360"/>
                    <a:gd name="connsiteX66" fmla="*/ 59595 w 244320"/>
                    <a:gd name="connsiteY66" fmla="*/ 113249 h 239360"/>
                    <a:gd name="connsiteX67" fmla="*/ 59529 w 244320"/>
                    <a:gd name="connsiteY67" fmla="*/ 113249 h 239360"/>
                    <a:gd name="connsiteX68" fmla="*/ 139028 w 244320"/>
                    <a:gd name="connsiteY68" fmla="*/ 130885 h 239360"/>
                    <a:gd name="connsiteX69" fmla="*/ 111777 w 244320"/>
                    <a:gd name="connsiteY69" fmla="*/ 158004 h 239360"/>
                    <a:gd name="connsiteX70" fmla="*/ 138896 w 244320"/>
                    <a:gd name="connsiteY70" fmla="*/ 185255 h 239360"/>
                    <a:gd name="connsiteX71" fmla="*/ 166147 w 244320"/>
                    <a:gd name="connsiteY71" fmla="*/ 158137 h 239360"/>
                    <a:gd name="connsiteX72" fmla="*/ 166147 w 244320"/>
                    <a:gd name="connsiteY72" fmla="*/ 158070 h 239360"/>
                    <a:gd name="connsiteX73" fmla="*/ 138962 w 244320"/>
                    <a:gd name="connsiteY73" fmla="*/ 130885 h 239360"/>
                    <a:gd name="connsiteX74" fmla="*/ 138763 w 244320"/>
                    <a:gd name="connsiteY74" fmla="*/ 130885 h 239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244320" h="239360">
                      <a:moveTo>
                        <a:pt x="121590" y="398"/>
                      </a:moveTo>
                      <a:cubicBezTo>
                        <a:pt x="118209" y="398"/>
                        <a:pt x="24321" y="46413"/>
                        <a:pt x="23061" y="48800"/>
                      </a:cubicBezTo>
                      <a:cubicBezTo>
                        <a:pt x="20144" y="54502"/>
                        <a:pt x="-1206" y="153031"/>
                        <a:pt x="54" y="154888"/>
                      </a:cubicBezTo>
                      <a:cubicBezTo>
                        <a:pt x="1313" y="156744"/>
                        <a:pt x="16166" y="175641"/>
                        <a:pt x="34200" y="198251"/>
                      </a:cubicBezTo>
                      <a:lnTo>
                        <a:pt x="67353" y="239360"/>
                      </a:lnTo>
                      <a:lnTo>
                        <a:pt x="175496" y="239360"/>
                      </a:lnTo>
                      <a:lnTo>
                        <a:pt x="209908" y="196328"/>
                      </a:lnTo>
                      <a:lnTo>
                        <a:pt x="244320" y="153363"/>
                      </a:lnTo>
                      <a:lnTo>
                        <a:pt x="232319" y="100319"/>
                      </a:lnTo>
                      <a:cubicBezTo>
                        <a:pt x="225689" y="71278"/>
                        <a:pt x="219721" y="47275"/>
                        <a:pt x="219058" y="46413"/>
                      </a:cubicBezTo>
                      <a:cubicBezTo>
                        <a:pt x="217400" y="44822"/>
                        <a:pt x="123579" y="0"/>
                        <a:pt x="121789" y="0"/>
                      </a:cubicBezTo>
                      <a:close/>
                      <a:moveTo>
                        <a:pt x="127359" y="48668"/>
                      </a:moveTo>
                      <a:cubicBezTo>
                        <a:pt x="131867" y="48668"/>
                        <a:pt x="132332" y="55762"/>
                        <a:pt x="142078" y="56492"/>
                      </a:cubicBezTo>
                      <a:cubicBezTo>
                        <a:pt x="154743" y="57420"/>
                        <a:pt x="153416" y="45618"/>
                        <a:pt x="163097" y="53840"/>
                      </a:cubicBezTo>
                      <a:cubicBezTo>
                        <a:pt x="172777" y="62061"/>
                        <a:pt x="160975" y="62658"/>
                        <a:pt x="163959" y="75057"/>
                      </a:cubicBezTo>
                      <a:cubicBezTo>
                        <a:pt x="166943" y="87456"/>
                        <a:pt x="177816" y="82483"/>
                        <a:pt x="172976" y="94219"/>
                      </a:cubicBezTo>
                      <a:cubicBezTo>
                        <a:pt x="168136" y="105955"/>
                        <a:pt x="163892" y="94882"/>
                        <a:pt x="153085" y="101579"/>
                      </a:cubicBezTo>
                      <a:cubicBezTo>
                        <a:pt x="142277" y="108276"/>
                        <a:pt x="150300" y="117094"/>
                        <a:pt x="137569" y="116100"/>
                      </a:cubicBezTo>
                      <a:cubicBezTo>
                        <a:pt x="124839" y="115105"/>
                        <a:pt x="134188" y="107679"/>
                        <a:pt x="124309" y="99457"/>
                      </a:cubicBezTo>
                      <a:cubicBezTo>
                        <a:pt x="114429" y="91235"/>
                        <a:pt x="108727" y="101579"/>
                        <a:pt x="105743" y="89246"/>
                      </a:cubicBezTo>
                      <a:cubicBezTo>
                        <a:pt x="102760" y="76914"/>
                        <a:pt x="112705" y="83345"/>
                        <a:pt x="117546" y="71543"/>
                      </a:cubicBezTo>
                      <a:cubicBezTo>
                        <a:pt x="122386" y="59741"/>
                        <a:pt x="110915" y="57420"/>
                        <a:pt x="121524" y="50723"/>
                      </a:cubicBezTo>
                      <a:cubicBezTo>
                        <a:pt x="122598" y="50007"/>
                        <a:pt x="123752" y="49424"/>
                        <a:pt x="124972" y="48999"/>
                      </a:cubicBezTo>
                      <a:cubicBezTo>
                        <a:pt x="125694" y="48741"/>
                        <a:pt x="126457" y="48628"/>
                        <a:pt x="127226" y="48668"/>
                      </a:cubicBezTo>
                      <a:close/>
                      <a:moveTo>
                        <a:pt x="140023" y="62592"/>
                      </a:moveTo>
                      <a:cubicBezTo>
                        <a:pt x="138180" y="62592"/>
                        <a:pt x="136350" y="62857"/>
                        <a:pt x="134586" y="63387"/>
                      </a:cubicBezTo>
                      <a:cubicBezTo>
                        <a:pt x="124879" y="66338"/>
                        <a:pt x="119409" y="76602"/>
                        <a:pt x="122366" y="86309"/>
                      </a:cubicBezTo>
                      <a:cubicBezTo>
                        <a:pt x="125316" y="96009"/>
                        <a:pt x="135580" y="101479"/>
                        <a:pt x="145281" y="98529"/>
                      </a:cubicBezTo>
                      <a:cubicBezTo>
                        <a:pt x="154988" y="95572"/>
                        <a:pt x="160458" y="85314"/>
                        <a:pt x="157507" y="75607"/>
                      </a:cubicBezTo>
                      <a:cubicBezTo>
                        <a:pt x="155160" y="67909"/>
                        <a:pt x="148072" y="62631"/>
                        <a:pt x="140023" y="62592"/>
                      </a:cubicBezTo>
                      <a:close/>
                      <a:moveTo>
                        <a:pt x="67088" y="94285"/>
                      </a:moveTo>
                      <a:cubicBezTo>
                        <a:pt x="68328" y="94319"/>
                        <a:pt x="69561" y="94544"/>
                        <a:pt x="70734" y="94948"/>
                      </a:cubicBezTo>
                      <a:cubicBezTo>
                        <a:pt x="82404" y="98529"/>
                        <a:pt x="70734" y="104695"/>
                        <a:pt x="78824" y="113580"/>
                      </a:cubicBezTo>
                      <a:cubicBezTo>
                        <a:pt x="86913" y="122465"/>
                        <a:pt x="94140" y="111127"/>
                        <a:pt x="96925" y="123062"/>
                      </a:cubicBezTo>
                      <a:cubicBezTo>
                        <a:pt x="99710" y="134997"/>
                        <a:pt x="88371" y="127769"/>
                        <a:pt x="84791" y="139439"/>
                      </a:cubicBezTo>
                      <a:cubicBezTo>
                        <a:pt x="81210" y="151109"/>
                        <a:pt x="94538" y="151440"/>
                        <a:pt x="85653" y="159794"/>
                      </a:cubicBezTo>
                      <a:cubicBezTo>
                        <a:pt x="76768" y="168149"/>
                        <a:pt x="77299" y="154755"/>
                        <a:pt x="65364" y="157540"/>
                      </a:cubicBezTo>
                      <a:cubicBezTo>
                        <a:pt x="53429" y="160325"/>
                        <a:pt x="59860" y="171994"/>
                        <a:pt x="48191" y="168414"/>
                      </a:cubicBezTo>
                      <a:cubicBezTo>
                        <a:pt x="36521" y="164834"/>
                        <a:pt x="48191" y="158667"/>
                        <a:pt x="40035" y="149716"/>
                      </a:cubicBezTo>
                      <a:cubicBezTo>
                        <a:pt x="31880" y="140765"/>
                        <a:pt x="24719" y="152169"/>
                        <a:pt x="22000" y="140301"/>
                      </a:cubicBezTo>
                      <a:cubicBezTo>
                        <a:pt x="19282" y="128432"/>
                        <a:pt x="30554" y="135593"/>
                        <a:pt x="34134" y="123924"/>
                      </a:cubicBezTo>
                      <a:cubicBezTo>
                        <a:pt x="37715" y="112254"/>
                        <a:pt x="24321" y="111856"/>
                        <a:pt x="33272" y="103568"/>
                      </a:cubicBezTo>
                      <a:cubicBezTo>
                        <a:pt x="42223" y="95280"/>
                        <a:pt x="41627" y="108541"/>
                        <a:pt x="53495" y="105822"/>
                      </a:cubicBezTo>
                      <a:cubicBezTo>
                        <a:pt x="63905" y="103435"/>
                        <a:pt x="60126" y="94153"/>
                        <a:pt x="67088" y="94285"/>
                      </a:cubicBezTo>
                      <a:close/>
                      <a:moveTo>
                        <a:pt x="153947" y="107016"/>
                      </a:moveTo>
                      <a:cubicBezTo>
                        <a:pt x="155386" y="107129"/>
                        <a:pt x="156791" y="107460"/>
                        <a:pt x="158124" y="108010"/>
                      </a:cubicBezTo>
                      <a:cubicBezTo>
                        <a:pt x="171385" y="113249"/>
                        <a:pt x="153814" y="121271"/>
                        <a:pt x="164290" y="131283"/>
                      </a:cubicBezTo>
                      <a:cubicBezTo>
                        <a:pt x="174767" y="141295"/>
                        <a:pt x="181994" y="123194"/>
                        <a:pt x="187829" y="136389"/>
                      </a:cubicBezTo>
                      <a:cubicBezTo>
                        <a:pt x="193663" y="149583"/>
                        <a:pt x="175363" y="143019"/>
                        <a:pt x="175695" y="157208"/>
                      </a:cubicBezTo>
                      <a:cubicBezTo>
                        <a:pt x="176026" y="171398"/>
                        <a:pt x="193928" y="163839"/>
                        <a:pt x="188956" y="177498"/>
                      </a:cubicBezTo>
                      <a:cubicBezTo>
                        <a:pt x="183983" y="191157"/>
                        <a:pt x="175695" y="173188"/>
                        <a:pt x="165683" y="183664"/>
                      </a:cubicBezTo>
                      <a:cubicBezTo>
                        <a:pt x="155671" y="194140"/>
                        <a:pt x="173706" y="201367"/>
                        <a:pt x="160511" y="207202"/>
                      </a:cubicBezTo>
                      <a:cubicBezTo>
                        <a:pt x="147316" y="213037"/>
                        <a:pt x="153881" y="194803"/>
                        <a:pt x="139691" y="195069"/>
                      </a:cubicBezTo>
                      <a:cubicBezTo>
                        <a:pt x="125502" y="195334"/>
                        <a:pt x="133061" y="213302"/>
                        <a:pt x="119468" y="208330"/>
                      </a:cubicBezTo>
                      <a:cubicBezTo>
                        <a:pt x="105876" y="203357"/>
                        <a:pt x="123712" y="195069"/>
                        <a:pt x="113236" y="185056"/>
                      </a:cubicBezTo>
                      <a:cubicBezTo>
                        <a:pt x="102760" y="175044"/>
                        <a:pt x="95532" y="193146"/>
                        <a:pt x="89764" y="179885"/>
                      </a:cubicBezTo>
                      <a:cubicBezTo>
                        <a:pt x="83995" y="166624"/>
                        <a:pt x="102163" y="173254"/>
                        <a:pt x="101831" y="159065"/>
                      </a:cubicBezTo>
                      <a:cubicBezTo>
                        <a:pt x="101500" y="144876"/>
                        <a:pt x="83598" y="152434"/>
                        <a:pt x="88570" y="138842"/>
                      </a:cubicBezTo>
                      <a:cubicBezTo>
                        <a:pt x="93543" y="125250"/>
                        <a:pt x="101831" y="143086"/>
                        <a:pt x="111843" y="132676"/>
                      </a:cubicBezTo>
                      <a:cubicBezTo>
                        <a:pt x="121855" y="122266"/>
                        <a:pt x="103754" y="114972"/>
                        <a:pt x="116949" y="109138"/>
                      </a:cubicBezTo>
                      <a:cubicBezTo>
                        <a:pt x="130143" y="103303"/>
                        <a:pt x="123579" y="121537"/>
                        <a:pt x="137768" y="121205"/>
                      </a:cubicBezTo>
                      <a:cubicBezTo>
                        <a:pt x="150433" y="121205"/>
                        <a:pt x="146123" y="107148"/>
                        <a:pt x="153881" y="107215"/>
                      </a:cubicBezTo>
                      <a:close/>
                      <a:moveTo>
                        <a:pt x="59463" y="113249"/>
                      </a:moveTo>
                      <a:cubicBezTo>
                        <a:pt x="49285" y="113249"/>
                        <a:pt x="41030" y="121503"/>
                        <a:pt x="41030" y="131681"/>
                      </a:cubicBezTo>
                      <a:cubicBezTo>
                        <a:pt x="41030" y="141859"/>
                        <a:pt x="49285" y="150114"/>
                        <a:pt x="59463" y="150114"/>
                      </a:cubicBezTo>
                      <a:cubicBezTo>
                        <a:pt x="69640" y="150114"/>
                        <a:pt x="77895" y="141859"/>
                        <a:pt x="77895" y="131681"/>
                      </a:cubicBezTo>
                      <a:cubicBezTo>
                        <a:pt x="77935" y="121537"/>
                        <a:pt x="69740" y="113288"/>
                        <a:pt x="59595" y="113249"/>
                      </a:cubicBezTo>
                      <a:cubicBezTo>
                        <a:pt x="59575" y="113249"/>
                        <a:pt x="59549" y="113249"/>
                        <a:pt x="59529" y="113249"/>
                      </a:cubicBezTo>
                      <a:close/>
                      <a:moveTo>
                        <a:pt x="139028" y="130885"/>
                      </a:moveTo>
                      <a:cubicBezTo>
                        <a:pt x="124017" y="130846"/>
                        <a:pt x="111817" y="142993"/>
                        <a:pt x="111777" y="158004"/>
                      </a:cubicBezTo>
                      <a:cubicBezTo>
                        <a:pt x="111737" y="173015"/>
                        <a:pt x="123884" y="185216"/>
                        <a:pt x="138896" y="185255"/>
                      </a:cubicBezTo>
                      <a:cubicBezTo>
                        <a:pt x="153907" y="185295"/>
                        <a:pt x="166107" y="173148"/>
                        <a:pt x="166147" y="158137"/>
                      </a:cubicBezTo>
                      <a:cubicBezTo>
                        <a:pt x="166147" y="158117"/>
                        <a:pt x="166147" y="158090"/>
                        <a:pt x="166147" y="158070"/>
                      </a:cubicBezTo>
                      <a:cubicBezTo>
                        <a:pt x="166147" y="143059"/>
                        <a:pt x="153973" y="130885"/>
                        <a:pt x="138962" y="130885"/>
                      </a:cubicBezTo>
                      <a:cubicBezTo>
                        <a:pt x="138896" y="130885"/>
                        <a:pt x="138829" y="130885"/>
                        <a:pt x="138763" y="130885"/>
                      </a:cubicBezTo>
                      <a:close/>
                    </a:path>
                  </a:pathLst>
                </a:custGeom>
                <a:solidFill>
                  <a:srgbClr val="FFFFFF"/>
                </a:solidFill>
                <a:ln w="6626" cap="flat">
                  <a:noFill/>
                  <a:prstDash val="solid"/>
                  <a:miter/>
                </a:ln>
              </p:spPr>
              <p:txBody>
                <a:bodyPr rtlCol="0" anchor="ctr"/>
                <a:lstStyle/>
                <a:p>
                  <a:endParaRPr lang="en-GB"/>
                </a:p>
              </p:txBody>
            </p:sp>
          </p:grpSp>
        </p:grpSp>
        <p:grpSp>
          <p:nvGrpSpPr>
            <p:cNvPr id="117" name="Content Placeholder 4">
              <a:extLst>
                <a:ext uri="{FF2B5EF4-FFF2-40B4-BE49-F238E27FC236}">
                  <a16:creationId xmlns:a16="http://schemas.microsoft.com/office/drawing/2014/main" id="{C3DA67E5-B127-4841-990E-AC21F2C3452C}"/>
                </a:ext>
              </a:extLst>
            </p:cNvPr>
            <p:cNvGrpSpPr/>
            <p:nvPr/>
          </p:nvGrpSpPr>
          <p:grpSpPr>
            <a:xfrm>
              <a:off x="5870802" y="1932650"/>
              <a:ext cx="578840" cy="600466"/>
              <a:chOff x="5870802" y="1932650"/>
              <a:chExt cx="578840" cy="600466"/>
            </a:xfrm>
          </p:grpSpPr>
          <p:sp>
            <p:nvSpPr>
              <p:cNvPr id="118" name="Freeform 117">
                <a:extLst>
                  <a:ext uri="{FF2B5EF4-FFF2-40B4-BE49-F238E27FC236}">
                    <a16:creationId xmlns:a16="http://schemas.microsoft.com/office/drawing/2014/main" id="{F459BC34-292F-4143-9FD4-2620EC0C7223}"/>
                  </a:ext>
                </a:extLst>
              </p:cNvPr>
              <p:cNvSpPr/>
              <p:nvPr/>
            </p:nvSpPr>
            <p:spPr>
              <a:xfrm>
                <a:off x="5870802" y="1939280"/>
                <a:ext cx="464132" cy="465061"/>
              </a:xfrm>
              <a:custGeom>
                <a:avLst/>
                <a:gdLst>
                  <a:gd name="connsiteX0" fmla="*/ 0 w 464132"/>
                  <a:gd name="connsiteY0" fmla="*/ 0 h 465061"/>
                  <a:gd name="connsiteX1" fmla="*/ 464133 w 464132"/>
                  <a:gd name="connsiteY1" fmla="*/ 0 h 465061"/>
                  <a:gd name="connsiteX2" fmla="*/ 464133 w 464132"/>
                  <a:gd name="connsiteY2" fmla="*/ 465061 h 465061"/>
                  <a:gd name="connsiteX3" fmla="*/ 0 w 464132"/>
                  <a:gd name="connsiteY3" fmla="*/ 465061 h 465061"/>
                </a:gdLst>
                <a:ahLst/>
                <a:cxnLst>
                  <a:cxn ang="0">
                    <a:pos x="connsiteX0" y="connsiteY0"/>
                  </a:cxn>
                  <a:cxn ang="0">
                    <a:pos x="connsiteX1" y="connsiteY1"/>
                  </a:cxn>
                  <a:cxn ang="0">
                    <a:pos x="connsiteX2" y="connsiteY2"/>
                  </a:cxn>
                  <a:cxn ang="0">
                    <a:pos x="connsiteX3" y="connsiteY3"/>
                  </a:cxn>
                </a:cxnLst>
                <a:rect l="l" t="t" r="r" b="b"/>
                <a:pathLst>
                  <a:path w="464132" h="465061">
                    <a:moveTo>
                      <a:pt x="0" y="0"/>
                    </a:moveTo>
                    <a:lnTo>
                      <a:pt x="464133" y="0"/>
                    </a:lnTo>
                    <a:lnTo>
                      <a:pt x="464133" y="465061"/>
                    </a:lnTo>
                    <a:lnTo>
                      <a:pt x="0" y="465061"/>
                    </a:lnTo>
                    <a:close/>
                  </a:path>
                </a:pathLst>
              </a:custGeom>
              <a:solidFill>
                <a:srgbClr val="000000">
                  <a:alpha val="0"/>
                </a:srgbClr>
              </a:solidFill>
              <a:ln w="6626" cap="flat">
                <a:noFill/>
                <a:prstDash val="solid"/>
                <a:miter/>
              </a:ln>
            </p:spPr>
            <p:txBody>
              <a:bodyPr rtlCol="0" anchor="ctr"/>
              <a:lstStyle/>
              <a:p>
                <a:endParaRPr lang="en-GB"/>
              </a:p>
            </p:txBody>
          </p:sp>
          <p:grpSp>
            <p:nvGrpSpPr>
              <p:cNvPr id="119" name="Content Placeholder 4">
                <a:extLst>
                  <a:ext uri="{FF2B5EF4-FFF2-40B4-BE49-F238E27FC236}">
                    <a16:creationId xmlns:a16="http://schemas.microsoft.com/office/drawing/2014/main" id="{577EDECC-641D-D645-87C3-0E984165925D}"/>
                  </a:ext>
                </a:extLst>
              </p:cNvPr>
              <p:cNvGrpSpPr/>
              <p:nvPr/>
            </p:nvGrpSpPr>
            <p:grpSpPr>
              <a:xfrm>
                <a:off x="5875119" y="1932650"/>
                <a:ext cx="453915" cy="440428"/>
                <a:chOff x="5875119" y="1932650"/>
                <a:chExt cx="453915" cy="440428"/>
              </a:xfrm>
            </p:grpSpPr>
            <p:grpSp>
              <p:nvGrpSpPr>
                <p:cNvPr id="120" name="Content Placeholder 4">
                  <a:extLst>
                    <a:ext uri="{FF2B5EF4-FFF2-40B4-BE49-F238E27FC236}">
                      <a16:creationId xmlns:a16="http://schemas.microsoft.com/office/drawing/2014/main" id="{994D6E91-2451-9A4A-848C-8DC50E3850E7}"/>
                    </a:ext>
                  </a:extLst>
                </p:cNvPr>
                <p:cNvGrpSpPr/>
                <p:nvPr/>
              </p:nvGrpSpPr>
              <p:grpSpPr>
                <a:xfrm>
                  <a:off x="5875119" y="1932650"/>
                  <a:ext cx="453915" cy="440428"/>
                  <a:chOff x="5875119" y="1932650"/>
                  <a:chExt cx="453915" cy="440428"/>
                </a:xfrm>
              </p:grpSpPr>
              <p:sp>
                <p:nvSpPr>
                  <p:cNvPr id="121" name="Freeform 120">
                    <a:extLst>
                      <a:ext uri="{FF2B5EF4-FFF2-40B4-BE49-F238E27FC236}">
                        <a16:creationId xmlns:a16="http://schemas.microsoft.com/office/drawing/2014/main" id="{98519029-8E09-3B42-815D-9CB3EE40E4FB}"/>
                      </a:ext>
                    </a:extLst>
                  </p:cNvPr>
                  <p:cNvSpPr/>
                  <p:nvPr/>
                </p:nvSpPr>
                <p:spPr>
                  <a:xfrm>
                    <a:off x="5887078" y="1944058"/>
                    <a:ext cx="429833" cy="417019"/>
                  </a:xfrm>
                  <a:custGeom>
                    <a:avLst/>
                    <a:gdLst>
                      <a:gd name="connsiteX0" fmla="*/ 213496 w 429833"/>
                      <a:gd name="connsiteY0" fmla="*/ 32 h 417019"/>
                      <a:gd name="connsiteX1" fmla="*/ 202556 w 429833"/>
                      <a:gd name="connsiteY1" fmla="*/ 2817 h 417019"/>
                      <a:gd name="connsiteX2" fmla="*/ 53039 w 429833"/>
                      <a:gd name="connsiteY2" fmla="*/ 74227 h 417019"/>
                      <a:gd name="connsiteX3" fmla="*/ 37590 w 429833"/>
                      <a:gd name="connsiteY3" fmla="*/ 93455 h 417019"/>
                      <a:gd name="connsiteX4" fmla="*/ 724 w 429833"/>
                      <a:gd name="connsiteY4" fmla="*/ 253850 h 417019"/>
                      <a:gd name="connsiteX5" fmla="*/ 4637 w 429833"/>
                      <a:gd name="connsiteY5" fmla="*/ 275591 h 417019"/>
                      <a:gd name="connsiteX6" fmla="*/ 6228 w 429833"/>
                      <a:gd name="connsiteY6" fmla="*/ 277846 h 417019"/>
                      <a:gd name="connsiteX7" fmla="*/ 109729 w 429833"/>
                      <a:gd name="connsiteY7" fmla="*/ 406351 h 417019"/>
                      <a:gd name="connsiteX8" fmla="*/ 132074 w 429833"/>
                      <a:gd name="connsiteY8" fmla="*/ 417019 h 417019"/>
                      <a:gd name="connsiteX9" fmla="*/ 297836 w 429833"/>
                      <a:gd name="connsiteY9" fmla="*/ 417019 h 417019"/>
                      <a:gd name="connsiteX10" fmla="*/ 320181 w 429833"/>
                      <a:gd name="connsiteY10" fmla="*/ 406410 h 417019"/>
                      <a:gd name="connsiteX11" fmla="*/ 423616 w 429833"/>
                      <a:gd name="connsiteY11" fmla="*/ 277713 h 417019"/>
                      <a:gd name="connsiteX12" fmla="*/ 429119 w 429833"/>
                      <a:gd name="connsiteY12" fmla="*/ 253850 h 417019"/>
                      <a:gd name="connsiteX13" fmla="*/ 392188 w 429833"/>
                      <a:gd name="connsiteY13" fmla="*/ 93455 h 417019"/>
                      <a:gd name="connsiteX14" fmla="*/ 376739 w 429833"/>
                      <a:gd name="connsiteY14" fmla="*/ 74227 h 417019"/>
                      <a:gd name="connsiteX15" fmla="*/ 227221 w 429833"/>
                      <a:gd name="connsiteY15" fmla="*/ 2817 h 417019"/>
                      <a:gd name="connsiteX16" fmla="*/ 213496 w 429833"/>
                      <a:gd name="connsiteY16" fmla="*/ 32 h 417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9833" h="417019">
                        <a:moveTo>
                          <a:pt x="213496" y="32"/>
                        </a:moveTo>
                        <a:cubicBezTo>
                          <a:pt x="209704" y="227"/>
                          <a:pt x="205984" y="1174"/>
                          <a:pt x="202556" y="2817"/>
                        </a:cubicBezTo>
                        <a:lnTo>
                          <a:pt x="53039" y="74227"/>
                        </a:lnTo>
                        <a:cubicBezTo>
                          <a:pt x="45235" y="77954"/>
                          <a:pt x="39546" y="85031"/>
                          <a:pt x="37590" y="93455"/>
                        </a:cubicBezTo>
                        <a:lnTo>
                          <a:pt x="724" y="253850"/>
                        </a:lnTo>
                        <a:cubicBezTo>
                          <a:pt x="-1013" y="261322"/>
                          <a:pt x="406" y="269186"/>
                          <a:pt x="4637" y="275591"/>
                        </a:cubicBezTo>
                        <a:cubicBezTo>
                          <a:pt x="5107" y="276387"/>
                          <a:pt x="5638" y="277143"/>
                          <a:pt x="6228" y="277846"/>
                        </a:cubicBezTo>
                        <a:lnTo>
                          <a:pt x="109729" y="406351"/>
                        </a:lnTo>
                        <a:cubicBezTo>
                          <a:pt x="115160" y="413134"/>
                          <a:pt x="123388" y="417066"/>
                          <a:pt x="132074" y="417019"/>
                        </a:cubicBezTo>
                        <a:lnTo>
                          <a:pt x="297836" y="417019"/>
                        </a:lnTo>
                        <a:cubicBezTo>
                          <a:pt x="306502" y="417032"/>
                          <a:pt x="314710" y="413134"/>
                          <a:pt x="320181" y="406410"/>
                        </a:cubicBezTo>
                        <a:lnTo>
                          <a:pt x="423616" y="277713"/>
                        </a:lnTo>
                        <a:cubicBezTo>
                          <a:pt x="429020" y="271029"/>
                          <a:pt x="431049" y="262224"/>
                          <a:pt x="429119" y="253850"/>
                        </a:cubicBezTo>
                        <a:lnTo>
                          <a:pt x="392188" y="93455"/>
                        </a:lnTo>
                        <a:cubicBezTo>
                          <a:pt x="390245" y="85022"/>
                          <a:pt x="384556" y="77939"/>
                          <a:pt x="376739" y="74227"/>
                        </a:cubicBezTo>
                        <a:lnTo>
                          <a:pt x="227221" y="2817"/>
                        </a:lnTo>
                        <a:cubicBezTo>
                          <a:pt x="222951" y="765"/>
                          <a:pt x="218231" y="-193"/>
                          <a:pt x="213496" y="32"/>
                        </a:cubicBezTo>
                        <a:close/>
                      </a:path>
                    </a:pathLst>
                  </a:custGeom>
                  <a:solidFill>
                    <a:srgbClr val="326CE5">
                      <a:alpha val="72000"/>
                    </a:srgbClr>
                  </a:solidFill>
                  <a:ln w="6626" cap="flat">
                    <a:noFill/>
                    <a:prstDash val="solid"/>
                    <a:miter/>
                  </a:ln>
                </p:spPr>
                <p:txBody>
                  <a:bodyPr rtlCol="0" anchor="ctr"/>
                  <a:lstStyle/>
                  <a:p>
                    <a:endParaRPr lang="en-GB"/>
                  </a:p>
                </p:txBody>
              </p:sp>
              <p:sp>
                <p:nvSpPr>
                  <p:cNvPr id="122" name="Freeform 121">
                    <a:extLst>
                      <a:ext uri="{FF2B5EF4-FFF2-40B4-BE49-F238E27FC236}">
                        <a16:creationId xmlns:a16="http://schemas.microsoft.com/office/drawing/2014/main" id="{E84EE832-A4C2-5242-ABE9-B07035A96942}"/>
                      </a:ext>
                    </a:extLst>
                  </p:cNvPr>
                  <p:cNvSpPr/>
                  <p:nvPr/>
                </p:nvSpPr>
                <p:spPr>
                  <a:xfrm>
                    <a:off x="5875119" y="1932650"/>
                    <a:ext cx="453915" cy="440428"/>
                  </a:xfrm>
                  <a:custGeom>
                    <a:avLst/>
                    <a:gdLst>
                      <a:gd name="connsiteX0" fmla="*/ 225389 w 453915"/>
                      <a:gd name="connsiteY0" fmla="*/ 36 h 440428"/>
                      <a:gd name="connsiteX1" fmla="*/ 213852 w 453915"/>
                      <a:gd name="connsiteY1" fmla="*/ 2953 h 440428"/>
                      <a:gd name="connsiteX2" fmla="*/ 56047 w 453915"/>
                      <a:gd name="connsiteY2" fmla="*/ 78341 h 440428"/>
                      <a:gd name="connsiteX3" fmla="*/ 39670 w 453915"/>
                      <a:gd name="connsiteY3" fmla="*/ 98631 h 440428"/>
                      <a:gd name="connsiteX4" fmla="*/ 749 w 453915"/>
                      <a:gd name="connsiteY4" fmla="*/ 268036 h 440428"/>
                      <a:gd name="connsiteX5" fmla="*/ 4860 w 453915"/>
                      <a:gd name="connsiteY5" fmla="*/ 290977 h 440428"/>
                      <a:gd name="connsiteX6" fmla="*/ 6584 w 453915"/>
                      <a:gd name="connsiteY6" fmla="*/ 293364 h 440428"/>
                      <a:gd name="connsiteX7" fmla="*/ 115788 w 453915"/>
                      <a:gd name="connsiteY7" fmla="*/ 429156 h 440428"/>
                      <a:gd name="connsiteX8" fmla="*/ 139392 w 453915"/>
                      <a:gd name="connsiteY8" fmla="*/ 440428 h 440428"/>
                      <a:gd name="connsiteX9" fmla="*/ 314569 w 453915"/>
                      <a:gd name="connsiteY9" fmla="*/ 440428 h 440428"/>
                      <a:gd name="connsiteX10" fmla="*/ 338174 w 453915"/>
                      <a:gd name="connsiteY10" fmla="*/ 429223 h 440428"/>
                      <a:gd name="connsiteX11" fmla="*/ 447311 w 453915"/>
                      <a:gd name="connsiteY11" fmla="*/ 293364 h 440428"/>
                      <a:gd name="connsiteX12" fmla="*/ 453146 w 453915"/>
                      <a:gd name="connsiteY12" fmla="*/ 268109 h 440428"/>
                      <a:gd name="connsiteX13" fmla="*/ 414159 w 453915"/>
                      <a:gd name="connsiteY13" fmla="*/ 98697 h 440428"/>
                      <a:gd name="connsiteX14" fmla="*/ 397848 w 453915"/>
                      <a:gd name="connsiteY14" fmla="*/ 78408 h 440428"/>
                      <a:gd name="connsiteX15" fmla="*/ 240043 w 453915"/>
                      <a:gd name="connsiteY15" fmla="*/ 3019 h 440428"/>
                      <a:gd name="connsiteX16" fmla="*/ 225389 w 453915"/>
                      <a:gd name="connsiteY16" fmla="*/ 36 h 440428"/>
                      <a:gd name="connsiteX17" fmla="*/ 225389 w 453915"/>
                      <a:gd name="connsiteY17" fmla="*/ 11639 h 440428"/>
                      <a:gd name="connsiteX18" fmla="*/ 239247 w 453915"/>
                      <a:gd name="connsiteY18" fmla="*/ 14424 h 440428"/>
                      <a:gd name="connsiteX19" fmla="*/ 388764 w 453915"/>
                      <a:gd name="connsiteY19" fmla="*/ 85834 h 440428"/>
                      <a:gd name="connsiteX20" fmla="*/ 404213 w 453915"/>
                      <a:gd name="connsiteY20" fmla="*/ 105062 h 440428"/>
                      <a:gd name="connsiteX21" fmla="*/ 441079 w 453915"/>
                      <a:gd name="connsiteY21" fmla="*/ 265258 h 440428"/>
                      <a:gd name="connsiteX22" fmla="*/ 435575 w 453915"/>
                      <a:gd name="connsiteY22" fmla="*/ 289260 h 440428"/>
                      <a:gd name="connsiteX23" fmla="*/ 332273 w 453915"/>
                      <a:gd name="connsiteY23" fmla="*/ 417759 h 440428"/>
                      <a:gd name="connsiteX24" fmla="*/ 309928 w 453915"/>
                      <a:gd name="connsiteY24" fmla="*/ 428361 h 440428"/>
                      <a:gd name="connsiteX25" fmla="*/ 144166 w 453915"/>
                      <a:gd name="connsiteY25" fmla="*/ 428361 h 440428"/>
                      <a:gd name="connsiteX26" fmla="*/ 121755 w 453915"/>
                      <a:gd name="connsiteY26" fmla="*/ 417686 h 440428"/>
                      <a:gd name="connsiteX27" fmla="*/ 18320 w 453915"/>
                      <a:gd name="connsiteY27" fmla="*/ 289055 h 440428"/>
                      <a:gd name="connsiteX28" fmla="*/ 16662 w 453915"/>
                      <a:gd name="connsiteY28" fmla="*/ 286807 h 440428"/>
                      <a:gd name="connsiteX29" fmla="*/ 12817 w 453915"/>
                      <a:gd name="connsiteY29" fmla="*/ 265059 h 440428"/>
                      <a:gd name="connsiteX30" fmla="*/ 49682 w 453915"/>
                      <a:gd name="connsiteY30" fmla="*/ 104598 h 440428"/>
                      <a:gd name="connsiteX31" fmla="*/ 65131 w 453915"/>
                      <a:gd name="connsiteY31" fmla="*/ 85370 h 440428"/>
                      <a:gd name="connsiteX32" fmla="*/ 214648 w 453915"/>
                      <a:gd name="connsiteY32" fmla="*/ 13960 h 440428"/>
                      <a:gd name="connsiteX33" fmla="*/ 225588 w 453915"/>
                      <a:gd name="connsiteY33" fmla="*/ 11175 h 440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3915" h="440428">
                        <a:moveTo>
                          <a:pt x="225389" y="36"/>
                        </a:moveTo>
                        <a:cubicBezTo>
                          <a:pt x="221391" y="235"/>
                          <a:pt x="217466" y="1226"/>
                          <a:pt x="213852" y="2953"/>
                        </a:cubicBezTo>
                        <a:lnTo>
                          <a:pt x="56047" y="78341"/>
                        </a:lnTo>
                        <a:cubicBezTo>
                          <a:pt x="47786" y="82259"/>
                          <a:pt x="41758" y="89727"/>
                          <a:pt x="39670" y="98631"/>
                        </a:cubicBezTo>
                        <a:lnTo>
                          <a:pt x="749" y="268036"/>
                        </a:lnTo>
                        <a:cubicBezTo>
                          <a:pt x="-1054" y="275926"/>
                          <a:pt x="431" y="284208"/>
                          <a:pt x="4860" y="290977"/>
                        </a:cubicBezTo>
                        <a:lnTo>
                          <a:pt x="6584" y="293364"/>
                        </a:lnTo>
                        <a:lnTo>
                          <a:pt x="115788" y="429156"/>
                        </a:lnTo>
                        <a:cubicBezTo>
                          <a:pt x="121543" y="436297"/>
                          <a:pt x="130222" y="440442"/>
                          <a:pt x="139392" y="440428"/>
                        </a:cubicBezTo>
                        <a:lnTo>
                          <a:pt x="314569" y="440428"/>
                        </a:lnTo>
                        <a:cubicBezTo>
                          <a:pt x="323726" y="440461"/>
                          <a:pt x="332412" y="436344"/>
                          <a:pt x="338174" y="429223"/>
                        </a:cubicBezTo>
                        <a:lnTo>
                          <a:pt x="447311" y="293364"/>
                        </a:lnTo>
                        <a:cubicBezTo>
                          <a:pt x="453060" y="286303"/>
                          <a:pt x="455215" y="276974"/>
                          <a:pt x="453146" y="268109"/>
                        </a:cubicBezTo>
                        <a:lnTo>
                          <a:pt x="414159" y="98697"/>
                        </a:lnTo>
                        <a:cubicBezTo>
                          <a:pt x="412117" y="89794"/>
                          <a:pt x="406103" y="82317"/>
                          <a:pt x="397848" y="78408"/>
                        </a:cubicBezTo>
                        <a:lnTo>
                          <a:pt x="240043" y="3019"/>
                        </a:lnTo>
                        <a:cubicBezTo>
                          <a:pt x="235481" y="816"/>
                          <a:pt x="230448" y="-210"/>
                          <a:pt x="225389" y="36"/>
                        </a:cubicBezTo>
                        <a:close/>
                        <a:moveTo>
                          <a:pt x="225389" y="11639"/>
                        </a:moveTo>
                        <a:cubicBezTo>
                          <a:pt x="230170" y="11392"/>
                          <a:pt x="234931" y="12350"/>
                          <a:pt x="239247" y="14424"/>
                        </a:cubicBezTo>
                        <a:lnTo>
                          <a:pt x="388764" y="85834"/>
                        </a:lnTo>
                        <a:cubicBezTo>
                          <a:pt x="396582" y="89546"/>
                          <a:pt x="402271" y="96628"/>
                          <a:pt x="404213" y="105062"/>
                        </a:cubicBezTo>
                        <a:lnTo>
                          <a:pt x="441079" y="265258"/>
                        </a:lnTo>
                        <a:cubicBezTo>
                          <a:pt x="443061" y="273679"/>
                          <a:pt x="441032" y="282543"/>
                          <a:pt x="435575" y="289260"/>
                        </a:cubicBezTo>
                        <a:lnTo>
                          <a:pt x="332273" y="417759"/>
                        </a:lnTo>
                        <a:cubicBezTo>
                          <a:pt x="326822" y="424502"/>
                          <a:pt x="318601" y="428401"/>
                          <a:pt x="309928" y="428361"/>
                        </a:cubicBezTo>
                        <a:lnTo>
                          <a:pt x="144166" y="428361"/>
                        </a:lnTo>
                        <a:cubicBezTo>
                          <a:pt x="135467" y="428387"/>
                          <a:pt x="127219" y="424462"/>
                          <a:pt x="121755" y="417686"/>
                        </a:cubicBezTo>
                        <a:lnTo>
                          <a:pt x="18320" y="289055"/>
                        </a:lnTo>
                        <a:cubicBezTo>
                          <a:pt x="17723" y="288325"/>
                          <a:pt x="17193" y="287596"/>
                          <a:pt x="16662" y="286807"/>
                        </a:cubicBezTo>
                        <a:cubicBezTo>
                          <a:pt x="12485" y="280375"/>
                          <a:pt x="11093" y="272525"/>
                          <a:pt x="12817" y="265059"/>
                        </a:cubicBezTo>
                        <a:lnTo>
                          <a:pt x="49682" y="104598"/>
                        </a:lnTo>
                        <a:cubicBezTo>
                          <a:pt x="51638" y="96173"/>
                          <a:pt x="57327" y="89097"/>
                          <a:pt x="65131" y="85370"/>
                        </a:cubicBezTo>
                        <a:lnTo>
                          <a:pt x="214648" y="13960"/>
                        </a:lnTo>
                        <a:cubicBezTo>
                          <a:pt x="218076" y="12317"/>
                          <a:pt x="221796" y="11370"/>
                          <a:pt x="225588" y="11175"/>
                        </a:cubicBezTo>
                        <a:close/>
                      </a:path>
                    </a:pathLst>
                  </a:custGeom>
                  <a:solidFill>
                    <a:srgbClr val="FFFFFF">
                      <a:alpha val="72000"/>
                    </a:srgbClr>
                  </a:solidFill>
                  <a:ln w="6626" cap="flat">
                    <a:noFill/>
                    <a:prstDash val="solid"/>
                    <a:miter/>
                  </a:ln>
                </p:spPr>
                <p:txBody>
                  <a:bodyPr rtlCol="0" anchor="ctr"/>
                  <a:lstStyle/>
                  <a:p>
                    <a:endParaRPr lang="en-GB"/>
                  </a:p>
                </p:txBody>
              </p:sp>
            </p:grpSp>
            <p:sp>
              <p:nvSpPr>
                <p:cNvPr id="123" name="TextBox 122">
                  <a:extLst>
                    <a:ext uri="{FF2B5EF4-FFF2-40B4-BE49-F238E27FC236}">
                      <a16:creationId xmlns:a16="http://schemas.microsoft.com/office/drawing/2014/main" id="{BB4514EB-7682-E745-84BA-4B68846B0AD3}"/>
                    </a:ext>
                  </a:extLst>
                </p:cNvPr>
                <p:cNvSpPr txBox="1"/>
                <p:nvPr/>
              </p:nvSpPr>
              <p:spPr>
                <a:xfrm>
                  <a:off x="5922806" y="2200723"/>
                  <a:ext cx="368533" cy="190897"/>
                </a:xfrm>
                <a:prstGeom prst="rect">
                  <a:avLst/>
                </a:prstGeom>
                <a:noFill/>
              </p:spPr>
              <p:txBody>
                <a:bodyPr wrap="none" rtlCol="0">
                  <a:spAutoFit/>
                </a:bodyPr>
                <a:lstStyle/>
                <a:p>
                  <a:pPr algn="l"/>
                  <a:r>
                    <a:rPr lang="en-GB" sz="574" spc="0" baseline="0">
                      <a:solidFill>
                        <a:srgbClr val="FFFFFF"/>
                      </a:solidFill>
                      <a:latin typeface="Open Sans"/>
                      <a:ea typeface="Open Sans"/>
                      <a:cs typeface="Open Sans"/>
                      <a:sym typeface="Open Sans"/>
                      <a:rtl val="0"/>
                    </a:rPr>
                    <a:t>c-c-m</a:t>
                  </a:r>
                </a:p>
              </p:txBody>
            </p:sp>
            <p:sp>
              <p:nvSpPr>
                <p:cNvPr id="124" name="Freeform 123">
                  <a:extLst>
                    <a:ext uri="{FF2B5EF4-FFF2-40B4-BE49-F238E27FC236}">
                      <a16:creationId xmlns:a16="http://schemas.microsoft.com/office/drawing/2014/main" id="{E13AC3F2-4FBB-784C-8203-F615DAF81E2E}"/>
                    </a:ext>
                  </a:extLst>
                </p:cNvPr>
                <p:cNvSpPr/>
                <p:nvPr/>
              </p:nvSpPr>
              <p:spPr>
                <a:xfrm>
                  <a:off x="5975931" y="2014771"/>
                  <a:ext cx="252280" cy="247319"/>
                </a:xfrm>
                <a:custGeom>
                  <a:avLst/>
                  <a:gdLst>
                    <a:gd name="connsiteX0" fmla="*/ 125705 w 252280"/>
                    <a:gd name="connsiteY0" fmla="*/ 66 h 247319"/>
                    <a:gd name="connsiteX1" fmla="*/ 23861 w 252280"/>
                    <a:gd name="connsiteY1" fmla="*/ 50126 h 247319"/>
                    <a:gd name="connsiteX2" fmla="*/ 57 w 252280"/>
                    <a:gd name="connsiteY2" fmla="*/ 160056 h 247319"/>
                    <a:gd name="connsiteX3" fmla="*/ 35398 w 252280"/>
                    <a:gd name="connsiteY3" fmla="*/ 204878 h 247319"/>
                    <a:gd name="connsiteX4" fmla="*/ 69346 w 252280"/>
                    <a:gd name="connsiteY4" fmla="*/ 247320 h 247319"/>
                    <a:gd name="connsiteX5" fmla="*/ 181136 w 252280"/>
                    <a:gd name="connsiteY5" fmla="*/ 247320 h 247319"/>
                    <a:gd name="connsiteX6" fmla="*/ 216675 w 252280"/>
                    <a:gd name="connsiteY6" fmla="*/ 202889 h 247319"/>
                    <a:gd name="connsiteX7" fmla="*/ 252281 w 252280"/>
                    <a:gd name="connsiteY7" fmla="*/ 158465 h 247319"/>
                    <a:gd name="connsiteX8" fmla="*/ 239815 w 252280"/>
                    <a:gd name="connsiteY8" fmla="*/ 103900 h 247319"/>
                    <a:gd name="connsiteX9" fmla="*/ 226223 w 252280"/>
                    <a:gd name="connsiteY9" fmla="*/ 48204 h 247319"/>
                    <a:gd name="connsiteX10" fmla="*/ 125639 w 252280"/>
                    <a:gd name="connsiteY10" fmla="*/ 0 h 247319"/>
                    <a:gd name="connsiteX11" fmla="*/ 131672 w 252280"/>
                    <a:gd name="connsiteY11" fmla="*/ 49927 h 247319"/>
                    <a:gd name="connsiteX12" fmla="*/ 146856 w 252280"/>
                    <a:gd name="connsiteY12" fmla="*/ 58017 h 247319"/>
                    <a:gd name="connsiteX13" fmla="*/ 168604 w 252280"/>
                    <a:gd name="connsiteY13" fmla="*/ 55298 h 247319"/>
                    <a:gd name="connsiteX14" fmla="*/ 169532 w 252280"/>
                    <a:gd name="connsiteY14" fmla="*/ 77245 h 247319"/>
                    <a:gd name="connsiteX15" fmla="*/ 178815 w 252280"/>
                    <a:gd name="connsiteY15" fmla="*/ 97136 h 247319"/>
                    <a:gd name="connsiteX16" fmla="*/ 158260 w 252280"/>
                    <a:gd name="connsiteY16" fmla="*/ 104761 h 247319"/>
                    <a:gd name="connsiteX17" fmla="*/ 142281 w 252280"/>
                    <a:gd name="connsiteY17" fmla="*/ 119746 h 247319"/>
                    <a:gd name="connsiteX18" fmla="*/ 128688 w 252280"/>
                    <a:gd name="connsiteY18" fmla="*/ 102507 h 247319"/>
                    <a:gd name="connsiteX19" fmla="*/ 109460 w 252280"/>
                    <a:gd name="connsiteY19" fmla="*/ 91965 h 247319"/>
                    <a:gd name="connsiteX20" fmla="*/ 121594 w 252280"/>
                    <a:gd name="connsiteY20" fmla="*/ 73731 h 247319"/>
                    <a:gd name="connsiteX21" fmla="*/ 125771 w 252280"/>
                    <a:gd name="connsiteY21" fmla="*/ 52182 h 247319"/>
                    <a:gd name="connsiteX22" fmla="*/ 129352 w 252280"/>
                    <a:gd name="connsiteY22" fmla="*/ 50392 h 247319"/>
                    <a:gd name="connsiteX23" fmla="*/ 131672 w 252280"/>
                    <a:gd name="connsiteY23" fmla="*/ 49994 h 247319"/>
                    <a:gd name="connsiteX24" fmla="*/ 144933 w 252280"/>
                    <a:gd name="connsiteY24" fmla="*/ 64316 h 247319"/>
                    <a:gd name="connsiteX25" fmla="*/ 139363 w 252280"/>
                    <a:gd name="connsiteY25" fmla="*/ 65111 h 247319"/>
                    <a:gd name="connsiteX26" fmla="*/ 126520 w 252280"/>
                    <a:gd name="connsiteY26" fmla="*/ 88867 h 247319"/>
                    <a:gd name="connsiteX27" fmla="*/ 150277 w 252280"/>
                    <a:gd name="connsiteY27" fmla="*/ 101711 h 247319"/>
                    <a:gd name="connsiteX28" fmla="*/ 163120 w 252280"/>
                    <a:gd name="connsiteY28" fmla="*/ 77955 h 247319"/>
                    <a:gd name="connsiteX29" fmla="*/ 144933 w 252280"/>
                    <a:gd name="connsiteY29" fmla="*/ 64316 h 247319"/>
                    <a:gd name="connsiteX30" fmla="*/ 69478 w 252280"/>
                    <a:gd name="connsiteY30" fmla="*/ 96938 h 247319"/>
                    <a:gd name="connsiteX31" fmla="*/ 73191 w 252280"/>
                    <a:gd name="connsiteY31" fmla="*/ 97667 h 247319"/>
                    <a:gd name="connsiteX32" fmla="*/ 81612 w 252280"/>
                    <a:gd name="connsiteY32" fmla="*/ 116962 h 247319"/>
                    <a:gd name="connsiteX33" fmla="*/ 100244 w 252280"/>
                    <a:gd name="connsiteY33" fmla="*/ 126708 h 247319"/>
                    <a:gd name="connsiteX34" fmla="*/ 87712 w 252280"/>
                    <a:gd name="connsiteY34" fmla="*/ 143682 h 247319"/>
                    <a:gd name="connsiteX35" fmla="*/ 88574 w 252280"/>
                    <a:gd name="connsiteY35" fmla="*/ 164698 h 247319"/>
                    <a:gd name="connsiteX36" fmla="*/ 67688 w 252280"/>
                    <a:gd name="connsiteY36" fmla="*/ 162377 h 247319"/>
                    <a:gd name="connsiteX37" fmla="*/ 49918 w 252280"/>
                    <a:gd name="connsiteY37" fmla="*/ 173582 h 247319"/>
                    <a:gd name="connsiteX38" fmla="*/ 41498 w 252280"/>
                    <a:gd name="connsiteY38" fmla="*/ 154291 h 247319"/>
                    <a:gd name="connsiteX39" fmla="*/ 22800 w 252280"/>
                    <a:gd name="connsiteY39" fmla="*/ 144544 h 247319"/>
                    <a:gd name="connsiteX40" fmla="*/ 35332 w 252280"/>
                    <a:gd name="connsiteY40" fmla="*/ 127570 h 247319"/>
                    <a:gd name="connsiteX41" fmla="*/ 34470 w 252280"/>
                    <a:gd name="connsiteY41" fmla="*/ 106552 h 247319"/>
                    <a:gd name="connsiteX42" fmla="*/ 55355 w 252280"/>
                    <a:gd name="connsiteY42" fmla="*/ 108939 h 247319"/>
                    <a:gd name="connsiteX43" fmla="*/ 69478 w 252280"/>
                    <a:gd name="connsiteY43" fmla="*/ 96938 h 247319"/>
                    <a:gd name="connsiteX44" fmla="*/ 159255 w 252280"/>
                    <a:gd name="connsiteY44" fmla="*/ 110198 h 247319"/>
                    <a:gd name="connsiteX45" fmla="*/ 163498 w 252280"/>
                    <a:gd name="connsiteY45" fmla="*/ 111127 h 247319"/>
                    <a:gd name="connsiteX46" fmla="*/ 170129 w 252280"/>
                    <a:gd name="connsiteY46" fmla="*/ 135195 h 247319"/>
                    <a:gd name="connsiteX47" fmla="*/ 194463 w 252280"/>
                    <a:gd name="connsiteY47" fmla="*/ 140500 h 247319"/>
                    <a:gd name="connsiteX48" fmla="*/ 181998 w 252280"/>
                    <a:gd name="connsiteY48" fmla="*/ 162052 h 247319"/>
                    <a:gd name="connsiteX49" fmla="*/ 195258 w 252280"/>
                    <a:gd name="connsiteY49" fmla="*/ 182998 h 247319"/>
                    <a:gd name="connsiteX50" fmla="*/ 171190 w 252280"/>
                    <a:gd name="connsiteY50" fmla="*/ 189628 h 247319"/>
                    <a:gd name="connsiteX51" fmla="*/ 165885 w 252280"/>
                    <a:gd name="connsiteY51" fmla="*/ 213962 h 247319"/>
                    <a:gd name="connsiteX52" fmla="*/ 144336 w 252280"/>
                    <a:gd name="connsiteY52" fmla="*/ 201430 h 247319"/>
                    <a:gd name="connsiteX53" fmla="*/ 123384 w 252280"/>
                    <a:gd name="connsiteY53" fmla="*/ 214691 h 247319"/>
                    <a:gd name="connsiteX54" fmla="*/ 116754 w 252280"/>
                    <a:gd name="connsiteY54" fmla="*/ 190623 h 247319"/>
                    <a:gd name="connsiteX55" fmla="*/ 92420 w 252280"/>
                    <a:gd name="connsiteY55" fmla="*/ 185385 h 247319"/>
                    <a:gd name="connsiteX56" fmla="*/ 104951 w 252280"/>
                    <a:gd name="connsiteY56" fmla="*/ 163836 h 247319"/>
                    <a:gd name="connsiteX57" fmla="*/ 91691 w 252280"/>
                    <a:gd name="connsiteY57" fmla="*/ 142887 h 247319"/>
                    <a:gd name="connsiteX58" fmla="*/ 115759 w 252280"/>
                    <a:gd name="connsiteY58" fmla="*/ 136256 h 247319"/>
                    <a:gd name="connsiteX59" fmla="*/ 121063 w 252280"/>
                    <a:gd name="connsiteY59" fmla="*/ 111922 h 247319"/>
                    <a:gd name="connsiteX60" fmla="*/ 142546 w 252280"/>
                    <a:gd name="connsiteY60" fmla="*/ 124388 h 247319"/>
                    <a:gd name="connsiteX61" fmla="*/ 159255 w 252280"/>
                    <a:gd name="connsiteY61" fmla="*/ 110000 h 247319"/>
                    <a:gd name="connsiteX62" fmla="*/ 61787 w 252280"/>
                    <a:gd name="connsiteY62" fmla="*/ 116829 h 247319"/>
                    <a:gd name="connsiteX63" fmla="*/ 42625 w 252280"/>
                    <a:gd name="connsiteY63" fmla="*/ 135858 h 247319"/>
                    <a:gd name="connsiteX64" fmla="*/ 61654 w 252280"/>
                    <a:gd name="connsiteY64" fmla="*/ 155020 h 247319"/>
                    <a:gd name="connsiteX65" fmla="*/ 80816 w 252280"/>
                    <a:gd name="connsiteY65" fmla="*/ 135991 h 247319"/>
                    <a:gd name="connsiteX66" fmla="*/ 80816 w 252280"/>
                    <a:gd name="connsiteY66" fmla="*/ 135925 h 247319"/>
                    <a:gd name="connsiteX67" fmla="*/ 61787 w 252280"/>
                    <a:gd name="connsiteY67" fmla="*/ 116829 h 247319"/>
                    <a:gd name="connsiteX68" fmla="*/ 143673 w 252280"/>
                    <a:gd name="connsiteY68" fmla="*/ 135129 h 247319"/>
                    <a:gd name="connsiteX69" fmla="*/ 115693 w 252280"/>
                    <a:gd name="connsiteY69" fmla="*/ 163239 h 247319"/>
                    <a:gd name="connsiteX70" fmla="*/ 143806 w 252280"/>
                    <a:gd name="connsiteY70" fmla="*/ 191220 h 247319"/>
                    <a:gd name="connsiteX71" fmla="*/ 171787 w 252280"/>
                    <a:gd name="connsiteY71" fmla="*/ 163173 h 247319"/>
                    <a:gd name="connsiteX72" fmla="*/ 143872 w 252280"/>
                    <a:gd name="connsiteY72" fmla="*/ 134995 h 247319"/>
                    <a:gd name="connsiteX73" fmla="*/ 143408 w 252280"/>
                    <a:gd name="connsiteY73" fmla="*/ 134996 h 247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252280" h="247319">
                      <a:moveTo>
                        <a:pt x="125705" y="66"/>
                      </a:moveTo>
                      <a:cubicBezTo>
                        <a:pt x="122191" y="66"/>
                        <a:pt x="25121" y="47673"/>
                        <a:pt x="23861" y="50126"/>
                      </a:cubicBezTo>
                      <a:cubicBezTo>
                        <a:pt x="20811" y="55961"/>
                        <a:pt x="-1269" y="157868"/>
                        <a:pt x="57" y="160056"/>
                      </a:cubicBezTo>
                      <a:cubicBezTo>
                        <a:pt x="1383" y="162244"/>
                        <a:pt x="16700" y="181479"/>
                        <a:pt x="35398" y="204878"/>
                      </a:cubicBezTo>
                      <a:lnTo>
                        <a:pt x="69346" y="247320"/>
                      </a:lnTo>
                      <a:lnTo>
                        <a:pt x="181136" y="247320"/>
                      </a:lnTo>
                      <a:lnTo>
                        <a:pt x="216675" y="202889"/>
                      </a:lnTo>
                      <a:lnTo>
                        <a:pt x="252281" y="158465"/>
                      </a:lnTo>
                      <a:lnTo>
                        <a:pt x="239815" y="103900"/>
                      </a:lnTo>
                      <a:cubicBezTo>
                        <a:pt x="233185" y="73863"/>
                        <a:pt x="226554" y="48800"/>
                        <a:pt x="226223" y="48204"/>
                      </a:cubicBezTo>
                      <a:cubicBezTo>
                        <a:pt x="224432" y="46546"/>
                        <a:pt x="127495" y="66"/>
                        <a:pt x="125639" y="0"/>
                      </a:cubicBezTo>
                      <a:close/>
                      <a:moveTo>
                        <a:pt x="131672" y="49927"/>
                      </a:moveTo>
                      <a:cubicBezTo>
                        <a:pt x="136313" y="49927"/>
                        <a:pt x="136844" y="57287"/>
                        <a:pt x="146856" y="58017"/>
                      </a:cubicBezTo>
                      <a:cubicBezTo>
                        <a:pt x="160117" y="59011"/>
                        <a:pt x="158592" y="46811"/>
                        <a:pt x="168604" y="55298"/>
                      </a:cubicBezTo>
                      <a:cubicBezTo>
                        <a:pt x="178616" y="63785"/>
                        <a:pt x="166416" y="64448"/>
                        <a:pt x="169532" y="77245"/>
                      </a:cubicBezTo>
                      <a:cubicBezTo>
                        <a:pt x="172649" y="90042"/>
                        <a:pt x="183854" y="84870"/>
                        <a:pt x="178815" y="97136"/>
                      </a:cubicBezTo>
                      <a:cubicBezTo>
                        <a:pt x="173776" y="109403"/>
                        <a:pt x="169466" y="97799"/>
                        <a:pt x="158260" y="104761"/>
                      </a:cubicBezTo>
                      <a:cubicBezTo>
                        <a:pt x="147055" y="111723"/>
                        <a:pt x="155409" y="120741"/>
                        <a:pt x="142281" y="119746"/>
                      </a:cubicBezTo>
                      <a:cubicBezTo>
                        <a:pt x="129153" y="118752"/>
                        <a:pt x="138701" y="111060"/>
                        <a:pt x="128688" y="102507"/>
                      </a:cubicBezTo>
                      <a:cubicBezTo>
                        <a:pt x="118676" y="93954"/>
                        <a:pt x="112576" y="104761"/>
                        <a:pt x="109460" y="91965"/>
                      </a:cubicBezTo>
                      <a:cubicBezTo>
                        <a:pt x="106344" y="79168"/>
                        <a:pt x="116621" y="85865"/>
                        <a:pt x="121594" y="73731"/>
                      </a:cubicBezTo>
                      <a:cubicBezTo>
                        <a:pt x="126567" y="61597"/>
                        <a:pt x="114566" y="59078"/>
                        <a:pt x="125771" y="52182"/>
                      </a:cubicBezTo>
                      <a:cubicBezTo>
                        <a:pt x="126885" y="51440"/>
                        <a:pt x="128092" y="50839"/>
                        <a:pt x="129352" y="50392"/>
                      </a:cubicBezTo>
                      <a:cubicBezTo>
                        <a:pt x="130094" y="50110"/>
                        <a:pt x="130883" y="49975"/>
                        <a:pt x="131672" y="49994"/>
                      </a:cubicBezTo>
                      <a:close/>
                      <a:moveTo>
                        <a:pt x="144933" y="64316"/>
                      </a:moveTo>
                      <a:cubicBezTo>
                        <a:pt x="143050" y="64316"/>
                        <a:pt x="141174" y="64583"/>
                        <a:pt x="139363" y="65111"/>
                      </a:cubicBezTo>
                      <a:cubicBezTo>
                        <a:pt x="129259" y="68124"/>
                        <a:pt x="123503" y="78760"/>
                        <a:pt x="126520" y="88867"/>
                      </a:cubicBezTo>
                      <a:cubicBezTo>
                        <a:pt x="129531" y="98974"/>
                        <a:pt x="140166" y="104724"/>
                        <a:pt x="150277" y="101711"/>
                      </a:cubicBezTo>
                      <a:cubicBezTo>
                        <a:pt x="160382" y="98698"/>
                        <a:pt x="166131" y="88062"/>
                        <a:pt x="163120" y="77955"/>
                      </a:cubicBezTo>
                      <a:cubicBezTo>
                        <a:pt x="160720" y="69902"/>
                        <a:pt x="153334" y="64365"/>
                        <a:pt x="144933" y="64316"/>
                      </a:cubicBezTo>
                      <a:close/>
                      <a:moveTo>
                        <a:pt x="69478" y="96938"/>
                      </a:moveTo>
                      <a:cubicBezTo>
                        <a:pt x="70738" y="97036"/>
                        <a:pt x="71985" y="97281"/>
                        <a:pt x="73191" y="97667"/>
                      </a:cubicBezTo>
                      <a:cubicBezTo>
                        <a:pt x="85259" y="101380"/>
                        <a:pt x="73191" y="107679"/>
                        <a:pt x="81612" y="116962"/>
                      </a:cubicBezTo>
                      <a:cubicBezTo>
                        <a:pt x="90033" y="126244"/>
                        <a:pt x="97393" y="114442"/>
                        <a:pt x="100244" y="126708"/>
                      </a:cubicBezTo>
                      <a:cubicBezTo>
                        <a:pt x="103095" y="138975"/>
                        <a:pt x="91425" y="131549"/>
                        <a:pt x="87712" y="143682"/>
                      </a:cubicBezTo>
                      <a:cubicBezTo>
                        <a:pt x="83999" y="155813"/>
                        <a:pt x="97857" y="156078"/>
                        <a:pt x="88574" y="164698"/>
                      </a:cubicBezTo>
                      <a:cubicBezTo>
                        <a:pt x="79291" y="173317"/>
                        <a:pt x="80021" y="159526"/>
                        <a:pt x="67688" y="162377"/>
                      </a:cubicBezTo>
                      <a:cubicBezTo>
                        <a:pt x="55355" y="165228"/>
                        <a:pt x="61986" y="177296"/>
                        <a:pt x="49918" y="173582"/>
                      </a:cubicBezTo>
                      <a:cubicBezTo>
                        <a:pt x="37851" y="169876"/>
                        <a:pt x="49918" y="163570"/>
                        <a:pt x="41498" y="154291"/>
                      </a:cubicBezTo>
                      <a:cubicBezTo>
                        <a:pt x="33077" y="145008"/>
                        <a:pt x="25651" y="156807"/>
                        <a:pt x="22800" y="144544"/>
                      </a:cubicBezTo>
                      <a:cubicBezTo>
                        <a:pt x="19949" y="132278"/>
                        <a:pt x="31618" y="139704"/>
                        <a:pt x="35332" y="127570"/>
                      </a:cubicBezTo>
                      <a:cubicBezTo>
                        <a:pt x="39045" y="115437"/>
                        <a:pt x="25187" y="115171"/>
                        <a:pt x="34470" y="106552"/>
                      </a:cubicBezTo>
                      <a:cubicBezTo>
                        <a:pt x="43752" y="97932"/>
                        <a:pt x="43089" y="111723"/>
                        <a:pt x="55355" y="108939"/>
                      </a:cubicBezTo>
                      <a:cubicBezTo>
                        <a:pt x="66163" y="106419"/>
                        <a:pt x="62450" y="96871"/>
                        <a:pt x="69478" y="96938"/>
                      </a:cubicBezTo>
                      <a:close/>
                      <a:moveTo>
                        <a:pt x="159255" y="110198"/>
                      </a:moveTo>
                      <a:cubicBezTo>
                        <a:pt x="160714" y="110247"/>
                        <a:pt x="162152" y="110562"/>
                        <a:pt x="163498" y="111127"/>
                      </a:cubicBezTo>
                      <a:cubicBezTo>
                        <a:pt x="177422" y="116564"/>
                        <a:pt x="159122" y="124918"/>
                        <a:pt x="170129" y="135195"/>
                      </a:cubicBezTo>
                      <a:cubicBezTo>
                        <a:pt x="181136" y="145473"/>
                        <a:pt x="188495" y="126841"/>
                        <a:pt x="194463" y="140500"/>
                      </a:cubicBezTo>
                      <a:cubicBezTo>
                        <a:pt x="200430" y="154158"/>
                        <a:pt x="181666" y="147130"/>
                        <a:pt x="181998" y="162052"/>
                      </a:cubicBezTo>
                      <a:cubicBezTo>
                        <a:pt x="182329" y="176971"/>
                        <a:pt x="200828" y="169074"/>
                        <a:pt x="195258" y="182998"/>
                      </a:cubicBezTo>
                      <a:cubicBezTo>
                        <a:pt x="189689" y="196922"/>
                        <a:pt x="181533" y="178555"/>
                        <a:pt x="171190" y="189628"/>
                      </a:cubicBezTo>
                      <a:cubicBezTo>
                        <a:pt x="160846" y="200701"/>
                        <a:pt x="179544" y="207928"/>
                        <a:pt x="165885" y="213962"/>
                      </a:cubicBezTo>
                      <a:cubicBezTo>
                        <a:pt x="152227" y="219996"/>
                        <a:pt x="159255" y="201099"/>
                        <a:pt x="144336" y="201430"/>
                      </a:cubicBezTo>
                      <a:cubicBezTo>
                        <a:pt x="129418" y="201762"/>
                        <a:pt x="137308" y="220334"/>
                        <a:pt x="123384" y="214691"/>
                      </a:cubicBezTo>
                      <a:cubicBezTo>
                        <a:pt x="109460" y="209055"/>
                        <a:pt x="127826" y="200966"/>
                        <a:pt x="116754" y="190623"/>
                      </a:cubicBezTo>
                      <a:cubicBezTo>
                        <a:pt x="105681" y="180286"/>
                        <a:pt x="98454" y="199043"/>
                        <a:pt x="92420" y="185385"/>
                      </a:cubicBezTo>
                      <a:cubicBezTo>
                        <a:pt x="86386" y="171726"/>
                        <a:pt x="105283" y="178754"/>
                        <a:pt x="104951" y="163836"/>
                      </a:cubicBezTo>
                      <a:cubicBezTo>
                        <a:pt x="104620" y="148920"/>
                        <a:pt x="86055" y="156807"/>
                        <a:pt x="91691" y="142887"/>
                      </a:cubicBezTo>
                      <a:cubicBezTo>
                        <a:pt x="97326" y="128963"/>
                        <a:pt x="105415" y="147329"/>
                        <a:pt x="115759" y="136256"/>
                      </a:cubicBezTo>
                      <a:cubicBezTo>
                        <a:pt x="126102" y="125183"/>
                        <a:pt x="107405" y="117956"/>
                        <a:pt x="121063" y="111922"/>
                      </a:cubicBezTo>
                      <a:cubicBezTo>
                        <a:pt x="134722" y="105889"/>
                        <a:pt x="127694" y="124719"/>
                        <a:pt x="142546" y="124388"/>
                      </a:cubicBezTo>
                      <a:cubicBezTo>
                        <a:pt x="155807" y="124388"/>
                        <a:pt x="151232" y="109867"/>
                        <a:pt x="159255" y="110000"/>
                      </a:cubicBezTo>
                      <a:close/>
                      <a:moveTo>
                        <a:pt x="61787" y="116829"/>
                      </a:moveTo>
                      <a:cubicBezTo>
                        <a:pt x="51238" y="116792"/>
                        <a:pt x="42665" y="125312"/>
                        <a:pt x="42625" y="135858"/>
                      </a:cubicBezTo>
                      <a:cubicBezTo>
                        <a:pt x="42585" y="146404"/>
                        <a:pt x="51105" y="154983"/>
                        <a:pt x="61654" y="155020"/>
                      </a:cubicBezTo>
                      <a:cubicBezTo>
                        <a:pt x="72203" y="155057"/>
                        <a:pt x="80777" y="146537"/>
                        <a:pt x="80816" y="135991"/>
                      </a:cubicBezTo>
                      <a:cubicBezTo>
                        <a:pt x="80816" y="135969"/>
                        <a:pt x="80816" y="135947"/>
                        <a:pt x="80816" y="135925"/>
                      </a:cubicBezTo>
                      <a:cubicBezTo>
                        <a:pt x="80816" y="125404"/>
                        <a:pt x="72310" y="116865"/>
                        <a:pt x="61787" y="116829"/>
                      </a:cubicBezTo>
                      <a:close/>
                      <a:moveTo>
                        <a:pt x="143673" y="135129"/>
                      </a:moveTo>
                      <a:cubicBezTo>
                        <a:pt x="128185" y="135166"/>
                        <a:pt x="115653" y="147752"/>
                        <a:pt x="115693" y="163239"/>
                      </a:cubicBezTo>
                      <a:cubicBezTo>
                        <a:pt x="115732" y="178734"/>
                        <a:pt x="128317" y="191259"/>
                        <a:pt x="143806" y="191220"/>
                      </a:cubicBezTo>
                      <a:cubicBezTo>
                        <a:pt x="159268" y="191186"/>
                        <a:pt x="171787" y="178642"/>
                        <a:pt x="171787" y="163173"/>
                      </a:cubicBezTo>
                      <a:cubicBezTo>
                        <a:pt x="171859" y="147686"/>
                        <a:pt x="159361" y="135069"/>
                        <a:pt x="143872" y="134995"/>
                      </a:cubicBezTo>
                      <a:cubicBezTo>
                        <a:pt x="143720" y="134994"/>
                        <a:pt x="143561" y="134994"/>
                        <a:pt x="143408" y="134996"/>
                      </a:cubicBezTo>
                      <a:close/>
                    </a:path>
                  </a:pathLst>
                </a:custGeom>
                <a:solidFill>
                  <a:srgbClr val="FFFFFF">
                    <a:alpha val="72000"/>
                  </a:srgbClr>
                </a:solidFill>
                <a:ln w="6626" cap="flat">
                  <a:noFill/>
                  <a:prstDash val="solid"/>
                  <a:miter/>
                </a:ln>
              </p:spPr>
              <p:txBody>
                <a:bodyPr rtlCol="0" anchor="ctr"/>
                <a:lstStyle/>
                <a:p>
                  <a:endParaRPr lang="en-GB"/>
                </a:p>
              </p:txBody>
            </p:sp>
          </p:grpSp>
          <p:grpSp>
            <p:nvGrpSpPr>
              <p:cNvPr id="125" name="Content Placeholder 4">
                <a:extLst>
                  <a:ext uri="{FF2B5EF4-FFF2-40B4-BE49-F238E27FC236}">
                    <a16:creationId xmlns:a16="http://schemas.microsoft.com/office/drawing/2014/main" id="{84FF8745-E5B4-184D-8257-AF77E2C3FC1C}"/>
                  </a:ext>
                </a:extLst>
              </p:cNvPr>
              <p:cNvGrpSpPr/>
              <p:nvPr/>
            </p:nvGrpSpPr>
            <p:grpSpPr>
              <a:xfrm>
                <a:off x="5935417" y="1986887"/>
                <a:ext cx="453915" cy="440428"/>
                <a:chOff x="5935417" y="1986887"/>
                <a:chExt cx="453915" cy="440428"/>
              </a:xfrm>
            </p:grpSpPr>
            <p:grpSp>
              <p:nvGrpSpPr>
                <p:cNvPr id="126" name="Content Placeholder 4">
                  <a:extLst>
                    <a:ext uri="{FF2B5EF4-FFF2-40B4-BE49-F238E27FC236}">
                      <a16:creationId xmlns:a16="http://schemas.microsoft.com/office/drawing/2014/main" id="{11F20753-B3BA-4A4D-B7B5-5DC3A0FB178E}"/>
                    </a:ext>
                  </a:extLst>
                </p:cNvPr>
                <p:cNvGrpSpPr/>
                <p:nvPr/>
              </p:nvGrpSpPr>
              <p:grpSpPr>
                <a:xfrm>
                  <a:off x="5935417" y="1986887"/>
                  <a:ext cx="453915" cy="440428"/>
                  <a:chOff x="5935417" y="1986887"/>
                  <a:chExt cx="453915" cy="440428"/>
                </a:xfrm>
              </p:grpSpPr>
              <p:sp>
                <p:nvSpPr>
                  <p:cNvPr id="127" name="Freeform 126">
                    <a:extLst>
                      <a:ext uri="{FF2B5EF4-FFF2-40B4-BE49-F238E27FC236}">
                        <a16:creationId xmlns:a16="http://schemas.microsoft.com/office/drawing/2014/main" id="{A9927ECA-582B-0A46-A607-2FE6145AD061}"/>
                      </a:ext>
                    </a:extLst>
                  </p:cNvPr>
                  <p:cNvSpPr/>
                  <p:nvPr/>
                </p:nvSpPr>
                <p:spPr>
                  <a:xfrm>
                    <a:off x="5947376" y="1998295"/>
                    <a:ext cx="429833" cy="417026"/>
                  </a:xfrm>
                  <a:custGeom>
                    <a:avLst/>
                    <a:gdLst>
                      <a:gd name="connsiteX0" fmla="*/ 213496 w 429833"/>
                      <a:gd name="connsiteY0" fmla="*/ 32 h 417026"/>
                      <a:gd name="connsiteX1" fmla="*/ 202556 w 429833"/>
                      <a:gd name="connsiteY1" fmla="*/ 2817 h 417026"/>
                      <a:gd name="connsiteX2" fmla="*/ 53039 w 429833"/>
                      <a:gd name="connsiteY2" fmla="*/ 74227 h 417026"/>
                      <a:gd name="connsiteX3" fmla="*/ 37590 w 429833"/>
                      <a:gd name="connsiteY3" fmla="*/ 93455 h 417026"/>
                      <a:gd name="connsiteX4" fmla="*/ 725 w 429833"/>
                      <a:gd name="connsiteY4" fmla="*/ 253850 h 417026"/>
                      <a:gd name="connsiteX5" fmla="*/ 4637 w 429833"/>
                      <a:gd name="connsiteY5" fmla="*/ 275591 h 417026"/>
                      <a:gd name="connsiteX6" fmla="*/ 6228 w 429833"/>
                      <a:gd name="connsiteY6" fmla="*/ 277846 h 417026"/>
                      <a:gd name="connsiteX7" fmla="*/ 109730 w 429833"/>
                      <a:gd name="connsiteY7" fmla="*/ 406351 h 417026"/>
                      <a:gd name="connsiteX8" fmla="*/ 132074 w 429833"/>
                      <a:gd name="connsiteY8" fmla="*/ 417026 h 417026"/>
                      <a:gd name="connsiteX9" fmla="*/ 297836 w 429833"/>
                      <a:gd name="connsiteY9" fmla="*/ 417026 h 417026"/>
                      <a:gd name="connsiteX10" fmla="*/ 320181 w 429833"/>
                      <a:gd name="connsiteY10" fmla="*/ 406410 h 417026"/>
                      <a:gd name="connsiteX11" fmla="*/ 423616 w 429833"/>
                      <a:gd name="connsiteY11" fmla="*/ 277713 h 417026"/>
                      <a:gd name="connsiteX12" fmla="*/ 429119 w 429833"/>
                      <a:gd name="connsiteY12" fmla="*/ 253850 h 417026"/>
                      <a:gd name="connsiteX13" fmla="*/ 392187 w 429833"/>
                      <a:gd name="connsiteY13" fmla="*/ 93455 h 417026"/>
                      <a:gd name="connsiteX14" fmla="*/ 376739 w 429833"/>
                      <a:gd name="connsiteY14" fmla="*/ 74227 h 417026"/>
                      <a:gd name="connsiteX15" fmla="*/ 227221 w 429833"/>
                      <a:gd name="connsiteY15" fmla="*/ 2817 h 417026"/>
                      <a:gd name="connsiteX16" fmla="*/ 213496 w 429833"/>
                      <a:gd name="connsiteY16" fmla="*/ 32 h 417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9833" h="417026">
                        <a:moveTo>
                          <a:pt x="213496" y="32"/>
                        </a:moveTo>
                        <a:cubicBezTo>
                          <a:pt x="209704" y="227"/>
                          <a:pt x="205984" y="1174"/>
                          <a:pt x="202556" y="2817"/>
                        </a:cubicBezTo>
                        <a:lnTo>
                          <a:pt x="53039" y="74227"/>
                        </a:lnTo>
                        <a:cubicBezTo>
                          <a:pt x="45235" y="77954"/>
                          <a:pt x="39546" y="85031"/>
                          <a:pt x="37590" y="93455"/>
                        </a:cubicBezTo>
                        <a:lnTo>
                          <a:pt x="725" y="253850"/>
                        </a:lnTo>
                        <a:cubicBezTo>
                          <a:pt x="-1013" y="261322"/>
                          <a:pt x="406" y="269186"/>
                          <a:pt x="4637" y="275591"/>
                        </a:cubicBezTo>
                        <a:cubicBezTo>
                          <a:pt x="5107" y="276387"/>
                          <a:pt x="5638" y="277143"/>
                          <a:pt x="6228" y="277846"/>
                        </a:cubicBezTo>
                        <a:lnTo>
                          <a:pt x="109730" y="406351"/>
                        </a:lnTo>
                        <a:cubicBezTo>
                          <a:pt x="115160" y="413134"/>
                          <a:pt x="123388" y="417066"/>
                          <a:pt x="132074" y="417026"/>
                        </a:cubicBezTo>
                        <a:lnTo>
                          <a:pt x="297836" y="417026"/>
                        </a:lnTo>
                        <a:cubicBezTo>
                          <a:pt x="306502" y="417032"/>
                          <a:pt x="314710" y="413134"/>
                          <a:pt x="320181" y="406410"/>
                        </a:cubicBezTo>
                        <a:lnTo>
                          <a:pt x="423616" y="277713"/>
                        </a:lnTo>
                        <a:cubicBezTo>
                          <a:pt x="429020" y="271029"/>
                          <a:pt x="431049" y="262224"/>
                          <a:pt x="429119" y="253850"/>
                        </a:cubicBezTo>
                        <a:lnTo>
                          <a:pt x="392187" y="93455"/>
                        </a:lnTo>
                        <a:cubicBezTo>
                          <a:pt x="390245" y="85022"/>
                          <a:pt x="384556" y="77939"/>
                          <a:pt x="376739" y="74227"/>
                        </a:cubicBezTo>
                        <a:lnTo>
                          <a:pt x="227221" y="2817"/>
                        </a:lnTo>
                        <a:cubicBezTo>
                          <a:pt x="222951" y="765"/>
                          <a:pt x="218230" y="-193"/>
                          <a:pt x="213496" y="32"/>
                        </a:cubicBezTo>
                        <a:close/>
                      </a:path>
                    </a:pathLst>
                  </a:custGeom>
                  <a:solidFill>
                    <a:srgbClr val="326CE5">
                      <a:alpha val="72000"/>
                    </a:srgbClr>
                  </a:solidFill>
                  <a:ln w="6626" cap="flat">
                    <a:noFill/>
                    <a:prstDash val="solid"/>
                    <a:miter/>
                  </a:ln>
                </p:spPr>
                <p:txBody>
                  <a:bodyPr rtlCol="0" anchor="ctr"/>
                  <a:lstStyle/>
                  <a:p>
                    <a:endParaRPr lang="en-GB"/>
                  </a:p>
                </p:txBody>
              </p:sp>
              <p:sp>
                <p:nvSpPr>
                  <p:cNvPr id="128" name="Freeform 127">
                    <a:extLst>
                      <a:ext uri="{FF2B5EF4-FFF2-40B4-BE49-F238E27FC236}">
                        <a16:creationId xmlns:a16="http://schemas.microsoft.com/office/drawing/2014/main" id="{ADEA01E5-235B-474A-AE06-8BE8D44DA60B}"/>
                      </a:ext>
                    </a:extLst>
                  </p:cNvPr>
                  <p:cNvSpPr/>
                  <p:nvPr/>
                </p:nvSpPr>
                <p:spPr>
                  <a:xfrm>
                    <a:off x="5935417" y="1986887"/>
                    <a:ext cx="453915" cy="440428"/>
                  </a:xfrm>
                  <a:custGeom>
                    <a:avLst/>
                    <a:gdLst>
                      <a:gd name="connsiteX0" fmla="*/ 225389 w 453915"/>
                      <a:gd name="connsiteY0" fmla="*/ 36 h 440428"/>
                      <a:gd name="connsiteX1" fmla="*/ 213852 w 453915"/>
                      <a:gd name="connsiteY1" fmla="*/ 2953 h 440428"/>
                      <a:gd name="connsiteX2" fmla="*/ 56047 w 453915"/>
                      <a:gd name="connsiteY2" fmla="*/ 78341 h 440428"/>
                      <a:gd name="connsiteX3" fmla="*/ 39670 w 453915"/>
                      <a:gd name="connsiteY3" fmla="*/ 98631 h 440428"/>
                      <a:gd name="connsiteX4" fmla="*/ 749 w 453915"/>
                      <a:gd name="connsiteY4" fmla="*/ 268036 h 440428"/>
                      <a:gd name="connsiteX5" fmla="*/ 4860 w 453915"/>
                      <a:gd name="connsiteY5" fmla="*/ 290977 h 440428"/>
                      <a:gd name="connsiteX6" fmla="*/ 6584 w 453915"/>
                      <a:gd name="connsiteY6" fmla="*/ 293364 h 440428"/>
                      <a:gd name="connsiteX7" fmla="*/ 115788 w 453915"/>
                      <a:gd name="connsiteY7" fmla="*/ 429163 h 440428"/>
                      <a:gd name="connsiteX8" fmla="*/ 139392 w 453915"/>
                      <a:gd name="connsiteY8" fmla="*/ 440428 h 440428"/>
                      <a:gd name="connsiteX9" fmla="*/ 314569 w 453915"/>
                      <a:gd name="connsiteY9" fmla="*/ 440428 h 440428"/>
                      <a:gd name="connsiteX10" fmla="*/ 338174 w 453915"/>
                      <a:gd name="connsiteY10" fmla="*/ 429223 h 440428"/>
                      <a:gd name="connsiteX11" fmla="*/ 447311 w 453915"/>
                      <a:gd name="connsiteY11" fmla="*/ 293364 h 440428"/>
                      <a:gd name="connsiteX12" fmla="*/ 453146 w 453915"/>
                      <a:gd name="connsiteY12" fmla="*/ 268109 h 440428"/>
                      <a:gd name="connsiteX13" fmla="*/ 414159 w 453915"/>
                      <a:gd name="connsiteY13" fmla="*/ 98697 h 440428"/>
                      <a:gd name="connsiteX14" fmla="*/ 397848 w 453915"/>
                      <a:gd name="connsiteY14" fmla="*/ 78408 h 440428"/>
                      <a:gd name="connsiteX15" fmla="*/ 240043 w 453915"/>
                      <a:gd name="connsiteY15" fmla="*/ 3019 h 440428"/>
                      <a:gd name="connsiteX16" fmla="*/ 225389 w 453915"/>
                      <a:gd name="connsiteY16" fmla="*/ 36 h 440428"/>
                      <a:gd name="connsiteX17" fmla="*/ 225389 w 453915"/>
                      <a:gd name="connsiteY17" fmla="*/ 11639 h 440428"/>
                      <a:gd name="connsiteX18" fmla="*/ 239247 w 453915"/>
                      <a:gd name="connsiteY18" fmla="*/ 14424 h 440428"/>
                      <a:gd name="connsiteX19" fmla="*/ 388764 w 453915"/>
                      <a:gd name="connsiteY19" fmla="*/ 85834 h 440428"/>
                      <a:gd name="connsiteX20" fmla="*/ 404213 w 453915"/>
                      <a:gd name="connsiteY20" fmla="*/ 105062 h 440428"/>
                      <a:gd name="connsiteX21" fmla="*/ 441079 w 453915"/>
                      <a:gd name="connsiteY21" fmla="*/ 265258 h 440428"/>
                      <a:gd name="connsiteX22" fmla="*/ 435575 w 453915"/>
                      <a:gd name="connsiteY22" fmla="*/ 289260 h 440428"/>
                      <a:gd name="connsiteX23" fmla="*/ 332273 w 453915"/>
                      <a:gd name="connsiteY23" fmla="*/ 417759 h 440428"/>
                      <a:gd name="connsiteX24" fmla="*/ 309928 w 453915"/>
                      <a:gd name="connsiteY24" fmla="*/ 428367 h 440428"/>
                      <a:gd name="connsiteX25" fmla="*/ 144166 w 453915"/>
                      <a:gd name="connsiteY25" fmla="*/ 428361 h 440428"/>
                      <a:gd name="connsiteX26" fmla="*/ 121755 w 453915"/>
                      <a:gd name="connsiteY26" fmla="*/ 417686 h 440428"/>
                      <a:gd name="connsiteX27" fmla="*/ 18320 w 453915"/>
                      <a:gd name="connsiteY27" fmla="*/ 289055 h 440428"/>
                      <a:gd name="connsiteX28" fmla="*/ 16662 w 453915"/>
                      <a:gd name="connsiteY28" fmla="*/ 286807 h 440428"/>
                      <a:gd name="connsiteX29" fmla="*/ 12817 w 453915"/>
                      <a:gd name="connsiteY29" fmla="*/ 265059 h 440428"/>
                      <a:gd name="connsiteX30" fmla="*/ 49682 w 453915"/>
                      <a:gd name="connsiteY30" fmla="*/ 104598 h 440428"/>
                      <a:gd name="connsiteX31" fmla="*/ 65131 w 453915"/>
                      <a:gd name="connsiteY31" fmla="*/ 85370 h 440428"/>
                      <a:gd name="connsiteX32" fmla="*/ 214648 w 453915"/>
                      <a:gd name="connsiteY32" fmla="*/ 13960 h 440428"/>
                      <a:gd name="connsiteX33" fmla="*/ 225588 w 453915"/>
                      <a:gd name="connsiteY33" fmla="*/ 11175 h 440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3915" h="440428">
                        <a:moveTo>
                          <a:pt x="225389" y="36"/>
                        </a:moveTo>
                        <a:cubicBezTo>
                          <a:pt x="221391" y="235"/>
                          <a:pt x="217466" y="1226"/>
                          <a:pt x="213852" y="2953"/>
                        </a:cubicBezTo>
                        <a:lnTo>
                          <a:pt x="56047" y="78341"/>
                        </a:lnTo>
                        <a:cubicBezTo>
                          <a:pt x="47786" y="82259"/>
                          <a:pt x="41758" y="89727"/>
                          <a:pt x="39670" y="98631"/>
                        </a:cubicBezTo>
                        <a:lnTo>
                          <a:pt x="749" y="268036"/>
                        </a:lnTo>
                        <a:cubicBezTo>
                          <a:pt x="-1054" y="275926"/>
                          <a:pt x="431" y="284208"/>
                          <a:pt x="4860" y="290977"/>
                        </a:cubicBezTo>
                        <a:lnTo>
                          <a:pt x="6584" y="293364"/>
                        </a:lnTo>
                        <a:lnTo>
                          <a:pt x="115788" y="429163"/>
                        </a:lnTo>
                        <a:cubicBezTo>
                          <a:pt x="121543" y="436297"/>
                          <a:pt x="130222" y="440441"/>
                          <a:pt x="139392" y="440428"/>
                        </a:cubicBezTo>
                        <a:lnTo>
                          <a:pt x="314569" y="440428"/>
                        </a:lnTo>
                        <a:cubicBezTo>
                          <a:pt x="323726" y="440461"/>
                          <a:pt x="332412" y="436344"/>
                          <a:pt x="338174" y="429223"/>
                        </a:cubicBezTo>
                        <a:lnTo>
                          <a:pt x="447311" y="293364"/>
                        </a:lnTo>
                        <a:cubicBezTo>
                          <a:pt x="453060" y="286303"/>
                          <a:pt x="455215" y="276974"/>
                          <a:pt x="453146" y="268109"/>
                        </a:cubicBezTo>
                        <a:lnTo>
                          <a:pt x="414159" y="98697"/>
                        </a:lnTo>
                        <a:cubicBezTo>
                          <a:pt x="412117" y="89794"/>
                          <a:pt x="406103" y="82317"/>
                          <a:pt x="397848" y="78408"/>
                        </a:cubicBezTo>
                        <a:lnTo>
                          <a:pt x="240043" y="3019"/>
                        </a:lnTo>
                        <a:cubicBezTo>
                          <a:pt x="235481" y="816"/>
                          <a:pt x="230448" y="-210"/>
                          <a:pt x="225389" y="36"/>
                        </a:cubicBezTo>
                        <a:close/>
                        <a:moveTo>
                          <a:pt x="225389" y="11639"/>
                        </a:moveTo>
                        <a:cubicBezTo>
                          <a:pt x="230170" y="11392"/>
                          <a:pt x="234931" y="12350"/>
                          <a:pt x="239247" y="14424"/>
                        </a:cubicBezTo>
                        <a:lnTo>
                          <a:pt x="388764" y="85834"/>
                        </a:lnTo>
                        <a:cubicBezTo>
                          <a:pt x="396582" y="89546"/>
                          <a:pt x="402271" y="96628"/>
                          <a:pt x="404213" y="105062"/>
                        </a:cubicBezTo>
                        <a:lnTo>
                          <a:pt x="441079" y="265258"/>
                        </a:lnTo>
                        <a:cubicBezTo>
                          <a:pt x="443061" y="273679"/>
                          <a:pt x="441032" y="282543"/>
                          <a:pt x="435575" y="289260"/>
                        </a:cubicBezTo>
                        <a:lnTo>
                          <a:pt x="332273" y="417759"/>
                        </a:lnTo>
                        <a:cubicBezTo>
                          <a:pt x="326822" y="424502"/>
                          <a:pt x="318601" y="428401"/>
                          <a:pt x="309928" y="428367"/>
                        </a:cubicBezTo>
                        <a:lnTo>
                          <a:pt x="144166" y="428361"/>
                        </a:lnTo>
                        <a:cubicBezTo>
                          <a:pt x="135467" y="428387"/>
                          <a:pt x="127219" y="424462"/>
                          <a:pt x="121755" y="417686"/>
                        </a:cubicBezTo>
                        <a:lnTo>
                          <a:pt x="18320" y="289055"/>
                        </a:lnTo>
                        <a:cubicBezTo>
                          <a:pt x="17723" y="288325"/>
                          <a:pt x="17193" y="287596"/>
                          <a:pt x="16662" y="286807"/>
                        </a:cubicBezTo>
                        <a:cubicBezTo>
                          <a:pt x="12485" y="280375"/>
                          <a:pt x="11093" y="272525"/>
                          <a:pt x="12817" y="265059"/>
                        </a:cubicBezTo>
                        <a:lnTo>
                          <a:pt x="49682" y="104598"/>
                        </a:lnTo>
                        <a:cubicBezTo>
                          <a:pt x="51638" y="96173"/>
                          <a:pt x="57327" y="89097"/>
                          <a:pt x="65131" y="85370"/>
                        </a:cubicBezTo>
                        <a:lnTo>
                          <a:pt x="214648" y="13960"/>
                        </a:lnTo>
                        <a:cubicBezTo>
                          <a:pt x="218076" y="12317"/>
                          <a:pt x="221796" y="11370"/>
                          <a:pt x="225588" y="11175"/>
                        </a:cubicBezTo>
                        <a:close/>
                      </a:path>
                    </a:pathLst>
                  </a:custGeom>
                  <a:solidFill>
                    <a:srgbClr val="FFFFFF">
                      <a:alpha val="72000"/>
                    </a:srgbClr>
                  </a:solidFill>
                  <a:ln w="6626" cap="flat">
                    <a:noFill/>
                    <a:prstDash val="solid"/>
                    <a:miter/>
                  </a:ln>
                </p:spPr>
                <p:txBody>
                  <a:bodyPr rtlCol="0" anchor="ctr"/>
                  <a:lstStyle/>
                  <a:p>
                    <a:endParaRPr lang="en-GB"/>
                  </a:p>
                </p:txBody>
              </p:sp>
            </p:grpSp>
            <p:sp>
              <p:nvSpPr>
                <p:cNvPr id="129" name="TextBox 128">
                  <a:extLst>
                    <a:ext uri="{FF2B5EF4-FFF2-40B4-BE49-F238E27FC236}">
                      <a16:creationId xmlns:a16="http://schemas.microsoft.com/office/drawing/2014/main" id="{0690CB64-B43F-BC4D-AA7C-202EA1BF74EA}"/>
                    </a:ext>
                  </a:extLst>
                </p:cNvPr>
                <p:cNvSpPr txBox="1"/>
                <p:nvPr/>
              </p:nvSpPr>
              <p:spPr>
                <a:xfrm>
                  <a:off x="5983103" y="2254960"/>
                  <a:ext cx="368533" cy="190897"/>
                </a:xfrm>
                <a:prstGeom prst="rect">
                  <a:avLst/>
                </a:prstGeom>
                <a:noFill/>
              </p:spPr>
              <p:txBody>
                <a:bodyPr wrap="none" rtlCol="0">
                  <a:spAutoFit/>
                </a:bodyPr>
                <a:lstStyle/>
                <a:p>
                  <a:pPr algn="l"/>
                  <a:r>
                    <a:rPr lang="en-GB" sz="574" spc="0" baseline="0">
                      <a:solidFill>
                        <a:srgbClr val="FFFFFF"/>
                      </a:solidFill>
                      <a:latin typeface="Open Sans"/>
                      <a:ea typeface="Open Sans"/>
                      <a:cs typeface="Open Sans"/>
                      <a:sym typeface="Open Sans"/>
                      <a:rtl val="0"/>
                    </a:rPr>
                    <a:t>c-c-m</a:t>
                  </a:r>
                </a:p>
              </p:txBody>
            </p:sp>
            <p:sp>
              <p:nvSpPr>
                <p:cNvPr id="130" name="Freeform 129">
                  <a:extLst>
                    <a:ext uri="{FF2B5EF4-FFF2-40B4-BE49-F238E27FC236}">
                      <a16:creationId xmlns:a16="http://schemas.microsoft.com/office/drawing/2014/main" id="{FA715E3A-02FD-0349-8122-1031C1FCB653}"/>
                    </a:ext>
                  </a:extLst>
                </p:cNvPr>
                <p:cNvSpPr/>
                <p:nvPr/>
              </p:nvSpPr>
              <p:spPr>
                <a:xfrm>
                  <a:off x="6036228" y="2069008"/>
                  <a:ext cx="252280" cy="247319"/>
                </a:xfrm>
                <a:custGeom>
                  <a:avLst/>
                  <a:gdLst>
                    <a:gd name="connsiteX0" fmla="*/ 125705 w 252280"/>
                    <a:gd name="connsiteY0" fmla="*/ 66 h 247319"/>
                    <a:gd name="connsiteX1" fmla="*/ 23861 w 252280"/>
                    <a:gd name="connsiteY1" fmla="*/ 50126 h 247319"/>
                    <a:gd name="connsiteX2" fmla="*/ 57 w 252280"/>
                    <a:gd name="connsiteY2" fmla="*/ 160056 h 247319"/>
                    <a:gd name="connsiteX3" fmla="*/ 35398 w 252280"/>
                    <a:gd name="connsiteY3" fmla="*/ 204878 h 247319"/>
                    <a:gd name="connsiteX4" fmla="*/ 69346 w 252280"/>
                    <a:gd name="connsiteY4" fmla="*/ 247320 h 247319"/>
                    <a:gd name="connsiteX5" fmla="*/ 181136 w 252280"/>
                    <a:gd name="connsiteY5" fmla="*/ 247320 h 247319"/>
                    <a:gd name="connsiteX6" fmla="*/ 216675 w 252280"/>
                    <a:gd name="connsiteY6" fmla="*/ 202889 h 247319"/>
                    <a:gd name="connsiteX7" fmla="*/ 252281 w 252280"/>
                    <a:gd name="connsiteY7" fmla="*/ 158465 h 247319"/>
                    <a:gd name="connsiteX8" fmla="*/ 239815 w 252280"/>
                    <a:gd name="connsiteY8" fmla="*/ 103896 h 247319"/>
                    <a:gd name="connsiteX9" fmla="*/ 226223 w 252280"/>
                    <a:gd name="connsiteY9" fmla="*/ 48204 h 247319"/>
                    <a:gd name="connsiteX10" fmla="*/ 125639 w 252280"/>
                    <a:gd name="connsiteY10" fmla="*/ 0 h 247319"/>
                    <a:gd name="connsiteX11" fmla="*/ 131672 w 252280"/>
                    <a:gd name="connsiteY11" fmla="*/ 49927 h 247319"/>
                    <a:gd name="connsiteX12" fmla="*/ 146856 w 252280"/>
                    <a:gd name="connsiteY12" fmla="*/ 58017 h 247319"/>
                    <a:gd name="connsiteX13" fmla="*/ 168604 w 252280"/>
                    <a:gd name="connsiteY13" fmla="*/ 55298 h 247319"/>
                    <a:gd name="connsiteX14" fmla="*/ 169532 w 252280"/>
                    <a:gd name="connsiteY14" fmla="*/ 77245 h 247319"/>
                    <a:gd name="connsiteX15" fmla="*/ 178815 w 252280"/>
                    <a:gd name="connsiteY15" fmla="*/ 97136 h 247319"/>
                    <a:gd name="connsiteX16" fmla="*/ 158260 w 252280"/>
                    <a:gd name="connsiteY16" fmla="*/ 104758 h 247319"/>
                    <a:gd name="connsiteX17" fmla="*/ 142281 w 252280"/>
                    <a:gd name="connsiteY17" fmla="*/ 119743 h 247319"/>
                    <a:gd name="connsiteX18" fmla="*/ 128688 w 252280"/>
                    <a:gd name="connsiteY18" fmla="*/ 102504 h 247319"/>
                    <a:gd name="connsiteX19" fmla="*/ 109460 w 252280"/>
                    <a:gd name="connsiteY19" fmla="*/ 91965 h 247319"/>
                    <a:gd name="connsiteX20" fmla="*/ 121594 w 252280"/>
                    <a:gd name="connsiteY20" fmla="*/ 73731 h 247319"/>
                    <a:gd name="connsiteX21" fmla="*/ 125771 w 252280"/>
                    <a:gd name="connsiteY21" fmla="*/ 52182 h 247319"/>
                    <a:gd name="connsiteX22" fmla="*/ 129352 w 252280"/>
                    <a:gd name="connsiteY22" fmla="*/ 50392 h 247319"/>
                    <a:gd name="connsiteX23" fmla="*/ 131672 w 252280"/>
                    <a:gd name="connsiteY23" fmla="*/ 49994 h 247319"/>
                    <a:gd name="connsiteX24" fmla="*/ 144933 w 252280"/>
                    <a:gd name="connsiteY24" fmla="*/ 64316 h 247319"/>
                    <a:gd name="connsiteX25" fmla="*/ 139364 w 252280"/>
                    <a:gd name="connsiteY25" fmla="*/ 65111 h 247319"/>
                    <a:gd name="connsiteX26" fmla="*/ 126520 w 252280"/>
                    <a:gd name="connsiteY26" fmla="*/ 88867 h 247319"/>
                    <a:gd name="connsiteX27" fmla="*/ 150277 w 252280"/>
                    <a:gd name="connsiteY27" fmla="*/ 101708 h 247319"/>
                    <a:gd name="connsiteX28" fmla="*/ 163120 w 252280"/>
                    <a:gd name="connsiteY28" fmla="*/ 77955 h 247319"/>
                    <a:gd name="connsiteX29" fmla="*/ 144933 w 252280"/>
                    <a:gd name="connsiteY29" fmla="*/ 64316 h 247319"/>
                    <a:gd name="connsiteX30" fmla="*/ 69478 w 252280"/>
                    <a:gd name="connsiteY30" fmla="*/ 96938 h 247319"/>
                    <a:gd name="connsiteX31" fmla="*/ 73191 w 252280"/>
                    <a:gd name="connsiteY31" fmla="*/ 97667 h 247319"/>
                    <a:gd name="connsiteX32" fmla="*/ 81612 w 252280"/>
                    <a:gd name="connsiteY32" fmla="*/ 116958 h 247319"/>
                    <a:gd name="connsiteX33" fmla="*/ 100244 w 252280"/>
                    <a:gd name="connsiteY33" fmla="*/ 126705 h 247319"/>
                    <a:gd name="connsiteX34" fmla="*/ 87712 w 252280"/>
                    <a:gd name="connsiteY34" fmla="*/ 143679 h 247319"/>
                    <a:gd name="connsiteX35" fmla="*/ 88574 w 252280"/>
                    <a:gd name="connsiteY35" fmla="*/ 164698 h 247319"/>
                    <a:gd name="connsiteX36" fmla="*/ 67688 w 252280"/>
                    <a:gd name="connsiteY36" fmla="*/ 162377 h 247319"/>
                    <a:gd name="connsiteX37" fmla="*/ 49918 w 252280"/>
                    <a:gd name="connsiteY37" fmla="*/ 173582 h 247319"/>
                    <a:gd name="connsiteX38" fmla="*/ 41498 w 252280"/>
                    <a:gd name="connsiteY38" fmla="*/ 154288 h 247319"/>
                    <a:gd name="connsiteX39" fmla="*/ 22800 w 252280"/>
                    <a:gd name="connsiteY39" fmla="*/ 144548 h 247319"/>
                    <a:gd name="connsiteX40" fmla="*/ 35332 w 252280"/>
                    <a:gd name="connsiteY40" fmla="*/ 127567 h 247319"/>
                    <a:gd name="connsiteX41" fmla="*/ 34470 w 252280"/>
                    <a:gd name="connsiteY41" fmla="*/ 106548 h 247319"/>
                    <a:gd name="connsiteX42" fmla="*/ 55355 w 252280"/>
                    <a:gd name="connsiteY42" fmla="*/ 108935 h 247319"/>
                    <a:gd name="connsiteX43" fmla="*/ 69478 w 252280"/>
                    <a:gd name="connsiteY43" fmla="*/ 96938 h 247319"/>
                    <a:gd name="connsiteX44" fmla="*/ 159255 w 252280"/>
                    <a:gd name="connsiteY44" fmla="*/ 110202 h 247319"/>
                    <a:gd name="connsiteX45" fmla="*/ 163498 w 252280"/>
                    <a:gd name="connsiteY45" fmla="*/ 111130 h 247319"/>
                    <a:gd name="connsiteX46" fmla="*/ 170129 w 252280"/>
                    <a:gd name="connsiteY46" fmla="*/ 135192 h 247319"/>
                    <a:gd name="connsiteX47" fmla="*/ 194463 w 252280"/>
                    <a:gd name="connsiteY47" fmla="*/ 140503 h 247319"/>
                    <a:gd name="connsiteX48" fmla="*/ 181998 w 252280"/>
                    <a:gd name="connsiteY48" fmla="*/ 162052 h 247319"/>
                    <a:gd name="connsiteX49" fmla="*/ 195258 w 252280"/>
                    <a:gd name="connsiteY49" fmla="*/ 182998 h 247319"/>
                    <a:gd name="connsiteX50" fmla="*/ 171190 w 252280"/>
                    <a:gd name="connsiteY50" fmla="*/ 189628 h 247319"/>
                    <a:gd name="connsiteX51" fmla="*/ 165886 w 252280"/>
                    <a:gd name="connsiteY51" fmla="*/ 213962 h 247319"/>
                    <a:gd name="connsiteX52" fmla="*/ 144336 w 252280"/>
                    <a:gd name="connsiteY52" fmla="*/ 201430 h 247319"/>
                    <a:gd name="connsiteX53" fmla="*/ 123384 w 252280"/>
                    <a:gd name="connsiteY53" fmla="*/ 214691 h 247319"/>
                    <a:gd name="connsiteX54" fmla="*/ 116754 w 252280"/>
                    <a:gd name="connsiteY54" fmla="*/ 190623 h 247319"/>
                    <a:gd name="connsiteX55" fmla="*/ 92420 w 252280"/>
                    <a:gd name="connsiteY55" fmla="*/ 185385 h 247319"/>
                    <a:gd name="connsiteX56" fmla="*/ 104951 w 252280"/>
                    <a:gd name="connsiteY56" fmla="*/ 163836 h 247319"/>
                    <a:gd name="connsiteX57" fmla="*/ 91691 w 252280"/>
                    <a:gd name="connsiteY57" fmla="*/ 142890 h 247319"/>
                    <a:gd name="connsiteX58" fmla="*/ 115759 w 252280"/>
                    <a:gd name="connsiteY58" fmla="*/ 136260 h 247319"/>
                    <a:gd name="connsiteX59" fmla="*/ 121063 w 252280"/>
                    <a:gd name="connsiteY59" fmla="*/ 111919 h 247319"/>
                    <a:gd name="connsiteX60" fmla="*/ 142546 w 252280"/>
                    <a:gd name="connsiteY60" fmla="*/ 124391 h 247319"/>
                    <a:gd name="connsiteX61" fmla="*/ 159255 w 252280"/>
                    <a:gd name="connsiteY61" fmla="*/ 109996 h 247319"/>
                    <a:gd name="connsiteX62" fmla="*/ 61787 w 252280"/>
                    <a:gd name="connsiteY62" fmla="*/ 116832 h 247319"/>
                    <a:gd name="connsiteX63" fmla="*/ 42625 w 252280"/>
                    <a:gd name="connsiteY63" fmla="*/ 135855 h 247319"/>
                    <a:gd name="connsiteX64" fmla="*/ 61654 w 252280"/>
                    <a:gd name="connsiteY64" fmla="*/ 155017 h 247319"/>
                    <a:gd name="connsiteX65" fmla="*/ 80816 w 252280"/>
                    <a:gd name="connsiteY65" fmla="*/ 135988 h 247319"/>
                    <a:gd name="connsiteX66" fmla="*/ 80816 w 252280"/>
                    <a:gd name="connsiteY66" fmla="*/ 135928 h 247319"/>
                    <a:gd name="connsiteX67" fmla="*/ 61787 w 252280"/>
                    <a:gd name="connsiteY67" fmla="*/ 116832 h 247319"/>
                    <a:gd name="connsiteX68" fmla="*/ 143673 w 252280"/>
                    <a:gd name="connsiteY68" fmla="*/ 135126 h 247319"/>
                    <a:gd name="connsiteX69" fmla="*/ 115693 w 252280"/>
                    <a:gd name="connsiteY69" fmla="*/ 163239 h 247319"/>
                    <a:gd name="connsiteX70" fmla="*/ 143806 w 252280"/>
                    <a:gd name="connsiteY70" fmla="*/ 191220 h 247319"/>
                    <a:gd name="connsiteX71" fmla="*/ 171787 w 252280"/>
                    <a:gd name="connsiteY71" fmla="*/ 163173 h 247319"/>
                    <a:gd name="connsiteX72" fmla="*/ 143872 w 252280"/>
                    <a:gd name="connsiteY72" fmla="*/ 134993 h 247319"/>
                    <a:gd name="connsiteX73" fmla="*/ 143408 w 252280"/>
                    <a:gd name="connsiteY73" fmla="*/ 134993 h 247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252280" h="247319">
                      <a:moveTo>
                        <a:pt x="125705" y="66"/>
                      </a:moveTo>
                      <a:cubicBezTo>
                        <a:pt x="122191" y="66"/>
                        <a:pt x="25121" y="47673"/>
                        <a:pt x="23861" y="50126"/>
                      </a:cubicBezTo>
                      <a:cubicBezTo>
                        <a:pt x="20811" y="55961"/>
                        <a:pt x="-1269" y="157868"/>
                        <a:pt x="57" y="160056"/>
                      </a:cubicBezTo>
                      <a:cubicBezTo>
                        <a:pt x="1384" y="162244"/>
                        <a:pt x="16700" y="181479"/>
                        <a:pt x="35398" y="204878"/>
                      </a:cubicBezTo>
                      <a:lnTo>
                        <a:pt x="69346" y="247320"/>
                      </a:lnTo>
                      <a:lnTo>
                        <a:pt x="181136" y="247320"/>
                      </a:lnTo>
                      <a:lnTo>
                        <a:pt x="216675" y="202889"/>
                      </a:lnTo>
                      <a:lnTo>
                        <a:pt x="252281" y="158465"/>
                      </a:lnTo>
                      <a:lnTo>
                        <a:pt x="239815" y="103896"/>
                      </a:lnTo>
                      <a:cubicBezTo>
                        <a:pt x="233185" y="73863"/>
                        <a:pt x="226554" y="48800"/>
                        <a:pt x="226223" y="48204"/>
                      </a:cubicBezTo>
                      <a:cubicBezTo>
                        <a:pt x="224432" y="46546"/>
                        <a:pt x="127495" y="66"/>
                        <a:pt x="125639" y="0"/>
                      </a:cubicBezTo>
                      <a:close/>
                      <a:moveTo>
                        <a:pt x="131672" y="49927"/>
                      </a:moveTo>
                      <a:cubicBezTo>
                        <a:pt x="136313" y="49927"/>
                        <a:pt x="136844" y="57287"/>
                        <a:pt x="146856" y="58017"/>
                      </a:cubicBezTo>
                      <a:cubicBezTo>
                        <a:pt x="160117" y="59011"/>
                        <a:pt x="158592" y="46811"/>
                        <a:pt x="168604" y="55298"/>
                      </a:cubicBezTo>
                      <a:cubicBezTo>
                        <a:pt x="178616" y="63785"/>
                        <a:pt x="166416" y="64448"/>
                        <a:pt x="169532" y="77245"/>
                      </a:cubicBezTo>
                      <a:cubicBezTo>
                        <a:pt x="172649" y="90042"/>
                        <a:pt x="183854" y="84870"/>
                        <a:pt x="178815" y="97136"/>
                      </a:cubicBezTo>
                      <a:cubicBezTo>
                        <a:pt x="173776" y="109400"/>
                        <a:pt x="169466" y="97799"/>
                        <a:pt x="158260" y="104758"/>
                      </a:cubicBezTo>
                      <a:cubicBezTo>
                        <a:pt x="147055" y="111720"/>
                        <a:pt x="155409" y="120738"/>
                        <a:pt x="142281" y="119743"/>
                      </a:cubicBezTo>
                      <a:cubicBezTo>
                        <a:pt x="129153" y="118748"/>
                        <a:pt x="138701" y="111057"/>
                        <a:pt x="128688" y="102504"/>
                      </a:cubicBezTo>
                      <a:cubicBezTo>
                        <a:pt x="118677" y="93954"/>
                        <a:pt x="112576" y="104765"/>
                        <a:pt x="109460" y="91965"/>
                      </a:cubicBezTo>
                      <a:cubicBezTo>
                        <a:pt x="106344" y="79168"/>
                        <a:pt x="116621" y="85865"/>
                        <a:pt x="121594" y="73731"/>
                      </a:cubicBezTo>
                      <a:cubicBezTo>
                        <a:pt x="126567" y="61597"/>
                        <a:pt x="114566" y="59078"/>
                        <a:pt x="125771" y="52182"/>
                      </a:cubicBezTo>
                      <a:cubicBezTo>
                        <a:pt x="126885" y="51440"/>
                        <a:pt x="128092" y="50839"/>
                        <a:pt x="129352" y="50392"/>
                      </a:cubicBezTo>
                      <a:cubicBezTo>
                        <a:pt x="130094" y="50110"/>
                        <a:pt x="130883" y="49975"/>
                        <a:pt x="131672" y="49994"/>
                      </a:cubicBezTo>
                      <a:close/>
                      <a:moveTo>
                        <a:pt x="144933" y="64316"/>
                      </a:moveTo>
                      <a:cubicBezTo>
                        <a:pt x="143050" y="64316"/>
                        <a:pt x="141174" y="64583"/>
                        <a:pt x="139364" y="65111"/>
                      </a:cubicBezTo>
                      <a:cubicBezTo>
                        <a:pt x="129259" y="68124"/>
                        <a:pt x="123504" y="78760"/>
                        <a:pt x="126520" y="88867"/>
                      </a:cubicBezTo>
                      <a:cubicBezTo>
                        <a:pt x="129531" y="98974"/>
                        <a:pt x="140166" y="104725"/>
                        <a:pt x="150277" y="101708"/>
                      </a:cubicBezTo>
                      <a:cubicBezTo>
                        <a:pt x="160382" y="98698"/>
                        <a:pt x="166131" y="88062"/>
                        <a:pt x="163120" y="77955"/>
                      </a:cubicBezTo>
                      <a:cubicBezTo>
                        <a:pt x="160720" y="69902"/>
                        <a:pt x="153334" y="64365"/>
                        <a:pt x="144933" y="64316"/>
                      </a:cubicBezTo>
                      <a:close/>
                      <a:moveTo>
                        <a:pt x="69478" y="96938"/>
                      </a:moveTo>
                      <a:cubicBezTo>
                        <a:pt x="70738" y="97036"/>
                        <a:pt x="71985" y="97281"/>
                        <a:pt x="73191" y="97667"/>
                      </a:cubicBezTo>
                      <a:cubicBezTo>
                        <a:pt x="85259" y="101377"/>
                        <a:pt x="73191" y="107676"/>
                        <a:pt x="81612" y="116958"/>
                      </a:cubicBezTo>
                      <a:cubicBezTo>
                        <a:pt x="90033" y="126241"/>
                        <a:pt x="97393" y="114445"/>
                        <a:pt x="100244" y="126705"/>
                      </a:cubicBezTo>
                      <a:cubicBezTo>
                        <a:pt x="103095" y="138971"/>
                        <a:pt x="91425" y="131545"/>
                        <a:pt x="87712" y="143679"/>
                      </a:cubicBezTo>
                      <a:cubicBezTo>
                        <a:pt x="83999" y="155813"/>
                        <a:pt x="97857" y="156078"/>
                        <a:pt x="88574" y="164698"/>
                      </a:cubicBezTo>
                      <a:cubicBezTo>
                        <a:pt x="79292" y="173317"/>
                        <a:pt x="80021" y="159526"/>
                        <a:pt x="67688" y="162377"/>
                      </a:cubicBezTo>
                      <a:cubicBezTo>
                        <a:pt x="55355" y="165228"/>
                        <a:pt x="61986" y="177296"/>
                        <a:pt x="49918" y="173582"/>
                      </a:cubicBezTo>
                      <a:cubicBezTo>
                        <a:pt x="37851" y="169876"/>
                        <a:pt x="49918" y="163570"/>
                        <a:pt x="41498" y="154288"/>
                      </a:cubicBezTo>
                      <a:cubicBezTo>
                        <a:pt x="33077" y="145012"/>
                        <a:pt x="25651" y="156807"/>
                        <a:pt x="22800" y="144548"/>
                      </a:cubicBezTo>
                      <a:cubicBezTo>
                        <a:pt x="19949" y="132275"/>
                        <a:pt x="31618" y="139701"/>
                        <a:pt x="35332" y="127567"/>
                      </a:cubicBezTo>
                      <a:cubicBezTo>
                        <a:pt x="39045" y="115433"/>
                        <a:pt x="25187" y="115175"/>
                        <a:pt x="34470" y="106548"/>
                      </a:cubicBezTo>
                      <a:cubicBezTo>
                        <a:pt x="43752" y="97932"/>
                        <a:pt x="43089" y="111720"/>
                        <a:pt x="55355" y="108935"/>
                      </a:cubicBezTo>
                      <a:cubicBezTo>
                        <a:pt x="66163" y="106422"/>
                        <a:pt x="62450" y="96871"/>
                        <a:pt x="69478" y="96938"/>
                      </a:cubicBezTo>
                      <a:close/>
                      <a:moveTo>
                        <a:pt x="159255" y="110202"/>
                      </a:moveTo>
                      <a:cubicBezTo>
                        <a:pt x="160714" y="110248"/>
                        <a:pt x="162152" y="110560"/>
                        <a:pt x="163498" y="111130"/>
                      </a:cubicBezTo>
                      <a:cubicBezTo>
                        <a:pt x="177422" y="116567"/>
                        <a:pt x="159122" y="124915"/>
                        <a:pt x="170129" y="135192"/>
                      </a:cubicBezTo>
                      <a:cubicBezTo>
                        <a:pt x="181136" y="145476"/>
                        <a:pt x="188495" y="126838"/>
                        <a:pt x="194463" y="140503"/>
                      </a:cubicBezTo>
                      <a:cubicBezTo>
                        <a:pt x="200430" y="154155"/>
                        <a:pt x="181666" y="147133"/>
                        <a:pt x="181998" y="162052"/>
                      </a:cubicBezTo>
                      <a:cubicBezTo>
                        <a:pt x="182329" y="176971"/>
                        <a:pt x="200828" y="169074"/>
                        <a:pt x="195258" y="182998"/>
                      </a:cubicBezTo>
                      <a:cubicBezTo>
                        <a:pt x="189689" y="196922"/>
                        <a:pt x="181533" y="178555"/>
                        <a:pt x="171190" y="189628"/>
                      </a:cubicBezTo>
                      <a:cubicBezTo>
                        <a:pt x="160846" y="200701"/>
                        <a:pt x="179544" y="207928"/>
                        <a:pt x="165886" y="213962"/>
                      </a:cubicBezTo>
                      <a:cubicBezTo>
                        <a:pt x="152227" y="219996"/>
                        <a:pt x="159255" y="201106"/>
                        <a:pt x="144336" y="201430"/>
                      </a:cubicBezTo>
                      <a:cubicBezTo>
                        <a:pt x="129418" y="201762"/>
                        <a:pt x="137308" y="220334"/>
                        <a:pt x="123384" y="214691"/>
                      </a:cubicBezTo>
                      <a:cubicBezTo>
                        <a:pt x="109460" y="209055"/>
                        <a:pt x="127826" y="200966"/>
                        <a:pt x="116754" y="190623"/>
                      </a:cubicBezTo>
                      <a:cubicBezTo>
                        <a:pt x="105681" y="180286"/>
                        <a:pt x="98454" y="199043"/>
                        <a:pt x="92420" y="185385"/>
                      </a:cubicBezTo>
                      <a:cubicBezTo>
                        <a:pt x="86386" y="171726"/>
                        <a:pt x="105283" y="178754"/>
                        <a:pt x="104951" y="163836"/>
                      </a:cubicBezTo>
                      <a:cubicBezTo>
                        <a:pt x="104620" y="148917"/>
                        <a:pt x="86055" y="156807"/>
                        <a:pt x="91691" y="142890"/>
                      </a:cubicBezTo>
                      <a:cubicBezTo>
                        <a:pt x="97326" y="128959"/>
                        <a:pt x="105416" y="147326"/>
                        <a:pt x="115759" y="136260"/>
                      </a:cubicBezTo>
                      <a:cubicBezTo>
                        <a:pt x="126103" y="125180"/>
                        <a:pt x="107405" y="117953"/>
                        <a:pt x="121063" y="111919"/>
                      </a:cubicBezTo>
                      <a:cubicBezTo>
                        <a:pt x="134722" y="105885"/>
                        <a:pt x="127694" y="124716"/>
                        <a:pt x="142546" y="124391"/>
                      </a:cubicBezTo>
                      <a:cubicBezTo>
                        <a:pt x="155807" y="124391"/>
                        <a:pt x="151232" y="109864"/>
                        <a:pt x="159255" y="109996"/>
                      </a:cubicBezTo>
                      <a:close/>
                      <a:moveTo>
                        <a:pt x="61787" y="116832"/>
                      </a:moveTo>
                      <a:cubicBezTo>
                        <a:pt x="51238" y="116792"/>
                        <a:pt x="42665" y="125313"/>
                        <a:pt x="42625" y="135855"/>
                      </a:cubicBezTo>
                      <a:cubicBezTo>
                        <a:pt x="42585" y="146404"/>
                        <a:pt x="51105" y="154984"/>
                        <a:pt x="61654" y="155017"/>
                      </a:cubicBezTo>
                      <a:cubicBezTo>
                        <a:pt x="72204" y="155057"/>
                        <a:pt x="80777" y="146537"/>
                        <a:pt x="80816" y="135988"/>
                      </a:cubicBezTo>
                      <a:cubicBezTo>
                        <a:pt x="80816" y="135968"/>
                        <a:pt x="80816" y="135948"/>
                        <a:pt x="80816" y="135928"/>
                      </a:cubicBezTo>
                      <a:cubicBezTo>
                        <a:pt x="80816" y="125405"/>
                        <a:pt x="72310" y="116865"/>
                        <a:pt x="61787" y="116832"/>
                      </a:cubicBezTo>
                      <a:close/>
                      <a:moveTo>
                        <a:pt x="143673" y="135126"/>
                      </a:moveTo>
                      <a:cubicBezTo>
                        <a:pt x="128185" y="135165"/>
                        <a:pt x="115653" y="147750"/>
                        <a:pt x="115693" y="163239"/>
                      </a:cubicBezTo>
                      <a:cubicBezTo>
                        <a:pt x="115733" y="178734"/>
                        <a:pt x="128317" y="191259"/>
                        <a:pt x="143806" y="191220"/>
                      </a:cubicBezTo>
                      <a:cubicBezTo>
                        <a:pt x="159268" y="191186"/>
                        <a:pt x="171787" y="178642"/>
                        <a:pt x="171787" y="163173"/>
                      </a:cubicBezTo>
                      <a:cubicBezTo>
                        <a:pt x="171860" y="147684"/>
                        <a:pt x="159361" y="135066"/>
                        <a:pt x="143872" y="134993"/>
                      </a:cubicBezTo>
                      <a:cubicBezTo>
                        <a:pt x="143720" y="134993"/>
                        <a:pt x="143561" y="134993"/>
                        <a:pt x="143408" y="134993"/>
                      </a:cubicBezTo>
                      <a:close/>
                    </a:path>
                  </a:pathLst>
                </a:custGeom>
                <a:solidFill>
                  <a:srgbClr val="FFFFFF">
                    <a:alpha val="72000"/>
                  </a:srgbClr>
                </a:solidFill>
                <a:ln w="6626" cap="flat">
                  <a:noFill/>
                  <a:prstDash val="solid"/>
                  <a:miter/>
                </a:ln>
              </p:spPr>
              <p:txBody>
                <a:bodyPr rtlCol="0" anchor="ctr"/>
                <a:lstStyle/>
                <a:p>
                  <a:endParaRPr lang="en-GB"/>
                </a:p>
              </p:txBody>
            </p:sp>
          </p:grpSp>
          <p:grpSp>
            <p:nvGrpSpPr>
              <p:cNvPr id="131" name="Content Placeholder 4">
                <a:extLst>
                  <a:ext uri="{FF2B5EF4-FFF2-40B4-BE49-F238E27FC236}">
                    <a16:creationId xmlns:a16="http://schemas.microsoft.com/office/drawing/2014/main" id="{36C43CBC-E16C-C547-B81B-C5A6C6911106}"/>
                  </a:ext>
                </a:extLst>
              </p:cNvPr>
              <p:cNvGrpSpPr/>
              <p:nvPr/>
            </p:nvGrpSpPr>
            <p:grpSpPr>
              <a:xfrm>
                <a:off x="5995727" y="2041121"/>
                <a:ext cx="453915" cy="491995"/>
                <a:chOff x="5995727" y="2041121"/>
                <a:chExt cx="453915" cy="491995"/>
              </a:xfrm>
            </p:grpSpPr>
            <p:grpSp>
              <p:nvGrpSpPr>
                <p:cNvPr id="132" name="Content Placeholder 4">
                  <a:extLst>
                    <a:ext uri="{FF2B5EF4-FFF2-40B4-BE49-F238E27FC236}">
                      <a16:creationId xmlns:a16="http://schemas.microsoft.com/office/drawing/2014/main" id="{1173775C-6E91-3548-8C03-0AC1C7AA8FA0}"/>
                    </a:ext>
                  </a:extLst>
                </p:cNvPr>
                <p:cNvGrpSpPr/>
                <p:nvPr/>
              </p:nvGrpSpPr>
              <p:grpSpPr>
                <a:xfrm>
                  <a:off x="5995727" y="2041121"/>
                  <a:ext cx="453915" cy="440431"/>
                  <a:chOff x="5995727" y="2041121"/>
                  <a:chExt cx="453915" cy="440431"/>
                </a:xfrm>
              </p:grpSpPr>
              <p:sp>
                <p:nvSpPr>
                  <p:cNvPr id="133" name="Freeform 132">
                    <a:extLst>
                      <a:ext uri="{FF2B5EF4-FFF2-40B4-BE49-F238E27FC236}">
                        <a16:creationId xmlns:a16="http://schemas.microsoft.com/office/drawing/2014/main" id="{14135EE8-A060-A04B-8F35-78406A968D7D}"/>
                      </a:ext>
                    </a:extLst>
                  </p:cNvPr>
                  <p:cNvSpPr/>
                  <p:nvPr/>
                </p:nvSpPr>
                <p:spPr>
                  <a:xfrm>
                    <a:off x="6007687" y="2052529"/>
                    <a:ext cx="429833" cy="417022"/>
                  </a:xfrm>
                  <a:custGeom>
                    <a:avLst/>
                    <a:gdLst>
                      <a:gd name="connsiteX0" fmla="*/ 213496 w 429833"/>
                      <a:gd name="connsiteY0" fmla="*/ 32 h 417022"/>
                      <a:gd name="connsiteX1" fmla="*/ 202556 w 429833"/>
                      <a:gd name="connsiteY1" fmla="*/ 2817 h 417022"/>
                      <a:gd name="connsiteX2" fmla="*/ 53039 w 429833"/>
                      <a:gd name="connsiteY2" fmla="*/ 74227 h 417022"/>
                      <a:gd name="connsiteX3" fmla="*/ 37590 w 429833"/>
                      <a:gd name="connsiteY3" fmla="*/ 93456 h 417022"/>
                      <a:gd name="connsiteX4" fmla="*/ 724 w 429833"/>
                      <a:gd name="connsiteY4" fmla="*/ 253847 h 417022"/>
                      <a:gd name="connsiteX5" fmla="*/ 4636 w 429833"/>
                      <a:gd name="connsiteY5" fmla="*/ 275595 h 417022"/>
                      <a:gd name="connsiteX6" fmla="*/ 6228 w 429833"/>
                      <a:gd name="connsiteY6" fmla="*/ 277849 h 417022"/>
                      <a:gd name="connsiteX7" fmla="*/ 109729 w 429833"/>
                      <a:gd name="connsiteY7" fmla="*/ 406347 h 417022"/>
                      <a:gd name="connsiteX8" fmla="*/ 132074 w 429833"/>
                      <a:gd name="connsiteY8" fmla="*/ 417023 h 417022"/>
                      <a:gd name="connsiteX9" fmla="*/ 297836 w 429833"/>
                      <a:gd name="connsiteY9" fmla="*/ 417023 h 417022"/>
                      <a:gd name="connsiteX10" fmla="*/ 320181 w 429833"/>
                      <a:gd name="connsiteY10" fmla="*/ 406414 h 417022"/>
                      <a:gd name="connsiteX11" fmla="*/ 423616 w 429833"/>
                      <a:gd name="connsiteY11" fmla="*/ 277716 h 417022"/>
                      <a:gd name="connsiteX12" fmla="*/ 429119 w 429833"/>
                      <a:gd name="connsiteY12" fmla="*/ 253847 h 417022"/>
                      <a:gd name="connsiteX13" fmla="*/ 392188 w 429833"/>
                      <a:gd name="connsiteY13" fmla="*/ 93456 h 417022"/>
                      <a:gd name="connsiteX14" fmla="*/ 376739 w 429833"/>
                      <a:gd name="connsiteY14" fmla="*/ 74227 h 417022"/>
                      <a:gd name="connsiteX15" fmla="*/ 227221 w 429833"/>
                      <a:gd name="connsiteY15" fmla="*/ 2817 h 417022"/>
                      <a:gd name="connsiteX16" fmla="*/ 213496 w 429833"/>
                      <a:gd name="connsiteY16" fmla="*/ 32 h 41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9833" h="417022">
                        <a:moveTo>
                          <a:pt x="213496" y="32"/>
                        </a:moveTo>
                        <a:cubicBezTo>
                          <a:pt x="209704" y="227"/>
                          <a:pt x="205984" y="1174"/>
                          <a:pt x="202556" y="2817"/>
                        </a:cubicBezTo>
                        <a:lnTo>
                          <a:pt x="53039" y="74227"/>
                        </a:lnTo>
                        <a:cubicBezTo>
                          <a:pt x="45235" y="77954"/>
                          <a:pt x="39546" y="85031"/>
                          <a:pt x="37590" y="93456"/>
                        </a:cubicBezTo>
                        <a:lnTo>
                          <a:pt x="724" y="253847"/>
                        </a:lnTo>
                        <a:cubicBezTo>
                          <a:pt x="-1013" y="261326"/>
                          <a:pt x="406" y="269190"/>
                          <a:pt x="4636" y="275595"/>
                        </a:cubicBezTo>
                        <a:cubicBezTo>
                          <a:pt x="5107" y="276390"/>
                          <a:pt x="5638" y="277139"/>
                          <a:pt x="6228" y="277849"/>
                        </a:cubicBezTo>
                        <a:lnTo>
                          <a:pt x="109729" y="406347"/>
                        </a:lnTo>
                        <a:cubicBezTo>
                          <a:pt x="115160" y="413130"/>
                          <a:pt x="123388" y="417062"/>
                          <a:pt x="132074" y="417023"/>
                        </a:cubicBezTo>
                        <a:lnTo>
                          <a:pt x="297836" y="417023"/>
                        </a:lnTo>
                        <a:cubicBezTo>
                          <a:pt x="306502" y="417029"/>
                          <a:pt x="314711" y="413137"/>
                          <a:pt x="320181" y="406414"/>
                        </a:cubicBezTo>
                        <a:lnTo>
                          <a:pt x="423616" y="277716"/>
                        </a:lnTo>
                        <a:cubicBezTo>
                          <a:pt x="429020" y="271026"/>
                          <a:pt x="431049" y="262228"/>
                          <a:pt x="429119" y="253847"/>
                        </a:cubicBezTo>
                        <a:lnTo>
                          <a:pt x="392188" y="93456"/>
                        </a:lnTo>
                        <a:cubicBezTo>
                          <a:pt x="390245" y="85022"/>
                          <a:pt x="384556" y="77939"/>
                          <a:pt x="376739" y="74227"/>
                        </a:cubicBezTo>
                        <a:lnTo>
                          <a:pt x="227221" y="2817"/>
                        </a:lnTo>
                        <a:cubicBezTo>
                          <a:pt x="222952" y="765"/>
                          <a:pt x="218231" y="-193"/>
                          <a:pt x="213496" y="32"/>
                        </a:cubicBezTo>
                        <a:close/>
                      </a:path>
                    </a:pathLst>
                  </a:custGeom>
                  <a:solidFill>
                    <a:srgbClr val="326CE5">
                      <a:alpha val="72000"/>
                    </a:srgbClr>
                  </a:solidFill>
                  <a:ln w="6626" cap="flat">
                    <a:noFill/>
                    <a:prstDash val="solid"/>
                    <a:miter/>
                  </a:ln>
                </p:spPr>
                <p:txBody>
                  <a:bodyPr rtlCol="0" anchor="ctr"/>
                  <a:lstStyle/>
                  <a:p>
                    <a:endParaRPr lang="en-GB"/>
                  </a:p>
                </p:txBody>
              </p:sp>
              <p:sp>
                <p:nvSpPr>
                  <p:cNvPr id="134" name="Freeform 133">
                    <a:extLst>
                      <a:ext uri="{FF2B5EF4-FFF2-40B4-BE49-F238E27FC236}">
                        <a16:creationId xmlns:a16="http://schemas.microsoft.com/office/drawing/2014/main" id="{1292C18D-DA66-1F41-B913-714A9244E862}"/>
                      </a:ext>
                    </a:extLst>
                  </p:cNvPr>
                  <p:cNvSpPr/>
                  <p:nvPr/>
                </p:nvSpPr>
                <p:spPr>
                  <a:xfrm>
                    <a:off x="5995727" y="2041121"/>
                    <a:ext cx="453915" cy="440431"/>
                  </a:xfrm>
                  <a:custGeom>
                    <a:avLst/>
                    <a:gdLst>
                      <a:gd name="connsiteX0" fmla="*/ 225389 w 453915"/>
                      <a:gd name="connsiteY0" fmla="*/ 36 h 440431"/>
                      <a:gd name="connsiteX1" fmla="*/ 213852 w 453915"/>
                      <a:gd name="connsiteY1" fmla="*/ 2953 h 440431"/>
                      <a:gd name="connsiteX2" fmla="*/ 56047 w 453915"/>
                      <a:gd name="connsiteY2" fmla="*/ 78341 h 440431"/>
                      <a:gd name="connsiteX3" fmla="*/ 39670 w 453915"/>
                      <a:gd name="connsiteY3" fmla="*/ 98631 h 440431"/>
                      <a:gd name="connsiteX4" fmla="*/ 749 w 453915"/>
                      <a:gd name="connsiteY4" fmla="*/ 268039 h 440431"/>
                      <a:gd name="connsiteX5" fmla="*/ 4860 w 453915"/>
                      <a:gd name="connsiteY5" fmla="*/ 290981 h 440431"/>
                      <a:gd name="connsiteX6" fmla="*/ 6584 w 453915"/>
                      <a:gd name="connsiteY6" fmla="*/ 293368 h 440431"/>
                      <a:gd name="connsiteX7" fmla="*/ 115788 w 453915"/>
                      <a:gd name="connsiteY7" fmla="*/ 429160 h 440431"/>
                      <a:gd name="connsiteX8" fmla="*/ 139392 w 453915"/>
                      <a:gd name="connsiteY8" fmla="*/ 440432 h 440431"/>
                      <a:gd name="connsiteX9" fmla="*/ 314569 w 453915"/>
                      <a:gd name="connsiteY9" fmla="*/ 440432 h 440431"/>
                      <a:gd name="connsiteX10" fmla="*/ 338174 w 453915"/>
                      <a:gd name="connsiteY10" fmla="*/ 429226 h 440431"/>
                      <a:gd name="connsiteX11" fmla="*/ 447311 w 453915"/>
                      <a:gd name="connsiteY11" fmla="*/ 293368 h 440431"/>
                      <a:gd name="connsiteX12" fmla="*/ 453146 w 453915"/>
                      <a:gd name="connsiteY12" fmla="*/ 268106 h 440431"/>
                      <a:gd name="connsiteX13" fmla="*/ 414159 w 453915"/>
                      <a:gd name="connsiteY13" fmla="*/ 98697 h 440431"/>
                      <a:gd name="connsiteX14" fmla="*/ 397848 w 453915"/>
                      <a:gd name="connsiteY14" fmla="*/ 78408 h 440431"/>
                      <a:gd name="connsiteX15" fmla="*/ 240043 w 453915"/>
                      <a:gd name="connsiteY15" fmla="*/ 3019 h 440431"/>
                      <a:gd name="connsiteX16" fmla="*/ 225389 w 453915"/>
                      <a:gd name="connsiteY16" fmla="*/ 36 h 440431"/>
                      <a:gd name="connsiteX17" fmla="*/ 225389 w 453915"/>
                      <a:gd name="connsiteY17" fmla="*/ 11639 h 440431"/>
                      <a:gd name="connsiteX18" fmla="*/ 239247 w 453915"/>
                      <a:gd name="connsiteY18" fmla="*/ 14424 h 440431"/>
                      <a:gd name="connsiteX19" fmla="*/ 388764 w 453915"/>
                      <a:gd name="connsiteY19" fmla="*/ 85834 h 440431"/>
                      <a:gd name="connsiteX20" fmla="*/ 404213 w 453915"/>
                      <a:gd name="connsiteY20" fmla="*/ 105062 h 440431"/>
                      <a:gd name="connsiteX21" fmla="*/ 441079 w 453915"/>
                      <a:gd name="connsiteY21" fmla="*/ 265254 h 440431"/>
                      <a:gd name="connsiteX22" fmla="*/ 435575 w 453915"/>
                      <a:gd name="connsiteY22" fmla="*/ 289257 h 440431"/>
                      <a:gd name="connsiteX23" fmla="*/ 332273 w 453915"/>
                      <a:gd name="connsiteY23" fmla="*/ 417755 h 440431"/>
                      <a:gd name="connsiteX24" fmla="*/ 309928 w 453915"/>
                      <a:gd name="connsiteY24" fmla="*/ 428364 h 440431"/>
                      <a:gd name="connsiteX25" fmla="*/ 144166 w 453915"/>
                      <a:gd name="connsiteY25" fmla="*/ 428364 h 440431"/>
                      <a:gd name="connsiteX26" fmla="*/ 121755 w 453915"/>
                      <a:gd name="connsiteY26" fmla="*/ 417689 h 440431"/>
                      <a:gd name="connsiteX27" fmla="*/ 18320 w 453915"/>
                      <a:gd name="connsiteY27" fmla="*/ 289058 h 440431"/>
                      <a:gd name="connsiteX28" fmla="*/ 16662 w 453915"/>
                      <a:gd name="connsiteY28" fmla="*/ 286804 h 440431"/>
                      <a:gd name="connsiteX29" fmla="*/ 12817 w 453915"/>
                      <a:gd name="connsiteY29" fmla="*/ 265056 h 440431"/>
                      <a:gd name="connsiteX30" fmla="*/ 49682 w 453915"/>
                      <a:gd name="connsiteY30" fmla="*/ 104598 h 440431"/>
                      <a:gd name="connsiteX31" fmla="*/ 65131 w 453915"/>
                      <a:gd name="connsiteY31" fmla="*/ 85370 h 440431"/>
                      <a:gd name="connsiteX32" fmla="*/ 214648 w 453915"/>
                      <a:gd name="connsiteY32" fmla="*/ 13960 h 440431"/>
                      <a:gd name="connsiteX33" fmla="*/ 225588 w 453915"/>
                      <a:gd name="connsiteY33" fmla="*/ 11175 h 440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3915" h="440431">
                        <a:moveTo>
                          <a:pt x="225389" y="36"/>
                        </a:moveTo>
                        <a:cubicBezTo>
                          <a:pt x="221391" y="234"/>
                          <a:pt x="217466" y="1226"/>
                          <a:pt x="213852" y="2953"/>
                        </a:cubicBezTo>
                        <a:lnTo>
                          <a:pt x="56047" y="78341"/>
                        </a:lnTo>
                        <a:cubicBezTo>
                          <a:pt x="47786" y="82259"/>
                          <a:pt x="41758" y="89727"/>
                          <a:pt x="39670" y="98631"/>
                        </a:cubicBezTo>
                        <a:lnTo>
                          <a:pt x="749" y="268039"/>
                        </a:lnTo>
                        <a:cubicBezTo>
                          <a:pt x="-1054" y="275930"/>
                          <a:pt x="431" y="284211"/>
                          <a:pt x="4860" y="290981"/>
                        </a:cubicBezTo>
                        <a:lnTo>
                          <a:pt x="6584" y="293368"/>
                        </a:lnTo>
                        <a:lnTo>
                          <a:pt x="115788" y="429160"/>
                        </a:lnTo>
                        <a:cubicBezTo>
                          <a:pt x="121543" y="436294"/>
                          <a:pt x="130222" y="440438"/>
                          <a:pt x="139392" y="440432"/>
                        </a:cubicBezTo>
                        <a:lnTo>
                          <a:pt x="314569" y="440432"/>
                        </a:lnTo>
                        <a:cubicBezTo>
                          <a:pt x="323726" y="440465"/>
                          <a:pt x="332412" y="436341"/>
                          <a:pt x="338174" y="429226"/>
                        </a:cubicBezTo>
                        <a:lnTo>
                          <a:pt x="447311" y="293368"/>
                        </a:lnTo>
                        <a:cubicBezTo>
                          <a:pt x="453060" y="286300"/>
                          <a:pt x="455215" y="276977"/>
                          <a:pt x="453146" y="268106"/>
                        </a:cubicBezTo>
                        <a:lnTo>
                          <a:pt x="414159" y="98697"/>
                        </a:lnTo>
                        <a:cubicBezTo>
                          <a:pt x="412117" y="89794"/>
                          <a:pt x="406103" y="82317"/>
                          <a:pt x="397848" y="78408"/>
                        </a:cubicBezTo>
                        <a:lnTo>
                          <a:pt x="240043" y="3019"/>
                        </a:lnTo>
                        <a:cubicBezTo>
                          <a:pt x="235481" y="816"/>
                          <a:pt x="230448" y="-210"/>
                          <a:pt x="225389" y="36"/>
                        </a:cubicBezTo>
                        <a:close/>
                        <a:moveTo>
                          <a:pt x="225389" y="11639"/>
                        </a:moveTo>
                        <a:cubicBezTo>
                          <a:pt x="230170" y="11392"/>
                          <a:pt x="234931" y="12350"/>
                          <a:pt x="239247" y="14424"/>
                        </a:cubicBezTo>
                        <a:lnTo>
                          <a:pt x="388764" y="85834"/>
                        </a:lnTo>
                        <a:cubicBezTo>
                          <a:pt x="396582" y="89546"/>
                          <a:pt x="402271" y="96628"/>
                          <a:pt x="404213" y="105062"/>
                        </a:cubicBezTo>
                        <a:lnTo>
                          <a:pt x="441079" y="265254"/>
                        </a:lnTo>
                        <a:cubicBezTo>
                          <a:pt x="443061" y="273675"/>
                          <a:pt x="441032" y="282540"/>
                          <a:pt x="435575" y="289257"/>
                        </a:cubicBezTo>
                        <a:lnTo>
                          <a:pt x="332273" y="417755"/>
                        </a:lnTo>
                        <a:cubicBezTo>
                          <a:pt x="326822" y="424499"/>
                          <a:pt x="318601" y="428404"/>
                          <a:pt x="309928" y="428364"/>
                        </a:cubicBezTo>
                        <a:lnTo>
                          <a:pt x="144166" y="428364"/>
                        </a:lnTo>
                        <a:cubicBezTo>
                          <a:pt x="135467" y="428384"/>
                          <a:pt x="127219" y="424459"/>
                          <a:pt x="121755" y="417689"/>
                        </a:cubicBezTo>
                        <a:lnTo>
                          <a:pt x="18320" y="289058"/>
                        </a:lnTo>
                        <a:cubicBezTo>
                          <a:pt x="17723" y="288329"/>
                          <a:pt x="17193" y="287599"/>
                          <a:pt x="16662" y="286804"/>
                        </a:cubicBezTo>
                        <a:cubicBezTo>
                          <a:pt x="12485" y="280379"/>
                          <a:pt x="11093" y="272528"/>
                          <a:pt x="12817" y="265056"/>
                        </a:cubicBezTo>
                        <a:lnTo>
                          <a:pt x="49682" y="104598"/>
                        </a:lnTo>
                        <a:cubicBezTo>
                          <a:pt x="51638" y="96173"/>
                          <a:pt x="57327" y="89097"/>
                          <a:pt x="65131" y="85370"/>
                        </a:cubicBezTo>
                        <a:lnTo>
                          <a:pt x="214648" y="13960"/>
                        </a:lnTo>
                        <a:cubicBezTo>
                          <a:pt x="218076" y="12317"/>
                          <a:pt x="221796" y="11370"/>
                          <a:pt x="225588" y="11175"/>
                        </a:cubicBezTo>
                        <a:close/>
                      </a:path>
                    </a:pathLst>
                  </a:custGeom>
                  <a:solidFill>
                    <a:srgbClr val="FFFFFF">
                      <a:alpha val="72000"/>
                    </a:srgbClr>
                  </a:solidFill>
                  <a:ln w="6626" cap="flat">
                    <a:noFill/>
                    <a:prstDash val="solid"/>
                    <a:miter/>
                  </a:ln>
                </p:spPr>
                <p:txBody>
                  <a:bodyPr rtlCol="0" anchor="ctr"/>
                  <a:lstStyle/>
                  <a:p>
                    <a:endParaRPr lang="en-GB"/>
                  </a:p>
                </p:txBody>
              </p:sp>
            </p:grpSp>
            <p:sp>
              <p:nvSpPr>
                <p:cNvPr id="135" name="TextBox 134">
                  <a:extLst>
                    <a:ext uri="{FF2B5EF4-FFF2-40B4-BE49-F238E27FC236}">
                      <a16:creationId xmlns:a16="http://schemas.microsoft.com/office/drawing/2014/main" id="{BAA884BB-44CF-3D42-9274-11766DEB004F}"/>
                    </a:ext>
                  </a:extLst>
                </p:cNvPr>
                <p:cNvSpPr txBox="1"/>
                <p:nvPr/>
              </p:nvSpPr>
              <p:spPr>
                <a:xfrm>
                  <a:off x="6080183" y="2342219"/>
                  <a:ext cx="368533" cy="190897"/>
                </a:xfrm>
                <a:prstGeom prst="rect">
                  <a:avLst/>
                </a:prstGeom>
                <a:noFill/>
              </p:spPr>
              <p:txBody>
                <a:bodyPr wrap="none" rtlCol="0">
                  <a:spAutoFit/>
                </a:bodyPr>
                <a:lstStyle/>
                <a:p>
                  <a:pPr algn="l"/>
                  <a:r>
                    <a:rPr lang="en-GB" sz="574" spc="0" baseline="0" dirty="0">
                      <a:solidFill>
                        <a:srgbClr val="FFFFFF"/>
                      </a:solidFill>
                      <a:latin typeface="Open Sans"/>
                      <a:ea typeface="Open Sans"/>
                      <a:cs typeface="Open Sans"/>
                      <a:sym typeface="Open Sans"/>
                      <a:rtl val="0"/>
                    </a:rPr>
                    <a:t>c-c-m</a:t>
                  </a:r>
                </a:p>
              </p:txBody>
            </p:sp>
            <p:sp>
              <p:nvSpPr>
                <p:cNvPr id="136" name="Freeform 135">
                  <a:extLst>
                    <a:ext uri="{FF2B5EF4-FFF2-40B4-BE49-F238E27FC236}">
                      <a16:creationId xmlns:a16="http://schemas.microsoft.com/office/drawing/2014/main" id="{6392D2F1-81DA-C943-AE01-1181D5B4D1F4}"/>
                    </a:ext>
                  </a:extLst>
                </p:cNvPr>
                <p:cNvSpPr/>
                <p:nvPr/>
              </p:nvSpPr>
              <p:spPr>
                <a:xfrm>
                  <a:off x="6096539" y="2123242"/>
                  <a:ext cx="252280" cy="247316"/>
                </a:xfrm>
                <a:custGeom>
                  <a:avLst/>
                  <a:gdLst>
                    <a:gd name="connsiteX0" fmla="*/ 125705 w 252280"/>
                    <a:gd name="connsiteY0" fmla="*/ 66 h 247316"/>
                    <a:gd name="connsiteX1" fmla="*/ 23861 w 252280"/>
                    <a:gd name="connsiteY1" fmla="*/ 50126 h 247316"/>
                    <a:gd name="connsiteX2" fmla="*/ 57 w 252280"/>
                    <a:gd name="connsiteY2" fmla="*/ 160060 h 247316"/>
                    <a:gd name="connsiteX3" fmla="*/ 35398 w 252280"/>
                    <a:gd name="connsiteY3" fmla="*/ 204882 h 247316"/>
                    <a:gd name="connsiteX4" fmla="*/ 69346 w 252280"/>
                    <a:gd name="connsiteY4" fmla="*/ 247317 h 247316"/>
                    <a:gd name="connsiteX5" fmla="*/ 181136 w 252280"/>
                    <a:gd name="connsiteY5" fmla="*/ 247317 h 247316"/>
                    <a:gd name="connsiteX6" fmla="*/ 216675 w 252280"/>
                    <a:gd name="connsiteY6" fmla="*/ 202892 h 247316"/>
                    <a:gd name="connsiteX7" fmla="*/ 252280 w 252280"/>
                    <a:gd name="connsiteY7" fmla="*/ 158468 h 247316"/>
                    <a:gd name="connsiteX8" fmla="*/ 239815 w 252280"/>
                    <a:gd name="connsiteY8" fmla="*/ 103899 h 247316"/>
                    <a:gd name="connsiteX9" fmla="*/ 226223 w 252280"/>
                    <a:gd name="connsiteY9" fmla="*/ 48204 h 247316"/>
                    <a:gd name="connsiteX10" fmla="*/ 125639 w 252280"/>
                    <a:gd name="connsiteY10" fmla="*/ 0 h 247316"/>
                    <a:gd name="connsiteX11" fmla="*/ 131672 w 252280"/>
                    <a:gd name="connsiteY11" fmla="*/ 49927 h 247316"/>
                    <a:gd name="connsiteX12" fmla="*/ 146856 w 252280"/>
                    <a:gd name="connsiteY12" fmla="*/ 58017 h 247316"/>
                    <a:gd name="connsiteX13" fmla="*/ 168604 w 252280"/>
                    <a:gd name="connsiteY13" fmla="*/ 55298 h 247316"/>
                    <a:gd name="connsiteX14" fmla="*/ 169532 w 252280"/>
                    <a:gd name="connsiteY14" fmla="*/ 77245 h 247316"/>
                    <a:gd name="connsiteX15" fmla="*/ 178815 w 252280"/>
                    <a:gd name="connsiteY15" fmla="*/ 97136 h 247316"/>
                    <a:gd name="connsiteX16" fmla="*/ 158260 w 252280"/>
                    <a:gd name="connsiteY16" fmla="*/ 104761 h 247316"/>
                    <a:gd name="connsiteX17" fmla="*/ 142281 w 252280"/>
                    <a:gd name="connsiteY17" fmla="*/ 119746 h 247316"/>
                    <a:gd name="connsiteX18" fmla="*/ 128688 w 252280"/>
                    <a:gd name="connsiteY18" fmla="*/ 102507 h 247316"/>
                    <a:gd name="connsiteX19" fmla="*/ 109460 w 252280"/>
                    <a:gd name="connsiteY19" fmla="*/ 91965 h 247316"/>
                    <a:gd name="connsiteX20" fmla="*/ 121594 w 252280"/>
                    <a:gd name="connsiteY20" fmla="*/ 73731 h 247316"/>
                    <a:gd name="connsiteX21" fmla="*/ 125771 w 252280"/>
                    <a:gd name="connsiteY21" fmla="*/ 52182 h 247316"/>
                    <a:gd name="connsiteX22" fmla="*/ 129352 w 252280"/>
                    <a:gd name="connsiteY22" fmla="*/ 50392 h 247316"/>
                    <a:gd name="connsiteX23" fmla="*/ 131672 w 252280"/>
                    <a:gd name="connsiteY23" fmla="*/ 49994 h 247316"/>
                    <a:gd name="connsiteX24" fmla="*/ 144933 w 252280"/>
                    <a:gd name="connsiteY24" fmla="*/ 64316 h 247316"/>
                    <a:gd name="connsiteX25" fmla="*/ 139363 w 252280"/>
                    <a:gd name="connsiteY25" fmla="*/ 65111 h 247316"/>
                    <a:gd name="connsiteX26" fmla="*/ 126520 w 252280"/>
                    <a:gd name="connsiteY26" fmla="*/ 88868 h 247316"/>
                    <a:gd name="connsiteX27" fmla="*/ 150277 w 252280"/>
                    <a:gd name="connsiteY27" fmla="*/ 101711 h 247316"/>
                    <a:gd name="connsiteX28" fmla="*/ 163120 w 252280"/>
                    <a:gd name="connsiteY28" fmla="*/ 77954 h 247316"/>
                    <a:gd name="connsiteX29" fmla="*/ 144933 w 252280"/>
                    <a:gd name="connsiteY29" fmla="*/ 64316 h 247316"/>
                    <a:gd name="connsiteX30" fmla="*/ 69478 w 252280"/>
                    <a:gd name="connsiteY30" fmla="*/ 96937 h 247316"/>
                    <a:gd name="connsiteX31" fmla="*/ 73191 w 252280"/>
                    <a:gd name="connsiteY31" fmla="*/ 97667 h 247316"/>
                    <a:gd name="connsiteX32" fmla="*/ 81612 w 252280"/>
                    <a:gd name="connsiteY32" fmla="*/ 116962 h 247316"/>
                    <a:gd name="connsiteX33" fmla="*/ 100244 w 252280"/>
                    <a:gd name="connsiteY33" fmla="*/ 126708 h 247316"/>
                    <a:gd name="connsiteX34" fmla="*/ 87712 w 252280"/>
                    <a:gd name="connsiteY34" fmla="*/ 143682 h 247316"/>
                    <a:gd name="connsiteX35" fmla="*/ 88574 w 252280"/>
                    <a:gd name="connsiteY35" fmla="*/ 164701 h 247316"/>
                    <a:gd name="connsiteX36" fmla="*/ 67688 w 252280"/>
                    <a:gd name="connsiteY36" fmla="*/ 162380 h 247316"/>
                    <a:gd name="connsiteX37" fmla="*/ 49918 w 252280"/>
                    <a:gd name="connsiteY37" fmla="*/ 173586 h 247316"/>
                    <a:gd name="connsiteX38" fmla="*/ 41498 w 252280"/>
                    <a:gd name="connsiteY38" fmla="*/ 154291 h 247316"/>
                    <a:gd name="connsiteX39" fmla="*/ 22800 w 252280"/>
                    <a:gd name="connsiteY39" fmla="*/ 144544 h 247316"/>
                    <a:gd name="connsiteX40" fmla="*/ 35331 w 252280"/>
                    <a:gd name="connsiteY40" fmla="*/ 127570 h 247316"/>
                    <a:gd name="connsiteX41" fmla="*/ 34470 w 252280"/>
                    <a:gd name="connsiteY41" fmla="*/ 106552 h 247316"/>
                    <a:gd name="connsiteX42" fmla="*/ 55355 w 252280"/>
                    <a:gd name="connsiteY42" fmla="*/ 108939 h 247316"/>
                    <a:gd name="connsiteX43" fmla="*/ 69478 w 252280"/>
                    <a:gd name="connsiteY43" fmla="*/ 96937 h 247316"/>
                    <a:gd name="connsiteX44" fmla="*/ 159255 w 252280"/>
                    <a:gd name="connsiteY44" fmla="*/ 110198 h 247316"/>
                    <a:gd name="connsiteX45" fmla="*/ 163498 w 252280"/>
                    <a:gd name="connsiteY45" fmla="*/ 111127 h 247316"/>
                    <a:gd name="connsiteX46" fmla="*/ 170129 w 252280"/>
                    <a:gd name="connsiteY46" fmla="*/ 135195 h 247316"/>
                    <a:gd name="connsiteX47" fmla="*/ 194463 w 252280"/>
                    <a:gd name="connsiteY47" fmla="*/ 140500 h 247316"/>
                    <a:gd name="connsiteX48" fmla="*/ 181998 w 252280"/>
                    <a:gd name="connsiteY48" fmla="*/ 162049 h 247316"/>
                    <a:gd name="connsiteX49" fmla="*/ 195258 w 252280"/>
                    <a:gd name="connsiteY49" fmla="*/ 183001 h 247316"/>
                    <a:gd name="connsiteX50" fmla="*/ 171190 w 252280"/>
                    <a:gd name="connsiteY50" fmla="*/ 189631 h 247316"/>
                    <a:gd name="connsiteX51" fmla="*/ 165885 w 252280"/>
                    <a:gd name="connsiteY51" fmla="*/ 213965 h 247316"/>
                    <a:gd name="connsiteX52" fmla="*/ 144336 w 252280"/>
                    <a:gd name="connsiteY52" fmla="*/ 201434 h 247316"/>
                    <a:gd name="connsiteX53" fmla="*/ 123384 w 252280"/>
                    <a:gd name="connsiteY53" fmla="*/ 214695 h 247316"/>
                    <a:gd name="connsiteX54" fmla="*/ 116754 w 252280"/>
                    <a:gd name="connsiteY54" fmla="*/ 190626 h 247316"/>
                    <a:gd name="connsiteX55" fmla="*/ 92420 w 252280"/>
                    <a:gd name="connsiteY55" fmla="*/ 185388 h 247316"/>
                    <a:gd name="connsiteX56" fmla="*/ 104951 w 252280"/>
                    <a:gd name="connsiteY56" fmla="*/ 163839 h 247316"/>
                    <a:gd name="connsiteX57" fmla="*/ 91690 w 252280"/>
                    <a:gd name="connsiteY57" fmla="*/ 142887 h 247316"/>
                    <a:gd name="connsiteX58" fmla="*/ 115759 w 252280"/>
                    <a:gd name="connsiteY58" fmla="*/ 136256 h 247316"/>
                    <a:gd name="connsiteX59" fmla="*/ 121063 w 252280"/>
                    <a:gd name="connsiteY59" fmla="*/ 111922 h 247316"/>
                    <a:gd name="connsiteX60" fmla="*/ 142546 w 252280"/>
                    <a:gd name="connsiteY60" fmla="*/ 124388 h 247316"/>
                    <a:gd name="connsiteX61" fmla="*/ 159255 w 252280"/>
                    <a:gd name="connsiteY61" fmla="*/ 110000 h 247316"/>
                    <a:gd name="connsiteX62" fmla="*/ 61787 w 252280"/>
                    <a:gd name="connsiteY62" fmla="*/ 116829 h 247316"/>
                    <a:gd name="connsiteX63" fmla="*/ 42625 w 252280"/>
                    <a:gd name="connsiteY63" fmla="*/ 135858 h 247316"/>
                    <a:gd name="connsiteX64" fmla="*/ 61654 w 252280"/>
                    <a:gd name="connsiteY64" fmla="*/ 155020 h 247316"/>
                    <a:gd name="connsiteX65" fmla="*/ 80816 w 252280"/>
                    <a:gd name="connsiteY65" fmla="*/ 135991 h 247316"/>
                    <a:gd name="connsiteX66" fmla="*/ 80816 w 252280"/>
                    <a:gd name="connsiteY66" fmla="*/ 135925 h 247316"/>
                    <a:gd name="connsiteX67" fmla="*/ 61787 w 252280"/>
                    <a:gd name="connsiteY67" fmla="*/ 116829 h 247316"/>
                    <a:gd name="connsiteX68" fmla="*/ 143673 w 252280"/>
                    <a:gd name="connsiteY68" fmla="*/ 135129 h 247316"/>
                    <a:gd name="connsiteX69" fmla="*/ 115693 w 252280"/>
                    <a:gd name="connsiteY69" fmla="*/ 163242 h 247316"/>
                    <a:gd name="connsiteX70" fmla="*/ 143806 w 252280"/>
                    <a:gd name="connsiteY70" fmla="*/ 191223 h 247316"/>
                    <a:gd name="connsiteX71" fmla="*/ 171787 w 252280"/>
                    <a:gd name="connsiteY71" fmla="*/ 163176 h 247316"/>
                    <a:gd name="connsiteX72" fmla="*/ 143872 w 252280"/>
                    <a:gd name="connsiteY72" fmla="*/ 134996 h 247316"/>
                    <a:gd name="connsiteX73" fmla="*/ 143408 w 252280"/>
                    <a:gd name="connsiteY73" fmla="*/ 134996 h 247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252280" h="247316">
                      <a:moveTo>
                        <a:pt x="125705" y="66"/>
                      </a:moveTo>
                      <a:cubicBezTo>
                        <a:pt x="122191" y="66"/>
                        <a:pt x="25121" y="47673"/>
                        <a:pt x="23861" y="50126"/>
                      </a:cubicBezTo>
                      <a:cubicBezTo>
                        <a:pt x="20811" y="55961"/>
                        <a:pt x="-1269" y="157872"/>
                        <a:pt x="57" y="160060"/>
                      </a:cubicBezTo>
                      <a:cubicBezTo>
                        <a:pt x="1383" y="162248"/>
                        <a:pt x="16700" y="181476"/>
                        <a:pt x="35398" y="204882"/>
                      </a:cubicBezTo>
                      <a:lnTo>
                        <a:pt x="69346" y="247317"/>
                      </a:lnTo>
                      <a:lnTo>
                        <a:pt x="181136" y="247317"/>
                      </a:lnTo>
                      <a:lnTo>
                        <a:pt x="216675" y="202892"/>
                      </a:lnTo>
                      <a:lnTo>
                        <a:pt x="252280" y="158468"/>
                      </a:lnTo>
                      <a:lnTo>
                        <a:pt x="239815" y="103899"/>
                      </a:lnTo>
                      <a:cubicBezTo>
                        <a:pt x="233185" y="73863"/>
                        <a:pt x="226554" y="48800"/>
                        <a:pt x="226223" y="48204"/>
                      </a:cubicBezTo>
                      <a:cubicBezTo>
                        <a:pt x="224432" y="46546"/>
                        <a:pt x="127495" y="66"/>
                        <a:pt x="125639" y="0"/>
                      </a:cubicBezTo>
                      <a:close/>
                      <a:moveTo>
                        <a:pt x="131672" y="49927"/>
                      </a:moveTo>
                      <a:cubicBezTo>
                        <a:pt x="136313" y="49927"/>
                        <a:pt x="136844" y="57287"/>
                        <a:pt x="146856" y="58017"/>
                      </a:cubicBezTo>
                      <a:cubicBezTo>
                        <a:pt x="160117" y="59011"/>
                        <a:pt x="158592" y="46811"/>
                        <a:pt x="168604" y="55298"/>
                      </a:cubicBezTo>
                      <a:cubicBezTo>
                        <a:pt x="178616" y="63785"/>
                        <a:pt x="166416" y="64448"/>
                        <a:pt x="169532" y="77245"/>
                      </a:cubicBezTo>
                      <a:cubicBezTo>
                        <a:pt x="172649" y="90042"/>
                        <a:pt x="183854" y="84870"/>
                        <a:pt x="178815" y="97136"/>
                      </a:cubicBezTo>
                      <a:cubicBezTo>
                        <a:pt x="173776" y="109403"/>
                        <a:pt x="169466" y="97799"/>
                        <a:pt x="158260" y="104761"/>
                      </a:cubicBezTo>
                      <a:cubicBezTo>
                        <a:pt x="147055" y="111723"/>
                        <a:pt x="155409" y="120741"/>
                        <a:pt x="142281" y="119746"/>
                      </a:cubicBezTo>
                      <a:cubicBezTo>
                        <a:pt x="129153" y="118752"/>
                        <a:pt x="138701" y="111060"/>
                        <a:pt x="128688" y="102507"/>
                      </a:cubicBezTo>
                      <a:cubicBezTo>
                        <a:pt x="118676" y="93954"/>
                        <a:pt x="112576" y="104761"/>
                        <a:pt x="109460" y="91965"/>
                      </a:cubicBezTo>
                      <a:cubicBezTo>
                        <a:pt x="106344" y="79168"/>
                        <a:pt x="116621" y="85865"/>
                        <a:pt x="121594" y="73731"/>
                      </a:cubicBezTo>
                      <a:cubicBezTo>
                        <a:pt x="126567" y="61597"/>
                        <a:pt x="114566" y="59077"/>
                        <a:pt x="125771" y="52182"/>
                      </a:cubicBezTo>
                      <a:cubicBezTo>
                        <a:pt x="126885" y="51439"/>
                        <a:pt x="128092" y="50836"/>
                        <a:pt x="129352" y="50392"/>
                      </a:cubicBezTo>
                      <a:cubicBezTo>
                        <a:pt x="130094" y="50106"/>
                        <a:pt x="130883" y="49974"/>
                        <a:pt x="131672" y="49994"/>
                      </a:cubicBezTo>
                      <a:close/>
                      <a:moveTo>
                        <a:pt x="144933" y="64316"/>
                      </a:moveTo>
                      <a:cubicBezTo>
                        <a:pt x="143050" y="64316"/>
                        <a:pt x="141174" y="64581"/>
                        <a:pt x="139363" y="65111"/>
                      </a:cubicBezTo>
                      <a:cubicBezTo>
                        <a:pt x="129259" y="68121"/>
                        <a:pt x="123503" y="78763"/>
                        <a:pt x="126520" y="88868"/>
                      </a:cubicBezTo>
                      <a:cubicBezTo>
                        <a:pt x="129530" y="98973"/>
                        <a:pt x="140166" y="104722"/>
                        <a:pt x="150277" y="101711"/>
                      </a:cubicBezTo>
                      <a:cubicBezTo>
                        <a:pt x="160382" y="98695"/>
                        <a:pt x="166131" y="88059"/>
                        <a:pt x="163120" y="77954"/>
                      </a:cubicBezTo>
                      <a:cubicBezTo>
                        <a:pt x="160720" y="69905"/>
                        <a:pt x="153334" y="64369"/>
                        <a:pt x="144933" y="64316"/>
                      </a:cubicBezTo>
                      <a:close/>
                      <a:moveTo>
                        <a:pt x="69478" y="96937"/>
                      </a:moveTo>
                      <a:cubicBezTo>
                        <a:pt x="70738" y="97037"/>
                        <a:pt x="71985" y="97282"/>
                        <a:pt x="73191" y="97667"/>
                      </a:cubicBezTo>
                      <a:cubicBezTo>
                        <a:pt x="85259" y="101380"/>
                        <a:pt x="73191" y="107679"/>
                        <a:pt x="81612" y="116962"/>
                      </a:cubicBezTo>
                      <a:cubicBezTo>
                        <a:pt x="90033" y="126244"/>
                        <a:pt x="97393" y="114442"/>
                        <a:pt x="100244" y="126708"/>
                      </a:cubicBezTo>
                      <a:cubicBezTo>
                        <a:pt x="103095" y="138975"/>
                        <a:pt x="91425" y="131549"/>
                        <a:pt x="87712" y="143682"/>
                      </a:cubicBezTo>
                      <a:cubicBezTo>
                        <a:pt x="83999" y="155816"/>
                        <a:pt x="97857" y="156081"/>
                        <a:pt x="88574" y="164701"/>
                      </a:cubicBezTo>
                      <a:cubicBezTo>
                        <a:pt x="79291" y="173321"/>
                        <a:pt x="80021" y="159529"/>
                        <a:pt x="67688" y="162380"/>
                      </a:cubicBezTo>
                      <a:cubicBezTo>
                        <a:pt x="55355" y="165231"/>
                        <a:pt x="61986" y="177299"/>
                        <a:pt x="49918" y="173586"/>
                      </a:cubicBezTo>
                      <a:cubicBezTo>
                        <a:pt x="37851" y="169873"/>
                        <a:pt x="49918" y="163574"/>
                        <a:pt x="41498" y="154291"/>
                      </a:cubicBezTo>
                      <a:cubicBezTo>
                        <a:pt x="33077" y="145008"/>
                        <a:pt x="25651" y="156811"/>
                        <a:pt x="22800" y="144544"/>
                      </a:cubicBezTo>
                      <a:cubicBezTo>
                        <a:pt x="19949" y="132278"/>
                        <a:pt x="31618" y="139704"/>
                        <a:pt x="35331" y="127570"/>
                      </a:cubicBezTo>
                      <a:cubicBezTo>
                        <a:pt x="39045" y="115436"/>
                        <a:pt x="25187" y="115171"/>
                        <a:pt x="34470" y="106552"/>
                      </a:cubicBezTo>
                      <a:cubicBezTo>
                        <a:pt x="43752" y="97932"/>
                        <a:pt x="43089" y="111723"/>
                        <a:pt x="55355" y="108939"/>
                      </a:cubicBezTo>
                      <a:cubicBezTo>
                        <a:pt x="66163" y="106419"/>
                        <a:pt x="62450" y="96871"/>
                        <a:pt x="69478" y="96937"/>
                      </a:cubicBezTo>
                      <a:close/>
                      <a:moveTo>
                        <a:pt x="159255" y="110198"/>
                      </a:moveTo>
                      <a:cubicBezTo>
                        <a:pt x="160714" y="110245"/>
                        <a:pt x="162152" y="110563"/>
                        <a:pt x="163498" y="111127"/>
                      </a:cubicBezTo>
                      <a:cubicBezTo>
                        <a:pt x="177422" y="116564"/>
                        <a:pt x="159122" y="124918"/>
                        <a:pt x="170129" y="135195"/>
                      </a:cubicBezTo>
                      <a:cubicBezTo>
                        <a:pt x="181136" y="145473"/>
                        <a:pt x="188495" y="126841"/>
                        <a:pt x="194463" y="140500"/>
                      </a:cubicBezTo>
                      <a:cubicBezTo>
                        <a:pt x="200430" y="154158"/>
                        <a:pt x="181666" y="147130"/>
                        <a:pt x="181998" y="162049"/>
                      </a:cubicBezTo>
                      <a:cubicBezTo>
                        <a:pt x="182329" y="176967"/>
                        <a:pt x="200828" y="169077"/>
                        <a:pt x="195258" y="183001"/>
                      </a:cubicBezTo>
                      <a:cubicBezTo>
                        <a:pt x="189689" y="196925"/>
                        <a:pt x="181533" y="178559"/>
                        <a:pt x="171190" y="189631"/>
                      </a:cubicBezTo>
                      <a:cubicBezTo>
                        <a:pt x="160846" y="200704"/>
                        <a:pt x="179544" y="207932"/>
                        <a:pt x="165885" y="213965"/>
                      </a:cubicBezTo>
                      <a:cubicBezTo>
                        <a:pt x="152227" y="219999"/>
                        <a:pt x="159255" y="201102"/>
                        <a:pt x="144336" y="201434"/>
                      </a:cubicBezTo>
                      <a:cubicBezTo>
                        <a:pt x="129418" y="201765"/>
                        <a:pt x="137308" y="220331"/>
                        <a:pt x="123384" y="214695"/>
                      </a:cubicBezTo>
                      <a:cubicBezTo>
                        <a:pt x="109460" y="209059"/>
                        <a:pt x="127826" y="200970"/>
                        <a:pt x="116754" y="190626"/>
                      </a:cubicBezTo>
                      <a:cubicBezTo>
                        <a:pt x="105681" y="180283"/>
                        <a:pt x="98454" y="199047"/>
                        <a:pt x="92420" y="185388"/>
                      </a:cubicBezTo>
                      <a:cubicBezTo>
                        <a:pt x="86386" y="171729"/>
                        <a:pt x="105283" y="178758"/>
                        <a:pt x="104951" y="163839"/>
                      </a:cubicBezTo>
                      <a:cubicBezTo>
                        <a:pt x="104620" y="148920"/>
                        <a:pt x="86055" y="156811"/>
                        <a:pt x="91690" y="142887"/>
                      </a:cubicBezTo>
                      <a:cubicBezTo>
                        <a:pt x="97326" y="128963"/>
                        <a:pt x="105415" y="147329"/>
                        <a:pt x="115759" y="136256"/>
                      </a:cubicBezTo>
                      <a:cubicBezTo>
                        <a:pt x="126102" y="125183"/>
                        <a:pt x="107405" y="117956"/>
                        <a:pt x="121063" y="111922"/>
                      </a:cubicBezTo>
                      <a:cubicBezTo>
                        <a:pt x="134722" y="105889"/>
                        <a:pt x="127694" y="124719"/>
                        <a:pt x="142546" y="124388"/>
                      </a:cubicBezTo>
                      <a:cubicBezTo>
                        <a:pt x="155807" y="124388"/>
                        <a:pt x="151232" y="109867"/>
                        <a:pt x="159255" y="110000"/>
                      </a:cubicBezTo>
                      <a:close/>
                      <a:moveTo>
                        <a:pt x="61787" y="116829"/>
                      </a:moveTo>
                      <a:cubicBezTo>
                        <a:pt x="51238" y="116789"/>
                        <a:pt x="42665" y="125309"/>
                        <a:pt x="42625" y="135858"/>
                      </a:cubicBezTo>
                      <a:cubicBezTo>
                        <a:pt x="42585" y="146407"/>
                        <a:pt x="51105" y="154981"/>
                        <a:pt x="61654" y="155020"/>
                      </a:cubicBezTo>
                      <a:cubicBezTo>
                        <a:pt x="72203" y="155054"/>
                        <a:pt x="80777" y="146540"/>
                        <a:pt x="80816" y="135991"/>
                      </a:cubicBezTo>
                      <a:cubicBezTo>
                        <a:pt x="80816" y="135971"/>
                        <a:pt x="80816" y="135945"/>
                        <a:pt x="80816" y="135925"/>
                      </a:cubicBezTo>
                      <a:cubicBezTo>
                        <a:pt x="80816" y="125402"/>
                        <a:pt x="72310" y="116869"/>
                        <a:pt x="61787" y="116829"/>
                      </a:cubicBezTo>
                      <a:close/>
                      <a:moveTo>
                        <a:pt x="143673" y="135129"/>
                      </a:moveTo>
                      <a:cubicBezTo>
                        <a:pt x="128185" y="135169"/>
                        <a:pt x="115653" y="147753"/>
                        <a:pt x="115693" y="163242"/>
                      </a:cubicBezTo>
                      <a:cubicBezTo>
                        <a:pt x="115732" y="178731"/>
                        <a:pt x="128317" y="191256"/>
                        <a:pt x="143806" y="191223"/>
                      </a:cubicBezTo>
                      <a:cubicBezTo>
                        <a:pt x="159268" y="191183"/>
                        <a:pt x="171787" y="178638"/>
                        <a:pt x="171787" y="163176"/>
                      </a:cubicBezTo>
                      <a:cubicBezTo>
                        <a:pt x="171859" y="147687"/>
                        <a:pt x="159361" y="135069"/>
                        <a:pt x="143872" y="134996"/>
                      </a:cubicBezTo>
                      <a:cubicBezTo>
                        <a:pt x="143720" y="134996"/>
                        <a:pt x="143561" y="134996"/>
                        <a:pt x="143408" y="134996"/>
                      </a:cubicBezTo>
                      <a:close/>
                    </a:path>
                  </a:pathLst>
                </a:custGeom>
                <a:solidFill>
                  <a:srgbClr val="FFFFFF">
                    <a:alpha val="72000"/>
                  </a:srgbClr>
                </a:solidFill>
                <a:ln w="6626" cap="flat">
                  <a:noFill/>
                  <a:prstDash val="solid"/>
                  <a:miter/>
                </a:ln>
              </p:spPr>
              <p:txBody>
                <a:bodyPr rtlCol="0" anchor="ctr"/>
                <a:lstStyle/>
                <a:p>
                  <a:endParaRPr lang="en-GB"/>
                </a:p>
              </p:txBody>
            </p:sp>
          </p:grpSp>
        </p:grpSp>
        <p:grpSp>
          <p:nvGrpSpPr>
            <p:cNvPr id="137" name="Content Placeholder 4">
              <a:extLst>
                <a:ext uri="{FF2B5EF4-FFF2-40B4-BE49-F238E27FC236}">
                  <a16:creationId xmlns:a16="http://schemas.microsoft.com/office/drawing/2014/main" id="{1F53B995-0B55-0F43-9E53-CA422E2FE8C4}"/>
                </a:ext>
              </a:extLst>
            </p:cNvPr>
            <p:cNvGrpSpPr/>
            <p:nvPr/>
          </p:nvGrpSpPr>
          <p:grpSpPr>
            <a:xfrm>
              <a:off x="4542850" y="1911306"/>
              <a:ext cx="556179" cy="611119"/>
              <a:chOff x="4542850" y="1911306"/>
              <a:chExt cx="556179" cy="611119"/>
            </a:xfrm>
          </p:grpSpPr>
          <p:sp>
            <p:nvSpPr>
              <p:cNvPr id="138" name="Freeform 137">
                <a:extLst>
                  <a:ext uri="{FF2B5EF4-FFF2-40B4-BE49-F238E27FC236}">
                    <a16:creationId xmlns:a16="http://schemas.microsoft.com/office/drawing/2014/main" id="{56128CA2-452B-EF41-B997-C1ADB8209C90}"/>
                  </a:ext>
                </a:extLst>
              </p:cNvPr>
              <p:cNvSpPr/>
              <p:nvPr/>
            </p:nvSpPr>
            <p:spPr>
              <a:xfrm>
                <a:off x="4625600" y="1939280"/>
                <a:ext cx="464133" cy="465061"/>
              </a:xfrm>
              <a:custGeom>
                <a:avLst/>
                <a:gdLst>
                  <a:gd name="connsiteX0" fmla="*/ 0 w 464133"/>
                  <a:gd name="connsiteY0" fmla="*/ 0 h 465061"/>
                  <a:gd name="connsiteX1" fmla="*/ 464133 w 464133"/>
                  <a:gd name="connsiteY1" fmla="*/ 0 h 465061"/>
                  <a:gd name="connsiteX2" fmla="*/ 464133 w 464133"/>
                  <a:gd name="connsiteY2" fmla="*/ 465061 h 465061"/>
                  <a:gd name="connsiteX3" fmla="*/ 0 w 464133"/>
                  <a:gd name="connsiteY3" fmla="*/ 465061 h 465061"/>
                </a:gdLst>
                <a:ahLst/>
                <a:cxnLst>
                  <a:cxn ang="0">
                    <a:pos x="connsiteX0" y="connsiteY0"/>
                  </a:cxn>
                  <a:cxn ang="0">
                    <a:pos x="connsiteX1" y="connsiteY1"/>
                  </a:cxn>
                  <a:cxn ang="0">
                    <a:pos x="connsiteX2" y="connsiteY2"/>
                  </a:cxn>
                  <a:cxn ang="0">
                    <a:pos x="connsiteX3" y="connsiteY3"/>
                  </a:cxn>
                </a:cxnLst>
                <a:rect l="l" t="t" r="r" b="b"/>
                <a:pathLst>
                  <a:path w="464133" h="465061">
                    <a:moveTo>
                      <a:pt x="0" y="0"/>
                    </a:moveTo>
                    <a:lnTo>
                      <a:pt x="464133" y="0"/>
                    </a:lnTo>
                    <a:lnTo>
                      <a:pt x="464133" y="465061"/>
                    </a:lnTo>
                    <a:lnTo>
                      <a:pt x="0" y="465061"/>
                    </a:lnTo>
                    <a:close/>
                  </a:path>
                </a:pathLst>
              </a:custGeom>
              <a:solidFill>
                <a:srgbClr val="000000">
                  <a:alpha val="0"/>
                </a:srgbClr>
              </a:solidFill>
              <a:ln w="6626" cap="flat">
                <a:noFill/>
                <a:prstDash val="solid"/>
                <a:miter/>
              </a:ln>
            </p:spPr>
            <p:txBody>
              <a:bodyPr rtlCol="0" anchor="ctr"/>
              <a:lstStyle/>
              <a:p>
                <a:endParaRPr lang="en-GB"/>
              </a:p>
            </p:txBody>
          </p:sp>
          <p:grpSp>
            <p:nvGrpSpPr>
              <p:cNvPr id="139" name="Content Placeholder 4">
                <a:extLst>
                  <a:ext uri="{FF2B5EF4-FFF2-40B4-BE49-F238E27FC236}">
                    <a16:creationId xmlns:a16="http://schemas.microsoft.com/office/drawing/2014/main" id="{F5C3B85B-A346-2142-B20F-38F5C429DE12}"/>
                  </a:ext>
                </a:extLst>
              </p:cNvPr>
              <p:cNvGrpSpPr/>
              <p:nvPr/>
            </p:nvGrpSpPr>
            <p:grpSpPr>
              <a:xfrm>
                <a:off x="4542850" y="1911306"/>
                <a:ext cx="446842" cy="413536"/>
                <a:chOff x="4542850" y="1911306"/>
                <a:chExt cx="446842" cy="413536"/>
              </a:xfrm>
            </p:grpSpPr>
            <p:grpSp>
              <p:nvGrpSpPr>
                <p:cNvPr id="140" name="Content Placeholder 4">
                  <a:extLst>
                    <a:ext uri="{FF2B5EF4-FFF2-40B4-BE49-F238E27FC236}">
                      <a16:creationId xmlns:a16="http://schemas.microsoft.com/office/drawing/2014/main" id="{750F4192-605E-EC45-A8F1-C73C20F53836}"/>
                    </a:ext>
                  </a:extLst>
                </p:cNvPr>
                <p:cNvGrpSpPr/>
                <p:nvPr/>
              </p:nvGrpSpPr>
              <p:grpSpPr>
                <a:xfrm>
                  <a:off x="4542850" y="1911306"/>
                  <a:ext cx="446842" cy="413536"/>
                  <a:chOff x="4542850" y="1911306"/>
                  <a:chExt cx="446842" cy="413536"/>
                </a:xfrm>
              </p:grpSpPr>
              <p:sp>
                <p:nvSpPr>
                  <p:cNvPr id="141" name="Freeform 140">
                    <a:extLst>
                      <a:ext uri="{FF2B5EF4-FFF2-40B4-BE49-F238E27FC236}">
                        <a16:creationId xmlns:a16="http://schemas.microsoft.com/office/drawing/2014/main" id="{4ABBABC4-856A-E54E-8312-85E86CFAE7FC}"/>
                      </a:ext>
                    </a:extLst>
                  </p:cNvPr>
                  <p:cNvSpPr/>
                  <p:nvPr/>
                </p:nvSpPr>
                <p:spPr>
                  <a:xfrm>
                    <a:off x="4554632" y="1922265"/>
                    <a:ext cx="422955" cy="391703"/>
                  </a:xfrm>
                  <a:custGeom>
                    <a:avLst/>
                    <a:gdLst>
                      <a:gd name="connsiteX0" fmla="*/ 209975 w 422955"/>
                      <a:gd name="connsiteY0" fmla="*/ 41 h 391703"/>
                      <a:gd name="connsiteX1" fmla="*/ 199234 w 422955"/>
                      <a:gd name="connsiteY1" fmla="*/ 2627 h 391703"/>
                      <a:gd name="connsiteX2" fmla="*/ 52170 w 422955"/>
                      <a:gd name="connsiteY2" fmla="*/ 69661 h 391703"/>
                      <a:gd name="connsiteX3" fmla="*/ 36986 w 422955"/>
                      <a:gd name="connsiteY3" fmla="*/ 87696 h 391703"/>
                      <a:gd name="connsiteX4" fmla="*/ 718 w 422955"/>
                      <a:gd name="connsiteY4" fmla="*/ 238340 h 391703"/>
                      <a:gd name="connsiteX5" fmla="*/ 4497 w 422955"/>
                      <a:gd name="connsiteY5" fmla="*/ 258762 h 391703"/>
                      <a:gd name="connsiteX6" fmla="*/ 6088 w 422955"/>
                      <a:gd name="connsiteY6" fmla="*/ 260884 h 391703"/>
                      <a:gd name="connsiteX7" fmla="*/ 107866 w 422955"/>
                      <a:gd name="connsiteY7" fmla="*/ 381691 h 391703"/>
                      <a:gd name="connsiteX8" fmla="*/ 129879 w 422955"/>
                      <a:gd name="connsiteY8" fmla="*/ 391703 h 391703"/>
                      <a:gd name="connsiteX9" fmla="*/ 293121 w 422955"/>
                      <a:gd name="connsiteY9" fmla="*/ 391703 h 391703"/>
                      <a:gd name="connsiteX10" fmla="*/ 315068 w 422955"/>
                      <a:gd name="connsiteY10" fmla="*/ 381691 h 391703"/>
                      <a:gd name="connsiteX11" fmla="*/ 416846 w 422955"/>
                      <a:gd name="connsiteY11" fmla="*/ 260950 h 391703"/>
                      <a:gd name="connsiteX12" fmla="*/ 422283 w 422955"/>
                      <a:gd name="connsiteY12" fmla="*/ 238406 h 391703"/>
                      <a:gd name="connsiteX13" fmla="*/ 385948 w 422955"/>
                      <a:gd name="connsiteY13" fmla="*/ 87762 h 391703"/>
                      <a:gd name="connsiteX14" fmla="*/ 370698 w 422955"/>
                      <a:gd name="connsiteY14" fmla="*/ 69727 h 391703"/>
                      <a:gd name="connsiteX15" fmla="*/ 223634 w 422955"/>
                      <a:gd name="connsiteY15" fmla="*/ 2627 h 391703"/>
                      <a:gd name="connsiteX16" fmla="*/ 209975 w 422955"/>
                      <a:gd name="connsiteY16" fmla="*/ 41 h 39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2955" h="391703">
                        <a:moveTo>
                          <a:pt x="209975" y="41"/>
                        </a:moveTo>
                        <a:cubicBezTo>
                          <a:pt x="206262" y="199"/>
                          <a:pt x="202615" y="1077"/>
                          <a:pt x="199234" y="2627"/>
                        </a:cubicBezTo>
                        <a:lnTo>
                          <a:pt x="52170" y="69661"/>
                        </a:lnTo>
                        <a:cubicBezTo>
                          <a:pt x="44568" y="72969"/>
                          <a:pt x="38950" y="79642"/>
                          <a:pt x="36986" y="87696"/>
                        </a:cubicBezTo>
                        <a:lnTo>
                          <a:pt x="718" y="238340"/>
                        </a:lnTo>
                        <a:cubicBezTo>
                          <a:pt x="-991" y="245375"/>
                          <a:pt x="384" y="252808"/>
                          <a:pt x="4497" y="258762"/>
                        </a:cubicBezTo>
                        <a:lnTo>
                          <a:pt x="6088" y="260884"/>
                        </a:lnTo>
                        <a:lnTo>
                          <a:pt x="107866" y="381691"/>
                        </a:lnTo>
                        <a:cubicBezTo>
                          <a:pt x="113394" y="388076"/>
                          <a:pt x="121433" y="391736"/>
                          <a:pt x="129879" y="391703"/>
                        </a:cubicBezTo>
                        <a:lnTo>
                          <a:pt x="293121" y="391703"/>
                        </a:lnTo>
                        <a:cubicBezTo>
                          <a:pt x="301555" y="391776"/>
                          <a:pt x="309591" y="388109"/>
                          <a:pt x="315068" y="381691"/>
                        </a:cubicBezTo>
                        <a:lnTo>
                          <a:pt x="416846" y="260950"/>
                        </a:lnTo>
                        <a:cubicBezTo>
                          <a:pt x="422117" y="254717"/>
                          <a:pt x="424133" y="246358"/>
                          <a:pt x="422283" y="238406"/>
                        </a:cubicBezTo>
                        <a:lnTo>
                          <a:pt x="385948" y="87762"/>
                        </a:lnTo>
                        <a:cubicBezTo>
                          <a:pt x="383893" y="79732"/>
                          <a:pt x="378276" y="73085"/>
                          <a:pt x="370698" y="69727"/>
                        </a:cubicBezTo>
                        <a:lnTo>
                          <a:pt x="223634" y="2627"/>
                        </a:lnTo>
                        <a:cubicBezTo>
                          <a:pt x="219357" y="679"/>
                          <a:pt x="214670" y="-208"/>
                          <a:pt x="209975" y="41"/>
                        </a:cubicBezTo>
                        <a:close/>
                      </a:path>
                    </a:pathLst>
                  </a:custGeom>
                  <a:solidFill>
                    <a:srgbClr val="326CE5"/>
                  </a:solidFill>
                  <a:ln w="6626" cap="flat">
                    <a:noFill/>
                    <a:prstDash val="solid"/>
                    <a:miter/>
                  </a:ln>
                </p:spPr>
                <p:txBody>
                  <a:bodyPr rtlCol="0" anchor="ctr"/>
                  <a:lstStyle/>
                  <a:p>
                    <a:endParaRPr lang="en-GB"/>
                  </a:p>
                </p:txBody>
              </p:sp>
              <p:sp>
                <p:nvSpPr>
                  <p:cNvPr id="142" name="Freeform 141">
                    <a:extLst>
                      <a:ext uri="{FF2B5EF4-FFF2-40B4-BE49-F238E27FC236}">
                        <a16:creationId xmlns:a16="http://schemas.microsoft.com/office/drawing/2014/main" id="{74395369-EB37-7643-B559-07153C23CC9C}"/>
                      </a:ext>
                    </a:extLst>
                  </p:cNvPr>
                  <p:cNvSpPr/>
                  <p:nvPr/>
                </p:nvSpPr>
                <p:spPr>
                  <a:xfrm>
                    <a:off x="4542850" y="1911306"/>
                    <a:ext cx="446842" cy="413536"/>
                  </a:xfrm>
                  <a:custGeom>
                    <a:avLst/>
                    <a:gdLst>
                      <a:gd name="connsiteX0" fmla="*/ 221691 w 446842"/>
                      <a:gd name="connsiteY0" fmla="*/ 60 h 413536"/>
                      <a:gd name="connsiteX1" fmla="*/ 210353 w 446842"/>
                      <a:gd name="connsiteY1" fmla="*/ 2844 h 413536"/>
                      <a:gd name="connsiteX2" fmla="*/ 55134 w 446842"/>
                      <a:gd name="connsiteY2" fmla="*/ 73591 h 413536"/>
                      <a:gd name="connsiteX3" fmla="*/ 39022 w 446842"/>
                      <a:gd name="connsiteY3" fmla="*/ 92687 h 413536"/>
                      <a:gd name="connsiteX4" fmla="*/ 764 w 446842"/>
                      <a:gd name="connsiteY4" fmla="*/ 251819 h 413536"/>
                      <a:gd name="connsiteX5" fmla="*/ 4809 w 446842"/>
                      <a:gd name="connsiteY5" fmla="*/ 273368 h 413536"/>
                      <a:gd name="connsiteX6" fmla="*/ 6466 w 446842"/>
                      <a:gd name="connsiteY6" fmla="*/ 275622 h 413536"/>
                      <a:gd name="connsiteX7" fmla="*/ 114079 w 446842"/>
                      <a:gd name="connsiteY7" fmla="*/ 402993 h 413536"/>
                      <a:gd name="connsiteX8" fmla="*/ 137352 w 446842"/>
                      <a:gd name="connsiteY8" fmla="*/ 413536 h 413536"/>
                      <a:gd name="connsiteX9" fmla="*/ 309744 w 446842"/>
                      <a:gd name="connsiteY9" fmla="*/ 413536 h 413536"/>
                      <a:gd name="connsiteX10" fmla="*/ 332951 w 446842"/>
                      <a:gd name="connsiteY10" fmla="*/ 402927 h 413536"/>
                      <a:gd name="connsiteX11" fmla="*/ 440364 w 446842"/>
                      <a:gd name="connsiteY11" fmla="*/ 275423 h 413536"/>
                      <a:gd name="connsiteX12" fmla="*/ 446066 w 446842"/>
                      <a:gd name="connsiteY12" fmla="*/ 251686 h 413536"/>
                      <a:gd name="connsiteX13" fmla="*/ 407742 w 446842"/>
                      <a:gd name="connsiteY13" fmla="*/ 92555 h 413536"/>
                      <a:gd name="connsiteX14" fmla="*/ 391697 w 446842"/>
                      <a:gd name="connsiteY14" fmla="*/ 73525 h 413536"/>
                      <a:gd name="connsiteX15" fmla="*/ 236477 w 446842"/>
                      <a:gd name="connsiteY15" fmla="*/ 2712 h 413536"/>
                      <a:gd name="connsiteX16" fmla="*/ 221691 w 446842"/>
                      <a:gd name="connsiteY16" fmla="*/ 60 h 413536"/>
                      <a:gd name="connsiteX17" fmla="*/ 221691 w 446842"/>
                      <a:gd name="connsiteY17" fmla="*/ 11000 h 413536"/>
                      <a:gd name="connsiteX18" fmla="*/ 235350 w 446842"/>
                      <a:gd name="connsiteY18" fmla="*/ 13586 h 413536"/>
                      <a:gd name="connsiteX19" fmla="*/ 382480 w 446842"/>
                      <a:gd name="connsiteY19" fmla="*/ 80620 h 413536"/>
                      <a:gd name="connsiteX20" fmla="*/ 397730 w 446842"/>
                      <a:gd name="connsiteY20" fmla="*/ 98655 h 413536"/>
                      <a:gd name="connsiteX21" fmla="*/ 434065 w 446842"/>
                      <a:gd name="connsiteY21" fmla="*/ 249299 h 413536"/>
                      <a:gd name="connsiteX22" fmla="*/ 428628 w 446842"/>
                      <a:gd name="connsiteY22" fmla="*/ 271843 h 413536"/>
                      <a:gd name="connsiteX23" fmla="*/ 326851 w 446842"/>
                      <a:gd name="connsiteY23" fmla="*/ 392584 h 413536"/>
                      <a:gd name="connsiteX24" fmla="*/ 304904 w 446842"/>
                      <a:gd name="connsiteY24" fmla="*/ 402596 h 413536"/>
                      <a:gd name="connsiteX25" fmla="*/ 141662 w 446842"/>
                      <a:gd name="connsiteY25" fmla="*/ 402596 h 413536"/>
                      <a:gd name="connsiteX26" fmla="*/ 119648 w 446842"/>
                      <a:gd name="connsiteY26" fmla="*/ 392584 h 413536"/>
                      <a:gd name="connsiteX27" fmla="*/ 17871 w 446842"/>
                      <a:gd name="connsiteY27" fmla="*/ 271776 h 413536"/>
                      <a:gd name="connsiteX28" fmla="*/ 16279 w 446842"/>
                      <a:gd name="connsiteY28" fmla="*/ 269655 h 413536"/>
                      <a:gd name="connsiteX29" fmla="*/ 12500 w 446842"/>
                      <a:gd name="connsiteY29" fmla="*/ 249233 h 413536"/>
                      <a:gd name="connsiteX30" fmla="*/ 48769 w 446842"/>
                      <a:gd name="connsiteY30" fmla="*/ 98655 h 413536"/>
                      <a:gd name="connsiteX31" fmla="*/ 63952 w 446842"/>
                      <a:gd name="connsiteY31" fmla="*/ 80554 h 413536"/>
                      <a:gd name="connsiteX32" fmla="*/ 211016 w 446842"/>
                      <a:gd name="connsiteY32" fmla="*/ 13519 h 413536"/>
                      <a:gd name="connsiteX33" fmla="*/ 221758 w 446842"/>
                      <a:gd name="connsiteY33" fmla="*/ 10934 h 41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46842" h="413536">
                        <a:moveTo>
                          <a:pt x="221691" y="60"/>
                        </a:moveTo>
                        <a:cubicBezTo>
                          <a:pt x="217766" y="253"/>
                          <a:pt x="213920" y="1198"/>
                          <a:pt x="210353" y="2844"/>
                        </a:cubicBezTo>
                        <a:lnTo>
                          <a:pt x="55134" y="73591"/>
                        </a:lnTo>
                        <a:cubicBezTo>
                          <a:pt x="47124" y="77155"/>
                          <a:pt x="41187" y="84192"/>
                          <a:pt x="39022" y="92687"/>
                        </a:cubicBezTo>
                        <a:lnTo>
                          <a:pt x="764" y="251819"/>
                        </a:lnTo>
                        <a:cubicBezTo>
                          <a:pt x="-1059" y="259251"/>
                          <a:pt x="415" y="267102"/>
                          <a:pt x="4809" y="273368"/>
                        </a:cubicBezTo>
                        <a:cubicBezTo>
                          <a:pt x="5339" y="274163"/>
                          <a:pt x="5869" y="274893"/>
                          <a:pt x="6466" y="275622"/>
                        </a:cubicBezTo>
                        <a:lnTo>
                          <a:pt x="114079" y="402993"/>
                        </a:lnTo>
                        <a:cubicBezTo>
                          <a:pt x="119926" y="409737"/>
                          <a:pt x="128427" y="413589"/>
                          <a:pt x="137352" y="413536"/>
                        </a:cubicBezTo>
                        <a:lnTo>
                          <a:pt x="309744" y="413536"/>
                        </a:lnTo>
                        <a:cubicBezTo>
                          <a:pt x="318662" y="413576"/>
                          <a:pt x="327149" y="409697"/>
                          <a:pt x="332951" y="402927"/>
                        </a:cubicBezTo>
                        <a:lnTo>
                          <a:pt x="440364" y="275423"/>
                        </a:lnTo>
                        <a:cubicBezTo>
                          <a:pt x="446013" y="268905"/>
                          <a:pt x="448135" y="260054"/>
                          <a:pt x="446066" y="251686"/>
                        </a:cubicBezTo>
                        <a:lnTo>
                          <a:pt x="407742" y="92555"/>
                        </a:lnTo>
                        <a:cubicBezTo>
                          <a:pt x="405627" y="84070"/>
                          <a:pt x="399700" y="77043"/>
                          <a:pt x="391697" y="73525"/>
                        </a:cubicBezTo>
                        <a:lnTo>
                          <a:pt x="236477" y="2712"/>
                        </a:lnTo>
                        <a:cubicBezTo>
                          <a:pt x="231829" y="658"/>
                          <a:pt x="226764" y="-251"/>
                          <a:pt x="221691" y="60"/>
                        </a:cubicBezTo>
                        <a:close/>
                        <a:moveTo>
                          <a:pt x="221691" y="11000"/>
                        </a:moveTo>
                        <a:cubicBezTo>
                          <a:pt x="226386" y="10751"/>
                          <a:pt x="231073" y="11638"/>
                          <a:pt x="235350" y="13586"/>
                        </a:cubicBezTo>
                        <a:lnTo>
                          <a:pt x="382480" y="80620"/>
                        </a:lnTo>
                        <a:cubicBezTo>
                          <a:pt x="390059" y="83978"/>
                          <a:pt x="395682" y="90625"/>
                          <a:pt x="397730" y="98655"/>
                        </a:cubicBezTo>
                        <a:lnTo>
                          <a:pt x="434065" y="249299"/>
                        </a:lnTo>
                        <a:cubicBezTo>
                          <a:pt x="435915" y="257250"/>
                          <a:pt x="433900" y="265610"/>
                          <a:pt x="428628" y="271843"/>
                        </a:cubicBezTo>
                        <a:lnTo>
                          <a:pt x="326851" y="392584"/>
                        </a:lnTo>
                        <a:cubicBezTo>
                          <a:pt x="321374" y="399002"/>
                          <a:pt x="313338" y="402668"/>
                          <a:pt x="304904" y="402596"/>
                        </a:cubicBezTo>
                        <a:lnTo>
                          <a:pt x="141662" y="402596"/>
                        </a:lnTo>
                        <a:cubicBezTo>
                          <a:pt x="133216" y="402629"/>
                          <a:pt x="125176" y="398969"/>
                          <a:pt x="119648" y="392584"/>
                        </a:cubicBezTo>
                        <a:lnTo>
                          <a:pt x="17871" y="271776"/>
                        </a:lnTo>
                        <a:lnTo>
                          <a:pt x="16279" y="269655"/>
                        </a:lnTo>
                        <a:cubicBezTo>
                          <a:pt x="12166" y="263700"/>
                          <a:pt x="10791" y="256268"/>
                          <a:pt x="12500" y="249233"/>
                        </a:cubicBezTo>
                        <a:lnTo>
                          <a:pt x="48769" y="98655"/>
                        </a:lnTo>
                        <a:cubicBezTo>
                          <a:pt x="50715" y="90575"/>
                          <a:pt x="56335" y="83875"/>
                          <a:pt x="63952" y="80554"/>
                        </a:cubicBezTo>
                        <a:lnTo>
                          <a:pt x="211016" y="13519"/>
                        </a:lnTo>
                        <a:cubicBezTo>
                          <a:pt x="214398" y="11970"/>
                          <a:pt x="218045" y="11092"/>
                          <a:pt x="221758" y="10934"/>
                        </a:cubicBezTo>
                        <a:close/>
                      </a:path>
                    </a:pathLst>
                  </a:custGeom>
                  <a:solidFill>
                    <a:srgbClr val="FFFFFF"/>
                  </a:solidFill>
                  <a:ln w="6626" cap="flat">
                    <a:noFill/>
                    <a:prstDash val="solid"/>
                    <a:miter/>
                  </a:ln>
                </p:spPr>
                <p:txBody>
                  <a:bodyPr rtlCol="0" anchor="ctr"/>
                  <a:lstStyle/>
                  <a:p>
                    <a:endParaRPr lang="en-GB"/>
                  </a:p>
                </p:txBody>
              </p:sp>
            </p:grpSp>
            <p:sp>
              <p:nvSpPr>
                <p:cNvPr id="143" name="TextBox 142">
                  <a:extLst>
                    <a:ext uri="{FF2B5EF4-FFF2-40B4-BE49-F238E27FC236}">
                      <a16:creationId xmlns:a16="http://schemas.microsoft.com/office/drawing/2014/main" id="{66EF4CAF-55B3-DE41-9D4B-6C558F034AEA}"/>
                    </a:ext>
                  </a:extLst>
                </p:cNvPr>
                <p:cNvSpPr txBox="1"/>
                <p:nvPr/>
              </p:nvSpPr>
              <p:spPr>
                <a:xfrm>
                  <a:off x="4617403" y="2162160"/>
                  <a:ext cx="301233" cy="184266"/>
                </a:xfrm>
                <a:prstGeom prst="rect">
                  <a:avLst/>
                </a:prstGeom>
                <a:noFill/>
              </p:spPr>
              <p:txBody>
                <a:bodyPr wrap="none" rtlCol="0">
                  <a:spAutoFit/>
                </a:bodyPr>
                <a:lstStyle/>
                <a:p>
                  <a:pPr algn="l"/>
                  <a:r>
                    <a:rPr lang="en-GB" sz="535" spc="0" baseline="0">
                      <a:solidFill>
                        <a:srgbClr val="FFFFFF"/>
                      </a:solidFill>
                      <a:latin typeface="Open Sans"/>
                      <a:ea typeface="Open Sans"/>
                      <a:cs typeface="Open Sans"/>
                      <a:sym typeface="Open Sans"/>
                      <a:rtl val="0"/>
                    </a:rPr>
                    <a:t>c-m</a:t>
                  </a:r>
                </a:p>
              </p:txBody>
            </p:sp>
            <p:sp>
              <p:nvSpPr>
                <p:cNvPr id="144" name="Freeform 143">
                  <a:extLst>
                    <a:ext uri="{FF2B5EF4-FFF2-40B4-BE49-F238E27FC236}">
                      <a16:creationId xmlns:a16="http://schemas.microsoft.com/office/drawing/2014/main" id="{87111321-7CF7-E944-8178-D2057B9FED20}"/>
                    </a:ext>
                  </a:extLst>
                </p:cNvPr>
                <p:cNvSpPr/>
                <p:nvPr/>
              </p:nvSpPr>
              <p:spPr>
                <a:xfrm>
                  <a:off x="4642018" y="1988544"/>
                  <a:ext cx="247905" cy="232199"/>
                </a:xfrm>
                <a:custGeom>
                  <a:avLst/>
                  <a:gdLst>
                    <a:gd name="connsiteX0" fmla="*/ 123650 w 247905"/>
                    <a:gd name="connsiteY0" fmla="*/ 133 h 232199"/>
                    <a:gd name="connsiteX1" fmla="*/ 23464 w 247905"/>
                    <a:gd name="connsiteY1" fmla="*/ 47143 h 232199"/>
                    <a:gd name="connsiteX2" fmla="*/ 58 w 247905"/>
                    <a:gd name="connsiteY2" fmla="*/ 150379 h 232199"/>
                    <a:gd name="connsiteX3" fmla="*/ 34802 w 247905"/>
                    <a:gd name="connsiteY3" fmla="*/ 192416 h 232199"/>
                    <a:gd name="connsiteX4" fmla="*/ 67954 w 247905"/>
                    <a:gd name="connsiteY4" fmla="*/ 232199 h 232199"/>
                    <a:gd name="connsiteX5" fmla="*/ 177954 w 247905"/>
                    <a:gd name="connsiteY5" fmla="*/ 232199 h 232199"/>
                    <a:gd name="connsiteX6" fmla="*/ 212963 w 247905"/>
                    <a:gd name="connsiteY6" fmla="*/ 190493 h 232199"/>
                    <a:gd name="connsiteX7" fmla="*/ 247905 w 247905"/>
                    <a:gd name="connsiteY7" fmla="*/ 148788 h 232199"/>
                    <a:gd name="connsiteX8" fmla="*/ 235705 w 247905"/>
                    <a:gd name="connsiteY8" fmla="*/ 97534 h 232199"/>
                    <a:gd name="connsiteX9" fmla="*/ 222444 w 247905"/>
                    <a:gd name="connsiteY9" fmla="*/ 45286 h 232199"/>
                    <a:gd name="connsiteX10" fmla="*/ 123518 w 247905"/>
                    <a:gd name="connsiteY10" fmla="*/ 0 h 232199"/>
                    <a:gd name="connsiteX11" fmla="*/ 129485 w 247905"/>
                    <a:gd name="connsiteY11" fmla="*/ 46944 h 232199"/>
                    <a:gd name="connsiteX12" fmla="*/ 144470 w 247905"/>
                    <a:gd name="connsiteY12" fmla="*/ 54569 h 232199"/>
                    <a:gd name="connsiteX13" fmla="*/ 165886 w 247905"/>
                    <a:gd name="connsiteY13" fmla="*/ 51983 h 232199"/>
                    <a:gd name="connsiteX14" fmla="*/ 166748 w 247905"/>
                    <a:gd name="connsiteY14" fmla="*/ 72604 h 232199"/>
                    <a:gd name="connsiteX15" fmla="*/ 175898 w 247905"/>
                    <a:gd name="connsiteY15" fmla="*/ 91235 h 232199"/>
                    <a:gd name="connsiteX16" fmla="*/ 156007 w 247905"/>
                    <a:gd name="connsiteY16" fmla="*/ 98396 h 232199"/>
                    <a:gd name="connsiteX17" fmla="*/ 140293 w 247905"/>
                    <a:gd name="connsiteY17" fmla="*/ 112453 h 232199"/>
                    <a:gd name="connsiteX18" fmla="*/ 127032 w 247905"/>
                    <a:gd name="connsiteY18" fmla="*/ 96274 h 232199"/>
                    <a:gd name="connsiteX19" fmla="*/ 108135 w 247905"/>
                    <a:gd name="connsiteY19" fmla="*/ 86329 h 232199"/>
                    <a:gd name="connsiteX20" fmla="*/ 120136 w 247905"/>
                    <a:gd name="connsiteY20" fmla="*/ 69222 h 232199"/>
                    <a:gd name="connsiteX21" fmla="*/ 124181 w 247905"/>
                    <a:gd name="connsiteY21" fmla="*/ 48999 h 232199"/>
                    <a:gd name="connsiteX22" fmla="*/ 127695 w 247905"/>
                    <a:gd name="connsiteY22" fmla="*/ 47342 h 232199"/>
                    <a:gd name="connsiteX23" fmla="*/ 129949 w 247905"/>
                    <a:gd name="connsiteY23" fmla="*/ 46944 h 232199"/>
                    <a:gd name="connsiteX24" fmla="*/ 142746 w 247905"/>
                    <a:gd name="connsiteY24" fmla="*/ 60205 h 232199"/>
                    <a:gd name="connsiteX25" fmla="*/ 137176 w 247905"/>
                    <a:gd name="connsiteY25" fmla="*/ 61000 h 232199"/>
                    <a:gd name="connsiteX26" fmla="*/ 124479 w 247905"/>
                    <a:gd name="connsiteY26" fmla="*/ 82687 h 232199"/>
                    <a:gd name="connsiteX27" fmla="*/ 124645 w 247905"/>
                    <a:gd name="connsiteY27" fmla="*/ 83279 h 232199"/>
                    <a:gd name="connsiteX28" fmla="*/ 147984 w 247905"/>
                    <a:gd name="connsiteY28" fmla="*/ 95214 h 232199"/>
                    <a:gd name="connsiteX29" fmla="*/ 160715 w 247905"/>
                    <a:gd name="connsiteY29" fmla="*/ 73657 h 232199"/>
                    <a:gd name="connsiteX30" fmla="*/ 160516 w 247905"/>
                    <a:gd name="connsiteY30" fmla="*/ 72935 h 232199"/>
                    <a:gd name="connsiteX31" fmla="*/ 142414 w 247905"/>
                    <a:gd name="connsiteY31" fmla="*/ 60470 h 232199"/>
                    <a:gd name="connsiteX32" fmla="*/ 68617 w 247905"/>
                    <a:gd name="connsiteY32" fmla="*/ 90970 h 232199"/>
                    <a:gd name="connsiteX33" fmla="*/ 72330 w 247905"/>
                    <a:gd name="connsiteY33" fmla="*/ 91633 h 232199"/>
                    <a:gd name="connsiteX34" fmla="*/ 80618 w 247905"/>
                    <a:gd name="connsiteY34" fmla="*/ 109734 h 232199"/>
                    <a:gd name="connsiteX35" fmla="*/ 98919 w 247905"/>
                    <a:gd name="connsiteY35" fmla="*/ 118951 h 232199"/>
                    <a:gd name="connsiteX36" fmla="*/ 86652 w 247905"/>
                    <a:gd name="connsiteY36" fmla="*/ 134798 h 232199"/>
                    <a:gd name="connsiteX37" fmla="*/ 87448 w 247905"/>
                    <a:gd name="connsiteY37" fmla="*/ 154689 h 232199"/>
                    <a:gd name="connsiteX38" fmla="*/ 66893 w 247905"/>
                    <a:gd name="connsiteY38" fmla="*/ 152501 h 232199"/>
                    <a:gd name="connsiteX39" fmla="*/ 49389 w 247905"/>
                    <a:gd name="connsiteY39" fmla="*/ 163043 h 232199"/>
                    <a:gd name="connsiteX40" fmla="*/ 41101 w 247905"/>
                    <a:gd name="connsiteY40" fmla="*/ 144942 h 232199"/>
                    <a:gd name="connsiteX41" fmla="*/ 22801 w 247905"/>
                    <a:gd name="connsiteY41" fmla="*/ 135792 h 232199"/>
                    <a:gd name="connsiteX42" fmla="*/ 35067 w 247905"/>
                    <a:gd name="connsiteY42" fmla="*/ 119879 h 232199"/>
                    <a:gd name="connsiteX43" fmla="*/ 34205 w 247905"/>
                    <a:gd name="connsiteY43" fmla="*/ 99988 h 232199"/>
                    <a:gd name="connsiteX44" fmla="*/ 54826 w 247905"/>
                    <a:gd name="connsiteY44" fmla="*/ 102176 h 232199"/>
                    <a:gd name="connsiteX45" fmla="*/ 68617 w 247905"/>
                    <a:gd name="connsiteY45" fmla="*/ 90970 h 232199"/>
                    <a:gd name="connsiteX46" fmla="*/ 156935 w 247905"/>
                    <a:gd name="connsiteY46" fmla="*/ 103369 h 232199"/>
                    <a:gd name="connsiteX47" fmla="*/ 161179 w 247905"/>
                    <a:gd name="connsiteY47" fmla="*/ 104297 h 232199"/>
                    <a:gd name="connsiteX48" fmla="*/ 167478 w 247905"/>
                    <a:gd name="connsiteY48" fmla="*/ 126907 h 232199"/>
                    <a:gd name="connsiteX49" fmla="*/ 191414 w 247905"/>
                    <a:gd name="connsiteY49" fmla="*/ 131880 h 232199"/>
                    <a:gd name="connsiteX50" fmla="*/ 179081 w 247905"/>
                    <a:gd name="connsiteY50" fmla="*/ 152103 h 232199"/>
                    <a:gd name="connsiteX51" fmla="*/ 192342 w 247905"/>
                    <a:gd name="connsiteY51" fmla="*/ 171994 h 232199"/>
                    <a:gd name="connsiteX52" fmla="*/ 168671 w 247905"/>
                    <a:gd name="connsiteY52" fmla="*/ 178028 h 232199"/>
                    <a:gd name="connsiteX53" fmla="*/ 163433 w 247905"/>
                    <a:gd name="connsiteY53" fmla="*/ 200837 h 232199"/>
                    <a:gd name="connsiteX54" fmla="*/ 142282 w 247905"/>
                    <a:gd name="connsiteY54" fmla="*/ 189101 h 232199"/>
                    <a:gd name="connsiteX55" fmla="*/ 121661 w 247905"/>
                    <a:gd name="connsiteY55" fmla="*/ 201699 h 232199"/>
                    <a:gd name="connsiteX56" fmla="*/ 115362 w 247905"/>
                    <a:gd name="connsiteY56" fmla="*/ 179155 h 232199"/>
                    <a:gd name="connsiteX57" fmla="*/ 91426 w 247905"/>
                    <a:gd name="connsiteY57" fmla="*/ 174182 h 232199"/>
                    <a:gd name="connsiteX58" fmla="*/ 103759 w 247905"/>
                    <a:gd name="connsiteY58" fmla="*/ 154291 h 232199"/>
                    <a:gd name="connsiteX59" fmla="*/ 90498 w 247905"/>
                    <a:gd name="connsiteY59" fmla="*/ 134400 h 232199"/>
                    <a:gd name="connsiteX60" fmla="*/ 114169 w 247905"/>
                    <a:gd name="connsiteY60" fmla="*/ 128432 h 232199"/>
                    <a:gd name="connsiteX61" fmla="*/ 119407 w 247905"/>
                    <a:gd name="connsiteY61" fmla="*/ 105623 h 232199"/>
                    <a:gd name="connsiteX62" fmla="*/ 140558 w 247905"/>
                    <a:gd name="connsiteY62" fmla="*/ 117359 h 232199"/>
                    <a:gd name="connsiteX63" fmla="*/ 156935 w 247905"/>
                    <a:gd name="connsiteY63" fmla="*/ 104098 h 232199"/>
                    <a:gd name="connsiteX64" fmla="*/ 60860 w 247905"/>
                    <a:gd name="connsiteY64" fmla="*/ 109403 h 232199"/>
                    <a:gd name="connsiteX65" fmla="*/ 43840 w 247905"/>
                    <a:gd name="connsiteY65" fmla="*/ 128146 h 232199"/>
                    <a:gd name="connsiteX66" fmla="*/ 62584 w 247905"/>
                    <a:gd name="connsiteY66" fmla="*/ 145166 h 232199"/>
                    <a:gd name="connsiteX67" fmla="*/ 79624 w 247905"/>
                    <a:gd name="connsiteY67" fmla="*/ 127305 h 232199"/>
                    <a:gd name="connsiteX68" fmla="*/ 60749 w 247905"/>
                    <a:gd name="connsiteY68" fmla="*/ 109462 h 232199"/>
                    <a:gd name="connsiteX69" fmla="*/ 60528 w 247905"/>
                    <a:gd name="connsiteY69" fmla="*/ 109469 h 232199"/>
                    <a:gd name="connsiteX70" fmla="*/ 140889 w 247905"/>
                    <a:gd name="connsiteY70" fmla="*/ 126775 h 232199"/>
                    <a:gd name="connsiteX71" fmla="*/ 115448 w 247905"/>
                    <a:gd name="connsiteY71" fmla="*/ 154336 h 232199"/>
                    <a:gd name="connsiteX72" fmla="*/ 143011 w 247905"/>
                    <a:gd name="connsiteY72" fmla="*/ 179776 h 232199"/>
                    <a:gd name="connsiteX73" fmla="*/ 168472 w 247905"/>
                    <a:gd name="connsiteY73" fmla="*/ 153297 h 232199"/>
                    <a:gd name="connsiteX74" fmla="*/ 141035 w 247905"/>
                    <a:gd name="connsiteY74" fmla="*/ 126772 h 232199"/>
                    <a:gd name="connsiteX75" fmla="*/ 140889 w 247905"/>
                    <a:gd name="connsiteY75" fmla="*/ 126775 h 23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47905" h="232199">
                      <a:moveTo>
                        <a:pt x="123650" y="133"/>
                      </a:moveTo>
                      <a:cubicBezTo>
                        <a:pt x="120202" y="133"/>
                        <a:pt x="24724" y="44822"/>
                        <a:pt x="23464" y="47143"/>
                      </a:cubicBezTo>
                      <a:cubicBezTo>
                        <a:pt x="20480" y="52646"/>
                        <a:pt x="-1268" y="148257"/>
                        <a:pt x="58" y="150379"/>
                      </a:cubicBezTo>
                      <a:cubicBezTo>
                        <a:pt x="1384" y="152501"/>
                        <a:pt x="16435" y="170271"/>
                        <a:pt x="34802" y="192416"/>
                      </a:cubicBezTo>
                      <a:lnTo>
                        <a:pt x="67954" y="232199"/>
                      </a:lnTo>
                      <a:lnTo>
                        <a:pt x="177954" y="232199"/>
                      </a:lnTo>
                      <a:lnTo>
                        <a:pt x="212963" y="190493"/>
                      </a:lnTo>
                      <a:lnTo>
                        <a:pt x="247905" y="148788"/>
                      </a:lnTo>
                      <a:lnTo>
                        <a:pt x="235705" y="97534"/>
                      </a:lnTo>
                      <a:cubicBezTo>
                        <a:pt x="229075" y="69355"/>
                        <a:pt x="222908" y="45817"/>
                        <a:pt x="222444" y="45286"/>
                      </a:cubicBezTo>
                      <a:cubicBezTo>
                        <a:pt x="220720" y="43695"/>
                        <a:pt x="125374" y="66"/>
                        <a:pt x="123518" y="0"/>
                      </a:cubicBezTo>
                      <a:close/>
                      <a:moveTo>
                        <a:pt x="129485" y="46944"/>
                      </a:moveTo>
                      <a:cubicBezTo>
                        <a:pt x="134126" y="46944"/>
                        <a:pt x="134590" y="53574"/>
                        <a:pt x="144470" y="54569"/>
                      </a:cubicBezTo>
                      <a:cubicBezTo>
                        <a:pt x="157399" y="55497"/>
                        <a:pt x="156007" y="44026"/>
                        <a:pt x="165886" y="51983"/>
                      </a:cubicBezTo>
                      <a:cubicBezTo>
                        <a:pt x="175766" y="59939"/>
                        <a:pt x="163698" y="60603"/>
                        <a:pt x="166748" y="72604"/>
                      </a:cubicBezTo>
                      <a:cubicBezTo>
                        <a:pt x="169798" y="84605"/>
                        <a:pt x="180805" y="79765"/>
                        <a:pt x="175898" y="91235"/>
                      </a:cubicBezTo>
                      <a:cubicBezTo>
                        <a:pt x="170992" y="102706"/>
                        <a:pt x="166682" y="91898"/>
                        <a:pt x="156007" y="98396"/>
                      </a:cubicBezTo>
                      <a:cubicBezTo>
                        <a:pt x="145332" y="104894"/>
                        <a:pt x="153156" y="113381"/>
                        <a:pt x="140293" y="112453"/>
                      </a:cubicBezTo>
                      <a:cubicBezTo>
                        <a:pt x="127430" y="111525"/>
                        <a:pt x="136779" y="104297"/>
                        <a:pt x="127032" y="96274"/>
                      </a:cubicBezTo>
                      <a:cubicBezTo>
                        <a:pt x="117285" y="88252"/>
                        <a:pt x="111185" y="98330"/>
                        <a:pt x="108135" y="86329"/>
                      </a:cubicBezTo>
                      <a:cubicBezTo>
                        <a:pt x="105085" y="74328"/>
                        <a:pt x="115163" y="80627"/>
                        <a:pt x="120136" y="69222"/>
                      </a:cubicBezTo>
                      <a:cubicBezTo>
                        <a:pt x="125109" y="57818"/>
                        <a:pt x="113174" y="55497"/>
                        <a:pt x="124181" y="48999"/>
                      </a:cubicBezTo>
                      <a:cubicBezTo>
                        <a:pt x="125288" y="48322"/>
                        <a:pt x="126468" y="47765"/>
                        <a:pt x="127695" y="47342"/>
                      </a:cubicBezTo>
                      <a:cubicBezTo>
                        <a:pt x="128424" y="47097"/>
                        <a:pt x="129180" y="46963"/>
                        <a:pt x="129949" y="46944"/>
                      </a:cubicBezTo>
                      <a:close/>
                      <a:moveTo>
                        <a:pt x="142746" y="60205"/>
                      </a:moveTo>
                      <a:cubicBezTo>
                        <a:pt x="140863" y="60199"/>
                        <a:pt x="138986" y="60467"/>
                        <a:pt x="137176" y="61000"/>
                      </a:cubicBezTo>
                      <a:cubicBezTo>
                        <a:pt x="127682" y="63483"/>
                        <a:pt x="121999" y="73192"/>
                        <a:pt x="124479" y="82687"/>
                      </a:cubicBezTo>
                      <a:cubicBezTo>
                        <a:pt x="124532" y="82885"/>
                        <a:pt x="124585" y="83082"/>
                        <a:pt x="124645" y="83279"/>
                      </a:cubicBezTo>
                      <a:cubicBezTo>
                        <a:pt x="127953" y="92884"/>
                        <a:pt x="138264" y="98156"/>
                        <a:pt x="147984" y="95214"/>
                      </a:cubicBezTo>
                      <a:cubicBezTo>
                        <a:pt x="157452" y="92778"/>
                        <a:pt x="163155" y="83126"/>
                        <a:pt x="160715" y="73657"/>
                      </a:cubicBezTo>
                      <a:cubicBezTo>
                        <a:pt x="160655" y="73415"/>
                        <a:pt x="160589" y="73175"/>
                        <a:pt x="160516" y="72935"/>
                      </a:cubicBezTo>
                      <a:cubicBezTo>
                        <a:pt x="157857" y="65272"/>
                        <a:pt x="150523" y="60224"/>
                        <a:pt x="142414" y="60470"/>
                      </a:cubicBezTo>
                      <a:close/>
                      <a:moveTo>
                        <a:pt x="68617" y="90970"/>
                      </a:moveTo>
                      <a:cubicBezTo>
                        <a:pt x="69880" y="91013"/>
                        <a:pt x="71130" y="91237"/>
                        <a:pt x="72330" y="91633"/>
                      </a:cubicBezTo>
                      <a:cubicBezTo>
                        <a:pt x="84199" y="95081"/>
                        <a:pt x="72330" y="101048"/>
                        <a:pt x="80618" y="109734"/>
                      </a:cubicBezTo>
                      <a:cubicBezTo>
                        <a:pt x="88907" y="118420"/>
                        <a:pt x="96134" y="107347"/>
                        <a:pt x="98919" y="118951"/>
                      </a:cubicBezTo>
                      <a:cubicBezTo>
                        <a:pt x="101703" y="130554"/>
                        <a:pt x="90299" y="123459"/>
                        <a:pt x="86652" y="134798"/>
                      </a:cubicBezTo>
                      <a:cubicBezTo>
                        <a:pt x="83005" y="146136"/>
                        <a:pt x="96598" y="146467"/>
                        <a:pt x="87448" y="154689"/>
                      </a:cubicBezTo>
                      <a:cubicBezTo>
                        <a:pt x="78298" y="162911"/>
                        <a:pt x="79027" y="149849"/>
                        <a:pt x="66893" y="152501"/>
                      </a:cubicBezTo>
                      <a:cubicBezTo>
                        <a:pt x="54760" y="155153"/>
                        <a:pt x="61257" y="166557"/>
                        <a:pt x="49389" y="163043"/>
                      </a:cubicBezTo>
                      <a:cubicBezTo>
                        <a:pt x="37520" y="159529"/>
                        <a:pt x="49389" y="153628"/>
                        <a:pt x="41101" y="144942"/>
                      </a:cubicBezTo>
                      <a:cubicBezTo>
                        <a:pt x="32813" y="136256"/>
                        <a:pt x="25585" y="147329"/>
                        <a:pt x="22801" y="135792"/>
                      </a:cubicBezTo>
                      <a:cubicBezTo>
                        <a:pt x="20016" y="124255"/>
                        <a:pt x="31420" y="131217"/>
                        <a:pt x="35067" y="119879"/>
                      </a:cubicBezTo>
                      <a:cubicBezTo>
                        <a:pt x="38714" y="108541"/>
                        <a:pt x="25121" y="108209"/>
                        <a:pt x="34205" y="99988"/>
                      </a:cubicBezTo>
                      <a:cubicBezTo>
                        <a:pt x="43289" y="91766"/>
                        <a:pt x="42692" y="104894"/>
                        <a:pt x="54826" y="102176"/>
                      </a:cubicBezTo>
                      <a:cubicBezTo>
                        <a:pt x="65435" y="99855"/>
                        <a:pt x="61456" y="90904"/>
                        <a:pt x="68617" y="90970"/>
                      </a:cubicBezTo>
                      <a:close/>
                      <a:moveTo>
                        <a:pt x="156935" y="103369"/>
                      </a:moveTo>
                      <a:cubicBezTo>
                        <a:pt x="158387" y="103450"/>
                        <a:pt x="159819" y="103764"/>
                        <a:pt x="161179" y="104297"/>
                      </a:cubicBezTo>
                      <a:cubicBezTo>
                        <a:pt x="174837" y="109403"/>
                        <a:pt x="156803" y="117558"/>
                        <a:pt x="167478" y="126907"/>
                      </a:cubicBezTo>
                      <a:cubicBezTo>
                        <a:pt x="178153" y="136256"/>
                        <a:pt x="185446" y="119017"/>
                        <a:pt x="191414" y="131880"/>
                      </a:cubicBezTo>
                      <a:cubicBezTo>
                        <a:pt x="197381" y="144743"/>
                        <a:pt x="178749" y="138046"/>
                        <a:pt x="179081" y="152103"/>
                      </a:cubicBezTo>
                      <a:cubicBezTo>
                        <a:pt x="179412" y="166160"/>
                        <a:pt x="197646" y="158734"/>
                        <a:pt x="192342" y="171994"/>
                      </a:cubicBezTo>
                      <a:cubicBezTo>
                        <a:pt x="187038" y="185255"/>
                        <a:pt x="179081" y="167884"/>
                        <a:pt x="168671" y="178028"/>
                      </a:cubicBezTo>
                      <a:cubicBezTo>
                        <a:pt x="158261" y="188173"/>
                        <a:pt x="176893" y="195201"/>
                        <a:pt x="163433" y="200837"/>
                      </a:cubicBezTo>
                      <a:cubicBezTo>
                        <a:pt x="149973" y="206473"/>
                        <a:pt x="156803" y="188770"/>
                        <a:pt x="142282" y="189101"/>
                      </a:cubicBezTo>
                      <a:cubicBezTo>
                        <a:pt x="127761" y="189433"/>
                        <a:pt x="135651" y="206804"/>
                        <a:pt x="121661" y="201699"/>
                      </a:cubicBezTo>
                      <a:cubicBezTo>
                        <a:pt x="107671" y="196594"/>
                        <a:pt x="125971" y="188836"/>
                        <a:pt x="115362" y="179155"/>
                      </a:cubicBezTo>
                      <a:cubicBezTo>
                        <a:pt x="104753" y="169475"/>
                        <a:pt x="97394" y="186979"/>
                        <a:pt x="91426" y="174182"/>
                      </a:cubicBezTo>
                      <a:cubicBezTo>
                        <a:pt x="85459" y="161386"/>
                        <a:pt x="104090" y="167950"/>
                        <a:pt x="103759" y="154291"/>
                      </a:cubicBezTo>
                      <a:cubicBezTo>
                        <a:pt x="103427" y="140632"/>
                        <a:pt x="85193" y="147661"/>
                        <a:pt x="90498" y="134400"/>
                      </a:cubicBezTo>
                      <a:cubicBezTo>
                        <a:pt x="95802" y="121139"/>
                        <a:pt x="103759" y="138577"/>
                        <a:pt x="114169" y="128432"/>
                      </a:cubicBezTo>
                      <a:cubicBezTo>
                        <a:pt x="124578" y="118288"/>
                        <a:pt x="105947" y="111259"/>
                        <a:pt x="119407" y="105623"/>
                      </a:cubicBezTo>
                      <a:cubicBezTo>
                        <a:pt x="132867" y="99988"/>
                        <a:pt x="126037" y="117625"/>
                        <a:pt x="140558" y="117359"/>
                      </a:cubicBezTo>
                      <a:cubicBezTo>
                        <a:pt x="153421" y="117359"/>
                        <a:pt x="149045" y="103701"/>
                        <a:pt x="156935" y="104098"/>
                      </a:cubicBezTo>
                      <a:close/>
                      <a:moveTo>
                        <a:pt x="60860" y="109403"/>
                      </a:moveTo>
                      <a:cubicBezTo>
                        <a:pt x="50984" y="109879"/>
                        <a:pt x="43364" y="118270"/>
                        <a:pt x="43840" y="128146"/>
                      </a:cubicBezTo>
                      <a:cubicBezTo>
                        <a:pt x="44316" y="138022"/>
                        <a:pt x="52708" y="145642"/>
                        <a:pt x="62584" y="145166"/>
                      </a:cubicBezTo>
                      <a:cubicBezTo>
                        <a:pt x="72116" y="144706"/>
                        <a:pt x="79613" y="136849"/>
                        <a:pt x="79624" y="127305"/>
                      </a:cubicBezTo>
                      <a:cubicBezTo>
                        <a:pt x="79339" y="117166"/>
                        <a:pt x="70888" y="109177"/>
                        <a:pt x="60749" y="109462"/>
                      </a:cubicBezTo>
                      <a:cubicBezTo>
                        <a:pt x="60675" y="109464"/>
                        <a:pt x="60602" y="109466"/>
                        <a:pt x="60528" y="109469"/>
                      </a:cubicBezTo>
                      <a:close/>
                      <a:moveTo>
                        <a:pt x="140889" y="126775"/>
                      </a:moveTo>
                      <a:cubicBezTo>
                        <a:pt x="126256" y="127361"/>
                        <a:pt x="114865" y="139700"/>
                        <a:pt x="115448" y="154336"/>
                      </a:cubicBezTo>
                      <a:cubicBezTo>
                        <a:pt x="116038" y="168972"/>
                        <a:pt x="128378" y="180362"/>
                        <a:pt x="143011" y="179776"/>
                      </a:cubicBezTo>
                      <a:cubicBezTo>
                        <a:pt x="157227" y="179207"/>
                        <a:pt x="168459" y="167524"/>
                        <a:pt x="168472" y="153297"/>
                      </a:cubicBezTo>
                      <a:cubicBezTo>
                        <a:pt x="168220" y="138395"/>
                        <a:pt x="155934" y="126519"/>
                        <a:pt x="141035" y="126772"/>
                      </a:cubicBezTo>
                      <a:cubicBezTo>
                        <a:pt x="140982" y="126773"/>
                        <a:pt x="140936" y="126773"/>
                        <a:pt x="140889" y="126775"/>
                      </a:cubicBezTo>
                      <a:close/>
                    </a:path>
                  </a:pathLst>
                </a:custGeom>
                <a:solidFill>
                  <a:srgbClr val="FFFFFF"/>
                </a:solidFill>
                <a:ln w="6626" cap="flat">
                  <a:noFill/>
                  <a:prstDash val="solid"/>
                  <a:miter/>
                </a:ln>
              </p:spPr>
              <p:txBody>
                <a:bodyPr rtlCol="0" anchor="ctr"/>
                <a:lstStyle/>
                <a:p>
                  <a:endParaRPr lang="en-GB"/>
                </a:p>
              </p:txBody>
            </p:sp>
          </p:grpSp>
          <p:grpSp>
            <p:nvGrpSpPr>
              <p:cNvPr id="145" name="Content Placeholder 4">
                <a:extLst>
                  <a:ext uri="{FF2B5EF4-FFF2-40B4-BE49-F238E27FC236}">
                    <a16:creationId xmlns:a16="http://schemas.microsoft.com/office/drawing/2014/main" id="{12892E3E-ADAF-824C-8B0C-A1DBF648F9CA}"/>
                  </a:ext>
                </a:extLst>
              </p:cNvPr>
              <p:cNvGrpSpPr/>
              <p:nvPr/>
            </p:nvGrpSpPr>
            <p:grpSpPr>
              <a:xfrm>
                <a:off x="4597518" y="1981920"/>
                <a:ext cx="446841" cy="413536"/>
                <a:chOff x="4597518" y="1981920"/>
                <a:chExt cx="446841" cy="413536"/>
              </a:xfrm>
            </p:grpSpPr>
            <p:grpSp>
              <p:nvGrpSpPr>
                <p:cNvPr id="146" name="Content Placeholder 4">
                  <a:extLst>
                    <a:ext uri="{FF2B5EF4-FFF2-40B4-BE49-F238E27FC236}">
                      <a16:creationId xmlns:a16="http://schemas.microsoft.com/office/drawing/2014/main" id="{701226A6-3F33-9341-AB50-CE44714B41C5}"/>
                    </a:ext>
                  </a:extLst>
                </p:cNvPr>
                <p:cNvGrpSpPr/>
                <p:nvPr/>
              </p:nvGrpSpPr>
              <p:grpSpPr>
                <a:xfrm>
                  <a:off x="4597518" y="1981920"/>
                  <a:ext cx="446841" cy="413536"/>
                  <a:chOff x="4597518" y="1981920"/>
                  <a:chExt cx="446841" cy="413536"/>
                </a:xfrm>
              </p:grpSpPr>
              <p:sp>
                <p:nvSpPr>
                  <p:cNvPr id="147" name="Freeform 146">
                    <a:extLst>
                      <a:ext uri="{FF2B5EF4-FFF2-40B4-BE49-F238E27FC236}">
                        <a16:creationId xmlns:a16="http://schemas.microsoft.com/office/drawing/2014/main" id="{B2A87335-172F-BB48-97EB-CF88E16EE613}"/>
                      </a:ext>
                    </a:extLst>
                  </p:cNvPr>
                  <p:cNvSpPr/>
                  <p:nvPr/>
                </p:nvSpPr>
                <p:spPr>
                  <a:xfrm>
                    <a:off x="4609301" y="1992879"/>
                    <a:ext cx="422955" cy="391704"/>
                  </a:xfrm>
                  <a:custGeom>
                    <a:avLst/>
                    <a:gdLst>
                      <a:gd name="connsiteX0" fmla="*/ 209975 w 422955"/>
                      <a:gd name="connsiteY0" fmla="*/ 41 h 391704"/>
                      <a:gd name="connsiteX1" fmla="*/ 199234 w 422955"/>
                      <a:gd name="connsiteY1" fmla="*/ 2627 h 391704"/>
                      <a:gd name="connsiteX2" fmla="*/ 52170 w 422955"/>
                      <a:gd name="connsiteY2" fmla="*/ 69661 h 391704"/>
                      <a:gd name="connsiteX3" fmla="*/ 36986 w 422955"/>
                      <a:gd name="connsiteY3" fmla="*/ 87696 h 391704"/>
                      <a:gd name="connsiteX4" fmla="*/ 718 w 422955"/>
                      <a:gd name="connsiteY4" fmla="*/ 238340 h 391704"/>
                      <a:gd name="connsiteX5" fmla="*/ 4497 w 422955"/>
                      <a:gd name="connsiteY5" fmla="*/ 258762 h 391704"/>
                      <a:gd name="connsiteX6" fmla="*/ 6088 w 422955"/>
                      <a:gd name="connsiteY6" fmla="*/ 260884 h 391704"/>
                      <a:gd name="connsiteX7" fmla="*/ 107866 w 422955"/>
                      <a:gd name="connsiteY7" fmla="*/ 381691 h 391704"/>
                      <a:gd name="connsiteX8" fmla="*/ 129879 w 422955"/>
                      <a:gd name="connsiteY8" fmla="*/ 391703 h 391704"/>
                      <a:gd name="connsiteX9" fmla="*/ 293121 w 422955"/>
                      <a:gd name="connsiteY9" fmla="*/ 391703 h 391704"/>
                      <a:gd name="connsiteX10" fmla="*/ 315068 w 422955"/>
                      <a:gd name="connsiteY10" fmla="*/ 381691 h 391704"/>
                      <a:gd name="connsiteX11" fmla="*/ 416846 w 422955"/>
                      <a:gd name="connsiteY11" fmla="*/ 260950 h 391704"/>
                      <a:gd name="connsiteX12" fmla="*/ 422283 w 422955"/>
                      <a:gd name="connsiteY12" fmla="*/ 238406 h 391704"/>
                      <a:gd name="connsiteX13" fmla="*/ 385948 w 422955"/>
                      <a:gd name="connsiteY13" fmla="*/ 87762 h 391704"/>
                      <a:gd name="connsiteX14" fmla="*/ 370698 w 422955"/>
                      <a:gd name="connsiteY14" fmla="*/ 69727 h 391704"/>
                      <a:gd name="connsiteX15" fmla="*/ 223634 w 422955"/>
                      <a:gd name="connsiteY15" fmla="*/ 2627 h 391704"/>
                      <a:gd name="connsiteX16" fmla="*/ 209975 w 422955"/>
                      <a:gd name="connsiteY16" fmla="*/ 41 h 39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2955" h="391704">
                        <a:moveTo>
                          <a:pt x="209975" y="41"/>
                        </a:moveTo>
                        <a:cubicBezTo>
                          <a:pt x="206262" y="199"/>
                          <a:pt x="202615" y="1077"/>
                          <a:pt x="199234" y="2627"/>
                        </a:cubicBezTo>
                        <a:lnTo>
                          <a:pt x="52170" y="69661"/>
                        </a:lnTo>
                        <a:cubicBezTo>
                          <a:pt x="44568" y="72969"/>
                          <a:pt x="38950" y="79642"/>
                          <a:pt x="36986" y="87696"/>
                        </a:cubicBezTo>
                        <a:lnTo>
                          <a:pt x="718" y="238340"/>
                        </a:lnTo>
                        <a:cubicBezTo>
                          <a:pt x="-991" y="245375"/>
                          <a:pt x="384" y="252808"/>
                          <a:pt x="4497" y="258762"/>
                        </a:cubicBezTo>
                        <a:lnTo>
                          <a:pt x="6088" y="260884"/>
                        </a:lnTo>
                        <a:lnTo>
                          <a:pt x="107866" y="381691"/>
                        </a:lnTo>
                        <a:cubicBezTo>
                          <a:pt x="113394" y="388076"/>
                          <a:pt x="121432" y="391736"/>
                          <a:pt x="129879" y="391703"/>
                        </a:cubicBezTo>
                        <a:lnTo>
                          <a:pt x="293121" y="391703"/>
                        </a:lnTo>
                        <a:cubicBezTo>
                          <a:pt x="301555" y="391776"/>
                          <a:pt x="309591" y="388109"/>
                          <a:pt x="315068" y="381691"/>
                        </a:cubicBezTo>
                        <a:lnTo>
                          <a:pt x="416846" y="260950"/>
                        </a:lnTo>
                        <a:cubicBezTo>
                          <a:pt x="422117" y="254717"/>
                          <a:pt x="424133" y="246356"/>
                          <a:pt x="422283" y="238406"/>
                        </a:cubicBezTo>
                        <a:lnTo>
                          <a:pt x="385948" y="87762"/>
                        </a:lnTo>
                        <a:cubicBezTo>
                          <a:pt x="383893" y="79732"/>
                          <a:pt x="378277" y="73085"/>
                          <a:pt x="370698" y="69727"/>
                        </a:cubicBezTo>
                        <a:lnTo>
                          <a:pt x="223634" y="2627"/>
                        </a:lnTo>
                        <a:cubicBezTo>
                          <a:pt x="219357" y="679"/>
                          <a:pt x="214670" y="-208"/>
                          <a:pt x="209975" y="41"/>
                        </a:cubicBezTo>
                        <a:close/>
                      </a:path>
                    </a:pathLst>
                  </a:custGeom>
                  <a:solidFill>
                    <a:srgbClr val="326CE5"/>
                  </a:solidFill>
                  <a:ln w="6626" cap="flat">
                    <a:noFill/>
                    <a:prstDash val="solid"/>
                    <a:miter/>
                  </a:ln>
                </p:spPr>
                <p:txBody>
                  <a:bodyPr rtlCol="0" anchor="ctr"/>
                  <a:lstStyle/>
                  <a:p>
                    <a:endParaRPr lang="en-GB"/>
                  </a:p>
                </p:txBody>
              </p:sp>
              <p:sp>
                <p:nvSpPr>
                  <p:cNvPr id="148" name="Freeform 147">
                    <a:extLst>
                      <a:ext uri="{FF2B5EF4-FFF2-40B4-BE49-F238E27FC236}">
                        <a16:creationId xmlns:a16="http://schemas.microsoft.com/office/drawing/2014/main" id="{E7E81007-3CEE-DC4D-A2C5-2CB05D519565}"/>
                      </a:ext>
                    </a:extLst>
                  </p:cNvPr>
                  <p:cNvSpPr/>
                  <p:nvPr/>
                </p:nvSpPr>
                <p:spPr>
                  <a:xfrm>
                    <a:off x="4597518" y="1981920"/>
                    <a:ext cx="446841" cy="413536"/>
                  </a:xfrm>
                  <a:custGeom>
                    <a:avLst/>
                    <a:gdLst>
                      <a:gd name="connsiteX0" fmla="*/ 221691 w 446841"/>
                      <a:gd name="connsiteY0" fmla="*/ 60 h 413536"/>
                      <a:gd name="connsiteX1" fmla="*/ 210353 w 446841"/>
                      <a:gd name="connsiteY1" fmla="*/ 2844 h 413536"/>
                      <a:gd name="connsiteX2" fmla="*/ 55134 w 446841"/>
                      <a:gd name="connsiteY2" fmla="*/ 73591 h 413536"/>
                      <a:gd name="connsiteX3" fmla="*/ 39022 w 446841"/>
                      <a:gd name="connsiteY3" fmla="*/ 92687 h 413536"/>
                      <a:gd name="connsiteX4" fmla="*/ 764 w 446841"/>
                      <a:gd name="connsiteY4" fmla="*/ 251819 h 413536"/>
                      <a:gd name="connsiteX5" fmla="*/ 4808 w 446841"/>
                      <a:gd name="connsiteY5" fmla="*/ 273368 h 413536"/>
                      <a:gd name="connsiteX6" fmla="*/ 6466 w 446841"/>
                      <a:gd name="connsiteY6" fmla="*/ 275622 h 413536"/>
                      <a:gd name="connsiteX7" fmla="*/ 114079 w 446841"/>
                      <a:gd name="connsiteY7" fmla="*/ 402993 h 413536"/>
                      <a:gd name="connsiteX8" fmla="*/ 137352 w 446841"/>
                      <a:gd name="connsiteY8" fmla="*/ 413536 h 413536"/>
                      <a:gd name="connsiteX9" fmla="*/ 309744 w 446841"/>
                      <a:gd name="connsiteY9" fmla="*/ 413536 h 413536"/>
                      <a:gd name="connsiteX10" fmla="*/ 332951 w 446841"/>
                      <a:gd name="connsiteY10" fmla="*/ 402927 h 413536"/>
                      <a:gd name="connsiteX11" fmla="*/ 440364 w 446841"/>
                      <a:gd name="connsiteY11" fmla="*/ 275423 h 413536"/>
                      <a:gd name="connsiteX12" fmla="*/ 446066 w 446841"/>
                      <a:gd name="connsiteY12" fmla="*/ 251686 h 413536"/>
                      <a:gd name="connsiteX13" fmla="*/ 407742 w 446841"/>
                      <a:gd name="connsiteY13" fmla="*/ 92555 h 413536"/>
                      <a:gd name="connsiteX14" fmla="*/ 391696 w 446841"/>
                      <a:gd name="connsiteY14" fmla="*/ 73525 h 413536"/>
                      <a:gd name="connsiteX15" fmla="*/ 236477 w 446841"/>
                      <a:gd name="connsiteY15" fmla="*/ 2712 h 413536"/>
                      <a:gd name="connsiteX16" fmla="*/ 221691 w 446841"/>
                      <a:gd name="connsiteY16" fmla="*/ 60 h 413536"/>
                      <a:gd name="connsiteX17" fmla="*/ 221691 w 446841"/>
                      <a:gd name="connsiteY17" fmla="*/ 11000 h 413536"/>
                      <a:gd name="connsiteX18" fmla="*/ 235350 w 446841"/>
                      <a:gd name="connsiteY18" fmla="*/ 13586 h 413536"/>
                      <a:gd name="connsiteX19" fmla="*/ 382480 w 446841"/>
                      <a:gd name="connsiteY19" fmla="*/ 80620 h 413536"/>
                      <a:gd name="connsiteX20" fmla="*/ 397730 w 446841"/>
                      <a:gd name="connsiteY20" fmla="*/ 98655 h 413536"/>
                      <a:gd name="connsiteX21" fmla="*/ 434065 w 446841"/>
                      <a:gd name="connsiteY21" fmla="*/ 249299 h 413536"/>
                      <a:gd name="connsiteX22" fmla="*/ 428628 w 446841"/>
                      <a:gd name="connsiteY22" fmla="*/ 271843 h 413536"/>
                      <a:gd name="connsiteX23" fmla="*/ 326850 w 446841"/>
                      <a:gd name="connsiteY23" fmla="*/ 392584 h 413536"/>
                      <a:gd name="connsiteX24" fmla="*/ 304904 w 446841"/>
                      <a:gd name="connsiteY24" fmla="*/ 402595 h 413536"/>
                      <a:gd name="connsiteX25" fmla="*/ 141661 w 446841"/>
                      <a:gd name="connsiteY25" fmla="*/ 402595 h 413536"/>
                      <a:gd name="connsiteX26" fmla="*/ 119648 w 446841"/>
                      <a:gd name="connsiteY26" fmla="*/ 392584 h 413536"/>
                      <a:gd name="connsiteX27" fmla="*/ 17870 w 446841"/>
                      <a:gd name="connsiteY27" fmla="*/ 271776 h 413536"/>
                      <a:gd name="connsiteX28" fmla="*/ 16279 w 446841"/>
                      <a:gd name="connsiteY28" fmla="*/ 269655 h 413536"/>
                      <a:gd name="connsiteX29" fmla="*/ 12500 w 446841"/>
                      <a:gd name="connsiteY29" fmla="*/ 249233 h 413536"/>
                      <a:gd name="connsiteX30" fmla="*/ 48768 w 446841"/>
                      <a:gd name="connsiteY30" fmla="*/ 98655 h 413536"/>
                      <a:gd name="connsiteX31" fmla="*/ 63952 w 446841"/>
                      <a:gd name="connsiteY31" fmla="*/ 80554 h 413536"/>
                      <a:gd name="connsiteX32" fmla="*/ 211016 w 446841"/>
                      <a:gd name="connsiteY32" fmla="*/ 13519 h 413536"/>
                      <a:gd name="connsiteX33" fmla="*/ 221757 w 446841"/>
                      <a:gd name="connsiteY33" fmla="*/ 10934 h 41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46841" h="413536">
                        <a:moveTo>
                          <a:pt x="221691" y="60"/>
                        </a:moveTo>
                        <a:cubicBezTo>
                          <a:pt x="217766" y="253"/>
                          <a:pt x="213920" y="1198"/>
                          <a:pt x="210353" y="2844"/>
                        </a:cubicBezTo>
                        <a:lnTo>
                          <a:pt x="55134" y="73591"/>
                        </a:lnTo>
                        <a:cubicBezTo>
                          <a:pt x="47123" y="77155"/>
                          <a:pt x="41187" y="84192"/>
                          <a:pt x="39022" y="92687"/>
                        </a:cubicBezTo>
                        <a:lnTo>
                          <a:pt x="764" y="251819"/>
                        </a:lnTo>
                        <a:cubicBezTo>
                          <a:pt x="-1059" y="259251"/>
                          <a:pt x="416" y="267102"/>
                          <a:pt x="4808" y="273368"/>
                        </a:cubicBezTo>
                        <a:cubicBezTo>
                          <a:pt x="5339" y="274163"/>
                          <a:pt x="5869" y="274893"/>
                          <a:pt x="6466" y="275622"/>
                        </a:cubicBezTo>
                        <a:lnTo>
                          <a:pt x="114079" y="402993"/>
                        </a:lnTo>
                        <a:cubicBezTo>
                          <a:pt x="119925" y="409737"/>
                          <a:pt x="128427" y="413589"/>
                          <a:pt x="137352" y="413536"/>
                        </a:cubicBezTo>
                        <a:lnTo>
                          <a:pt x="309744" y="413536"/>
                        </a:lnTo>
                        <a:cubicBezTo>
                          <a:pt x="318662" y="413576"/>
                          <a:pt x="327149" y="409697"/>
                          <a:pt x="332951" y="402927"/>
                        </a:cubicBezTo>
                        <a:lnTo>
                          <a:pt x="440364" y="275423"/>
                        </a:lnTo>
                        <a:cubicBezTo>
                          <a:pt x="446007" y="268905"/>
                          <a:pt x="448135" y="260054"/>
                          <a:pt x="446066" y="251686"/>
                        </a:cubicBezTo>
                        <a:lnTo>
                          <a:pt x="407742" y="92555"/>
                        </a:lnTo>
                        <a:cubicBezTo>
                          <a:pt x="405627" y="84070"/>
                          <a:pt x="399699" y="77043"/>
                          <a:pt x="391696" y="73525"/>
                        </a:cubicBezTo>
                        <a:lnTo>
                          <a:pt x="236477" y="2712"/>
                        </a:lnTo>
                        <a:cubicBezTo>
                          <a:pt x="231829" y="658"/>
                          <a:pt x="226764" y="-251"/>
                          <a:pt x="221691" y="60"/>
                        </a:cubicBezTo>
                        <a:close/>
                        <a:moveTo>
                          <a:pt x="221691" y="11000"/>
                        </a:moveTo>
                        <a:cubicBezTo>
                          <a:pt x="226386" y="10751"/>
                          <a:pt x="231073" y="11638"/>
                          <a:pt x="235350" y="13586"/>
                        </a:cubicBezTo>
                        <a:lnTo>
                          <a:pt x="382480" y="80620"/>
                        </a:lnTo>
                        <a:cubicBezTo>
                          <a:pt x="390059" y="83977"/>
                          <a:pt x="395681" y="90625"/>
                          <a:pt x="397730" y="98655"/>
                        </a:cubicBezTo>
                        <a:lnTo>
                          <a:pt x="434065" y="249299"/>
                        </a:lnTo>
                        <a:cubicBezTo>
                          <a:pt x="435915" y="257249"/>
                          <a:pt x="433899" y="265610"/>
                          <a:pt x="428628" y="271843"/>
                        </a:cubicBezTo>
                        <a:lnTo>
                          <a:pt x="326850" y="392584"/>
                        </a:lnTo>
                        <a:cubicBezTo>
                          <a:pt x="321374" y="399002"/>
                          <a:pt x="313338" y="402668"/>
                          <a:pt x="304904" y="402595"/>
                        </a:cubicBezTo>
                        <a:lnTo>
                          <a:pt x="141661" y="402595"/>
                        </a:lnTo>
                        <a:cubicBezTo>
                          <a:pt x="133214" y="402629"/>
                          <a:pt x="125176" y="398969"/>
                          <a:pt x="119648" y="392584"/>
                        </a:cubicBezTo>
                        <a:lnTo>
                          <a:pt x="17870" y="271776"/>
                        </a:lnTo>
                        <a:lnTo>
                          <a:pt x="16279" y="269655"/>
                        </a:lnTo>
                        <a:cubicBezTo>
                          <a:pt x="12166" y="263700"/>
                          <a:pt x="10791" y="256268"/>
                          <a:pt x="12500" y="249233"/>
                        </a:cubicBezTo>
                        <a:lnTo>
                          <a:pt x="48768" y="98655"/>
                        </a:lnTo>
                        <a:cubicBezTo>
                          <a:pt x="50715" y="90575"/>
                          <a:pt x="56335" y="83875"/>
                          <a:pt x="63952" y="80554"/>
                        </a:cubicBezTo>
                        <a:lnTo>
                          <a:pt x="211016" y="13519"/>
                        </a:lnTo>
                        <a:cubicBezTo>
                          <a:pt x="214398" y="11970"/>
                          <a:pt x="218044" y="11092"/>
                          <a:pt x="221757" y="10934"/>
                        </a:cubicBezTo>
                        <a:close/>
                      </a:path>
                    </a:pathLst>
                  </a:custGeom>
                  <a:solidFill>
                    <a:srgbClr val="FFFFFF"/>
                  </a:solidFill>
                  <a:ln w="6626" cap="flat">
                    <a:noFill/>
                    <a:prstDash val="solid"/>
                    <a:miter/>
                  </a:ln>
                </p:spPr>
                <p:txBody>
                  <a:bodyPr rtlCol="0" anchor="ctr"/>
                  <a:lstStyle/>
                  <a:p>
                    <a:endParaRPr lang="en-GB"/>
                  </a:p>
                </p:txBody>
              </p:sp>
            </p:grpSp>
            <p:sp>
              <p:nvSpPr>
                <p:cNvPr id="149" name="TextBox 148">
                  <a:extLst>
                    <a:ext uri="{FF2B5EF4-FFF2-40B4-BE49-F238E27FC236}">
                      <a16:creationId xmlns:a16="http://schemas.microsoft.com/office/drawing/2014/main" id="{0DBF0984-842C-9B4D-98EE-0FDC220CB7C5}"/>
                    </a:ext>
                  </a:extLst>
                </p:cNvPr>
                <p:cNvSpPr txBox="1"/>
                <p:nvPr/>
              </p:nvSpPr>
              <p:spPr>
                <a:xfrm>
                  <a:off x="4672075" y="2232775"/>
                  <a:ext cx="301233" cy="184266"/>
                </a:xfrm>
                <a:prstGeom prst="rect">
                  <a:avLst/>
                </a:prstGeom>
                <a:noFill/>
              </p:spPr>
              <p:txBody>
                <a:bodyPr wrap="none" rtlCol="0">
                  <a:spAutoFit/>
                </a:bodyPr>
                <a:lstStyle/>
                <a:p>
                  <a:pPr algn="l"/>
                  <a:r>
                    <a:rPr lang="en-GB" sz="535" spc="0" baseline="0">
                      <a:solidFill>
                        <a:srgbClr val="FFFFFF"/>
                      </a:solidFill>
                      <a:latin typeface="Open Sans"/>
                      <a:ea typeface="Open Sans"/>
                      <a:cs typeface="Open Sans"/>
                      <a:sym typeface="Open Sans"/>
                      <a:rtl val="0"/>
                    </a:rPr>
                    <a:t>c-m</a:t>
                  </a:r>
                </a:p>
              </p:txBody>
            </p:sp>
            <p:sp>
              <p:nvSpPr>
                <p:cNvPr id="150" name="Freeform 149">
                  <a:extLst>
                    <a:ext uri="{FF2B5EF4-FFF2-40B4-BE49-F238E27FC236}">
                      <a16:creationId xmlns:a16="http://schemas.microsoft.com/office/drawing/2014/main" id="{51C1E10D-076B-774F-A349-F7EB3715E17D}"/>
                    </a:ext>
                  </a:extLst>
                </p:cNvPr>
                <p:cNvSpPr/>
                <p:nvPr/>
              </p:nvSpPr>
              <p:spPr>
                <a:xfrm>
                  <a:off x="4696687" y="2059159"/>
                  <a:ext cx="247905" cy="232199"/>
                </a:xfrm>
                <a:custGeom>
                  <a:avLst/>
                  <a:gdLst>
                    <a:gd name="connsiteX0" fmla="*/ 123650 w 247905"/>
                    <a:gd name="connsiteY0" fmla="*/ 133 h 232199"/>
                    <a:gd name="connsiteX1" fmla="*/ 23464 w 247905"/>
                    <a:gd name="connsiteY1" fmla="*/ 47143 h 232199"/>
                    <a:gd name="connsiteX2" fmla="*/ 58 w 247905"/>
                    <a:gd name="connsiteY2" fmla="*/ 150379 h 232199"/>
                    <a:gd name="connsiteX3" fmla="*/ 34802 w 247905"/>
                    <a:gd name="connsiteY3" fmla="*/ 192416 h 232199"/>
                    <a:gd name="connsiteX4" fmla="*/ 67954 w 247905"/>
                    <a:gd name="connsiteY4" fmla="*/ 232199 h 232199"/>
                    <a:gd name="connsiteX5" fmla="*/ 177954 w 247905"/>
                    <a:gd name="connsiteY5" fmla="*/ 232199 h 232199"/>
                    <a:gd name="connsiteX6" fmla="*/ 212963 w 247905"/>
                    <a:gd name="connsiteY6" fmla="*/ 190493 h 232199"/>
                    <a:gd name="connsiteX7" fmla="*/ 247905 w 247905"/>
                    <a:gd name="connsiteY7" fmla="*/ 148788 h 232199"/>
                    <a:gd name="connsiteX8" fmla="*/ 235705 w 247905"/>
                    <a:gd name="connsiteY8" fmla="*/ 97534 h 232199"/>
                    <a:gd name="connsiteX9" fmla="*/ 222444 w 247905"/>
                    <a:gd name="connsiteY9" fmla="*/ 45286 h 232199"/>
                    <a:gd name="connsiteX10" fmla="*/ 123518 w 247905"/>
                    <a:gd name="connsiteY10" fmla="*/ 0 h 232199"/>
                    <a:gd name="connsiteX11" fmla="*/ 129485 w 247905"/>
                    <a:gd name="connsiteY11" fmla="*/ 46944 h 232199"/>
                    <a:gd name="connsiteX12" fmla="*/ 144470 w 247905"/>
                    <a:gd name="connsiteY12" fmla="*/ 54569 h 232199"/>
                    <a:gd name="connsiteX13" fmla="*/ 165886 w 247905"/>
                    <a:gd name="connsiteY13" fmla="*/ 51983 h 232199"/>
                    <a:gd name="connsiteX14" fmla="*/ 166748 w 247905"/>
                    <a:gd name="connsiteY14" fmla="*/ 72604 h 232199"/>
                    <a:gd name="connsiteX15" fmla="*/ 175898 w 247905"/>
                    <a:gd name="connsiteY15" fmla="*/ 91235 h 232199"/>
                    <a:gd name="connsiteX16" fmla="*/ 156007 w 247905"/>
                    <a:gd name="connsiteY16" fmla="*/ 98396 h 232199"/>
                    <a:gd name="connsiteX17" fmla="*/ 140293 w 247905"/>
                    <a:gd name="connsiteY17" fmla="*/ 112453 h 232199"/>
                    <a:gd name="connsiteX18" fmla="*/ 127032 w 247905"/>
                    <a:gd name="connsiteY18" fmla="*/ 96274 h 232199"/>
                    <a:gd name="connsiteX19" fmla="*/ 108135 w 247905"/>
                    <a:gd name="connsiteY19" fmla="*/ 86329 h 232199"/>
                    <a:gd name="connsiteX20" fmla="*/ 120136 w 247905"/>
                    <a:gd name="connsiteY20" fmla="*/ 69222 h 232199"/>
                    <a:gd name="connsiteX21" fmla="*/ 124181 w 247905"/>
                    <a:gd name="connsiteY21" fmla="*/ 48999 h 232199"/>
                    <a:gd name="connsiteX22" fmla="*/ 127695 w 247905"/>
                    <a:gd name="connsiteY22" fmla="*/ 47342 h 232199"/>
                    <a:gd name="connsiteX23" fmla="*/ 129949 w 247905"/>
                    <a:gd name="connsiteY23" fmla="*/ 46944 h 232199"/>
                    <a:gd name="connsiteX24" fmla="*/ 142746 w 247905"/>
                    <a:gd name="connsiteY24" fmla="*/ 60205 h 232199"/>
                    <a:gd name="connsiteX25" fmla="*/ 137176 w 247905"/>
                    <a:gd name="connsiteY25" fmla="*/ 61000 h 232199"/>
                    <a:gd name="connsiteX26" fmla="*/ 124479 w 247905"/>
                    <a:gd name="connsiteY26" fmla="*/ 82687 h 232199"/>
                    <a:gd name="connsiteX27" fmla="*/ 124645 w 247905"/>
                    <a:gd name="connsiteY27" fmla="*/ 83279 h 232199"/>
                    <a:gd name="connsiteX28" fmla="*/ 147984 w 247905"/>
                    <a:gd name="connsiteY28" fmla="*/ 95214 h 232199"/>
                    <a:gd name="connsiteX29" fmla="*/ 160714 w 247905"/>
                    <a:gd name="connsiteY29" fmla="*/ 73657 h 232199"/>
                    <a:gd name="connsiteX30" fmla="*/ 160516 w 247905"/>
                    <a:gd name="connsiteY30" fmla="*/ 72935 h 232199"/>
                    <a:gd name="connsiteX31" fmla="*/ 142414 w 247905"/>
                    <a:gd name="connsiteY31" fmla="*/ 60470 h 232199"/>
                    <a:gd name="connsiteX32" fmla="*/ 68617 w 247905"/>
                    <a:gd name="connsiteY32" fmla="*/ 90970 h 232199"/>
                    <a:gd name="connsiteX33" fmla="*/ 72330 w 247905"/>
                    <a:gd name="connsiteY33" fmla="*/ 91633 h 232199"/>
                    <a:gd name="connsiteX34" fmla="*/ 80618 w 247905"/>
                    <a:gd name="connsiteY34" fmla="*/ 109734 h 232199"/>
                    <a:gd name="connsiteX35" fmla="*/ 98918 w 247905"/>
                    <a:gd name="connsiteY35" fmla="*/ 118951 h 232199"/>
                    <a:gd name="connsiteX36" fmla="*/ 86652 w 247905"/>
                    <a:gd name="connsiteY36" fmla="*/ 134798 h 232199"/>
                    <a:gd name="connsiteX37" fmla="*/ 87448 w 247905"/>
                    <a:gd name="connsiteY37" fmla="*/ 154689 h 232199"/>
                    <a:gd name="connsiteX38" fmla="*/ 66893 w 247905"/>
                    <a:gd name="connsiteY38" fmla="*/ 152501 h 232199"/>
                    <a:gd name="connsiteX39" fmla="*/ 49389 w 247905"/>
                    <a:gd name="connsiteY39" fmla="*/ 163043 h 232199"/>
                    <a:gd name="connsiteX40" fmla="*/ 41101 w 247905"/>
                    <a:gd name="connsiteY40" fmla="*/ 144942 h 232199"/>
                    <a:gd name="connsiteX41" fmla="*/ 22801 w 247905"/>
                    <a:gd name="connsiteY41" fmla="*/ 135792 h 232199"/>
                    <a:gd name="connsiteX42" fmla="*/ 35067 w 247905"/>
                    <a:gd name="connsiteY42" fmla="*/ 119879 h 232199"/>
                    <a:gd name="connsiteX43" fmla="*/ 34205 w 247905"/>
                    <a:gd name="connsiteY43" fmla="*/ 99988 h 232199"/>
                    <a:gd name="connsiteX44" fmla="*/ 54826 w 247905"/>
                    <a:gd name="connsiteY44" fmla="*/ 102176 h 232199"/>
                    <a:gd name="connsiteX45" fmla="*/ 68617 w 247905"/>
                    <a:gd name="connsiteY45" fmla="*/ 90970 h 232199"/>
                    <a:gd name="connsiteX46" fmla="*/ 156935 w 247905"/>
                    <a:gd name="connsiteY46" fmla="*/ 103369 h 232199"/>
                    <a:gd name="connsiteX47" fmla="*/ 161179 w 247905"/>
                    <a:gd name="connsiteY47" fmla="*/ 104297 h 232199"/>
                    <a:gd name="connsiteX48" fmla="*/ 167478 w 247905"/>
                    <a:gd name="connsiteY48" fmla="*/ 126907 h 232199"/>
                    <a:gd name="connsiteX49" fmla="*/ 191414 w 247905"/>
                    <a:gd name="connsiteY49" fmla="*/ 131880 h 232199"/>
                    <a:gd name="connsiteX50" fmla="*/ 179081 w 247905"/>
                    <a:gd name="connsiteY50" fmla="*/ 152103 h 232199"/>
                    <a:gd name="connsiteX51" fmla="*/ 192342 w 247905"/>
                    <a:gd name="connsiteY51" fmla="*/ 171994 h 232199"/>
                    <a:gd name="connsiteX52" fmla="*/ 168671 w 247905"/>
                    <a:gd name="connsiteY52" fmla="*/ 178028 h 232199"/>
                    <a:gd name="connsiteX53" fmla="*/ 163433 w 247905"/>
                    <a:gd name="connsiteY53" fmla="*/ 200837 h 232199"/>
                    <a:gd name="connsiteX54" fmla="*/ 142282 w 247905"/>
                    <a:gd name="connsiteY54" fmla="*/ 189101 h 232199"/>
                    <a:gd name="connsiteX55" fmla="*/ 121661 w 247905"/>
                    <a:gd name="connsiteY55" fmla="*/ 201699 h 232199"/>
                    <a:gd name="connsiteX56" fmla="*/ 115362 w 247905"/>
                    <a:gd name="connsiteY56" fmla="*/ 179155 h 232199"/>
                    <a:gd name="connsiteX57" fmla="*/ 91426 w 247905"/>
                    <a:gd name="connsiteY57" fmla="*/ 174182 h 232199"/>
                    <a:gd name="connsiteX58" fmla="*/ 103759 w 247905"/>
                    <a:gd name="connsiteY58" fmla="*/ 154291 h 232199"/>
                    <a:gd name="connsiteX59" fmla="*/ 90498 w 247905"/>
                    <a:gd name="connsiteY59" fmla="*/ 134400 h 232199"/>
                    <a:gd name="connsiteX60" fmla="*/ 114169 w 247905"/>
                    <a:gd name="connsiteY60" fmla="*/ 128432 h 232199"/>
                    <a:gd name="connsiteX61" fmla="*/ 119407 w 247905"/>
                    <a:gd name="connsiteY61" fmla="*/ 105623 h 232199"/>
                    <a:gd name="connsiteX62" fmla="*/ 140558 w 247905"/>
                    <a:gd name="connsiteY62" fmla="*/ 117359 h 232199"/>
                    <a:gd name="connsiteX63" fmla="*/ 156935 w 247905"/>
                    <a:gd name="connsiteY63" fmla="*/ 104098 h 232199"/>
                    <a:gd name="connsiteX64" fmla="*/ 60860 w 247905"/>
                    <a:gd name="connsiteY64" fmla="*/ 109403 h 232199"/>
                    <a:gd name="connsiteX65" fmla="*/ 43839 w 247905"/>
                    <a:gd name="connsiteY65" fmla="*/ 128147 h 232199"/>
                    <a:gd name="connsiteX66" fmla="*/ 62584 w 247905"/>
                    <a:gd name="connsiteY66" fmla="*/ 145168 h 232199"/>
                    <a:gd name="connsiteX67" fmla="*/ 79624 w 247905"/>
                    <a:gd name="connsiteY67" fmla="*/ 127305 h 232199"/>
                    <a:gd name="connsiteX68" fmla="*/ 60747 w 247905"/>
                    <a:gd name="connsiteY68" fmla="*/ 109462 h 232199"/>
                    <a:gd name="connsiteX69" fmla="*/ 60528 w 247905"/>
                    <a:gd name="connsiteY69" fmla="*/ 109469 h 232199"/>
                    <a:gd name="connsiteX70" fmla="*/ 140889 w 247905"/>
                    <a:gd name="connsiteY70" fmla="*/ 126775 h 232199"/>
                    <a:gd name="connsiteX71" fmla="*/ 115448 w 247905"/>
                    <a:gd name="connsiteY71" fmla="*/ 154338 h 232199"/>
                    <a:gd name="connsiteX72" fmla="*/ 143011 w 247905"/>
                    <a:gd name="connsiteY72" fmla="*/ 179779 h 232199"/>
                    <a:gd name="connsiteX73" fmla="*/ 168472 w 247905"/>
                    <a:gd name="connsiteY73" fmla="*/ 153296 h 232199"/>
                    <a:gd name="connsiteX74" fmla="*/ 141035 w 247905"/>
                    <a:gd name="connsiteY74" fmla="*/ 126775 h 232199"/>
                    <a:gd name="connsiteX75" fmla="*/ 140889 w 247905"/>
                    <a:gd name="connsiteY75" fmla="*/ 126775 h 23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47905" h="232199">
                      <a:moveTo>
                        <a:pt x="123650" y="133"/>
                      </a:moveTo>
                      <a:cubicBezTo>
                        <a:pt x="120202" y="133"/>
                        <a:pt x="24724" y="44822"/>
                        <a:pt x="23464" y="47143"/>
                      </a:cubicBezTo>
                      <a:cubicBezTo>
                        <a:pt x="20480" y="52646"/>
                        <a:pt x="-1268" y="148257"/>
                        <a:pt x="58" y="150379"/>
                      </a:cubicBezTo>
                      <a:cubicBezTo>
                        <a:pt x="1384" y="152501"/>
                        <a:pt x="16435" y="170271"/>
                        <a:pt x="34802" y="192416"/>
                      </a:cubicBezTo>
                      <a:lnTo>
                        <a:pt x="67954" y="232199"/>
                      </a:lnTo>
                      <a:lnTo>
                        <a:pt x="177954" y="232199"/>
                      </a:lnTo>
                      <a:lnTo>
                        <a:pt x="212963" y="190493"/>
                      </a:lnTo>
                      <a:lnTo>
                        <a:pt x="247905" y="148788"/>
                      </a:lnTo>
                      <a:lnTo>
                        <a:pt x="235705" y="97534"/>
                      </a:lnTo>
                      <a:cubicBezTo>
                        <a:pt x="229075" y="69355"/>
                        <a:pt x="222908" y="45817"/>
                        <a:pt x="222444" y="45286"/>
                      </a:cubicBezTo>
                      <a:cubicBezTo>
                        <a:pt x="220720" y="43695"/>
                        <a:pt x="125374" y="66"/>
                        <a:pt x="123518" y="0"/>
                      </a:cubicBezTo>
                      <a:close/>
                      <a:moveTo>
                        <a:pt x="129485" y="46944"/>
                      </a:moveTo>
                      <a:cubicBezTo>
                        <a:pt x="134126" y="46944"/>
                        <a:pt x="134590" y="53574"/>
                        <a:pt x="144470" y="54569"/>
                      </a:cubicBezTo>
                      <a:cubicBezTo>
                        <a:pt x="157399" y="55497"/>
                        <a:pt x="156007" y="44026"/>
                        <a:pt x="165886" y="51983"/>
                      </a:cubicBezTo>
                      <a:cubicBezTo>
                        <a:pt x="175766" y="59939"/>
                        <a:pt x="163698" y="60603"/>
                        <a:pt x="166748" y="72604"/>
                      </a:cubicBezTo>
                      <a:cubicBezTo>
                        <a:pt x="169798" y="84605"/>
                        <a:pt x="180805" y="79765"/>
                        <a:pt x="175898" y="91235"/>
                      </a:cubicBezTo>
                      <a:cubicBezTo>
                        <a:pt x="170992" y="102706"/>
                        <a:pt x="166682" y="91898"/>
                        <a:pt x="156007" y="98396"/>
                      </a:cubicBezTo>
                      <a:cubicBezTo>
                        <a:pt x="145332" y="104894"/>
                        <a:pt x="153156" y="113381"/>
                        <a:pt x="140293" y="112453"/>
                      </a:cubicBezTo>
                      <a:cubicBezTo>
                        <a:pt x="127430" y="111525"/>
                        <a:pt x="136779" y="104297"/>
                        <a:pt x="127032" y="96274"/>
                      </a:cubicBezTo>
                      <a:cubicBezTo>
                        <a:pt x="117285" y="88252"/>
                        <a:pt x="111185" y="98330"/>
                        <a:pt x="108135" y="86329"/>
                      </a:cubicBezTo>
                      <a:cubicBezTo>
                        <a:pt x="105085" y="74328"/>
                        <a:pt x="115163" y="80627"/>
                        <a:pt x="120136" y="69222"/>
                      </a:cubicBezTo>
                      <a:cubicBezTo>
                        <a:pt x="125109" y="57818"/>
                        <a:pt x="113174" y="55497"/>
                        <a:pt x="124181" y="48999"/>
                      </a:cubicBezTo>
                      <a:cubicBezTo>
                        <a:pt x="125288" y="48322"/>
                        <a:pt x="126468" y="47765"/>
                        <a:pt x="127695" y="47342"/>
                      </a:cubicBezTo>
                      <a:cubicBezTo>
                        <a:pt x="128424" y="47098"/>
                        <a:pt x="129180" y="46963"/>
                        <a:pt x="129949" y="46944"/>
                      </a:cubicBezTo>
                      <a:close/>
                      <a:moveTo>
                        <a:pt x="142746" y="60205"/>
                      </a:moveTo>
                      <a:cubicBezTo>
                        <a:pt x="140863" y="60199"/>
                        <a:pt x="138986" y="60467"/>
                        <a:pt x="137176" y="61000"/>
                      </a:cubicBezTo>
                      <a:cubicBezTo>
                        <a:pt x="127682" y="63483"/>
                        <a:pt x="121999" y="73192"/>
                        <a:pt x="124479" y="82687"/>
                      </a:cubicBezTo>
                      <a:cubicBezTo>
                        <a:pt x="124532" y="82885"/>
                        <a:pt x="124585" y="83082"/>
                        <a:pt x="124645" y="83279"/>
                      </a:cubicBezTo>
                      <a:cubicBezTo>
                        <a:pt x="127953" y="92884"/>
                        <a:pt x="138264" y="98155"/>
                        <a:pt x="147984" y="95214"/>
                      </a:cubicBezTo>
                      <a:cubicBezTo>
                        <a:pt x="157452" y="92778"/>
                        <a:pt x="163155" y="83126"/>
                        <a:pt x="160714" y="73657"/>
                      </a:cubicBezTo>
                      <a:cubicBezTo>
                        <a:pt x="160655" y="73415"/>
                        <a:pt x="160589" y="73175"/>
                        <a:pt x="160516" y="72935"/>
                      </a:cubicBezTo>
                      <a:cubicBezTo>
                        <a:pt x="157857" y="65272"/>
                        <a:pt x="150523" y="60224"/>
                        <a:pt x="142414" y="60470"/>
                      </a:cubicBezTo>
                      <a:close/>
                      <a:moveTo>
                        <a:pt x="68617" y="90970"/>
                      </a:moveTo>
                      <a:cubicBezTo>
                        <a:pt x="69877" y="91013"/>
                        <a:pt x="71130" y="91237"/>
                        <a:pt x="72330" y="91633"/>
                      </a:cubicBezTo>
                      <a:cubicBezTo>
                        <a:pt x="84199" y="95081"/>
                        <a:pt x="72330" y="101048"/>
                        <a:pt x="80618" y="109734"/>
                      </a:cubicBezTo>
                      <a:cubicBezTo>
                        <a:pt x="88907" y="118420"/>
                        <a:pt x="96134" y="107347"/>
                        <a:pt x="98918" y="118951"/>
                      </a:cubicBezTo>
                      <a:cubicBezTo>
                        <a:pt x="101703" y="130554"/>
                        <a:pt x="90299" y="123459"/>
                        <a:pt x="86652" y="134798"/>
                      </a:cubicBezTo>
                      <a:cubicBezTo>
                        <a:pt x="83005" y="146136"/>
                        <a:pt x="96598" y="146467"/>
                        <a:pt x="87448" y="154689"/>
                      </a:cubicBezTo>
                      <a:cubicBezTo>
                        <a:pt x="78298" y="162911"/>
                        <a:pt x="79027" y="149849"/>
                        <a:pt x="66893" y="152501"/>
                      </a:cubicBezTo>
                      <a:cubicBezTo>
                        <a:pt x="54760" y="155153"/>
                        <a:pt x="61257" y="166557"/>
                        <a:pt x="49389" y="163043"/>
                      </a:cubicBezTo>
                      <a:cubicBezTo>
                        <a:pt x="37520" y="159529"/>
                        <a:pt x="49389" y="153628"/>
                        <a:pt x="41101" y="144942"/>
                      </a:cubicBezTo>
                      <a:cubicBezTo>
                        <a:pt x="32813" y="136256"/>
                        <a:pt x="25585" y="147329"/>
                        <a:pt x="22801" y="135792"/>
                      </a:cubicBezTo>
                      <a:cubicBezTo>
                        <a:pt x="20016" y="124255"/>
                        <a:pt x="31420" y="131217"/>
                        <a:pt x="35067" y="119879"/>
                      </a:cubicBezTo>
                      <a:cubicBezTo>
                        <a:pt x="38714" y="108541"/>
                        <a:pt x="25121" y="108209"/>
                        <a:pt x="34205" y="99988"/>
                      </a:cubicBezTo>
                      <a:cubicBezTo>
                        <a:pt x="43289" y="91766"/>
                        <a:pt x="42692" y="104894"/>
                        <a:pt x="54826" y="102176"/>
                      </a:cubicBezTo>
                      <a:cubicBezTo>
                        <a:pt x="65435" y="99855"/>
                        <a:pt x="61456" y="90904"/>
                        <a:pt x="68617" y="90970"/>
                      </a:cubicBezTo>
                      <a:close/>
                      <a:moveTo>
                        <a:pt x="156935" y="103369"/>
                      </a:moveTo>
                      <a:cubicBezTo>
                        <a:pt x="158387" y="103450"/>
                        <a:pt x="159819" y="103764"/>
                        <a:pt x="161179" y="104297"/>
                      </a:cubicBezTo>
                      <a:cubicBezTo>
                        <a:pt x="174837" y="109403"/>
                        <a:pt x="156803" y="117558"/>
                        <a:pt x="167478" y="126907"/>
                      </a:cubicBezTo>
                      <a:cubicBezTo>
                        <a:pt x="178153" y="136256"/>
                        <a:pt x="185446" y="119017"/>
                        <a:pt x="191414" y="131880"/>
                      </a:cubicBezTo>
                      <a:cubicBezTo>
                        <a:pt x="197381" y="144743"/>
                        <a:pt x="178749" y="138046"/>
                        <a:pt x="179081" y="152103"/>
                      </a:cubicBezTo>
                      <a:cubicBezTo>
                        <a:pt x="179412" y="166160"/>
                        <a:pt x="197646" y="158733"/>
                        <a:pt x="192342" y="171994"/>
                      </a:cubicBezTo>
                      <a:cubicBezTo>
                        <a:pt x="187037" y="185255"/>
                        <a:pt x="179081" y="167884"/>
                        <a:pt x="168671" y="178028"/>
                      </a:cubicBezTo>
                      <a:cubicBezTo>
                        <a:pt x="158261" y="188173"/>
                        <a:pt x="176893" y="195201"/>
                        <a:pt x="163433" y="200837"/>
                      </a:cubicBezTo>
                      <a:cubicBezTo>
                        <a:pt x="149973" y="206473"/>
                        <a:pt x="156803" y="188770"/>
                        <a:pt x="142282" y="189101"/>
                      </a:cubicBezTo>
                      <a:cubicBezTo>
                        <a:pt x="127761" y="189433"/>
                        <a:pt x="135651" y="206804"/>
                        <a:pt x="121661" y="201699"/>
                      </a:cubicBezTo>
                      <a:cubicBezTo>
                        <a:pt x="107671" y="196594"/>
                        <a:pt x="125971" y="188836"/>
                        <a:pt x="115362" y="179155"/>
                      </a:cubicBezTo>
                      <a:cubicBezTo>
                        <a:pt x="104753" y="169475"/>
                        <a:pt x="97394" y="186979"/>
                        <a:pt x="91426" y="174182"/>
                      </a:cubicBezTo>
                      <a:cubicBezTo>
                        <a:pt x="85459" y="161386"/>
                        <a:pt x="104090" y="167950"/>
                        <a:pt x="103759" y="154291"/>
                      </a:cubicBezTo>
                      <a:cubicBezTo>
                        <a:pt x="103427" y="140632"/>
                        <a:pt x="85193" y="147661"/>
                        <a:pt x="90498" y="134400"/>
                      </a:cubicBezTo>
                      <a:cubicBezTo>
                        <a:pt x="95802" y="121139"/>
                        <a:pt x="103759" y="138577"/>
                        <a:pt x="114169" y="128432"/>
                      </a:cubicBezTo>
                      <a:cubicBezTo>
                        <a:pt x="124578" y="118288"/>
                        <a:pt x="105947" y="111259"/>
                        <a:pt x="119407" y="105623"/>
                      </a:cubicBezTo>
                      <a:cubicBezTo>
                        <a:pt x="132867" y="99988"/>
                        <a:pt x="126037" y="117625"/>
                        <a:pt x="140558" y="117359"/>
                      </a:cubicBezTo>
                      <a:cubicBezTo>
                        <a:pt x="153421" y="117359"/>
                        <a:pt x="149045" y="103701"/>
                        <a:pt x="156935" y="104098"/>
                      </a:cubicBezTo>
                      <a:close/>
                      <a:moveTo>
                        <a:pt x="60860" y="109403"/>
                      </a:moveTo>
                      <a:cubicBezTo>
                        <a:pt x="50987" y="109879"/>
                        <a:pt x="43362" y="118268"/>
                        <a:pt x="43839" y="128147"/>
                      </a:cubicBezTo>
                      <a:cubicBezTo>
                        <a:pt x="44317" y="138020"/>
                        <a:pt x="52711" y="145645"/>
                        <a:pt x="62584" y="145168"/>
                      </a:cubicBezTo>
                      <a:cubicBezTo>
                        <a:pt x="72118" y="144703"/>
                        <a:pt x="79611" y="136846"/>
                        <a:pt x="79624" y="127305"/>
                      </a:cubicBezTo>
                      <a:cubicBezTo>
                        <a:pt x="79339" y="117167"/>
                        <a:pt x="70892" y="109177"/>
                        <a:pt x="60747" y="109462"/>
                      </a:cubicBezTo>
                      <a:cubicBezTo>
                        <a:pt x="60674" y="109464"/>
                        <a:pt x="60601" y="109466"/>
                        <a:pt x="60528" y="109469"/>
                      </a:cubicBezTo>
                      <a:close/>
                      <a:moveTo>
                        <a:pt x="140889" y="126775"/>
                      </a:moveTo>
                      <a:cubicBezTo>
                        <a:pt x="126256" y="127358"/>
                        <a:pt x="114865" y="139697"/>
                        <a:pt x="115448" y="154338"/>
                      </a:cubicBezTo>
                      <a:cubicBezTo>
                        <a:pt x="116038" y="168971"/>
                        <a:pt x="128378" y="180362"/>
                        <a:pt x="143011" y="179779"/>
                      </a:cubicBezTo>
                      <a:cubicBezTo>
                        <a:pt x="157227" y="179208"/>
                        <a:pt x="168459" y="167526"/>
                        <a:pt x="168472" y="153296"/>
                      </a:cubicBezTo>
                      <a:cubicBezTo>
                        <a:pt x="168220" y="138398"/>
                        <a:pt x="155934" y="126516"/>
                        <a:pt x="141035" y="126775"/>
                      </a:cubicBezTo>
                      <a:cubicBezTo>
                        <a:pt x="140982" y="126775"/>
                        <a:pt x="140936" y="126775"/>
                        <a:pt x="140889" y="126775"/>
                      </a:cubicBezTo>
                      <a:close/>
                    </a:path>
                  </a:pathLst>
                </a:custGeom>
                <a:solidFill>
                  <a:srgbClr val="FFFFFF"/>
                </a:solidFill>
                <a:ln w="6626" cap="flat">
                  <a:noFill/>
                  <a:prstDash val="solid"/>
                  <a:miter/>
                </a:ln>
              </p:spPr>
              <p:txBody>
                <a:bodyPr rtlCol="0" anchor="ctr"/>
                <a:lstStyle/>
                <a:p>
                  <a:endParaRPr lang="en-GB"/>
                </a:p>
              </p:txBody>
            </p:sp>
          </p:grpSp>
          <p:grpSp>
            <p:nvGrpSpPr>
              <p:cNvPr id="151" name="Content Placeholder 4">
                <a:extLst>
                  <a:ext uri="{FF2B5EF4-FFF2-40B4-BE49-F238E27FC236}">
                    <a16:creationId xmlns:a16="http://schemas.microsoft.com/office/drawing/2014/main" id="{567DBF37-5143-AA49-9D76-996C2BE853F1}"/>
                  </a:ext>
                </a:extLst>
              </p:cNvPr>
              <p:cNvGrpSpPr/>
              <p:nvPr/>
            </p:nvGrpSpPr>
            <p:grpSpPr>
              <a:xfrm>
                <a:off x="4652187" y="2052535"/>
                <a:ext cx="446842" cy="469890"/>
                <a:chOff x="4652187" y="2052535"/>
                <a:chExt cx="446842" cy="469890"/>
              </a:xfrm>
            </p:grpSpPr>
            <p:grpSp>
              <p:nvGrpSpPr>
                <p:cNvPr id="152" name="Content Placeholder 4">
                  <a:extLst>
                    <a:ext uri="{FF2B5EF4-FFF2-40B4-BE49-F238E27FC236}">
                      <a16:creationId xmlns:a16="http://schemas.microsoft.com/office/drawing/2014/main" id="{0B85AB47-694D-8B42-971E-A1B0DA25EF03}"/>
                    </a:ext>
                  </a:extLst>
                </p:cNvPr>
                <p:cNvGrpSpPr/>
                <p:nvPr/>
              </p:nvGrpSpPr>
              <p:grpSpPr>
                <a:xfrm>
                  <a:off x="4652187" y="2052535"/>
                  <a:ext cx="446842" cy="413536"/>
                  <a:chOff x="4652187" y="2052535"/>
                  <a:chExt cx="446842" cy="413536"/>
                </a:xfrm>
              </p:grpSpPr>
              <p:sp>
                <p:nvSpPr>
                  <p:cNvPr id="153" name="Freeform 152">
                    <a:extLst>
                      <a:ext uri="{FF2B5EF4-FFF2-40B4-BE49-F238E27FC236}">
                        <a16:creationId xmlns:a16="http://schemas.microsoft.com/office/drawing/2014/main" id="{5D6AD71E-603C-DC49-A592-8EE0DFAF4C65}"/>
                      </a:ext>
                    </a:extLst>
                  </p:cNvPr>
                  <p:cNvSpPr/>
                  <p:nvPr/>
                </p:nvSpPr>
                <p:spPr>
                  <a:xfrm>
                    <a:off x="4663969" y="2063494"/>
                    <a:ext cx="422955" cy="391703"/>
                  </a:xfrm>
                  <a:custGeom>
                    <a:avLst/>
                    <a:gdLst>
                      <a:gd name="connsiteX0" fmla="*/ 209975 w 422955"/>
                      <a:gd name="connsiteY0" fmla="*/ 41 h 391703"/>
                      <a:gd name="connsiteX1" fmla="*/ 199234 w 422955"/>
                      <a:gd name="connsiteY1" fmla="*/ 2627 h 391703"/>
                      <a:gd name="connsiteX2" fmla="*/ 52170 w 422955"/>
                      <a:gd name="connsiteY2" fmla="*/ 69661 h 391703"/>
                      <a:gd name="connsiteX3" fmla="*/ 36986 w 422955"/>
                      <a:gd name="connsiteY3" fmla="*/ 87696 h 391703"/>
                      <a:gd name="connsiteX4" fmla="*/ 718 w 422955"/>
                      <a:gd name="connsiteY4" fmla="*/ 238340 h 391703"/>
                      <a:gd name="connsiteX5" fmla="*/ 4497 w 422955"/>
                      <a:gd name="connsiteY5" fmla="*/ 258762 h 391703"/>
                      <a:gd name="connsiteX6" fmla="*/ 6088 w 422955"/>
                      <a:gd name="connsiteY6" fmla="*/ 260884 h 391703"/>
                      <a:gd name="connsiteX7" fmla="*/ 107866 w 422955"/>
                      <a:gd name="connsiteY7" fmla="*/ 381691 h 391703"/>
                      <a:gd name="connsiteX8" fmla="*/ 129879 w 422955"/>
                      <a:gd name="connsiteY8" fmla="*/ 391703 h 391703"/>
                      <a:gd name="connsiteX9" fmla="*/ 293121 w 422955"/>
                      <a:gd name="connsiteY9" fmla="*/ 391703 h 391703"/>
                      <a:gd name="connsiteX10" fmla="*/ 315068 w 422955"/>
                      <a:gd name="connsiteY10" fmla="*/ 381691 h 391703"/>
                      <a:gd name="connsiteX11" fmla="*/ 416846 w 422955"/>
                      <a:gd name="connsiteY11" fmla="*/ 260950 h 391703"/>
                      <a:gd name="connsiteX12" fmla="*/ 422283 w 422955"/>
                      <a:gd name="connsiteY12" fmla="*/ 238406 h 391703"/>
                      <a:gd name="connsiteX13" fmla="*/ 385948 w 422955"/>
                      <a:gd name="connsiteY13" fmla="*/ 87762 h 391703"/>
                      <a:gd name="connsiteX14" fmla="*/ 370698 w 422955"/>
                      <a:gd name="connsiteY14" fmla="*/ 69727 h 391703"/>
                      <a:gd name="connsiteX15" fmla="*/ 223634 w 422955"/>
                      <a:gd name="connsiteY15" fmla="*/ 2627 h 391703"/>
                      <a:gd name="connsiteX16" fmla="*/ 209975 w 422955"/>
                      <a:gd name="connsiteY16" fmla="*/ 41 h 39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2955" h="391703">
                        <a:moveTo>
                          <a:pt x="209975" y="41"/>
                        </a:moveTo>
                        <a:cubicBezTo>
                          <a:pt x="206262" y="199"/>
                          <a:pt x="202615" y="1077"/>
                          <a:pt x="199234" y="2627"/>
                        </a:cubicBezTo>
                        <a:lnTo>
                          <a:pt x="52170" y="69661"/>
                        </a:lnTo>
                        <a:cubicBezTo>
                          <a:pt x="44568" y="72969"/>
                          <a:pt x="38950" y="79642"/>
                          <a:pt x="36986" y="87696"/>
                        </a:cubicBezTo>
                        <a:lnTo>
                          <a:pt x="718" y="238340"/>
                        </a:lnTo>
                        <a:cubicBezTo>
                          <a:pt x="-991" y="245375"/>
                          <a:pt x="384" y="252808"/>
                          <a:pt x="4497" y="258762"/>
                        </a:cubicBezTo>
                        <a:lnTo>
                          <a:pt x="6088" y="260884"/>
                        </a:lnTo>
                        <a:lnTo>
                          <a:pt x="107866" y="381691"/>
                        </a:lnTo>
                        <a:cubicBezTo>
                          <a:pt x="113396" y="388076"/>
                          <a:pt x="121432" y="391736"/>
                          <a:pt x="129879" y="391703"/>
                        </a:cubicBezTo>
                        <a:lnTo>
                          <a:pt x="293121" y="391703"/>
                        </a:lnTo>
                        <a:cubicBezTo>
                          <a:pt x="301555" y="391776"/>
                          <a:pt x="309591" y="388109"/>
                          <a:pt x="315068" y="381691"/>
                        </a:cubicBezTo>
                        <a:lnTo>
                          <a:pt x="416846" y="260950"/>
                        </a:lnTo>
                        <a:cubicBezTo>
                          <a:pt x="422117" y="254717"/>
                          <a:pt x="424133" y="246356"/>
                          <a:pt x="422283" y="238406"/>
                        </a:cubicBezTo>
                        <a:lnTo>
                          <a:pt x="385948" y="87762"/>
                        </a:lnTo>
                        <a:cubicBezTo>
                          <a:pt x="383893" y="79732"/>
                          <a:pt x="378277" y="73085"/>
                          <a:pt x="370698" y="69727"/>
                        </a:cubicBezTo>
                        <a:lnTo>
                          <a:pt x="223634" y="2627"/>
                        </a:lnTo>
                        <a:cubicBezTo>
                          <a:pt x="219357" y="679"/>
                          <a:pt x="214670" y="-208"/>
                          <a:pt x="209975" y="41"/>
                        </a:cubicBezTo>
                        <a:close/>
                      </a:path>
                    </a:pathLst>
                  </a:custGeom>
                  <a:solidFill>
                    <a:srgbClr val="326CE5"/>
                  </a:solidFill>
                  <a:ln w="6626" cap="flat">
                    <a:noFill/>
                    <a:prstDash val="solid"/>
                    <a:miter/>
                  </a:ln>
                </p:spPr>
                <p:txBody>
                  <a:bodyPr rtlCol="0" anchor="ctr"/>
                  <a:lstStyle/>
                  <a:p>
                    <a:endParaRPr lang="en-GB"/>
                  </a:p>
                </p:txBody>
              </p:sp>
              <p:sp>
                <p:nvSpPr>
                  <p:cNvPr id="154" name="Freeform 153">
                    <a:extLst>
                      <a:ext uri="{FF2B5EF4-FFF2-40B4-BE49-F238E27FC236}">
                        <a16:creationId xmlns:a16="http://schemas.microsoft.com/office/drawing/2014/main" id="{A68DA9C0-5C07-5D46-81BD-E1159007DA43}"/>
                      </a:ext>
                    </a:extLst>
                  </p:cNvPr>
                  <p:cNvSpPr/>
                  <p:nvPr/>
                </p:nvSpPr>
                <p:spPr>
                  <a:xfrm>
                    <a:off x="4652187" y="2052535"/>
                    <a:ext cx="446842" cy="413536"/>
                  </a:xfrm>
                  <a:custGeom>
                    <a:avLst/>
                    <a:gdLst>
                      <a:gd name="connsiteX0" fmla="*/ 221691 w 446842"/>
                      <a:gd name="connsiteY0" fmla="*/ 60 h 413536"/>
                      <a:gd name="connsiteX1" fmla="*/ 210353 w 446842"/>
                      <a:gd name="connsiteY1" fmla="*/ 2844 h 413536"/>
                      <a:gd name="connsiteX2" fmla="*/ 55134 w 446842"/>
                      <a:gd name="connsiteY2" fmla="*/ 73592 h 413536"/>
                      <a:gd name="connsiteX3" fmla="*/ 39022 w 446842"/>
                      <a:gd name="connsiteY3" fmla="*/ 92687 h 413536"/>
                      <a:gd name="connsiteX4" fmla="*/ 764 w 446842"/>
                      <a:gd name="connsiteY4" fmla="*/ 251819 h 413536"/>
                      <a:gd name="connsiteX5" fmla="*/ 4808 w 446842"/>
                      <a:gd name="connsiteY5" fmla="*/ 273368 h 413536"/>
                      <a:gd name="connsiteX6" fmla="*/ 6466 w 446842"/>
                      <a:gd name="connsiteY6" fmla="*/ 275622 h 413536"/>
                      <a:gd name="connsiteX7" fmla="*/ 114079 w 446842"/>
                      <a:gd name="connsiteY7" fmla="*/ 402993 h 413536"/>
                      <a:gd name="connsiteX8" fmla="*/ 137352 w 446842"/>
                      <a:gd name="connsiteY8" fmla="*/ 413536 h 413536"/>
                      <a:gd name="connsiteX9" fmla="*/ 309744 w 446842"/>
                      <a:gd name="connsiteY9" fmla="*/ 413536 h 413536"/>
                      <a:gd name="connsiteX10" fmla="*/ 332950 w 446842"/>
                      <a:gd name="connsiteY10" fmla="*/ 402927 h 413536"/>
                      <a:gd name="connsiteX11" fmla="*/ 440364 w 446842"/>
                      <a:gd name="connsiteY11" fmla="*/ 275423 h 413536"/>
                      <a:gd name="connsiteX12" fmla="*/ 446066 w 446842"/>
                      <a:gd name="connsiteY12" fmla="*/ 251686 h 413536"/>
                      <a:gd name="connsiteX13" fmla="*/ 407742 w 446842"/>
                      <a:gd name="connsiteY13" fmla="*/ 92555 h 413536"/>
                      <a:gd name="connsiteX14" fmla="*/ 391696 w 446842"/>
                      <a:gd name="connsiteY14" fmla="*/ 73525 h 413536"/>
                      <a:gd name="connsiteX15" fmla="*/ 236477 w 446842"/>
                      <a:gd name="connsiteY15" fmla="*/ 2712 h 413536"/>
                      <a:gd name="connsiteX16" fmla="*/ 221691 w 446842"/>
                      <a:gd name="connsiteY16" fmla="*/ 60 h 413536"/>
                      <a:gd name="connsiteX17" fmla="*/ 221691 w 446842"/>
                      <a:gd name="connsiteY17" fmla="*/ 11000 h 413536"/>
                      <a:gd name="connsiteX18" fmla="*/ 235350 w 446842"/>
                      <a:gd name="connsiteY18" fmla="*/ 13586 h 413536"/>
                      <a:gd name="connsiteX19" fmla="*/ 382480 w 446842"/>
                      <a:gd name="connsiteY19" fmla="*/ 80620 h 413536"/>
                      <a:gd name="connsiteX20" fmla="*/ 397730 w 446842"/>
                      <a:gd name="connsiteY20" fmla="*/ 98655 h 413536"/>
                      <a:gd name="connsiteX21" fmla="*/ 434065 w 446842"/>
                      <a:gd name="connsiteY21" fmla="*/ 249299 h 413536"/>
                      <a:gd name="connsiteX22" fmla="*/ 428628 w 446842"/>
                      <a:gd name="connsiteY22" fmla="*/ 271843 h 413536"/>
                      <a:gd name="connsiteX23" fmla="*/ 326850 w 446842"/>
                      <a:gd name="connsiteY23" fmla="*/ 392583 h 413536"/>
                      <a:gd name="connsiteX24" fmla="*/ 304904 w 446842"/>
                      <a:gd name="connsiteY24" fmla="*/ 402596 h 413536"/>
                      <a:gd name="connsiteX25" fmla="*/ 141661 w 446842"/>
                      <a:gd name="connsiteY25" fmla="*/ 402596 h 413536"/>
                      <a:gd name="connsiteX26" fmla="*/ 119648 w 446842"/>
                      <a:gd name="connsiteY26" fmla="*/ 392583 h 413536"/>
                      <a:gd name="connsiteX27" fmla="*/ 17870 w 446842"/>
                      <a:gd name="connsiteY27" fmla="*/ 271776 h 413536"/>
                      <a:gd name="connsiteX28" fmla="*/ 16279 w 446842"/>
                      <a:gd name="connsiteY28" fmla="*/ 269655 h 413536"/>
                      <a:gd name="connsiteX29" fmla="*/ 12500 w 446842"/>
                      <a:gd name="connsiteY29" fmla="*/ 249233 h 413536"/>
                      <a:gd name="connsiteX30" fmla="*/ 48769 w 446842"/>
                      <a:gd name="connsiteY30" fmla="*/ 98655 h 413536"/>
                      <a:gd name="connsiteX31" fmla="*/ 63952 w 446842"/>
                      <a:gd name="connsiteY31" fmla="*/ 80554 h 413536"/>
                      <a:gd name="connsiteX32" fmla="*/ 211016 w 446842"/>
                      <a:gd name="connsiteY32" fmla="*/ 13519 h 413536"/>
                      <a:gd name="connsiteX33" fmla="*/ 221757 w 446842"/>
                      <a:gd name="connsiteY33" fmla="*/ 10934 h 41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46842" h="413536">
                        <a:moveTo>
                          <a:pt x="221691" y="60"/>
                        </a:moveTo>
                        <a:cubicBezTo>
                          <a:pt x="217766" y="253"/>
                          <a:pt x="213920" y="1198"/>
                          <a:pt x="210353" y="2844"/>
                        </a:cubicBezTo>
                        <a:lnTo>
                          <a:pt x="55134" y="73592"/>
                        </a:lnTo>
                        <a:cubicBezTo>
                          <a:pt x="47123" y="77155"/>
                          <a:pt x="41187" y="84192"/>
                          <a:pt x="39022" y="92687"/>
                        </a:cubicBezTo>
                        <a:lnTo>
                          <a:pt x="764" y="251819"/>
                        </a:lnTo>
                        <a:cubicBezTo>
                          <a:pt x="-1059" y="259251"/>
                          <a:pt x="416" y="267102"/>
                          <a:pt x="4808" y="273368"/>
                        </a:cubicBezTo>
                        <a:cubicBezTo>
                          <a:pt x="5339" y="274163"/>
                          <a:pt x="5869" y="274893"/>
                          <a:pt x="6466" y="275622"/>
                        </a:cubicBezTo>
                        <a:lnTo>
                          <a:pt x="114079" y="402993"/>
                        </a:lnTo>
                        <a:cubicBezTo>
                          <a:pt x="119927" y="409737"/>
                          <a:pt x="128427" y="413589"/>
                          <a:pt x="137352" y="413536"/>
                        </a:cubicBezTo>
                        <a:lnTo>
                          <a:pt x="309744" y="413536"/>
                        </a:lnTo>
                        <a:cubicBezTo>
                          <a:pt x="318662" y="413576"/>
                          <a:pt x="327149" y="409697"/>
                          <a:pt x="332950" y="402927"/>
                        </a:cubicBezTo>
                        <a:lnTo>
                          <a:pt x="440364" y="275423"/>
                        </a:lnTo>
                        <a:cubicBezTo>
                          <a:pt x="446013" y="268905"/>
                          <a:pt x="448135" y="260054"/>
                          <a:pt x="446066" y="251686"/>
                        </a:cubicBezTo>
                        <a:lnTo>
                          <a:pt x="407742" y="92555"/>
                        </a:lnTo>
                        <a:cubicBezTo>
                          <a:pt x="405627" y="84070"/>
                          <a:pt x="399699" y="77043"/>
                          <a:pt x="391696" y="73525"/>
                        </a:cubicBezTo>
                        <a:lnTo>
                          <a:pt x="236477" y="2712"/>
                        </a:lnTo>
                        <a:cubicBezTo>
                          <a:pt x="231829" y="658"/>
                          <a:pt x="226763" y="-251"/>
                          <a:pt x="221691" y="60"/>
                        </a:cubicBezTo>
                        <a:close/>
                        <a:moveTo>
                          <a:pt x="221691" y="11000"/>
                        </a:moveTo>
                        <a:cubicBezTo>
                          <a:pt x="226386" y="10751"/>
                          <a:pt x="231073" y="11638"/>
                          <a:pt x="235350" y="13586"/>
                        </a:cubicBezTo>
                        <a:lnTo>
                          <a:pt x="382480" y="80620"/>
                        </a:lnTo>
                        <a:cubicBezTo>
                          <a:pt x="390059" y="83977"/>
                          <a:pt x="395681" y="90625"/>
                          <a:pt x="397730" y="98655"/>
                        </a:cubicBezTo>
                        <a:lnTo>
                          <a:pt x="434065" y="249299"/>
                        </a:lnTo>
                        <a:cubicBezTo>
                          <a:pt x="435915" y="257249"/>
                          <a:pt x="433899" y="265610"/>
                          <a:pt x="428628" y="271843"/>
                        </a:cubicBezTo>
                        <a:lnTo>
                          <a:pt x="326850" y="392583"/>
                        </a:lnTo>
                        <a:cubicBezTo>
                          <a:pt x="321374" y="399002"/>
                          <a:pt x="313338" y="402669"/>
                          <a:pt x="304904" y="402596"/>
                        </a:cubicBezTo>
                        <a:lnTo>
                          <a:pt x="141661" y="402596"/>
                        </a:lnTo>
                        <a:cubicBezTo>
                          <a:pt x="133214" y="402629"/>
                          <a:pt x="125178" y="398969"/>
                          <a:pt x="119648" y="392583"/>
                        </a:cubicBezTo>
                        <a:lnTo>
                          <a:pt x="17870" y="271776"/>
                        </a:lnTo>
                        <a:lnTo>
                          <a:pt x="16279" y="269655"/>
                        </a:lnTo>
                        <a:cubicBezTo>
                          <a:pt x="12166" y="263700"/>
                          <a:pt x="10791" y="256268"/>
                          <a:pt x="12500" y="249233"/>
                        </a:cubicBezTo>
                        <a:lnTo>
                          <a:pt x="48769" y="98655"/>
                        </a:lnTo>
                        <a:cubicBezTo>
                          <a:pt x="50715" y="90575"/>
                          <a:pt x="56335" y="83875"/>
                          <a:pt x="63952" y="80554"/>
                        </a:cubicBezTo>
                        <a:lnTo>
                          <a:pt x="211016" y="13519"/>
                        </a:lnTo>
                        <a:cubicBezTo>
                          <a:pt x="214398" y="11970"/>
                          <a:pt x="218044" y="11092"/>
                          <a:pt x="221757" y="10934"/>
                        </a:cubicBezTo>
                        <a:close/>
                      </a:path>
                    </a:pathLst>
                  </a:custGeom>
                  <a:solidFill>
                    <a:srgbClr val="FFFFFF"/>
                  </a:solidFill>
                  <a:ln w="6626" cap="flat">
                    <a:noFill/>
                    <a:prstDash val="solid"/>
                    <a:miter/>
                  </a:ln>
                </p:spPr>
                <p:txBody>
                  <a:bodyPr rtlCol="0" anchor="ctr"/>
                  <a:lstStyle/>
                  <a:p>
                    <a:endParaRPr lang="en-GB"/>
                  </a:p>
                </p:txBody>
              </p:sp>
            </p:grpSp>
            <p:sp>
              <p:nvSpPr>
                <p:cNvPr id="155" name="TextBox 154">
                  <a:extLst>
                    <a:ext uri="{FF2B5EF4-FFF2-40B4-BE49-F238E27FC236}">
                      <a16:creationId xmlns:a16="http://schemas.microsoft.com/office/drawing/2014/main" id="{22AD8907-7F37-FD48-9E02-BA2DCB527633}"/>
                    </a:ext>
                  </a:extLst>
                </p:cNvPr>
                <p:cNvSpPr txBox="1"/>
                <p:nvPr/>
              </p:nvSpPr>
              <p:spPr>
                <a:xfrm>
                  <a:off x="4744905" y="2338159"/>
                  <a:ext cx="301233" cy="184266"/>
                </a:xfrm>
                <a:prstGeom prst="rect">
                  <a:avLst/>
                </a:prstGeom>
                <a:noFill/>
              </p:spPr>
              <p:txBody>
                <a:bodyPr wrap="none" rtlCol="0">
                  <a:spAutoFit/>
                </a:bodyPr>
                <a:lstStyle/>
                <a:p>
                  <a:pPr algn="l"/>
                  <a:r>
                    <a:rPr lang="en-GB" sz="535" spc="0" baseline="0" dirty="0">
                      <a:solidFill>
                        <a:srgbClr val="FFFFFF"/>
                      </a:solidFill>
                      <a:latin typeface="Open Sans"/>
                      <a:ea typeface="Open Sans"/>
                      <a:cs typeface="Open Sans"/>
                      <a:sym typeface="Open Sans"/>
                      <a:rtl val="0"/>
                    </a:rPr>
                    <a:t>c-m</a:t>
                  </a:r>
                </a:p>
              </p:txBody>
            </p:sp>
            <p:sp>
              <p:nvSpPr>
                <p:cNvPr id="156" name="Freeform 155">
                  <a:extLst>
                    <a:ext uri="{FF2B5EF4-FFF2-40B4-BE49-F238E27FC236}">
                      <a16:creationId xmlns:a16="http://schemas.microsoft.com/office/drawing/2014/main" id="{EB461C1D-B691-A14F-A9D3-96B588EA1B96}"/>
                    </a:ext>
                  </a:extLst>
                </p:cNvPr>
                <p:cNvSpPr/>
                <p:nvPr/>
              </p:nvSpPr>
              <p:spPr>
                <a:xfrm>
                  <a:off x="4751355" y="2129773"/>
                  <a:ext cx="247905" cy="232199"/>
                </a:xfrm>
                <a:custGeom>
                  <a:avLst/>
                  <a:gdLst>
                    <a:gd name="connsiteX0" fmla="*/ 123650 w 247905"/>
                    <a:gd name="connsiteY0" fmla="*/ 133 h 232199"/>
                    <a:gd name="connsiteX1" fmla="*/ 23464 w 247905"/>
                    <a:gd name="connsiteY1" fmla="*/ 47143 h 232199"/>
                    <a:gd name="connsiteX2" fmla="*/ 58 w 247905"/>
                    <a:gd name="connsiteY2" fmla="*/ 150379 h 232199"/>
                    <a:gd name="connsiteX3" fmla="*/ 34802 w 247905"/>
                    <a:gd name="connsiteY3" fmla="*/ 192416 h 232199"/>
                    <a:gd name="connsiteX4" fmla="*/ 67954 w 247905"/>
                    <a:gd name="connsiteY4" fmla="*/ 232199 h 232199"/>
                    <a:gd name="connsiteX5" fmla="*/ 177954 w 247905"/>
                    <a:gd name="connsiteY5" fmla="*/ 232199 h 232199"/>
                    <a:gd name="connsiteX6" fmla="*/ 212963 w 247905"/>
                    <a:gd name="connsiteY6" fmla="*/ 190493 h 232199"/>
                    <a:gd name="connsiteX7" fmla="*/ 247905 w 247905"/>
                    <a:gd name="connsiteY7" fmla="*/ 148788 h 232199"/>
                    <a:gd name="connsiteX8" fmla="*/ 235705 w 247905"/>
                    <a:gd name="connsiteY8" fmla="*/ 97534 h 232199"/>
                    <a:gd name="connsiteX9" fmla="*/ 222444 w 247905"/>
                    <a:gd name="connsiteY9" fmla="*/ 45286 h 232199"/>
                    <a:gd name="connsiteX10" fmla="*/ 123518 w 247905"/>
                    <a:gd name="connsiteY10" fmla="*/ 0 h 232199"/>
                    <a:gd name="connsiteX11" fmla="*/ 129485 w 247905"/>
                    <a:gd name="connsiteY11" fmla="*/ 46944 h 232199"/>
                    <a:gd name="connsiteX12" fmla="*/ 144470 w 247905"/>
                    <a:gd name="connsiteY12" fmla="*/ 54569 h 232199"/>
                    <a:gd name="connsiteX13" fmla="*/ 165886 w 247905"/>
                    <a:gd name="connsiteY13" fmla="*/ 51983 h 232199"/>
                    <a:gd name="connsiteX14" fmla="*/ 166748 w 247905"/>
                    <a:gd name="connsiteY14" fmla="*/ 72604 h 232199"/>
                    <a:gd name="connsiteX15" fmla="*/ 175898 w 247905"/>
                    <a:gd name="connsiteY15" fmla="*/ 91235 h 232199"/>
                    <a:gd name="connsiteX16" fmla="*/ 156007 w 247905"/>
                    <a:gd name="connsiteY16" fmla="*/ 98396 h 232199"/>
                    <a:gd name="connsiteX17" fmla="*/ 140293 w 247905"/>
                    <a:gd name="connsiteY17" fmla="*/ 112453 h 232199"/>
                    <a:gd name="connsiteX18" fmla="*/ 127032 w 247905"/>
                    <a:gd name="connsiteY18" fmla="*/ 96274 h 232199"/>
                    <a:gd name="connsiteX19" fmla="*/ 108135 w 247905"/>
                    <a:gd name="connsiteY19" fmla="*/ 86329 h 232199"/>
                    <a:gd name="connsiteX20" fmla="*/ 120136 w 247905"/>
                    <a:gd name="connsiteY20" fmla="*/ 69222 h 232199"/>
                    <a:gd name="connsiteX21" fmla="*/ 124181 w 247905"/>
                    <a:gd name="connsiteY21" fmla="*/ 48999 h 232199"/>
                    <a:gd name="connsiteX22" fmla="*/ 127695 w 247905"/>
                    <a:gd name="connsiteY22" fmla="*/ 47342 h 232199"/>
                    <a:gd name="connsiteX23" fmla="*/ 129949 w 247905"/>
                    <a:gd name="connsiteY23" fmla="*/ 46944 h 232199"/>
                    <a:gd name="connsiteX24" fmla="*/ 142746 w 247905"/>
                    <a:gd name="connsiteY24" fmla="*/ 60205 h 232199"/>
                    <a:gd name="connsiteX25" fmla="*/ 137176 w 247905"/>
                    <a:gd name="connsiteY25" fmla="*/ 61000 h 232199"/>
                    <a:gd name="connsiteX26" fmla="*/ 124479 w 247905"/>
                    <a:gd name="connsiteY26" fmla="*/ 82689 h 232199"/>
                    <a:gd name="connsiteX27" fmla="*/ 124645 w 247905"/>
                    <a:gd name="connsiteY27" fmla="*/ 83279 h 232199"/>
                    <a:gd name="connsiteX28" fmla="*/ 147984 w 247905"/>
                    <a:gd name="connsiteY28" fmla="*/ 95214 h 232199"/>
                    <a:gd name="connsiteX29" fmla="*/ 160715 w 247905"/>
                    <a:gd name="connsiteY29" fmla="*/ 73658 h 232199"/>
                    <a:gd name="connsiteX30" fmla="*/ 160516 w 247905"/>
                    <a:gd name="connsiteY30" fmla="*/ 72935 h 232199"/>
                    <a:gd name="connsiteX31" fmla="*/ 142414 w 247905"/>
                    <a:gd name="connsiteY31" fmla="*/ 60470 h 232199"/>
                    <a:gd name="connsiteX32" fmla="*/ 68617 w 247905"/>
                    <a:gd name="connsiteY32" fmla="*/ 90970 h 232199"/>
                    <a:gd name="connsiteX33" fmla="*/ 72330 w 247905"/>
                    <a:gd name="connsiteY33" fmla="*/ 91633 h 232199"/>
                    <a:gd name="connsiteX34" fmla="*/ 80618 w 247905"/>
                    <a:gd name="connsiteY34" fmla="*/ 109734 h 232199"/>
                    <a:gd name="connsiteX35" fmla="*/ 98918 w 247905"/>
                    <a:gd name="connsiteY35" fmla="*/ 118951 h 232199"/>
                    <a:gd name="connsiteX36" fmla="*/ 86652 w 247905"/>
                    <a:gd name="connsiteY36" fmla="*/ 134797 h 232199"/>
                    <a:gd name="connsiteX37" fmla="*/ 87448 w 247905"/>
                    <a:gd name="connsiteY37" fmla="*/ 154689 h 232199"/>
                    <a:gd name="connsiteX38" fmla="*/ 66893 w 247905"/>
                    <a:gd name="connsiteY38" fmla="*/ 152501 h 232199"/>
                    <a:gd name="connsiteX39" fmla="*/ 49389 w 247905"/>
                    <a:gd name="connsiteY39" fmla="*/ 163043 h 232199"/>
                    <a:gd name="connsiteX40" fmla="*/ 41101 w 247905"/>
                    <a:gd name="connsiteY40" fmla="*/ 144942 h 232199"/>
                    <a:gd name="connsiteX41" fmla="*/ 22801 w 247905"/>
                    <a:gd name="connsiteY41" fmla="*/ 135792 h 232199"/>
                    <a:gd name="connsiteX42" fmla="*/ 35067 w 247905"/>
                    <a:gd name="connsiteY42" fmla="*/ 119879 h 232199"/>
                    <a:gd name="connsiteX43" fmla="*/ 34205 w 247905"/>
                    <a:gd name="connsiteY43" fmla="*/ 99987 h 232199"/>
                    <a:gd name="connsiteX44" fmla="*/ 54826 w 247905"/>
                    <a:gd name="connsiteY44" fmla="*/ 102176 h 232199"/>
                    <a:gd name="connsiteX45" fmla="*/ 68617 w 247905"/>
                    <a:gd name="connsiteY45" fmla="*/ 90970 h 232199"/>
                    <a:gd name="connsiteX46" fmla="*/ 156935 w 247905"/>
                    <a:gd name="connsiteY46" fmla="*/ 103369 h 232199"/>
                    <a:gd name="connsiteX47" fmla="*/ 161179 w 247905"/>
                    <a:gd name="connsiteY47" fmla="*/ 104297 h 232199"/>
                    <a:gd name="connsiteX48" fmla="*/ 167478 w 247905"/>
                    <a:gd name="connsiteY48" fmla="*/ 126907 h 232199"/>
                    <a:gd name="connsiteX49" fmla="*/ 191414 w 247905"/>
                    <a:gd name="connsiteY49" fmla="*/ 131880 h 232199"/>
                    <a:gd name="connsiteX50" fmla="*/ 179081 w 247905"/>
                    <a:gd name="connsiteY50" fmla="*/ 152103 h 232199"/>
                    <a:gd name="connsiteX51" fmla="*/ 192342 w 247905"/>
                    <a:gd name="connsiteY51" fmla="*/ 171994 h 232199"/>
                    <a:gd name="connsiteX52" fmla="*/ 168671 w 247905"/>
                    <a:gd name="connsiteY52" fmla="*/ 178028 h 232199"/>
                    <a:gd name="connsiteX53" fmla="*/ 163433 w 247905"/>
                    <a:gd name="connsiteY53" fmla="*/ 200837 h 232199"/>
                    <a:gd name="connsiteX54" fmla="*/ 142282 w 247905"/>
                    <a:gd name="connsiteY54" fmla="*/ 189101 h 232199"/>
                    <a:gd name="connsiteX55" fmla="*/ 121661 w 247905"/>
                    <a:gd name="connsiteY55" fmla="*/ 201699 h 232199"/>
                    <a:gd name="connsiteX56" fmla="*/ 115362 w 247905"/>
                    <a:gd name="connsiteY56" fmla="*/ 179155 h 232199"/>
                    <a:gd name="connsiteX57" fmla="*/ 91426 w 247905"/>
                    <a:gd name="connsiteY57" fmla="*/ 174182 h 232199"/>
                    <a:gd name="connsiteX58" fmla="*/ 103759 w 247905"/>
                    <a:gd name="connsiteY58" fmla="*/ 154291 h 232199"/>
                    <a:gd name="connsiteX59" fmla="*/ 90498 w 247905"/>
                    <a:gd name="connsiteY59" fmla="*/ 134400 h 232199"/>
                    <a:gd name="connsiteX60" fmla="*/ 114169 w 247905"/>
                    <a:gd name="connsiteY60" fmla="*/ 128432 h 232199"/>
                    <a:gd name="connsiteX61" fmla="*/ 119407 w 247905"/>
                    <a:gd name="connsiteY61" fmla="*/ 105623 h 232199"/>
                    <a:gd name="connsiteX62" fmla="*/ 140558 w 247905"/>
                    <a:gd name="connsiteY62" fmla="*/ 117359 h 232199"/>
                    <a:gd name="connsiteX63" fmla="*/ 156935 w 247905"/>
                    <a:gd name="connsiteY63" fmla="*/ 104098 h 232199"/>
                    <a:gd name="connsiteX64" fmla="*/ 60860 w 247905"/>
                    <a:gd name="connsiteY64" fmla="*/ 109403 h 232199"/>
                    <a:gd name="connsiteX65" fmla="*/ 43839 w 247905"/>
                    <a:gd name="connsiteY65" fmla="*/ 128147 h 232199"/>
                    <a:gd name="connsiteX66" fmla="*/ 62584 w 247905"/>
                    <a:gd name="connsiteY66" fmla="*/ 145168 h 232199"/>
                    <a:gd name="connsiteX67" fmla="*/ 79624 w 247905"/>
                    <a:gd name="connsiteY67" fmla="*/ 127305 h 232199"/>
                    <a:gd name="connsiteX68" fmla="*/ 60747 w 247905"/>
                    <a:gd name="connsiteY68" fmla="*/ 109462 h 232199"/>
                    <a:gd name="connsiteX69" fmla="*/ 60528 w 247905"/>
                    <a:gd name="connsiteY69" fmla="*/ 109469 h 232199"/>
                    <a:gd name="connsiteX70" fmla="*/ 140889 w 247905"/>
                    <a:gd name="connsiteY70" fmla="*/ 126775 h 232199"/>
                    <a:gd name="connsiteX71" fmla="*/ 115448 w 247905"/>
                    <a:gd name="connsiteY71" fmla="*/ 154338 h 232199"/>
                    <a:gd name="connsiteX72" fmla="*/ 143011 w 247905"/>
                    <a:gd name="connsiteY72" fmla="*/ 179779 h 232199"/>
                    <a:gd name="connsiteX73" fmla="*/ 168472 w 247905"/>
                    <a:gd name="connsiteY73" fmla="*/ 153296 h 232199"/>
                    <a:gd name="connsiteX74" fmla="*/ 141035 w 247905"/>
                    <a:gd name="connsiteY74" fmla="*/ 126775 h 232199"/>
                    <a:gd name="connsiteX75" fmla="*/ 140889 w 247905"/>
                    <a:gd name="connsiteY75" fmla="*/ 126775 h 23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47905" h="232199">
                      <a:moveTo>
                        <a:pt x="123650" y="133"/>
                      </a:moveTo>
                      <a:cubicBezTo>
                        <a:pt x="120202" y="133"/>
                        <a:pt x="24724" y="44822"/>
                        <a:pt x="23464" y="47143"/>
                      </a:cubicBezTo>
                      <a:cubicBezTo>
                        <a:pt x="20480" y="52646"/>
                        <a:pt x="-1268" y="148257"/>
                        <a:pt x="58" y="150379"/>
                      </a:cubicBezTo>
                      <a:cubicBezTo>
                        <a:pt x="1384" y="152501"/>
                        <a:pt x="16435" y="170271"/>
                        <a:pt x="34802" y="192416"/>
                      </a:cubicBezTo>
                      <a:lnTo>
                        <a:pt x="67954" y="232199"/>
                      </a:lnTo>
                      <a:lnTo>
                        <a:pt x="177954" y="232199"/>
                      </a:lnTo>
                      <a:lnTo>
                        <a:pt x="212963" y="190493"/>
                      </a:lnTo>
                      <a:lnTo>
                        <a:pt x="247905" y="148788"/>
                      </a:lnTo>
                      <a:lnTo>
                        <a:pt x="235705" y="97534"/>
                      </a:lnTo>
                      <a:cubicBezTo>
                        <a:pt x="229075" y="69355"/>
                        <a:pt x="222908" y="45817"/>
                        <a:pt x="222444" y="45286"/>
                      </a:cubicBezTo>
                      <a:cubicBezTo>
                        <a:pt x="220720" y="43695"/>
                        <a:pt x="125374" y="66"/>
                        <a:pt x="123518" y="0"/>
                      </a:cubicBezTo>
                      <a:close/>
                      <a:moveTo>
                        <a:pt x="129485" y="46944"/>
                      </a:moveTo>
                      <a:cubicBezTo>
                        <a:pt x="134126" y="46944"/>
                        <a:pt x="134590" y="53574"/>
                        <a:pt x="144470" y="54569"/>
                      </a:cubicBezTo>
                      <a:cubicBezTo>
                        <a:pt x="157399" y="55497"/>
                        <a:pt x="156007" y="44026"/>
                        <a:pt x="165886" y="51983"/>
                      </a:cubicBezTo>
                      <a:cubicBezTo>
                        <a:pt x="175766" y="59939"/>
                        <a:pt x="163698" y="60603"/>
                        <a:pt x="166748" y="72604"/>
                      </a:cubicBezTo>
                      <a:cubicBezTo>
                        <a:pt x="169798" y="84605"/>
                        <a:pt x="180805" y="79765"/>
                        <a:pt x="175898" y="91235"/>
                      </a:cubicBezTo>
                      <a:cubicBezTo>
                        <a:pt x="170992" y="102706"/>
                        <a:pt x="166682" y="91898"/>
                        <a:pt x="156007" y="98396"/>
                      </a:cubicBezTo>
                      <a:cubicBezTo>
                        <a:pt x="145332" y="104894"/>
                        <a:pt x="153156" y="113381"/>
                        <a:pt x="140293" y="112453"/>
                      </a:cubicBezTo>
                      <a:cubicBezTo>
                        <a:pt x="127430" y="111525"/>
                        <a:pt x="136778" y="104297"/>
                        <a:pt x="127032" y="96274"/>
                      </a:cubicBezTo>
                      <a:cubicBezTo>
                        <a:pt x="117285" y="88252"/>
                        <a:pt x="111185" y="98330"/>
                        <a:pt x="108135" y="86329"/>
                      </a:cubicBezTo>
                      <a:cubicBezTo>
                        <a:pt x="105085" y="74328"/>
                        <a:pt x="115163" y="80627"/>
                        <a:pt x="120136" y="69222"/>
                      </a:cubicBezTo>
                      <a:cubicBezTo>
                        <a:pt x="125109" y="57818"/>
                        <a:pt x="113174" y="55497"/>
                        <a:pt x="124181" y="48999"/>
                      </a:cubicBezTo>
                      <a:cubicBezTo>
                        <a:pt x="125288" y="48323"/>
                        <a:pt x="126468" y="47766"/>
                        <a:pt x="127695" y="47342"/>
                      </a:cubicBezTo>
                      <a:cubicBezTo>
                        <a:pt x="128424" y="47096"/>
                        <a:pt x="129180" y="46964"/>
                        <a:pt x="129949" y="46944"/>
                      </a:cubicBezTo>
                      <a:close/>
                      <a:moveTo>
                        <a:pt x="142746" y="60205"/>
                      </a:moveTo>
                      <a:cubicBezTo>
                        <a:pt x="140863" y="60198"/>
                        <a:pt x="138986" y="60470"/>
                        <a:pt x="137176" y="61000"/>
                      </a:cubicBezTo>
                      <a:cubicBezTo>
                        <a:pt x="127681" y="63480"/>
                        <a:pt x="121999" y="73194"/>
                        <a:pt x="124479" y="82689"/>
                      </a:cubicBezTo>
                      <a:cubicBezTo>
                        <a:pt x="124532" y="82888"/>
                        <a:pt x="124585" y="83080"/>
                        <a:pt x="124645" y="83279"/>
                      </a:cubicBezTo>
                      <a:cubicBezTo>
                        <a:pt x="127953" y="92886"/>
                        <a:pt x="138264" y="98157"/>
                        <a:pt x="147984" y="95214"/>
                      </a:cubicBezTo>
                      <a:cubicBezTo>
                        <a:pt x="157452" y="92780"/>
                        <a:pt x="163155" y="83126"/>
                        <a:pt x="160715" y="73658"/>
                      </a:cubicBezTo>
                      <a:cubicBezTo>
                        <a:pt x="160655" y="73413"/>
                        <a:pt x="160588" y="73174"/>
                        <a:pt x="160516" y="72935"/>
                      </a:cubicBezTo>
                      <a:cubicBezTo>
                        <a:pt x="157857" y="65270"/>
                        <a:pt x="150523" y="60225"/>
                        <a:pt x="142414" y="60470"/>
                      </a:cubicBezTo>
                      <a:close/>
                      <a:moveTo>
                        <a:pt x="68617" y="90970"/>
                      </a:moveTo>
                      <a:cubicBezTo>
                        <a:pt x="69877" y="91010"/>
                        <a:pt x="71130" y="91235"/>
                        <a:pt x="72330" y="91633"/>
                      </a:cubicBezTo>
                      <a:cubicBezTo>
                        <a:pt x="84199" y="95081"/>
                        <a:pt x="72330" y="101048"/>
                        <a:pt x="80618" y="109734"/>
                      </a:cubicBezTo>
                      <a:cubicBezTo>
                        <a:pt x="88906" y="118420"/>
                        <a:pt x="96134" y="107347"/>
                        <a:pt x="98918" y="118951"/>
                      </a:cubicBezTo>
                      <a:cubicBezTo>
                        <a:pt x="101703" y="130554"/>
                        <a:pt x="90299" y="123459"/>
                        <a:pt x="86652" y="134797"/>
                      </a:cubicBezTo>
                      <a:cubicBezTo>
                        <a:pt x="83005" y="146136"/>
                        <a:pt x="96598" y="146467"/>
                        <a:pt x="87448" y="154689"/>
                      </a:cubicBezTo>
                      <a:cubicBezTo>
                        <a:pt x="78298" y="162911"/>
                        <a:pt x="79027" y="149849"/>
                        <a:pt x="66893" y="152501"/>
                      </a:cubicBezTo>
                      <a:cubicBezTo>
                        <a:pt x="54760" y="155153"/>
                        <a:pt x="61257" y="166557"/>
                        <a:pt x="49389" y="163043"/>
                      </a:cubicBezTo>
                      <a:cubicBezTo>
                        <a:pt x="37520" y="159529"/>
                        <a:pt x="49389" y="153628"/>
                        <a:pt x="41101" y="144942"/>
                      </a:cubicBezTo>
                      <a:cubicBezTo>
                        <a:pt x="32813" y="136256"/>
                        <a:pt x="25586" y="147329"/>
                        <a:pt x="22801" y="135792"/>
                      </a:cubicBezTo>
                      <a:cubicBezTo>
                        <a:pt x="20016" y="124255"/>
                        <a:pt x="31420" y="131217"/>
                        <a:pt x="35067" y="119879"/>
                      </a:cubicBezTo>
                      <a:cubicBezTo>
                        <a:pt x="38714" y="108541"/>
                        <a:pt x="25121" y="108209"/>
                        <a:pt x="34205" y="99987"/>
                      </a:cubicBezTo>
                      <a:cubicBezTo>
                        <a:pt x="43289" y="91766"/>
                        <a:pt x="42692" y="104894"/>
                        <a:pt x="54826" y="102176"/>
                      </a:cubicBezTo>
                      <a:cubicBezTo>
                        <a:pt x="65435" y="99855"/>
                        <a:pt x="61456" y="90904"/>
                        <a:pt x="68617" y="90970"/>
                      </a:cubicBezTo>
                      <a:close/>
                      <a:moveTo>
                        <a:pt x="156935" y="103369"/>
                      </a:moveTo>
                      <a:cubicBezTo>
                        <a:pt x="158387" y="103449"/>
                        <a:pt x="159819" y="103760"/>
                        <a:pt x="161179" y="104297"/>
                      </a:cubicBezTo>
                      <a:cubicBezTo>
                        <a:pt x="174837" y="109403"/>
                        <a:pt x="156803" y="117558"/>
                        <a:pt x="167478" y="126907"/>
                      </a:cubicBezTo>
                      <a:cubicBezTo>
                        <a:pt x="178153" y="136256"/>
                        <a:pt x="185446" y="119017"/>
                        <a:pt x="191414" y="131880"/>
                      </a:cubicBezTo>
                      <a:cubicBezTo>
                        <a:pt x="197381" y="144743"/>
                        <a:pt x="178749" y="138046"/>
                        <a:pt x="179081" y="152103"/>
                      </a:cubicBezTo>
                      <a:cubicBezTo>
                        <a:pt x="179412" y="166160"/>
                        <a:pt x="197646" y="158733"/>
                        <a:pt x="192342" y="171994"/>
                      </a:cubicBezTo>
                      <a:cubicBezTo>
                        <a:pt x="187037" y="185255"/>
                        <a:pt x="179081" y="167884"/>
                        <a:pt x="168671" y="178028"/>
                      </a:cubicBezTo>
                      <a:cubicBezTo>
                        <a:pt x="158261" y="188173"/>
                        <a:pt x="176893" y="195201"/>
                        <a:pt x="163433" y="200837"/>
                      </a:cubicBezTo>
                      <a:cubicBezTo>
                        <a:pt x="149973" y="206473"/>
                        <a:pt x="156803" y="188769"/>
                        <a:pt x="142282" y="189101"/>
                      </a:cubicBezTo>
                      <a:cubicBezTo>
                        <a:pt x="127761" y="189433"/>
                        <a:pt x="135651" y="206804"/>
                        <a:pt x="121661" y="201699"/>
                      </a:cubicBezTo>
                      <a:cubicBezTo>
                        <a:pt x="107671" y="196593"/>
                        <a:pt x="125971" y="188836"/>
                        <a:pt x="115362" y="179155"/>
                      </a:cubicBezTo>
                      <a:cubicBezTo>
                        <a:pt x="104753" y="169475"/>
                        <a:pt x="97394" y="186979"/>
                        <a:pt x="91426" y="174182"/>
                      </a:cubicBezTo>
                      <a:cubicBezTo>
                        <a:pt x="85459" y="161386"/>
                        <a:pt x="104090" y="167950"/>
                        <a:pt x="103759" y="154291"/>
                      </a:cubicBezTo>
                      <a:cubicBezTo>
                        <a:pt x="103427" y="140632"/>
                        <a:pt x="85193" y="147661"/>
                        <a:pt x="90498" y="134400"/>
                      </a:cubicBezTo>
                      <a:cubicBezTo>
                        <a:pt x="95802" y="121139"/>
                        <a:pt x="103759" y="138577"/>
                        <a:pt x="114169" y="128432"/>
                      </a:cubicBezTo>
                      <a:cubicBezTo>
                        <a:pt x="124578" y="118288"/>
                        <a:pt x="105947" y="111259"/>
                        <a:pt x="119407" y="105623"/>
                      </a:cubicBezTo>
                      <a:cubicBezTo>
                        <a:pt x="132867" y="99987"/>
                        <a:pt x="126037" y="117625"/>
                        <a:pt x="140558" y="117359"/>
                      </a:cubicBezTo>
                      <a:cubicBezTo>
                        <a:pt x="153421" y="117359"/>
                        <a:pt x="149045" y="103701"/>
                        <a:pt x="156935" y="104098"/>
                      </a:cubicBezTo>
                      <a:close/>
                      <a:moveTo>
                        <a:pt x="60860" y="109403"/>
                      </a:moveTo>
                      <a:cubicBezTo>
                        <a:pt x="50987" y="109880"/>
                        <a:pt x="43362" y="118268"/>
                        <a:pt x="43839" y="128147"/>
                      </a:cubicBezTo>
                      <a:cubicBezTo>
                        <a:pt x="44317" y="138020"/>
                        <a:pt x="52711" y="145645"/>
                        <a:pt x="62584" y="145168"/>
                      </a:cubicBezTo>
                      <a:cubicBezTo>
                        <a:pt x="72118" y="144703"/>
                        <a:pt x="79611" y="136846"/>
                        <a:pt x="79624" y="127305"/>
                      </a:cubicBezTo>
                      <a:cubicBezTo>
                        <a:pt x="79339" y="117167"/>
                        <a:pt x="70892" y="109177"/>
                        <a:pt x="60747" y="109462"/>
                      </a:cubicBezTo>
                      <a:cubicBezTo>
                        <a:pt x="60674" y="109462"/>
                        <a:pt x="60601" y="109469"/>
                        <a:pt x="60528" y="109469"/>
                      </a:cubicBezTo>
                      <a:close/>
                      <a:moveTo>
                        <a:pt x="140889" y="126775"/>
                      </a:moveTo>
                      <a:cubicBezTo>
                        <a:pt x="126256" y="127358"/>
                        <a:pt x="114865" y="139697"/>
                        <a:pt x="115448" y="154338"/>
                      </a:cubicBezTo>
                      <a:cubicBezTo>
                        <a:pt x="116038" y="168971"/>
                        <a:pt x="128378" y="180362"/>
                        <a:pt x="143011" y="179779"/>
                      </a:cubicBezTo>
                      <a:cubicBezTo>
                        <a:pt x="157227" y="179208"/>
                        <a:pt x="168459" y="167526"/>
                        <a:pt x="168472" y="153296"/>
                      </a:cubicBezTo>
                      <a:cubicBezTo>
                        <a:pt x="168220" y="138398"/>
                        <a:pt x="155934" y="126516"/>
                        <a:pt x="141035" y="126775"/>
                      </a:cubicBezTo>
                      <a:cubicBezTo>
                        <a:pt x="140982" y="126775"/>
                        <a:pt x="140936" y="126775"/>
                        <a:pt x="140889" y="126775"/>
                      </a:cubicBezTo>
                      <a:close/>
                    </a:path>
                  </a:pathLst>
                </a:custGeom>
                <a:solidFill>
                  <a:srgbClr val="FFFFFF"/>
                </a:solidFill>
                <a:ln w="6626" cap="flat">
                  <a:noFill/>
                  <a:prstDash val="solid"/>
                  <a:miter/>
                </a:ln>
              </p:spPr>
              <p:txBody>
                <a:bodyPr rtlCol="0" anchor="ctr"/>
                <a:lstStyle/>
                <a:p>
                  <a:endParaRPr lang="en-GB"/>
                </a:p>
              </p:txBody>
            </p:sp>
          </p:grpSp>
        </p:grpSp>
        <p:sp>
          <p:nvSpPr>
            <p:cNvPr id="157" name="TextBox 156">
              <a:extLst>
                <a:ext uri="{FF2B5EF4-FFF2-40B4-BE49-F238E27FC236}">
                  <a16:creationId xmlns:a16="http://schemas.microsoft.com/office/drawing/2014/main" id="{FF5E0118-7F31-254F-B8A2-35721D3787E9}"/>
                </a:ext>
              </a:extLst>
            </p:cNvPr>
            <p:cNvSpPr txBox="1"/>
            <p:nvPr/>
          </p:nvSpPr>
          <p:spPr>
            <a:xfrm>
              <a:off x="8544706" y="3172061"/>
              <a:ext cx="448098" cy="224049"/>
            </a:xfrm>
            <a:prstGeom prst="rect">
              <a:avLst/>
            </a:prstGeom>
            <a:noFill/>
          </p:spPr>
          <p:txBody>
            <a:bodyPr wrap="none" rtlCol="0">
              <a:spAutoFit/>
            </a:bodyPr>
            <a:lstStyle/>
            <a:p>
              <a:pPr algn="l"/>
              <a:r>
                <a:rPr lang="en-GB" sz="783" b="1" spc="0" baseline="0">
                  <a:solidFill>
                    <a:srgbClr val="000000"/>
                  </a:solidFill>
                  <a:latin typeface="Open Sans"/>
                  <a:ea typeface="Open Sans"/>
                  <a:cs typeface="Open Sans"/>
                  <a:sym typeface="Open Sans"/>
                  <a:rtl val="0"/>
                </a:rPr>
                <a:t>Node</a:t>
              </a:r>
            </a:p>
          </p:txBody>
        </p:sp>
        <p:sp>
          <p:nvSpPr>
            <p:cNvPr id="158" name="TextBox 157">
              <a:extLst>
                <a:ext uri="{FF2B5EF4-FFF2-40B4-BE49-F238E27FC236}">
                  <a16:creationId xmlns:a16="http://schemas.microsoft.com/office/drawing/2014/main" id="{AD26BA04-781A-A740-8D1E-B6371E59437A}"/>
                </a:ext>
              </a:extLst>
            </p:cNvPr>
            <p:cNvSpPr txBox="1"/>
            <p:nvPr/>
          </p:nvSpPr>
          <p:spPr>
            <a:xfrm>
              <a:off x="9610157" y="3166544"/>
              <a:ext cx="448098" cy="224049"/>
            </a:xfrm>
            <a:prstGeom prst="rect">
              <a:avLst/>
            </a:prstGeom>
            <a:noFill/>
          </p:spPr>
          <p:txBody>
            <a:bodyPr wrap="none" rtlCol="0">
              <a:spAutoFit/>
            </a:bodyPr>
            <a:lstStyle/>
            <a:p>
              <a:pPr algn="l"/>
              <a:r>
                <a:rPr lang="en-GB" sz="783" b="1" spc="0" baseline="0">
                  <a:solidFill>
                    <a:srgbClr val="000000"/>
                  </a:solidFill>
                  <a:latin typeface="Open Sans"/>
                  <a:ea typeface="Open Sans"/>
                  <a:cs typeface="Open Sans"/>
                  <a:sym typeface="Open Sans"/>
                  <a:rtl val="0"/>
                </a:rPr>
                <a:t>Node</a:t>
              </a:r>
            </a:p>
          </p:txBody>
        </p:sp>
        <p:grpSp>
          <p:nvGrpSpPr>
            <p:cNvPr id="159" name="Content Placeholder 4">
              <a:extLst>
                <a:ext uri="{FF2B5EF4-FFF2-40B4-BE49-F238E27FC236}">
                  <a16:creationId xmlns:a16="http://schemas.microsoft.com/office/drawing/2014/main" id="{181BBFA4-94AC-A247-AA91-7C0FEE9DF3A0}"/>
                </a:ext>
              </a:extLst>
            </p:cNvPr>
            <p:cNvGrpSpPr/>
            <p:nvPr/>
          </p:nvGrpSpPr>
          <p:grpSpPr>
            <a:xfrm>
              <a:off x="6439034" y="2213582"/>
              <a:ext cx="2675859" cy="64116"/>
              <a:chOff x="6439034" y="2213582"/>
              <a:chExt cx="2675859" cy="64116"/>
            </a:xfrm>
          </p:grpSpPr>
          <p:sp>
            <p:nvSpPr>
              <p:cNvPr id="160" name="Freeform 159">
                <a:extLst>
                  <a:ext uri="{FF2B5EF4-FFF2-40B4-BE49-F238E27FC236}">
                    <a16:creationId xmlns:a16="http://schemas.microsoft.com/office/drawing/2014/main" id="{7AA868EC-5852-9C4F-9929-E6EB16B425B7}"/>
                  </a:ext>
                </a:extLst>
              </p:cNvPr>
              <p:cNvSpPr/>
              <p:nvPr/>
            </p:nvSpPr>
            <p:spPr>
              <a:xfrm>
                <a:off x="6439034" y="2242955"/>
                <a:ext cx="2598813" cy="6630"/>
              </a:xfrm>
              <a:custGeom>
                <a:avLst/>
                <a:gdLst>
                  <a:gd name="connsiteX0" fmla="*/ 0 w 2598813"/>
                  <a:gd name="connsiteY0" fmla="*/ 0 h 6630"/>
                  <a:gd name="connsiteX1" fmla="*/ 2598813 w 2598813"/>
                  <a:gd name="connsiteY1" fmla="*/ 0 h 6630"/>
                </a:gdLst>
                <a:ahLst/>
                <a:cxnLst>
                  <a:cxn ang="0">
                    <a:pos x="connsiteX0" y="connsiteY0"/>
                  </a:cxn>
                  <a:cxn ang="0">
                    <a:pos x="connsiteX1" y="connsiteY1"/>
                  </a:cxn>
                </a:cxnLst>
                <a:rect l="l" t="t" r="r" b="b"/>
                <a:pathLst>
                  <a:path w="2598813" h="6630">
                    <a:moveTo>
                      <a:pt x="0" y="0"/>
                    </a:moveTo>
                    <a:lnTo>
                      <a:pt x="2598813" y="0"/>
                    </a:lnTo>
                  </a:path>
                </a:pathLst>
              </a:custGeom>
              <a:noFill/>
              <a:ln w="9940" cap="flat">
                <a:solidFill>
                  <a:srgbClr val="000000">
                    <a:alpha val="49000"/>
                  </a:srgbClr>
                </a:solidFill>
                <a:prstDash val="solid"/>
                <a:round/>
              </a:ln>
            </p:spPr>
            <p:txBody>
              <a:bodyPr rtlCol="0" anchor="ctr"/>
              <a:lstStyle/>
              <a:p>
                <a:endParaRPr lang="en-GB"/>
              </a:p>
            </p:txBody>
          </p:sp>
          <p:sp>
            <p:nvSpPr>
              <p:cNvPr id="161" name="Freeform 160">
                <a:extLst>
                  <a:ext uri="{FF2B5EF4-FFF2-40B4-BE49-F238E27FC236}">
                    <a16:creationId xmlns:a16="http://schemas.microsoft.com/office/drawing/2014/main" id="{5ACE69EA-4D49-2849-A9F3-DAE6D105499B}"/>
                  </a:ext>
                </a:extLst>
              </p:cNvPr>
              <p:cNvSpPr/>
              <p:nvPr/>
            </p:nvSpPr>
            <p:spPr>
              <a:xfrm>
                <a:off x="9025647" y="2213582"/>
                <a:ext cx="89246" cy="64116"/>
              </a:xfrm>
              <a:custGeom>
                <a:avLst/>
                <a:gdLst>
                  <a:gd name="connsiteX0" fmla="*/ 0 w 89246"/>
                  <a:gd name="connsiteY0" fmla="*/ 64117 h 64116"/>
                  <a:gd name="connsiteX1" fmla="*/ 89246 w 89246"/>
                  <a:gd name="connsiteY1" fmla="*/ 32025 h 64116"/>
                  <a:gd name="connsiteX2" fmla="*/ 0 w 89246"/>
                  <a:gd name="connsiteY2" fmla="*/ 0 h 64116"/>
                </a:gdLst>
                <a:ahLst/>
                <a:cxnLst>
                  <a:cxn ang="0">
                    <a:pos x="connsiteX0" y="connsiteY0"/>
                  </a:cxn>
                  <a:cxn ang="0">
                    <a:pos x="connsiteX1" y="connsiteY1"/>
                  </a:cxn>
                  <a:cxn ang="0">
                    <a:pos x="connsiteX2" y="connsiteY2"/>
                  </a:cxn>
                </a:cxnLst>
                <a:rect l="l" t="t" r="r" b="b"/>
                <a:pathLst>
                  <a:path w="89246" h="64116">
                    <a:moveTo>
                      <a:pt x="0" y="64117"/>
                    </a:moveTo>
                    <a:lnTo>
                      <a:pt x="89246" y="32025"/>
                    </a:lnTo>
                    <a:lnTo>
                      <a:pt x="0" y="0"/>
                    </a:lnTo>
                    <a:close/>
                  </a:path>
                </a:pathLst>
              </a:custGeom>
              <a:solidFill>
                <a:srgbClr val="000000">
                  <a:alpha val="49000"/>
                </a:srgbClr>
              </a:solidFill>
              <a:ln w="6626" cap="flat">
                <a:noFill/>
                <a:prstDash val="solid"/>
                <a:miter/>
              </a:ln>
            </p:spPr>
            <p:txBody>
              <a:bodyPr rtlCol="0" anchor="ctr"/>
              <a:lstStyle/>
              <a:p>
                <a:endParaRPr lang="en-GB"/>
              </a:p>
            </p:txBody>
          </p:sp>
        </p:grpSp>
        <p:sp>
          <p:nvSpPr>
            <p:cNvPr id="162" name="Freeform 161">
              <a:extLst>
                <a:ext uri="{FF2B5EF4-FFF2-40B4-BE49-F238E27FC236}">
                  <a16:creationId xmlns:a16="http://schemas.microsoft.com/office/drawing/2014/main" id="{BBA90339-AC4A-7F46-90C9-24039C7F5DE2}"/>
                </a:ext>
              </a:extLst>
            </p:cNvPr>
            <p:cNvSpPr/>
            <p:nvPr/>
          </p:nvSpPr>
          <p:spPr>
            <a:xfrm>
              <a:off x="7167988" y="3953305"/>
              <a:ext cx="315643" cy="665261"/>
            </a:xfrm>
            <a:custGeom>
              <a:avLst/>
              <a:gdLst>
                <a:gd name="connsiteX0" fmla="*/ 0 w 315643"/>
                <a:gd name="connsiteY0" fmla="*/ 27 h 665261"/>
                <a:gd name="connsiteX1" fmla="*/ 0 w 315643"/>
                <a:gd name="connsiteY1" fmla="*/ 665262 h 665261"/>
                <a:gd name="connsiteX2" fmla="*/ 315643 w 315643"/>
                <a:gd name="connsiteY2" fmla="*/ 665262 h 665261"/>
                <a:gd name="connsiteX3" fmla="*/ 315643 w 315643"/>
                <a:gd name="connsiteY3" fmla="*/ 658631 h 665261"/>
                <a:gd name="connsiteX4" fmla="*/ 6630 w 315643"/>
                <a:gd name="connsiteY4" fmla="*/ 658631 h 665261"/>
                <a:gd name="connsiteX5" fmla="*/ 6630 w 315643"/>
                <a:gd name="connsiteY5" fmla="*/ 0 h 66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643" h="665261">
                  <a:moveTo>
                    <a:pt x="0" y="27"/>
                  </a:moveTo>
                  <a:lnTo>
                    <a:pt x="0" y="665262"/>
                  </a:lnTo>
                  <a:lnTo>
                    <a:pt x="315643" y="665262"/>
                  </a:lnTo>
                  <a:lnTo>
                    <a:pt x="315643" y="658631"/>
                  </a:lnTo>
                  <a:lnTo>
                    <a:pt x="6630" y="658631"/>
                  </a:lnTo>
                  <a:lnTo>
                    <a:pt x="6630" y="0"/>
                  </a:lnTo>
                  <a:close/>
                </a:path>
              </a:pathLst>
            </a:custGeom>
            <a:solidFill>
              <a:srgbClr val="000000"/>
            </a:solidFill>
            <a:ln w="6626" cap="flat">
              <a:noFill/>
              <a:prstDash val="solid"/>
              <a:miter/>
            </a:ln>
          </p:spPr>
          <p:txBody>
            <a:bodyPr rtlCol="0" anchor="ctr"/>
            <a:lstStyle/>
            <a:p>
              <a:endParaRPr lang="en-GB"/>
            </a:p>
          </p:txBody>
        </p:sp>
        <p:sp>
          <p:nvSpPr>
            <p:cNvPr id="163" name="Freeform 162">
              <a:extLst>
                <a:ext uri="{FF2B5EF4-FFF2-40B4-BE49-F238E27FC236}">
                  <a16:creationId xmlns:a16="http://schemas.microsoft.com/office/drawing/2014/main" id="{74348A7B-B65E-4C47-8F84-DC1884923623}"/>
                </a:ext>
              </a:extLst>
            </p:cNvPr>
            <p:cNvSpPr/>
            <p:nvPr/>
          </p:nvSpPr>
          <p:spPr>
            <a:xfrm>
              <a:off x="5119784" y="2426369"/>
              <a:ext cx="1237827" cy="804772"/>
            </a:xfrm>
            <a:custGeom>
              <a:avLst/>
              <a:gdLst>
                <a:gd name="connsiteX0" fmla="*/ 1237828 w 1237827"/>
                <a:gd name="connsiteY0" fmla="*/ 804772 h 804772"/>
                <a:gd name="connsiteX1" fmla="*/ 1237828 w 1237827"/>
                <a:gd name="connsiteY1" fmla="*/ 804772 h 804772"/>
              </a:gdLst>
              <a:ahLst/>
              <a:cxnLst>
                <a:cxn ang="0">
                  <a:pos x="connsiteX0" y="connsiteY0"/>
                </a:cxn>
                <a:cxn ang="0">
                  <a:pos x="connsiteX1" y="connsiteY1"/>
                </a:cxn>
              </a:cxnLst>
              <a:rect l="l" t="t" r="r" b="b"/>
              <a:pathLst>
                <a:path w="1237827" h="804772">
                  <a:moveTo>
                    <a:pt x="1237828" y="804772"/>
                  </a:moveTo>
                  <a:cubicBezTo>
                    <a:pt x="-906135" y="-589152"/>
                    <a:pt x="165813" y="107843"/>
                    <a:pt x="1237828" y="804772"/>
                  </a:cubicBezTo>
                  <a:close/>
                </a:path>
              </a:pathLst>
            </a:custGeom>
            <a:solidFill>
              <a:srgbClr val="000000"/>
            </a:solidFill>
            <a:ln w="6626" cap="flat">
              <a:noFill/>
              <a:prstDash val="solid"/>
              <a:miter/>
            </a:ln>
          </p:spPr>
          <p:txBody>
            <a:bodyPr rtlCol="0" anchor="ctr"/>
            <a:lstStyle/>
            <a:p>
              <a:endParaRPr lang="en-GB"/>
            </a:p>
          </p:txBody>
        </p:sp>
        <p:sp>
          <p:nvSpPr>
            <p:cNvPr id="164" name="Freeform 163">
              <a:extLst>
                <a:ext uri="{FF2B5EF4-FFF2-40B4-BE49-F238E27FC236}">
                  <a16:creationId xmlns:a16="http://schemas.microsoft.com/office/drawing/2014/main" id="{8C603EAE-39DC-BE48-99AF-AFACDB8832E3}"/>
                </a:ext>
              </a:extLst>
            </p:cNvPr>
            <p:cNvSpPr/>
            <p:nvPr/>
          </p:nvSpPr>
          <p:spPr>
            <a:xfrm>
              <a:off x="8238411" y="3957947"/>
              <a:ext cx="299949" cy="665261"/>
            </a:xfrm>
            <a:custGeom>
              <a:avLst/>
              <a:gdLst>
                <a:gd name="connsiteX0" fmla="*/ 0 w 299949"/>
                <a:gd name="connsiteY0" fmla="*/ 27 h 665261"/>
                <a:gd name="connsiteX1" fmla="*/ 0 w 299949"/>
                <a:gd name="connsiteY1" fmla="*/ 665262 h 665261"/>
                <a:gd name="connsiteX2" fmla="*/ 299949 w 299949"/>
                <a:gd name="connsiteY2" fmla="*/ 665262 h 665261"/>
                <a:gd name="connsiteX3" fmla="*/ 299949 w 299949"/>
                <a:gd name="connsiteY3" fmla="*/ 658631 h 665261"/>
                <a:gd name="connsiteX4" fmla="*/ 6630 w 299949"/>
                <a:gd name="connsiteY4" fmla="*/ 658631 h 665261"/>
                <a:gd name="connsiteX5" fmla="*/ 6630 w 299949"/>
                <a:gd name="connsiteY5" fmla="*/ 0 h 66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949" h="665261">
                  <a:moveTo>
                    <a:pt x="0" y="27"/>
                  </a:moveTo>
                  <a:lnTo>
                    <a:pt x="0" y="665262"/>
                  </a:lnTo>
                  <a:lnTo>
                    <a:pt x="299949" y="665262"/>
                  </a:lnTo>
                  <a:lnTo>
                    <a:pt x="299949" y="658631"/>
                  </a:lnTo>
                  <a:lnTo>
                    <a:pt x="6630" y="658631"/>
                  </a:lnTo>
                  <a:lnTo>
                    <a:pt x="6630" y="0"/>
                  </a:lnTo>
                  <a:close/>
                </a:path>
              </a:pathLst>
            </a:custGeom>
            <a:solidFill>
              <a:srgbClr val="000000"/>
            </a:solidFill>
            <a:ln w="6626" cap="flat">
              <a:noFill/>
              <a:prstDash val="solid"/>
              <a:miter/>
            </a:ln>
          </p:spPr>
          <p:txBody>
            <a:bodyPr rtlCol="0" anchor="ctr"/>
            <a:lstStyle/>
            <a:p>
              <a:endParaRPr lang="en-GB"/>
            </a:p>
          </p:txBody>
        </p:sp>
        <p:grpSp>
          <p:nvGrpSpPr>
            <p:cNvPr id="165" name="Content Placeholder 4">
              <a:extLst>
                <a:ext uri="{FF2B5EF4-FFF2-40B4-BE49-F238E27FC236}">
                  <a16:creationId xmlns:a16="http://schemas.microsoft.com/office/drawing/2014/main" id="{51CA4C94-1A94-074B-82A7-568B6E2CED2C}"/>
                </a:ext>
              </a:extLst>
            </p:cNvPr>
            <p:cNvGrpSpPr/>
            <p:nvPr/>
          </p:nvGrpSpPr>
          <p:grpSpPr>
            <a:xfrm>
              <a:off x="7456170" y="4294193"/>
              <a:ext cx="538244" cy="541052"/>
              <a:chOff x="7456170" y="4294193"/>
              <a:chExt cx="538244" cy="541052"/>
            </a:xfrm>
          </p:grpSpPr>
          <p:grpSp>
            <p:nvGrpSpPr>
              <p:cNvPr id="166" name="Content Placeholder 4">
                <a:extLst>
                  <a:ext uri="{FF2B5EF4-FFF2-40B4-BE49-F238E27FC236}">
                    <a16:creationId xmlns:a16="http://schemas.microsoft.com/office/drawing/2014/main" id="{387A9203-0726-814D-8327-B14D9D1EA3F2}"/>
                  </a:ext>
                </a:extLst>
              </p:cNvPr>
              <p:cNvGrpSpPr/>
              <p:nvPr/>
            </p:nvGrpSpPr>
            <p:grpSpPr>
              <a:xfrm>
                <a:off x="7456170" y="4294193"/>
                <a:ext cx="498738" cy="483996"/>
                <a:chOff x="7456170" y="4294193"/>
                <a:chExt cx="498738" cy="483996"/>
              </a:xfrm>
            </p:grpSpPr>
            <p:sp>
              <p:nvSpPr>
                <p:cNvPr id="167" name="Freeform 166">
                  <a:extLst>
                    <a:ext uri="{FF2B5EF4-FFF2-40B4-BE49-F238E27FC236}">
                      <a16:creationId xmlns:a16="http://schemas.microsoft.com/office/drawing/2014/main" id="{51A85C4F-0876-9045-9F2E-7F100E1AFD97}"/>
                    </a:ext>
                  </a:extLst>
                </p:cNvPr>
                <p:cNvSpPr/>
                <p:nvPr/>
              </p:nvSpPr>
              <p:spPr>
                <a:xfrm>
                  <a:off x="7469296" y="4306989"/>
                  <a:ext cx="472542" cy="458403"/>
                </a:xfrm>
                <a:custGeom>
                  <a:avLst/>
                  <a:gdLst>
                    <a:gd name="connsiteX0" fmla="*/ 234633 w 472542"/>
                    <a:gd name="connsiteY0" fmla="*/ 38 h 458403"/>
                    <a:gd name="connsiteX1" fmla="*/ 222566 w 472542"/>
                    <a:gd name="connsiteY1" fmla="*/ 3088 h 458403"/>
                    <a:gd name="connsiteX2" fmla="*/ 58329 w 472542"/>
                    <a:gd name="connsiteY2" fmla="*/ 81527 h 458403"/>
                    <a:gd name="connsiteX3" fmla="*/ 41355 w 472542"/>
                    <a:gd name="connsiteY3" fmla="*/ 102678 h 458403"/>
                    <a:gd name="connsiteX4" fmla="*/ 777 w 472542"/>
                    <a:gd name="connsiteY4" fmla="*/ 278983 h 458403"/>
                    <a:gd name="connsiteX5" fmla="*/ 5087 w 472542"/>
                    <a:gd name="connsiteY5" fmla="*/ 302852 h 458403"/>
                    <a:gd name="connsiteX6" fmla="*/ 6876 w 472542"/>
                    <a:gd name="connsiteY6" fmla="*/ 305372 h 458403"/>
                    <a:gd name="connsiteX7" fmla="*/ 120523 w 472542"/>
                    <a:gd name="connsiteY7" fmla="*/ 446733 h 458403"/>
                    <a:gd name="connsiteX8" fmla="*/ 145122 w 472542"/>
                    <a:gd name="connsiteY8" fmla="*/ 458403 h 458403"/>
                    <a:gd name="connsiteX9" fmla="*/ 327460 w 472542"/>
                    <a:gd name="connsiteY9" fmla="*/ 458403 h 458403"/>
                    <a:gd name="connsiteX10" fmla="*/ 351992 w 472542"/>
                    <a:gd name="connsiteY10" fmla="*/ 446667 h 458403"/>
                    <a:gd name="connsiteX11" fmla="*/ 465639 w 472542"/>
                    <a:gd name="connsiteY11" fmla="*/ 305305 h 458403"/>
                    <a:gd name="connsiteX12" fmla="*/ 471739 w 472542"/>
                    <a:gd name="connsiteY12" fmla="*/ 278784 h 458403"/>
                    <a:gd name="connsiteX13" fmla="*/ 431160 w 472542"/>
                    <a:gd name="connsiteY13" fmla="*/ 102678 h 458403"/>
                    <a:gd name="connsiteX14" fmla="*/ 414186 w 472542"/>
                    <a:gd name="connsiteY14" fmla="*/ 81527 h 458403"/>
                    <a:gd name="connsiteX15" fmla="*/ 249817 w 472542"/>
                    <a:gd name="connsiteY15" fmla="*/ 3088 h 458403"/>
                    <a:gd name="connsiteX16" fmla="*/ 234633 w 472542"/>
                    <a:gd name="connsiteY16" fmla="*/ 38 h 458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2542" h="458403">
                      <a:moveTo>
                        <a:pt x="234633" y="38"/>
                      </a:moveTo>
                      <a:cubicBezTo>
                        <a:pt x="230449" y="251"/>
                        <a:pt x="226345" y="1285"/>
                        <a:pt x="222566" y="3088"/>
                      </a:cubicBezTo>
                      <a:lnTo>
                        <a:pt x="58329" y="81527"/>
                      </a:lnTo>
                      <a:cubicBezTo>
                        <a:pt x="49743" y="85625"/>
                        <a:pt x="43497" y="93409"/>
                        <a:pt x="41355" y="102678"/>
                      </a:cubicBezTo>
                      <a:lnTo>
                        <a:pt x="777" y="278983"/>
                      </a:lnTo>
                      <a:cubicBezTo>
                        <a:pt x="-1100" y="287191"/>
                        <a:pt x="458" y="295817"/>
                        <a:pt x="5087" y="302852"/>
                      </a:cubicBezTo>
                      <a:cubicBezTo>
                        <a:pt x="5624" y="303734"/>
                        <a:pt x="6220" y="304576"/>
                        <a:pt x="6876" y="305372"/>
                      </a:cubicBezTo>
                      <a:lnTo>
                        <a:pt x="120523" y="446733"/>
                      </a:lnTo>
                      <a:cubicBezTo>
                        <a:pt x="126530" y="454146"/>
                        <a:pt x="135581" y="458443"/>
                        <a:pt x="145122" y="458403"/>
                      </a:cubicBezTo>
                      <a:lnTo>
                        <a:pt x="327460" y="458403"/>
                      </a:lnTo>
                      <a:cubicBezTo>
                        <a:pt x="336995" y="458416"/>
                        <a:pt x="346018" y="454100"/>
                        <a:pt x="351992" y="446667"/>
                      </a:cubicBezTo>
                      <a:lnTo>
                        <a:pt x="465639" y="305305"/>
                      </a:lnTo>
                      <a:cubicBezTo>
                        <a:pt x="471646" y="297873"/>
                        <a:pt x="473901" y="288093"/>
                        <a:pt x="471739" y="278784"/>
                      </a:cubicBezTo>
                      <a:lnTo>
                        <a:pt x="431160" y="102678"/>
                      </a:lnTo>
                      <a:cubicBezTo>
                        <a:pt x="429038" y="93402"/>
                        <a:pt x="422780" y="85611"/>
                        <a:pt x="414186" y="81527"/>
                      </a:cubicBezTo>
                      <a:lnTo>
                        <a:pt x="249817" y="3088"/>
                      </a:lnTo>
                      <a:cubicBezTo>
                        <a:pt x="245089" y="827"/>
                        <a:pt x="239871" y="-220"/>
                        <a:pt x="234633" y="38"/>
                      </a:cubicBezTo>
                      <a:close/>
                    </a:path>
                  </a:pathLst>
                </a:custGeom>
                <a:solidFill>
                  <a:srgbClr val="326CE5"/>
                </a:solidFill>
                <a:ln w="6626" cap="flat">
                  <a:noFill/>
                  <a:prstDash val="solid"/>
                  <a:miter/>
                </a:ln>
              </p:spPr>
              <p:txBody>
                <a:bodyPr rtlCol="0" anchor="ctr"/>
                <a:lstStyle/>
                <a:p>
                  <a:endParaRPr lang="en-GB"/>
                </a:p>
              </p:txBody>
            </p:sp>
            <p:sp>
              <p:nvSpPr>
                <p:cNvPr id="168" name="Freeform 167">
                  <a:extLst>
                    <a:ext uri="{FF2B5EF4-FFF2-40B4-BE49-F238E27FC236}">
                      <a16:creationId xmlns:a16="http://schemas.microsoft.com/office/drawing/2014/main" id="{040B0E68-5F7C-1D4C-B2D8-689964BB5AAF}"/>
                    </a:ext>
                  </a:extLst>
                </p:cNvPr>
                <p:cNvSpPr/>
                <p:nvPr/>
              </p:nvSpPr>
              <p:spPr>
                <a:xfrm>
                  <a:off x="7456170" y="4294193"/>
                  <a:ext cx="498738" cy="483996"/>
                </a:xfrm>
                <a:custGeom>
                  <a:avLst/>
                  <a:gdLst>
                    <a:gd name="connsiteX0" fmla="*/ 247626 w 498738"/>
                    <a:gd name="connsiteY0" fmla="*/ 38 h 483996"/>
                    <a:gd name="connsiteX1" fmla="*/ 234962 w 498738"/>
                    <a:gd name="connsiteY1" fmla="*/ 3287 h 483996"/>
                    <a:gd name="connsiteX2" fmla="*/ 61575 w 498738"/>
                    <a:gd name="connsiteY2" fmla="*/ 86102 h 483996"/>
                    <a:gd name="connsiteX3" fmla="*/ 43606 w 498738"/>
                    <a:gd name="connsiteY3" fmla="*/ 108447 h 483996"/>
                    <a:gd name="connsiteX4" fmla="*/ 840 w 498738"/>
                    <a:gd name="connsiteY4" fmla="*/ 294564 h 483996"/>
                    <a:gd name="connsiteX5" fmla="*/ 5349 w 498738"/>
                    <a:gd name="connsiteY5" fmla="*/ 319760 h 483996"/>
                    <a:gd name="connsiteX6" fmla="*/ 7205 w 498738"/>
                    <a:gd name="connsiteY6" fmla="*/ 322412 h 483996"/>
                    <a:gd name="connsiteX7" fmla="*/ 127216 w 498738"/>
                    <a:gd name="connsiteY7" fmla="*/ 471597 h 483996"/>
                    <a:gd name="connsiteX8" fmla="*/ 153142 w 498738"/>
                    <a:gd name="connsiteY8" fmla="*/ 483996 h 483996"/>
                    <a:gd name="connsiteX9" fmla="*/ 345426 w 498738"/>
                    <a:gd name="connsiteY9" fmla="*/ 483996 h 483996"/>
                    <a:gd name="connsiteX10" fmla="*/ 371350 w 498738"/>
                    <a:gd name="connsiteY10" fmla="*/ 471664 h 483996"/>
                    <a:gd name="connsiteX11" fmla="*/ 491362 w 498738"/>
                    <a:gd name="connsiteY11" fmla="*/ 322412 h 483996"/>
                    <a:gd name="connsiteX12" fmla="*/ 497993 w 498738"/>
                    <a:gd name="connsiteY12" fmla="*/ 294564 h 483996"/>
                    <a:gd name="connsiteX13" fmla="*/ 455160 w 498738"/>
                    <a:gd name="connsiteY13" fmla="*/ 108447 h 483996"/>
                    <a:gd name="connsiteX14" fmla="*/ 437257 w 498738"/>
                    <a:gd name="connsiteY14" fmla="*/ 86168 h 483996"/>
                    <a:gd name="connsiteX15" fmla="*/ 263738 w 498738"/>
                    <a:gd name="connsiteY15" fmla="*/ 3287 h 483996"/>
                    <a:gd name="connsiteX16" fmla="*/ 247626 w 498738"/>
                    <a:gd name="connsiteY16" fmla="*/ 38 h 483996"/>
                    <a:gd name="connsiteX17" fmla="*/ 247626 w 498738"/>
                    <a:gd name="connsiteY17" fmla="*/ 12835 h 483996"/>
                    <a:gd name="connsiteX18" fmla="*/ 262810 w 498738"/>
                    <a:gd name="connsiteY18" fmla="*/ 15885 h 483996"/>
                    <a:gd name="connsiteX19" fmla="*/ 427113 w 498738"/>
                    <a:gd name="connsiteY19" fmla="*/ 94324 h 483996"/>
                    <a:gd name="connsiteX20" fmla="*/ 444087 w 498738"/>
                    <a:gd name="connsiteY20" fmla="*/ 115475 h 483996"/>
                    <a:gd name="connsiteX21" fmla="*/ 484665 w 498738"/>
                    <a:gd name="connsiteY21" fmla="*/ 291779 h 483996"/>
                    <a:gd name="connsiteX22" fmla="*/ 478631 w 498738"/>
                    <a:gd name="connsiteY22" fmla="*/ 318301 h 483996"/>
                    <a:gd name="connsiteX23" fmla="*/ 365118 w 498738"/>
                    <a:gd name="connsiteY23" fmla="*/ 459464 h 483996"/>
                    <a:gd name="connsiteX24" fmla="*/ 340519 w 498738"/>
                    <a:gd name="connsiteY24" fmla="*/ 471200 h 483996"/>
                    <a:gd name="connsiteX25" fmla="*/ 158247 w 498738"/>
                    <a:gd name="connsiteY25" fmla="*/ 471200 h 483996"/>
                    <a:gd name="connsiteX26" fmla="*/ 133648 w 498738"/>
                    <a:gd name="connsiteY26" fmla="*/ 459464 h 483996"/>
                    <a:gd name="connsiteX27" fmla="*/ 19935 w 498738"/>
                    <a:gd name="connsiteY27" fmla="*/ 318168 h 483996"/>
                    <a:gd name="connsiteX28" fmla="*/ 18146 w 498738"/>
                    <a:gd name="connsiteY28" fmla="*/ 315649 h 483996"/>
                    <a:gd name="connsiteX29" fmla="*/ 13836 w 498738"/>
                    <a:gd name="connsiteY29" fmla="*/ 291779 h 483996"/>
                    <a:gd name="connsiteX30" fmla="*/ 54348 w 498738"/>
                    <a:gd name="connsiteY30" fmla="*/ 115475 h 483996"/>
                    <a:gd name="connsiteX31" fmla="*/ 71388 w 498738"/>
                    <a:gd name="connsiteY31" fmla="*/ 94390 h 483996"/>
                    <a:gd name="connsiteX32" fmla="*/ 235625 w 498738"/>
                    <a:gd name="connsiteY32" fmla="*/ 15885 h 483996"/>
                    <a:gd name="connsiteX33" fmla="*/ 247692 w 498738"/>
                    <a:gd name="connsiteY33" fmla="*/ 12835 h 48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98738" h="483996">
                      <a:moveTo>
                        <a:pt x="247626" y="38"/>
                      </a:moveTo>
                      <a:cubicBezTo>
                        <a:pt x="243230" y="284"/>
                        <a:pt x="238933" y="1391"/>
                        <a:pt x="234962" y="3287"/>
                      </a:cubicBezTo>
                      <a:lnTo>
                        <a:pt x="61575" y="86102"/>
                      </a:lnTo>
                      <a:cubicBezTo>
                        <a:pt x="52511" y="90438"/>
                        <a:pt x="45901" y="98660"/>
                        <a:pt x="43606" y="108447"/>
                      </a:cubicBezTo>
                      <a:lnTo>
                        <a:pt x="840" y="294564"/>
                      </a:lnTo>
                      <a:cubicBezTo>
                        <a:pt x="-1169" y="303223"/>
                        <a:pt x="462" y="312334"/>
                        <a:pt x="5349" y="319760"/>
                      </a:cubicBezTo>
                      <a:cubicBezTo>
                        <a:pt x="5945" y="320688"/>
                        <a:pt x="6542" y="321550"/>
                        <a:pt x="7205" y="322412"/>
                      </a:cubicBezTo>
                      <a:lnTo>
                        <a:pt x="127216" y="471597"/>
                      </a:lnTo>
                      <a:cubicBezTo>
                        <a:pt x="133522" y="479455"/>
                        <a:pt x="143063" y="484016"/>
                        <a:pt x="153142" y="483996"/>
                      </a:cubicBezTo>
                      <a:lnTo>
                        <a:pt x="345426" y="483996"/>
                      </a:lnTo>
                      <a:cubicBezTo>
                        <a:pt x="355491" y="484036"/>
                        <a:pt x="365032" y="479494"/>
                        <a:pt x="371350" y="471664"/>
                      </a:cubicBezTo>
                      <a:lnTo>
                        <a:pt x="491362" y="322412"/>
                      </a:lnTo>
                      <a:cubicBezTo>
                        <a:pt x="497674" y="314608"/>
                        <a:pt x="500108" y="304370"/>
                        <a:pt x="497993" y="294564"/>
                      </a:cubicBezTo>
                      <a:lnTo>
                        <a:pt x="455160" y="108447"/>
                      </a:lnTo>
                      <a:cubicBezTo>
                        <a:pt x="452866" y="98700"/>
                        <a:pt x="446282" y="90511"/>
                        <a:pt x="437257" y="86168"/>
                      </a:cubicBezTo>
                      <a:lnTo>
                        <a:pt x="263738" y="3287"/>
                      </a:lnTo>
                      <a:cubicBezTo>
                        <a:pt x="258719" y="887"/>
                        <a:pt x="253182" y="-227"/>
                        <a:pt x="247626" y="38"/>
                      </a:cubicBezTo>
                      <a:close/>
                      <a:moveTo>
                        <a:pt x="247626" y="12835"/>
                      </a:moveTo>
                      <a:cubicBezTo>
                        <a:pt x="252864" y="12577"/>
                        <a:pt x="258082" y="13624"/>
                        <a:pt x="262810" y="15885"/>
                      </a:cubicBezTo>
                      <a:lnTo>
                        <a:pt x="427113" y="94324"/>
                      </a:lnTo>
                      <a:cubicBezTo>
                        <a:pt x="435713" y="98408"/>
                        <a:pt x="441965" y="106199"/>
                        <a:pt x="444087" y="115475"/>
                      </a:cubicBezTo>
                      <a:lnTo>
                        <a:pt x="484665" y="291779"/>
                      </a:lnTo>
                      <a:cubicBezTo>
                        <a:pt x="486893" y="301075"/>
                        <a:pt x="484665" y="310881"/>
                        <a:pt x="478631" y="318301"/>
                      </a:cubicBezTo>
                      <a:lnTo>
                        <a:pt x="365118" y="459464"/>
                      </a:lnTo>
                      <a:cubicBezTo>
                        <a:pt x="359124" y="466903"/>
                        <a:pt x="350073" y="471220"/>
                        <a:pt x="340519" y="471200"/>
                      </a:cubicBezTo>
                      <a:lnTo>
                        <a:pt x="158247" y="471200"/>
                      </a:lnTo>
                      <a:cubicBezTo>
                        <a:pt x="148693" y="471220"/>
                        <a:pt x="139642" y="466903"/>
                        <a:pt x="133648" y="459464"/>
                      </a:cubicBezTo>
                      <a:lnTo>
                        <a:pt x="19935" y="318168"/>
                      </a:lnTo>
                      <a:cubicBezTo>
                        <a:pt x="19279" y="317373"/>
                        <a:pt x="18683" y="316531"/>
                        <a:pt x="18146" y="315649"/>
                      </a:cubicBezTo>
                      <a:cubicBezTo>
                        <a:pt x="13517" y="308614"/>
                        <a:pt x="11959" y="299988"/>
                        <a:pt x="13836" y="291779"/>
                      </a:cubicBezTo>
                      <a:lnTo>
                        <a:pt x="54348" y="115475"/>
                      </a:lnTo>
                      <a:cubicBezTo>
                        <a:pt x="56542" y="106225"/>
                        <a:pt x="62808" y="98474"/>
                        <a:pt x="71388" y="94390"/>
                      </a:cubicBezTo>
                      <a:lnTo>
                        <a:pt x="235625" y="15885"/>
                      </a:lnTo>
                      <a:cubicBezTo>
                        <a:pt x="239404" y="14082"/>
                        <a:pt x="243508" y="13047"/>
                        <a:pt x="247692" y="12835"/>
                      </a:cubicBezTo>
                      <a:close/>
                    </a:path>
                  </a:pathLst>
                </a:custGeom>
                <a:solidFill>
                  <a:srgbClr val="FFFFFF"/>
                </a:solidFill>
                <a:ln w="6626" cap="flat">
                  <a:noFill/>
                  <a:prstDash val="solid"/>
                  <a:miter/>
                </a:ln>
              </p:spPr>
              <p:txBody>
                <a:bodyPr rtlCol="0" anchor="ctr"/>
                <a:lstStyle/>
                <a:p>
                  <a:endParaRPr lang="en-GB"/>
                </a:p>
              </p:txBody>
            </p:sp>
          </p:grpSp>
          <p:sp>
            <p:nvSpPr>
              <p:cNvPr id="169" name="TextBox 168">
                <a:extLst>
                  <a:ext uri="{FF2B5EF4-FFF2-40B4-BE49-F238E27FC236}">
                    <a16:creationId xmlns:a16="http://schemas.microsoft.com/office/drawing/2014/main" id="{E631132D-9057-7B47-9EDF-10EA4B30D581}"/>
                  </a:ext>
                </a:extLst>
              </p:cNvPr>
              <p:cNvSpPr txBox="1"/>
              <p:nvPr/>
            </p:nvSpPr>
            <p:spPr>
              <a:xfrm>
                <a:off x="7533055" y="4631087"/>
                <a:ext cx="461359" cy="204158"/>
              </a:xfrm>
              <a:prstGeom prst="rect">
                <a:avLst/>
              </a:prstGeom>
              <a:noFill/>
            </p:spPr>
            <p:txBody>
              <a:bodyPr wrap="none" rtlCol="0">
                <a:spAutoFit/>
              </a:bodyPr>
              <a:lstStyle/>
              <a:p>
                <a:pPr algn="l"/>
                <a:r>
                  <a:rPr lang="en-GB" sz="626" spc="0" baseline="0" dirty="0">
                    <a:solidFill>
                      <a:srgbClr val="FFFFFF"/>
                    </a:solidFill>
                    <a:latin typeface="Open Sans"/>
                    <a:ea typeface="Open Sans"/>
                    <a:cs typeface="Open Sans"/>
                    <a:sym typeface="Open Sans"/>
                    <a:rtl val="0"/>
                  </a:rPr>
                  <a:t>k-proxy</a:t>
                </a:r>
              </a:p>
            </p:txBody>
          </p:sp>
          <p:sp>
            <p:nvSpPr>
              <p:cNvPr id="170" name="Freeform 169">
                <a:extLst>
                  <a:ext uri="{FF2B5EF4-FFF2-40B4-BE49-F238E27FC236}">
                    <a16:creationId xmlns:a16="http://schemas.microsoft.com/office/drawing/2014/main" id="{807D2AE5-7395-F646-B177-069DF618217D}"/>
                  </a:ext>
                </a:extLst>
              </p:cNvPr>
              <p:cNvSpPr/>
              <p:nvPr/>
            </p:nvSpPr>
            <p:spPr>
              <a:xfrm>
                <a:off x="7566640" y="4374858"/>
                <a:ext cx="277258" cy="271584"/>
              </a:xfrm>
              <a:custGeom>
                <a:avLst/>
                <a:gdLst>
                  <a:gd name="connsiteX0" fmla="*/ 138416 w 277258"/>
                  <a:gd name="connsiteY0" fmla="*/ 133 h 271584"/>
                  <a:gd name="connsiteX1" fmla="*/ 26560 w 277258"/>
                  <a:gd name="connsiteY1" fmla="*/ 55099 h 271584"/>
                  <a:gd name="connsiteX2" fmla="*/ 38 w 277258"/>
                  <a:gd name="connsiteY2" fmla="*/ 175973 h 271584"/>
                  <a:gd name="connsiteX3" fmla="*/ 38893 w 277258"/>
                  <a:gd name="connsiteY3" fmla="*/ 225171 h 271584"/>
                  <a:gd name="connsiteX4" fmla="*/ 76222 w 277258"/>
                  <a:gd name="connsiteY4" fmla="*/ 271584 h 271584"/>
                  <a:gd name="connsiteX5" fmla="*/ 199085 w 277258"/>
                  <a:gd name="connsiteY5" fmla="*/ 271584 h 271584"/>
                  <a:gd name="connsiteX6" fmla="*/ 238204 w 277258"/>
                  <a:gd name="connsiteY6" fmla="*/ 222718 h 271584"/>
                  <a:gd name="connsiteX7" fmla="*/ 277258 w 277258"/>
                  <a:gd name="connsiteY7" fmla="*/ 173917 h 271584"/>
                  <a:gd name="connsiteX8" fmla="*/ 263599 w 277258"/>
                  <a:gd name="connsiteY8" fmla="*/ 114243 h 271584"/>
                  <a:gd name="connsiteX9" fmla="*/ 248681 w 277258"/>
                  <a:gd name="connsiteY9" fmla="*/ 53044 h 271584"/>
                  <a:gd name="connsiteX10" fmla="*/ 138151 w 277258"/>
                  <a:gd name="connsiteY10" fmla="*/ 0 h 271584"/>
                  <a:gd name="connsiteX11" fmla="*/ 143853 w 277258"/>
                  <a:gd name="connsiteY11" fmla="*/ 26323 h 271584"/>
                  <a:gd name="connsiteX12" fmla="*/ 168982 w 277258"/>
                  <a:gd name="connsiteY12" fmla="*/ 33616 h 271584"/>
                  <a:gd name="connsiteX13" fmla="*/ 143853 w 277258"/>
                  <a:gd name="connsiteY13" fmla="*/ 40910 h 271584"/>
                  <a:gd name="connsiteX14" fmla="*/ 118723 w 277258"/>
                  <a:gd name="connsiteY14" fmla="*/ 33616 h 271584"/>
                  <a:gd name="connsiteX15" fmla="*/ 118723 w 277258"/>
                  <a:gd name="connsiteY15" fmla="*/ 36401 h 271584"/>
                  <a:gd name="connsiteX16" fmla="*/ 142262 w 277258"/>
                  <a:gd name="connsiteY16" fmla="*/ 43430 h 271584"/>
                  <a:gd name="connsiteX17" fmla="*/ 142262 w 277258"/>
                  <a:gd name="connsiteY17" fmla="*/ 76118 h 271584"/>
                  <a:gd name="connsiteX18" fmla="*/ 118856 w 277258"/>
                  <a:gd name="connsiteY18" fmla="*/ 62857 h 271584"/>
                  <a:gd name="connsiteX19" fmla="*/ 168982 w 277258"/>
                  <a:gd name="connsiteY19" fmla="*/ 36401 h 271584"/>
                  <a:gd name="connsiteX20" fmla="*/ 168982 w 277258"/>
                  <a:gd name="connsiteY20" fmla="*/ 62923 h 271584"/>
                  <a:gd name="connsiteX21" fmla="*/ 145577 w 277258"/>
                  <a:gd name="connsiteY21" fmla="*/ 76184 h 271584"/>
                  <a:gd name="connsiteX22" fmla="*/ 145577 w 277258"/>
                  <a:gd name="connsiteY22" fmla="*/ 43496 h 271584"/>
                  <a:gd name="connsiteX23" fmla="*/ 108380 w 277258"/>
                  <a:gd name="connsiteY23" fmla="*/ 81024 h 271584"/>
                  <a:gd name="connsiteX24" fmla="*/ 133509 w 277258"/>
                  <a:gd name="connsiteY24" fmla="*/ 88318 h 271584"/>
                  <a:gd name="connsiteX25" fmla="*/ 108380 w 277258"/>
                  <a:gd name="connsiteY25" fmla="*/ 95611 h 271584"/>
                  <a:gd name="connsiteX26" fmla="*/ 83250 w 277258"/>
                  <a:gd name="connsiteY26" fmla="*/ 88318 h 271584"/>
                  <a:gd name="connsiteX27" fmla="*/ 169513 w 277258"/>
                  <a:gd name="connsiteY27" fmla="*/ 81024 h 271584"/>
                  <a:gd name="connsiteX28" fmla="*/ 194576 w 277258"/>
                  <a:gd name="connsiteY28" fmla="*/ 88384 h 271584"/>
                  <a:gd name="connsiteX29" fmla="*/ 169447 w 277258"/>
                  <a:gd name="connsiteY29" fmla="*/ 95678 h 271584"/>
                  <a:gd name="connsiteX30" fmla="*/ 144251 w 277258"/>
                  <a:gd name="connsiteY30" fmla="*/ 88384 h 271584"/>
                  <a:gd name="connsiteX31" fmla="*/ 83317 w 277258"/>
                  <a:gd name="connsiteY31" fmla="*/ 91103 h 271584"/>
                  <a:gd name="connsiteX32" fmla="*/ 106855 w 277258"/>
                  <a:gd name="connsiteY32" fmla="*/ 98131 h 271584"/>
                  <a:gd name="connsiteX33" fmla="*/ 106855 w 277258"/>
                  <a:gd name="connsiteY33" fmla="*/ 130819 h 271584"/>
                  <a:gd name="connsiteX34" fmla="*/ 83383 w 277258"/>
                  <a:gd name="connsiteY34" fmla="*/ 117890 h 271584"/>
                  <a:gd name="connsiteX35" fmla="*/ 133576 w 277258"/>
                  <a:gd name="connsiteY35" fmla="*/ 91103 h 271584"/>
                  <a:gd name="connsiteX36" fmla="*/ 133576 w 277258"/>
                  <a:gd name="connsiteY36" fmla="*/ 117625 h 271584"/>
                  <a:gd name="connsiteX37" fmla="*/ 110170 w 277258"/>
                  <a:gd name="connsiteY37" fmla="*/ 130554 h 271584"/>
                  <a:gd name="connsiteX38" fmla="*/ 110170 w 277258"/>
                  <a:gd name="connsiteY38" fmla="*/ 97866 h 271584"/>
                  <a:gd name="connsiteX39" fmla="*/ 144383 w 277258"/>
                  <a:gd name="connsiteY39" fmla="*/ 91103 h 271584"/>
                  <a:gd name="connsiteX40" fmla="*/ 167922 w 277258"/>
                  <a:gd name="connsiteY40" fmla="*/ 98131 h 271584"/>
                  <a:gd name="connsiteX41" fmla="*/ 167922 w 277258"/>
                  <a:gd name="connsiteY41" fmla="*/ 130819 h 271584"/>
                  <a:gd name="connsiteX42" fmla="*/ 144516 w 277258"/>
                  <a:gd name="connsiteY42" fmla="*/ 117890 h 271584"/>
                  <a:gd name="connsiteX43" fmla="*/ 194709 w 277258"/>
                  <a:gd name="connsiteY43" fmla="*/ 91103 h 271584"/>
                  <a:gd name="connsiteX44" fmla="*/ 194709 w 277258"/>
                  <a:gd name="connsiteY44" fmla="*/ 117625 h 271584"/>
                  <a:gd name="connsiteX45" fmla="*/ 171237 w 277258"/>
                  <a:gd name="connsiteY45" fmla="*/ 130554 h 271584"/>
                  <a:gd name="connsiteX46" fmla="*/ 171237 w 277258"/>
                  <a:gd name="connsiteY46" fmla="*/ 97866 h 271584"/>
                  <a:gd name="connsiteX47" fmla="*/ 99296 w 277258"/>
                  <a:gd name="connsiteY47" fmla="*/ 133007 h 271584"/>
                  <a:gd name="connsiteX48" fmla="*/ 109441 w 277258"/>
                  <a:gd name="connsiteY48" fmla="*/ 144876 h 271584"/>
                  <a:gd name="connsiteX49" fmla="*/ 126083 w 277258"/>
                  <a:gd name="connsiteY49" fmla="*/ 146600 h 271584"/>
                  <a:gd name="connsiteX50" fmla="*/ 121840 w 277258"/>
                  <a:gd name="connsiteY50" fmla="*/ 162778 h 271584"/>
                  <a:gd name="connsiteX51" fmla="*/ 128470 w 277258"/>
                  <a:gd name="connsiteY51" fmla="*/ 178094 h 271584"/>
                  <a:gd name="connsiteX52" fmla="*/ 112358 w 277258"/>
                  <a:gd name="connsiteY52" fmla="*/ 182471 h 271584"/>
                  <a:gd name="connsiteX53" fmla="*/ 102545 w 277258"/>
                  <a:gd name="connsiteY53" fmla="*/ 195731 h 271584"/>
                  <a:gd name="connsiteX54" fmla="*/ 90676 w 277258"/>
                  <a:gd name="connsiteY54" fmla="*/ 183929 h 271584"/>
                  <a:gd name="connsiteX55" fmla="*/ 74034 w 277258"/>
                  <a:gd name="connsiteY55" fmla="*/ 182139 h 271584"/>
                  <a:gd name="connsiteX56" fmla="*/ 78278 w 277258"/>
                  <a:gd name="connsiteY56" fmla="*/ 166027 h 271584"/>
                  <a:gd name="connsiteX57" fmla="*/ 71647 w 277258"/>
                  <a:gd name="connsiteY57" fmla="*/ 150711 h 271584"/>
                  <a:gd name="connsiteX58" fmla="*/ 87759 w 277258"/>
                  <a:gd name="connsiteY58" fmla="*/ 146334 h 271584"/>
                  <a:gd name="connsiteX59" fmla="*/ 97638 w 277258"/>
                  <a:gd name="connsiteY59" fmla="*/ 133073 h 271584"/>
                  <a:gd name="connsiteX60" fmla="*/ 163877 w 277258"/>
                  <a:gd name="connsiteY60" fmla="*/ 143086 h 271584"/>
                  <a:gd name="connsiteX61" fmla="*/ 176475 w 277258"/>
                  <a:gd name="connsiteY61" fmla="*/ 161452 h 271584"/>
                  <a:gd name="connsiteX62" fmla="*/ 198621 w 277258"/>
                  <a:gd name="connsiteY62" fmla="*/ 158601 h 271584"/>
                  <a:gd name="connsiteX63" fmla="*/ 194510 w 277258"/>
                  <a:gd name="connsiteY63" fmla="*/ 180548 h 271584"/>
                  <a:gd name="connsiteX64" fmla="*/ 212147 w 277258"/>
                  <a:gd name="connsiteY64" fmla="*/ 194140 h 271584"/>
                  <a:gd name="connsiteX65" fmla="*/ 193780 w 277258"/>
                  <a:gd name="connsiteY65" fmla="*/ 206738 h 271584"/>
                  <a:gd name="connsiteX66" fmla="*/ 196631 w 277258"/>
                  <a:gd name="connsiteY66" fmla="*/ 228884 h 271584"/>
                  <a:gd name="connsiteX67" fmla="*/ 174684 w 277258"/>
                  <a:gd name="connsiteY67" fmla="*/ 224773 h 271584"/>
                  <a:gd name="connsiteX68" fmla="*/ 161092 w 277258"/>
                  <a:gd name="connsiteY68" fmla="*/ 242410 h 271584"/>
                  <a:gd name="connsiteX69" fmla="*/ 148494 w 277258"/>
                  <a:gd name="connsiteY69" fmla="*/ 224044 h 271584"/>
                  <a:gd name="connsiteX70" fmla="*/ 126348 w 277258"/>
                  <a:gd name="connsiteY70" fmla="*/ 226895 h 271584"/>
                  <a:gd name="connsiteX71" fmla="*/ 130459 w 277258"/>
                  <a:gd name="connsiteY71" fmla="*/ 204948 h 271584"/>
                  <a:gd name="connsiteX72" fmla="*/ 112822 w 277258"/>
                  <a:gd name="connsiteY72" fmla="*/ 191355 h 271584"/>
                  <a:gd name="connsiteX73" fmla="*/ 131189 w 277258"/>
                  <a:gd name="connsiteY73" fmla="*/ 178757 h 271584"/>
                  <a:gd name="connsiteX74" fmla="*/ 128337 w 277258"/>
                  <a:gd name="connsiteY74" fmla="*/ 156612 h 271584"/>
                  <a:gd name="connsiteX75" fmla="*/ 150284 w 277258"/>
                  <a:gd name="connsiteY75" fmla="*/ 160723 h 271584"/>
                  <a:gd name="connsiteX76" fmla="*/ 163612 w 277258"/>
                  <a:gd name="connsiteY76" fmla="*/ 143086 h 271584"/>
                  <a:gd name="connsiteX77" fmla="*/ 99893 w 277258"/>
                  <a:gd name="connsiteY77" fmla="*/ 150048 h 271584"/>
                  <a:gd name="connsiteX78" fmla="*/ 85107 w 277258"/>
                  <a:gd name="connsiteY78" fmla="*/ 164701 h 271584"/>
                  <a:gd name="connsiteX79" fmla="*/ 99760 w 277258"/>
                  <a:gd name="connsiteY79" fmla="*/ 179487 h 271584"/>
                  <a:gd name="connsiteX80" fmla="*/ 114546 w 277258"/>
                  <a:gd name="connsiteY80" fmla="*/ 164833 h 271584"/>
                  <a:gd name="connsiteX81" fmla="*/ 114546 w 277258"/>
                  <a:gd name="connsiteY81" fmla="*/ 164767 h 271584"/>
                  <a:gd name="connsiteX82" fmla="*/ 99827 w 277258"/>
                  <a:gd name="connsiteY82" fmla="*/ 150048 h 271584"/>
                  <a:gd name="connsiteX83" fmla="*/ 99627 w 277258"/>
                  <a:gd name="connsiteY83" fmla="*/ 150048 h 271584"/>
                  <a:gd name="connsiteX84" fmla="*/ 162485 w 277258"/>
                  <a:gd name="connsiteY84" fmla="*/ 163309 h 271584"/>
                  <a:gd name="connsiteX85" fmla="*/ 133112 w 277258"/>
                  <a:gd name="connsiteY85" fmla="*/ 192682 h 271584"/>
                  <a:gd name="connsiteX86" fmla="*/ 162485 w 277258"/>
                  <a:gd name="connsiteY86" fmla="*/ 222054 h 271584"/>
                  <a:gd name="connsiteX87" fmla="*/ 191858 w 277258"/>
                  <a:gd name="connsiteY87" fmla="*/ 192682 h 271584"/>
                  <a:gd name="connsiteX88" fmla="*/ 162418 w 277258"/>
                  <a:gd name="connsiteY88" fmla="*/ 163375 h 271584"/>
                  <a:gd name="connsiteX89" fmla="*/ 162219 w 277258"/>
                  <a:gd name="connsiteY89" fmla="*/ 163375 h 27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77258" h="271584">
                    <a:moveTo>
                      <a:pt x="138416" y="133"/>
                    </a:moveTo>
                    <a:cubicBezTo>
                      <a:pt x="134570" y="133"/>
                      <a:pt x="27952" y="52447"/>
                      <a:pt x="26560" y="55099"/>
                    </a:cubicBezTo>
                    <a:cubicBezTo>
                      <a:pt x="23178" y="61730"/>
                      <a:pt x="-1089" y="173519"/>
                      <a:pt x="38" y="175973"/>
                    </a:cubicBezTo>
                    <a:cubicBezTo>
                      <a:pt x="900" y="177365"/>
                      <a:pt x="18404" y="199511"/>
                      <a:pt x="38893" y="225171"/>
                    </a:cubicBezTo>
                    <a:lnTo>
                      <a:pt x="76222" y="271584"/>
                    </a:lnTo>
                    <a:lnTo>
                      <a:pt x="199085" y="271584"/>
                    </a:lnTo>
                    <a:lnTo>
                      <a:pt x="238204" y="222718"/>
                    </a:lnTo>
                    <a:lnTo>
                      <a:pt x="277258" y="173917"/>
                    </a:lnTo>
                    <a:lnTo>
                      <a:pt x="263599" y="114243"/>
                    </a:lnTo>
                    <a:cubicBezTo>
                      <a:pt x="256107" y="81091"/>
                      <a:pt x="249344" y="53707"/>
                      <a:pt x="248681" y="53044"/>
                    </a:cubicBezTo>
                    <a:cubicBezTo>
                      <a:pt x="246758" y="51187"/>
                      <a:pt x="140206" y="0"/>
                      <a:pt x="138151" y="0"/>
                    </a:cubicBezTo>
                    <a:close/>
                    <a:moveTo>
                      <a:pt x="143853" y="26323"/>
                    </a:moveTo>
                    <a:lnTo>
                      <a:pt x="168982" y="33616"/>
                    </a:lnTo>
                    <a:lnTo>
                      <a:pt x="143853" y="40910"/>
                    </a:lnTo>
                    <a:lnTo>
                      <a:pt x="118723" y="33616"/>
                    </a:lnTo>
                    <a:close/>
                    <a:moveTo>
                      <a:pt x="118723" y="36401"/>
                    </a:moveTo>
                    <a:lnTo>
                      <a:pt x="142262" y="43430"/>
                    </a:lnTo>
                    <a:lnTo>
                      <a:pt x="142262" y="76118"/>
                    </a:lnTo>
                    <a:lnTo>
                      <a:pt x="118856" y="62857"/>
                    </a:lnTo>
                    <a:close/>
                    <a:moveTo>
                      <a:pt x="168982" y="36401"/>
                    </a:moveTo>
                    <a:lnTo>
                      <a:pt x="168982" y="62923"/>
                    </a:lnTo>
                    <a:lnTo>
                      <a:pt x="145577" y="76184"/>
                    </a:lnTo>
                    <a:lnTo>
                      <a:pt x="145577" y="43496"/>
                    </a:lnTo>
                    <a:close/>
                    <a:moveTo>
                      <a:pt x="108380" y="81024"/>
                    </a:moveTo>
                    <a:lnTo>
                      <a:pt x="133509" y="88318"/>
                    </a:lnTo>
                    <a:lnTo>
                      <a:pt x="108380" y="95611"/>
                    </a:lnTo>
                    <a:lnTo>
                      <a:pt x="83250" y="88318"/>
                    </a:lnTo>
                    <a:close/>
                    <a:moveTo>
                      <a:pt x="169513" y="81024"/>
                    </a:moveTo>
                    <a:lnTo>
                      <a:pt x="194576" y="88384"/>
                    </a:lnTo>
                    <a:lnTo>
                      <a:pt x="169447" y="95678"/>
                    </a:lnTo>
                    <a:lnTo>
                      <a:pt x="144251" y="88384"/>
                    </a:lnTo>
                    <a:close/>
                    <a:moveTo>
                      <a:pt x="83317" y="91103"/>
                    </a:moveTo>
                    <a:lnTo>
                      <a:pt x="106855" y="98131"/>
                    </a:lnTo>
                    <a:lnTo>
                      <a:pt x="106855" y="130819"/>
                    </a:lnTo>
                    <a:lnTo>
                      <a:pt x="83383" y="117890"/>
                    </a:lnTo>
                    <a:close/>
                    <a:moveTo>
                      <a:pt x="133576" y="91103"/>
                    </a:moveTo>
                    <a:lnTo>
                      <a:pt x="133576" y="117625"/>
                    </a:lnTo>
                    <a:lnTo>
                      <a:pt x="110170" y="130554"/>
                    </a:lnTo>
                    <a:lnTo>
                      <a:pt x="110170" y="97866"/>
                    </a:lnTo>
                    <a:close/>
                    <a:moveTo>
                      <a:pt x="144383" y="91103"/>
                    </a:moveTo>
                    <a:lnTo>
                      <a:pt x="167922" y="98131"/>
                    </a:lnTo>
                    <a:lnTo>
                      <a:pt x="167922" y="130819"/>
                    </a:lnTo>
                    <a:lnTo>
                      <a:pt x="144516" y="117890"/>
                    </a:lnTo>
                    <a:close/>
                    <a:moveTo>
                      <a:pt x="194709" y="91103"/>
                    </a:moveTo>
                    <a:lnTo>
                      <a:pt x="194709" y="117625"/>
                    </a:lnTo>
                    <a:lnTo>
                      <a:pt x="171237" y="130554"/>
                    </a:lnTo>
                    <a:lnTo>
                      <a:pt x="171237" y="97866"/>
                    </a:lnTo>
                    <a:close/>
                    <a:moveTo>
                      <a:pt x="99296" y="133007"/>
                    </a:moveTo>
                    <a:cubicBezTo>
                      <a:pt x="106788" y="133007"/>
                      <a:pt x="100954" y="140831"/>
                      <a:pt x="109441" y="144876"/>
                    </a:cubicBezTo>
                    <a:cubicBezTo>
                      <a:pt x="117928" y="148920"/>
                      <a:pt x="120381" y="138245"/>
                      <a:pt x="126083" y="146600"/>
                    </a:cubicBezTo>
                    <a:cubicBezTo>
                      <a:pt x="131785" y="154954"/>
                      <a:pt x="121044" y="152766"/>
                      <a:pt x="121840" y="162778"/>
                    </a:cubicBezTo>
                    <a:cubicBezTo>
                      <a:pt x="122635" y="172790"/>
                      <a:pt x="132913" y="169011"/>
                      <a:pt x="128470" y="178094"/>
                    </a:cubicBezTo>
                    <a:cubicBezTo>
                      <a:pt x="124028" y="187178"/>
                      <a:pt x="120580" y="176768"/>
                      <a:pt x="112358" y="182471"/>
                    </a:cubicBezTo>
                    <a:cubicBezTo>
                      <a:pt x="104137" y="188173"/>
                      <a:pt x="112358" y="195201"/>
                      <a:pt x="102545" y="195731"/>
                    </a:cubicBezTo>
                    <a:cubicBezTo>
                      <a:pt x="92732" y="196262"/>
                      <a:pt x="99694" y="188239"/>
                      <a:pt x="90676" y="183929"/>
                    </a:cubicBezTo>
                    <a:cubicBezTo>
                      <a:pt x="81659" y="179619"/>
                      <a:pt x="79736" y="190560"/>
                      <a:pt x="74034" y="182139"/>
                    </a:cubicBezTo>
                    <a:cubicBezTo>
                      <a:pt x="68332" y="173718"/>
                      <a:pt x="79073" y="175973"/>
                      <a:pt x="78278" y="166027"/>
                    </a:cubicBezTo>
                    <a:cubicBezTo>
                      <a:pt x="77482" y="156081"/>
                      <a:pt x="67205" y="159794"/>
                      <a:pt x="71647" y="150711"/>
                    </a:cubicBezTo>
                    <a:cubicBezTo>
                      <a:pt x="76089" y="141627"/>
                      <a:pt x="79537" y="152037"/>
                      <a:pt x="87759" y="146334"/>
                    </a:cubicBezTo>
                    <a:cubicBezTo>
                      <a:pt x="95981" y="140632"/>
                      <a:pt x="87759" y="133604"/>
                      <a:pt x="97638" y="133073"/>
                    </a:cubicBezTo>
                    <a:close/>
                    <a:moveTo>
                      <a:pt x="163877" y="143086"/>
                    </a:moveTo>
                    <a:cubicBezTo>
                      <a:pt x="177138" y="143417"/>
                      <a:pt x="164275" y="156015"/>
                      <a:pt x="176475" y="161452"/>
                    </a:cubicBezTo>
                    <a:cubicBezTo>
                      <a:pt x="188675" y="166889"/>
                      <a:pt x="189404" y="148920"/>
                      <a:pt x="198621" y="158601"/>
                    </a:cubicBezTo>
                    <a:cubicBezTo>
                      <a:pt x="207837" y="168281"/>
                      <a:pt x="189736" y="168016"/>
                      <a:pt x="194510" y="180548"/>
                    </a:cubicBezTo>
                    <a:cubicBezTo>
                      <a:pt x="199284" y="193079"/>
                      <a:pt x="212545" y="180548"/>
                      <a:pt x="212147" y="194140"/>
                    </a:cubicBezTo>
                    <a:cubicBezTo>
                      <a:pt x="211749" y="207733"/>
                      <a:pt x="198886" y="194538"/>
                      <a:pt x="193780" y="206738"/>
                    </a:cubicBezTo>
                    <a:cubicBezTo>
                      <a:pt x="188675" y="218938"/>
                      <a:pt x="206312" y="219668"/>
                      <a:pt x="196631" y="228884"/>
                    </a:cubicBezTo>
                    <a:cubicBezTo>
                      <a:pt x="186951" y="238100"/>
                      <a:pt x="187216" y="219999"/>
                      <a:pt x="174684" y="224773"/>
                    </a:cubicBezTo>
                    <a:cubicBezTo>
                      <a:pt x="162153" y="229547"/>
                      <a:pt x="174684" y="242808"/>
                      <a:pt x="161092" y="242410"/>
                    </a:cubicBezTo>
                    <a:cubicBezTo>
                      <a:pt x="147500" y="242012"/>
                      <a:pt x="160694" y="229149"/>
                      <a:pt x="148494" y="224044"/>
                    </a:cubicBezTo>
                    <a:cubicBezTo>
                      <a:pt x="136294" y="218938"/>
                      <a:pt x="135233" y="236575"/>
                      <a:pt x="126348" y="226895"/>
                    </a:cubicBezTo>
                    <a:cubicBezTo>
                      <a:pt x="117463" y="217214"/>
                      <a:pt x="135233" y="217479"/>
                      <a:pt x="130459" y="204948"/>
                    </a:cubicBezTo>
                    <a:cubicBezTo>
                      <a:pt x="125686" y="192416"/>
                      <a:pt x="112425" y="204948"/>
                      <a:pt x="112822" y="191355"/>
                    </a:cubicBezTo>
                    <a:cubicBezTo>
                      <a:pt x="113220" y="177763"/>
                      <a:pt x="126083" y="190958"/>
                      <a:pt x="131189" y="178757"/>
                    </a:cubicBezTo>
                    <a:cubicBezTo>
                      <a:pt x="136294" y="166557"/>
                      <a:pt x="118657" y="165828"/>
                      <a:pt x="128337" y="156612"/>
                    </a:cubicBezTo>
                    <a:cubicBezTo>
                      <a:pt x="138018" y="147395"/>
                      <a:pt x="137753" y="165497"/>
                      <a:pt x="150284" y="160723"/>
                    </a:cubicBezTo>
                    <a:cubicBezTo>
                      <a:pt x="162816" y="155949"/>
                      <a:pt x="150218" y="142688"/>
                      <a:pt x="163612" y="143086"/>
                    </a:cubicBezTo>
                    <a:close/>
                    <a:moveTo>
                      <a:pt x="99893" y="150048"/>
                    </a:moveTo>
                    <a:cubicBezTo>
                      <a:pt x="91764" y="150008"/>
                      <a:pt x="85147" y="156572"/>
                      <a:pt x="85107" y="164701"/>
                    </a:cubicBezTo>
                    <a:cubicBezTo>
                      <a:pt x="85074" y="172830"/>
                      <a:pt x="91631" y="179447"/>
                      <a:pt x="99760" y="179487"/>
                    </a:cubicBezTo>
                    <a:cubicBezTo>
                      <a:pt x="107889" y="179527"/>
                      <a:pt x="114506" y="172962"/>
                      <a:pt x="114546" y="164833"/>
                    </a:cubicBezTo>
                    <a:cubicBezTo>
                      <a:pt x="114546" y="164814"/>
                      <a:pt x="114546" y="164787"/>
                      <a:pt x="114546" y="164767"/>
                    </a:cubicBezTo>
                    <a:cubicBezTo>
                      <a:pt x="114546" y="156638"/>
                      <a:pt x="107956" y="150048"/>
                      <a:pt x="99827" y="150048"/>
                    </a:cubicBezTo>
                    <a:cubicBezTo>
                      <a:pt x="99760" y="150048"/>
                      <a:pt x="99694" y="150048"/>
                      <a:pt x="99627" y="150048"/>
                    </a:cubicBezTo>
                    <a:close/>
                    <a:moveTo>
                      <a:pt x="162485" y="163309"/>
                    </a:moveTo>
                    <a:cubicBezTo>
                      <a:pt x="146260" y="163309"/>
                      <a:pt x="133112" y="176457"/>
                      <a:pt x="133112" y="192682"/>
                    </a:cubicBezTo>
                    <a:cubicBezTo>
                      <a:pt x="133112" y="208906"/>
                      <a:pt x="146260" y="222054"/>
                      <a:pt x="162485" y="222054"/>
                    </a:cubicBezTo>
                    <a:cubicBezTo>
                      <a:pt x="178709" y="222054"/>
                      <a:pt x="191858" y="208906"/>
                      <a:pt x="191858" y="192682"/>
                    </a:cubicBezTo>
                    <a:cubicBezTo>
                      <a:pt x="191824" y="176457"/>
                      <a:pt x="178643" y="163335"/>
                      <a:pt x="162418" y="163375"/>
                    </a:cubicBezTo>
                    <a:cubicBezTo>
                      <a:pt x="162352" y="163375"/>
                      <a:pt x="162285" y="163375"/>
                      <a:pt x="162219" y="163375"/>
                    </a:cubicBezTo>
                    <a:close/>
                  </a:path>
                </a:pathLst>
              </a:custGeom>
              <a:solidFill>
                <a:srgbClr val="FFFFFF"/>
              </a:solidFill>
              <a:ln w="6626" cap="flat">
                <a:noFill/>
                <a:prstDash val="solid"/>
                <a:miter/>
              </a:ln>
            </p:spPr>
            <p:txBody>
              <a:bodyPr rtlCol="0" anchor="ctr"/>
              <a:lstStyle/>
              <a:p>
                <a:endParaRPr lang="en-GB"/>
              </a:p>
            </p:txBody>
          </p:sp>
        </p:grpSp>
        <p:grpSp>
          <p:nvGrpSpPr>
            <p:cNvPr id="171" name="Content Placeholder 4">
              <a:extLst>
                <a:ext uri="{FF2B5EF4-FFF2-40B4-BE49-F238E27FC236}">
                  <a16:creationId xmlns:a16="http://schemas.microsoft.com/office/drawing/2014/main" id="{CAFAF8A4-4567-4540-8E25-64C9FE8B7408}"/>
                </a:ext>
              </a:extLst>
            </p:cNvPr>
            <p:cNvGrpSpPr/>
            <p:nvPr/>
          </p:nvGrpSpPr>
          <p:grpSpPr>
            <a:xfrm>
              <a:off x="7469391" y="3703279"/>
              <a:ext cx="501323" cy="513003"/>
              <a:chOff x="7469391" y="3703279"/>
              <a:chExt cx="501323" cy="513003"/>
            </a:xfrm>
          </p:grpSpPr>
          <p:grpSp>
            <p:nvGrpSpPr>
              <p:cNvPr id="172" name="Content Placeholder 4">
                <a:extLst>
                  <a:ext uri="{FF2B5EF4-FFF2-40B4-BE49-F238E27FC236}">
                    <a16:creationId xmlns:a16="http://schemas.microsoft.com/office/drawing/2014/main" id="{EC3DFE22-E883-DF47-8AF5-FB29DB168798}"/>
                  </a:ext>
                </a:extLst>
              </p:cNvPr>
              <p:cNvGrpSpPr/>
              <p:nvPr/>
            </p:nvGrpSpPr>
            <p:grpSpPr>
              <a:xfrm>
                <a:off x="7469391" y="3703279"/>
                <a:ext cx="472258" cy="458209"/>
                <a:chOff x="7469391" y="3703279"/>
                <a:chExt cx="472258" cy="458209"/>
              </a:xfrm>
            </p:grpSpPr>
            <p:sp>
              <p:nvSpPr>
                <p:cNvPr id="173" name="Freeform 172">
                  <a:extLst>
                    <a:ext uri="{FF2B5EF4-FFF2-40B4-BE49-F238E27FC236}">
                      <a16:creationId xmlns:a16="http://schemas.microsoft.com/office/drawing/2014/main" id="{5A760898-6FB7-7F4E-99B4-DCA5E4937467}"/>
                    </a:ext>
                  </a:extLst>
                </p:cNvPr>
                <p:cNvSpPr/>
                <p:nvPr/>
              </p:nvSpPr>
              <p:spPr>
                <a:xfrm>
                  <a:off x="7481946" y="3715441"/>
                  <a:ext cx="446985" cy="433980"/>
                </a:xfrm>
                <a:custGeom>
                  <a:avLst/>
                  <a:gdLst>
                    <a:gd name="connsiteX0" fmla="*/ 221983 w 446985"/>
                    <a:gd name="connsiteY0" fmla="*/ 16 h 433980"/>
                    <a:gd name="connsiteX1" fmla="*/ 210578 w 446985"/>
                    <a:gd name="connsiteY1" fmla="*/ 2867 h 433980"/>
                    <a:gd name="connsiteX2" fmla="*/ 55094 w 446985"/>
                    <a:gd name="connsiteY2" fmla="*/ 77195 h 433980"/>
                    <a:gd name="connsiteX3" fmla="*/ 38982 w 446985"/>
                    <a:gd name="connsiteY3" fmla="*/ 97086 h 433980"/>
                    <a:gd name="connsiteX4" fmla="*/ 724 w 446985"/>
                    <a:gd name="connsiteY4" fmla="*/ 264108 h 433980"/>
                    <a:gd name="connsiteX5" fmla="*/ 4769 w 446985"/>
                    <a:gd name="connsiteY5" fmla="*/ 286717 h 433980"/>
                    <a:gd name="connsiteX6" fmla="*/ 6493 w 446985"/>
                    <a:gd name="connsiteY6" fmla="*/ 289038 h 433980"/>
                    <a:gd name="connsiteX7" fmla="*/ 113972 w 446985"/>
                    <a:gd name="connsiteY7" fmla="*/ 422907 h 433980"/>
                    <a:gd name="connsiteX8" fmla="*/ 137245 w 446985"/>
                    <a:gd name="connsiteY8" fmla="*/ 433980 h 433980"/>
                    <a:gd name="connsiteX9" fmla="*/ 309638 w 446985"/>
                    <a:gd name="connsiteY9" fmla="*/ 433980 h 433980"/>
                    <a:gd name="connsiteX10" fmla="*/ 332911 w 446985"/>
                    <a:gd name="connsiteY10" fmla="*/ 422907 h 433980"/>
                    <a:gd name="connsiteX11" fmla="*/ 440523 w 446985"/>
                    <a:gd name="connsiteY11" fmla="*/ 289104 h 433980"/>
                    <a:gd name="connsiteX12" fmla="*/ 446225 w 446985"/>
                    <a:gd name="connsiteY12" fmla="*/ 264108 h 433980"/>
                    <a:gd name="connsiteX13" fmla="*/ 407835 w 446985"/>
                    <a:gd name="connsiteY13" fmla="*/ 97218 h 433980"/>
                    <a:gd name="connsiteX14" fmla="*/ 391723 w 446985"/>
                    <a:gd name="connsiteY14" fmla="*/ 77327 h 433980"/>
                    <a:gd name="connsiteX15" fmla="*/ 236238 w 446985"/>
                    <a:gd name="connsiteY15" fmla="*/ 3066 h 433980"/>
                    <a:gd name="connsiteX16" fmla="*/ 221983 w 446985"/>
                    <a:gd name="connsiteY16" fmla="*/ 16 h 43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6985" h="433980">
                      <a:moveTo>
                        <a:pt x="221983" y="16"/>
                      </a:moveTo>
                      <a:cubicBezTo>
                        <a:pt x="218031" y="195"/>
                        <a:pt x="214152" y="1163"/>
                        <a:pt x="210578" y="2867"/>
                      </a:cubicBezTo>
                      <a:lnTo>
                        <a:pt x="55094" y="77195"/>
                      </a:lnTo>
                      <a:cubicBezTo>
                        <a:pt x="46985" y="81033"/>
                        <a:pt x="41057" y="88354"/>
                        <a:pt x="38982" y="97086"/>
                      </a:cubicBezTo>
                      <a:lnTo>
                        <a:pt x="724" y="264108"/>
                      </a:lnTo>
                      <a:cubicBezTo>
                        <a:pt x="-1026" y="271878"/>
                        <a:pt x="426" y="280034"/>
                        <a:pt x="4769" y="286717"/>
                      </a:cubicBezTo>
                      <a:cubicBezTo>
                        <a:pt x="5299" y="287513"/>
                        <a:pt x="5896" y="288309"/>
                        <a:pt x="6493" y="289038"/>
                      </a:cubicBezTo>
                      <a:lnTo>
                        <a:pt x="113972" y="422907"/>
                      </a:lnTo>
                      <a:cubicBezTo>
                        <a:pt x="119668" y="429916"/>
                        <a:pt x="128215" y="433987"/>
                        <a:pt x="137245" y="433980"/>
                      </a:cubicBezTo>
                      <a:lnTo>
                        <a:pt x="309638" y="433980"/>
                      </a:lnTo>
                      <a:cubicBezTo>
                        <a:pt x="318682" y="434040"/>
                        <a:pt x="327255" y="429962"/>
                        <a:pt x="332911" y="422907"/>
                      </a:cubicBezTo>
                      <a:lnTo>
                        <a:pt x="440523" y="289104"/>
                      </a:lnTo>
                      <a:cubicBezTo>
                        <a:pt x="446159" y="282089"/>
                        <a:pt x="448261" y="272873"/>
                        <a:pt x="446225" y="264108"/>
                      </a:cubicBezTo>
                      <a:lnTo>
                        <a:pt x="407835" y="97218"/>
                      </a:lnTo>
                      <a:cubicBezTo>
                        <a:pt x="405760" y="88486"/>
                        <a:pt x="399832" y="81166"/>
                        <a:pt x="391723" y="77327"/>
                      </a:cubicBezTo>
                      <a:lnTo>
                        <a:pt x="236238" y="3066"/>
                      </a:lnTo>
                      <a:cubicBezTo>
                        <a:pt x="231809" y="904"/>
                        <a:pt x="226909" y="-143"/>
                        <a:pt x="221983" y="16"/>
                      </a:cubicBezTo>
                      <a:close/>
                    </a:path>
                  </a:pathLst>
                </a:custGeom>
                <a:solidFill>
                  <a:srgbClr val="326CE5"/>
                </a:solidFill>
                <a:ln w="6626" cap="flat">
                  <a:noFill/>
                  <a:prstDash val="solid"/>
                  <a:miter/>
                </a:ln>
              </p:spPr>
              <p:txBody>
                <a:bodyPr rtlCol="0" anchor="ctr"/>
                <a:lstStyle/>
                <a:p>
                  <a:endParaRPr lang="en-GB"/>
                </a:p>
              </p:txBody>
            </p:sp>
            <p:sp>
              <p:nvSpPr>
                <p:cNvPr id="174" name="Freeform 173">
                  <a:extLst>
                    <a:ext uri="{FF2B5EF4-FFF2-40B4-BE49-F238E27FC236}">
                      <a16:creationId xmlns:a16="http://schemas.microsoft.com/office/drawing/2014/main" id="{80746B33-D62E-D943-AD6E-FEE8965E6AB4}"/>
                    </a:ext>
                  </a:extLst>
                </p:cNvPr>
                <p:cNvSpPr/>
                <p:nvPr/>
              </p:nvSpPr>
              <p:spPr>
                <a:xfrm>
                  <a:off x="7469391" y="3703279"/>
                  <a:ext cx="472258" cy="458209"/>
                </a:xfrm>
                <a:custGeom>
                  <a:avLst/>
                  <a:gdLst>
                    <a:gd name="connsiteX0" fmla="*/ 234471 w 472258"/>
                    <a:gd name="connsiteY0" fmla="*/ 44 h 458209"/>
                    <a:gd name="connsiteX1" fmla="*/ 222470 w 472258"/>
                    <a:gd name="connsiteY1" fmla="*/ 3160 h 458209"/>
                    <a:gd name="connsiteX2" fmla="*/ 58233 w 472258"/>
                    <a:gd name="connsiteY2" fmla="*/ 81532 h 458209"/>
                    <a:gd name="connsiteX3" fmla="*/ 41259 w 472258"/>
                    <a:gd name="connsiteY3" fmla="*/ 102684 h 458209"/>
                    <a:gd name="connsiteX4" fmla="*/ 813 w 472258"/>
                    <a:gd name="connsiteY4" fmla="*/ 278855 h 458209"/>
                    <a:gd name="connsiteX5" fmla="*/ 5057 w 472258"/>
                    <a:gd name="connsiteY5" fmla="*/ 302725 h 458209"/>
                    <a:gd name="connsiteX6" fmla="*/ 6847 w 472258"/>
                    <a:gd name="connsiteY6" fmla="*/ 305245 h 458209"/>
                    <a:gd name="connsiteX7" fmla="*/ 120427 w 472258"/>
                    <a:gd name="connsiteY7" fmla="*/ 446540 h 458209"/>
                    <a:gd name="connsiteX8" fmla="*/ 145026 w 472258"/>
                    <a:gd name="connsiteY8" fmla="*/ 458209 h 458209"/>
                    <a:gd name="connsiteX9" fmla="*/ 327231 w 472258"/>
                    <a:gd name="connsiteY9" fmla="*/ 458209 h 458209"/>
                    <a:gd name="connsiteX10" fmla="*/ 351764 w 472258"/>
                    <a:gd name="connsiteY10" fmla="*/ 446474 h 458209"/>
                    <a:gd name="connsiteX11" fmla="*/ 465344 w 472258"/>
                    <a:gd name="connsiteY11" fmla="*/ 305178 h 458209"/>
                    <a:gd name="connsiteX12" fmla="*/ 471444 w 472258"/>
                    <a:gd name="connsiteY12" fmla="*/ 278656 h 458209"/>
                    <a:gd name="connsiteX13" fmla="*/ 430998 w 472258"/>
                    <a:gd name="connsiteY13" fmla="*/ 102617 h 458209"/>
                    <a:gd name="connsiteX14" fmla="*/ 414024 w 472258"/>
                    <a:gd name="connsiteY14" fmla="*/ 81532 h 458209"/>
                    <a:gd name="connsiteX15" fmla="*/ 249854 w 472258"/>
                    <a:gd name="connsiteY15" fmla="*/ 3094 h 458209"/>
                    <a:gd name="connsiteX16" fmla="*/ 234471 w 472258"/>
                    <a:gd name="connsiteY16" fmla="*/ 44 h 458209"/>
                    <a:gd name="connsiteX17" fmla="*/ 234471 w 472258"/>
                    <a:gd name="connsiteY17" fmla="*/ 12178 h 458209"/>
                    <a:gd name="connsiteX18" fmla="*/ 248859 w 472258"/>
                    <a:gd name="connsiteY18" fmla="*/ 15029 h 458209"/>
                    <a:gd name="connsiteX19" fmla="*/ 404477 w 472258"/>
                    <a:gd name="connsiteY19" fmla="*/ 89290 h 458209"/>
                    <a:gd name="connsiteX20" fmla="*/ 420589 w 472258"/>
                    <a:gd name="connsiteY20" fmla="*/ 109182 h 458209"/>
                    <a:gd name="connsiteX21" fmla="*/ 458979 w 472258"/>
                    <a:gd name="connsiteY21" fmla="*/ 275938 h 458209"/>
                    <a:gd name="connsiteX22" fmla="*/ 453277 w 472258"/>
                    <a:gd name="connsiteY22" fmla="*/ 300935 h 458209"/>
                    <a:gd name="connsiteX23" fmla="*/ 345664 w 472258"/>
                    <a:gd name="connsiteY23" fmla="*/ 435069 h 458209"/>
                    <a:gd name="connsiteX24" fmla="*/ 322391 w 472258"/>
                    <a:gd name="connsiteY24" fmla="*/ 446208 h 458209"/>
                    <a:gd name="connsiteX25" fmla="*/ 149999 w 472258"/>
                    <a:gd name="connsiteY25" fmla="*/ 446208 h 458209"/>
                    <a:gd name="connsiteX26" fmla="*/ 126726 w 472258"/>
                    <a:gd name="connsiteY26" fmla="*/ 435136 h 458209"/>
                    <a:gd name="connsiteX27" fmla="*/ 19113 w 472258"/>
                    <a:gd name="connsiteY27" fmla="*/ 301266 h 458209"/>
                    <a:gd name="connsiteX28" fmla="*/ 17390 w 472258"/>
                    <a:gd name="connsiteY28" fmla="*/ 298946 h 458209"/>
                    <a:gd name="connsiteX29" fmla="*/ 13345 w 472258"/>
                    <a:gd name="connsiteY29" fmla="*/ 276336 h 458209"/>
                    <a:gd name="connsiteX30" fmla="*/ 51735 w 472258"/>
                    <a:gd name="connsiteY30" fmla="*/ 109447 h 458209"/>
                    <a:gd name="connsiteX31" fmla="*/ 67847 w 472258"/>
                    <a:gd name="connsiteY31" fmla="*/ 89555 h 458209"/>
                    <a:gd name="connsiteX32" fmla="*/ 223332 w 472258"/>
                    <a:gd name="connsiteY32" fmla="*/ 15228 h 458209"/>
                    <a:gd name="connsiteX33" fmla="*/ 234736 w 472258"/>
                    <a:gd name="connsiteY33" fmla="*/ 12377 h 458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72258" h="458209">
                      <a:moveTo>
                        <a:pt x="234471" y="44"/>
                      </a:moveTo>
                      <a:cubicBezTo>
                        <a:pt x="230300" y="269"/>
                        <a:pt x="226223" y="1330"/>
                        <a:pt x="222470" y="3160"/>
                      </a:cubicBezTo>
                      <a:lnTo>
                        <a:pt x="58233" y="81532"/>
                      </a:lnTo>
                      <a:cubicBezTo>
                        <a:pt x="49667" y="85657"/>
                        <a:pt x="43427" y="93427"/>
                        <a:pt x="41259" y="102684"/>
                      </a:cubicBezTo>
                      <a:lnTo>
                        <a:pt x="813" y="278855"/>
                      </a:lnTo>
                      <a:cubicBezTo>
                        <a:pt x="-1116" y="287057"/>
                        <a:pt x="422" y="295690"/>
                        <a:pt x="5057" y="302725"/>
                      </a:cubicBezTo>
                      <a:cubicBezTo>
                        <a:pt x="5594" y="303607"/>
                        <a:pt x="6191" y="304449"/>
                        <a:pt x="6847" y="305245"/>
                      </a:cubicBezTo>
                      <a:lnTo>
                        <a:pt x="120427" y="446540"/>
                      </a:lnTo>
                      <a:cubicBezTo>
                        <a:pt x="126454" y="453933"/>
                        <a:pt x="135485" y="458216"/>
                        <a:pt x="145026" y="458209"/>
                      </a:cubicBezTo>
                      <a:lnTo>
                        <a:pt x="327231" y="458209"/>
                      </a:lnTo>
                      <a:cubicBezTo>
                        <a:pt x="336766" y="458223"/>
                        <a:pt x="345790" y="453906"/>
                        <a:pt x="351764" y="446474"/>
                      </a:cubicBezTo>
                      <a:lnTo>
                        <a:pt x="465344" y="305178"/>
                      </a:lnTo>
                      <a:cubicBezTo>
                        <a:pt x="471371" y="297759"/>
                        <a:pt x="473625" y="287966"/>
                        <a:pt x="471444" y="278656"/>
                      </a:cubicBezTo>
                      <a:lnTo>
                        <a:pt x="430998" y="102617"/>
                      </a:lnTo>
                      <a:cubicBezTo>
                        <a:pt x="428830" y="93381"/>
                        <a:pt x="422584" y="85623"/>
                        <a:pt x="414024" y="81532"/>
                      </a:cubicBezTo>
                      <a:lnTo>
                        <a:pt x="249854" y="3094"/>
                      </a:lnTo>
                      <a:cubicBezTo>
                        <a:pt x="245060" y="813"/>
                        <a:pt x="239775" y="-235"/>
                        <a:pt x="234471" y="44"/>
                      </a:cubicBezTo>
                      <a:close/>
                      <a:moveTo>
                        <a:pt x="234471" y="12178"/>
                      </a:moveTo>
                      <a:cubicBezTo>
                        <a:pt x="239431" y="11912"/>
                        <a:pt x="244377" y="12894"/>
                        <a:pt x="248859" y="15029"/>
                      </a:cubicBezTo>
                      <a:lnTo>
                        <a:pt x="404477" y="89290"/>
                      </a:lnTo>
                      <a:cubicBezTo>
                        <a:pt x="412572" y="93149"/>
                        <a:pt x="418500" y="100456"/>
                        <a:pt x="420589" y="109182"/>
                      </a:cubicBezTo>
                      <a:lnTo>
                        <a:pt x="458979" y="275938"/>
                      </a:lnTo>
                      <a:cubicBezTo>
                        <a:pt x="461014" y="284703"/>
                        <a:pt x="458912" y="293920"/>
                        <a:pt x="453277" y="300935"/>
                      </a:cubicBezTo>
                      <a:lnTo>
                        <a:pt x="345664" y="435069"/>
                      </a:lnTo>
                      <a:cubicBezTo>
                        <a:pt x="339995" y="442117"/>
                        <a:pt x="331435" y="446215"/>
                        <a:pt x="322391" y="446208"/>
                      </a:cubicBezTo>
                      <a:lnTo>
                        <a:pt x="149999" y="446208"/>
                      </a:lnTo>
                      <a:cubicBezTo>
                        <a:pt x="140961" y="446242"/>
                        <a:pt x="132401" y="442164"/>
                        <a:pt x="126726" y="435136"/>
                      </a:cubicBezTo>
                      <a:lnTo>
                        <a:pt x="19113" y="301266"/>
                      </a:lnTo>
                      <a:cubicBezTo>
                        <a:pt x="18517" y="300537"/>
                        <a:pt x="17920" y="299741"/>
                        <a:pt x="17390" y="298946"/>
                      </a:cubicBezTo>
                      <a:cubicBezTo>
                        <a:pt x="13020" y="292275"/>
                        <a:pt x="11561" y="284107"/>
                        <a:pt x="13345" y="276336"/>
                      </a:cubicBezTo>
                      <a:lnTo>
                        <a:pt x="51735" y="109447"/>
                      </a:lnTo>
                      <a:cubicBezTo>
                        <a:pt x="53811" y="100714"/>
                        <a:pt x="59738" y="93394"/>
                        <a:pt x="67847" y="89555"/>
                      </a:cubicBezTo>
                      <a:lnTo>
                        <a:pt x="223332" y="15228"/>
                      </a:lnTo>
                      <a:cubicBezTo>
                        <a:pt x="226906" y="13524"/>
                        <a:pt x="230784" y="12556"/>
                        <a:pt x="234736" y="12377"/>
                      </a:cubicBezTo>
                      <a:close/>
                    </a:path>
                  </a:pathLst>
                </a:custGeom>
                <a:solidFill>
                  <a:srgbClr val="FFFFFF"/>
                </a:solidFill>
                <a:ln w="6626" cap="flat">
                  <a:noFill/>
                  <a:prstDash val="solid"/>
                  <a:miter/>
                </a:ln>
              </p:spPr>
              <p:txBody>
                <a:bodyPr rtlCol="0" anchor="ctr"/>
                <a:lstStyle/>
                <a:p>
                  <a:endParaRPr lang="en-GB"/>
                </a:p>
              </p:txBody>
            </p:sp>
          </p:grpSp>
          <p:sp>
            <p:nvSpPr>
              <p:cNvPr id="175" name="TextBox 174">
                <a:extLst>
                  <a:ext uri="{FF2B5EF4-FFF2-40B4-BE49-F238E27FC236}">
                    <a16:creationId xmlns:a16="http://schemas.microsoft.com/office/drawing/2014/main" id="{CF3CC65E-E556-904C-B116-B9C2DDAE144E}"/>
                  </a:ext>
                </a:extLst>
              </p:cNvPr>
              <p:cNvSpPr txBox="1"/>
              <p:nvPr/>
            </p:nvSpPr>
            <p:spPr>
              <a:xfrm>
                <a:off x="7535877" y="4025385"/>
                <a:ext cx="434837" cy="190897"/>
              </a:xfrm>
              <a:prstGeom prst="rect">
                <a:avLst/>
              </a:prstGeom>
              <a:noFill/>
            </p:spPr>
            <p:txBody>
              <a:bodyPr wrap="none" rtlCol="0">
                <a:spAutoFit/>
              </a:bodyPr>
              <a:lstStyle/>
              <a:p>
                <a:pPr algn="l"/>
                <a:r>
                  <a:rPr lang="en-GB" sz="574" spc="0" baseline="0" dirty="0">
                    <a:solidFill>
                      <a:srgbClr val="FFFFFF"/>
                    </a:solidFill>
                    <a:latin typeface="Open Sans"/>
                    <a:ea typeface="Open Sans"/>
                    <a:cs typeface="Open Sans"/>
                    <a:sym typeface="Open Sans"/>
                    <a:rtl val="0"/>
                  </a:rPr>
                  <a:t>kubelet</a:t>
                </a:r>
              </a:p>
            </p:txBody>
          </p:sp>
          <p:sp>
            <p:nvSpPr>
              <p:cNvPr id="176" name="Freeform 175">
                <a:extLst>
                  <a:ext uri="{FF2B5EF4-FFF2-40B4-BE49-F238E27FC236}">
                    <a16:creationId xmlns:a16="http://schemas.microsoft.com/office/drawing/2014/main" id="{77BA11CD-C391-5142-90F5-2DA508006C66}"/>
                  </a:ext>
                </a:extLst>
              </p:cNvPr>
              <p:cNvSpPr/>
              <p:nvPr/>
            </p:nvSpPr>
            <p:spPr>
              <a:xfrm>
                <a:off x="7574044" y="3779176"/>
                <a:ext cx="262494" cy="257660"/>
              </a:xfrm>
              <a:custGeom>
                <a:avLst/>
                <a:gdLst>
                  <a:gd name="connsiteX0" fmla="*/ 130946 w 262494"/>
                  <a:gd name="connsiteY0" fmla="*/ 597 h 257660"/>
                  <a:gd name="connsiteX1" fmla="*/ 24859 w 262494"/>
                  <a:gd name="connsiteY1" fmla="*/ 52646 h 257660"/>
                  <a:gd name="connsiteX2" fmla="*/ 61 w 262494"/>
                  <a:gd name="connsiteY2" fmla="*/ 167022 h 257660"/>
                  <a:gd name="connsiteX3" fmla="*/ 36793 w 262494"/>
                  <a:gd name="connsiteY3" fmla="*/ 213435 h 257660"/>
                  <a:gd name="connsiteX4" fmla="*/ 72134 w 262494"/>
                  <a:gd name="connsiteY4" fmla="*/ 257660 h 257660"/>
                  <a:gd name="connsiteX5" fmla="*/ 188499 w 262494"/>
                  <a:gd name="connsiteY5" fmla="*/ 257660 h 257660"/>
                  <a:gd name="connsiteX6" fmla="*/ 262495 w 262494"/>
                  <a:gd name="connsiteY6" fmla="*/ 164833 h 257660"/>
                  <a:gd name="connsiteX7" fmla="*/ 249565 w 262494"/>
                  <a:gd name="connsiteY7" fmla="*/ 108077 h 257660"/>
                  <a:gd name="connsiteX8" fmla="*/ 235376 w 262494"/>
                  <a:gd name="connsiteY8" fmla="*/ 50126 h 257660"/>
                  <a:gd name="connsiteX9" fmla="*/ 130747 w 262494"/>
                  <a:gd name="connsiteY9" fmla="*/ 0 h 257660"/>
                  <a:gd name="connsiteX10" fmla="*/ 136118 w 262494"/>
                  <a:gd name="connsiteY10" fmla="*/ 25395 h 257660"/>
                  <a:gd name="connsiteX11" fmla="*/ 159921 w 262494"/>
                  <a:gd name="connsiteY11" fmla="*/ 32025 h 257660"/>
                  <a:gd name="connsiteX12" fmla="*/ 136118 w 262494"/>
                  <a:gd name="connsiteY12" fmla="*/ 38656 h 257660"/>
                  <a:gd name="connsiteX13" fmla="*/ 112315 w 262494"/>
                  <a:gd name="connsiteY13" fmla="*/ 32025 h 257660"/>
                  <a:gd name="connsiteX14" fmla="*/ 112315 w 262494"/>
                  <a:gd name="connsiteY14" fmla="*/ 34943 h 257660"/>
                  <a:gd name="connsiteX15" fmla="*/ 134593 w 262494"/>
                  <a:gd name="connsiteY15" fmla="*/ 41573 h 257660"/>
                  <a:gd name="connsiteX16" fmla="*/ 134593 w 262494"/>
                  <a:gd name="connsiteY16" fmla="*/ 72537 h 257660"/>
                  <a:gd name="connsiteX17" fmla="*/ 112447 w 262494"/>
                  <a:gd name="connsiteY17" fmla="*/ 60271 h 257660"/>
                  <a:gd name="connsiteX18" fmla="*/ 159921 w 262494"/>
                  <a:gd name="connsiteY18" fmla="*/ 34943 h 257660"/>
                  <a:gd name="connsiteX19" fmla="*/ 159921 w 262494"/>
                  <a:gd name="connsiteY19" fmla="*/ 60271 h 257660"/>
                  <a:gd name="connsiteX20" fmla="*/ 137709 w 262494"/>
                  <a:gd name="connsiteY20" fmla="*/ 72537 h 257660"/>
                  <a:gd name="connsiteX21" fmla="*/ 137709 w 262494"/>
                  <a:gd name="connsiteY21" fmla="*/ 41573 h 257660"/>
                  <a:gd name="connsiteX22" fmla="*/ 102369 w 262494"/>
                  <a:gd name="connsiteY22" fmla="*/ 77245 h 257660"/>
                  <a:gd name="connsiteX23" fmla="*/ 126172 w 262494"/>
                  <a:gd name="connsiteY23" fmla="*/ 83875 h 257660"/>
                  <a:gd name="connsiteX24" fmla="*/ 102369 w 262494"/>
                  <a:gd name="connsiteY24" fmla="*/ 90506 h 257660"/>
                  <a:gd name="connsiteX25" fmla="*/ 78565 w 262494"/>
                  <a:gd name="connsiteY25" fmla="*/ 83875 h 257660"/>
                  <a:gd name="connsiteX26" fmla="*/ 160186 w 262494"/>
                  <a:gd name="connsiteY26" fmla="*/ 77245 h 257660"/>
                  <a:gd name="connsiteX27" fmla="*/ 183990 w 262494"/>
                  <a:gd name="connsiteY27" fmla="*/ 83875 h 257660"/>
                  <a:gd name="connsiteX28" fmla="*/ 160186 w 262494"/>
                  <a:gd name="connsiteY28" fmla="*/ 90506 h 257660"/>
                  <a:gd name="connsiteX29" fmla="*/ 136383 w 262494"/>
                  <a:gd name="connsiteY29" fmla="*/ 83875 h 257660"/>
                  <a:gd name="connsiteX30" fmla="*/ 78565 w 262494"/>
                  <a:gd name="connsiteY30" fmla="*/ 86726 h 257660"/>
                  <a:gd name="connsiteX31" fmla="*/ 100844 w 262494"/>
                  <a:gd name="connsiteY31" fmla="*/ 93357 h 257660"/>
                  <a:gd name="connsiteX32" fmla="*/ 100844 w 262494"/>
                  <a:gd name="connsiteY32" fmla="*/ 124388 h 257660"/>
                  <a:gd name="connsiteX33" fmla="*/ 78632 w 262494"/>
                  <a:gd name="connsiteY33" fmla="*/ 112055 h 257660"/>
                  <a:gd name="connsiteX34" fmla="*/ 126172 w 262494"/>
                  <a:gd name="connsiteY34" fmla="*/ 86726 h 257660"/>
                  <a:gd name="connsiteX35" fmla="*/ 126172 w 262494"/>
                  <a:gd name="connsiteY35" fmla="*/ 112055 h 257660"/>
                  <a:gd name="connsiteX36" fmla="*/ 103960 w 262494"/>
                  <a:gd name="connsiteY36" fmla="*/ 124388 h 257660"/>
                  <a:gd name="connsiteX37" fmla="*/ 103960 w 262494"/>
                  <a:gd name="connsiteY37" fmla="*/ 93357 h 257660"/>
                  <a:gd name="connsiteX38" fmla="*/ 136383 w 262494"/>
                  <a:gd name="connsiteY38" fmla="*/ 86726 h 257660"/>
                  <a:gd name="connsiteX39" fmla="*/ 158661 w 262494"/>
                  <a:gd name="connsiteY39" fmla="*/ 93357 h 257660"/>
                  <a:gd name="connsiteX40" fmla="*/ 158661 w 262494"/>
                  <a:gd name="connsiteY40" fmla="*/ 124388 h 257660"/>
                  <a:gd name="connsiteX41" fmla="*/ 136450 w 262494"/>
                  <a:gd name="connsiteY41" fmla="*/ 112055 h 257660"/>
                  <a:gd name="connsiteX42" fmla="*/ 183990 w 262494"/>
                  <a:gd name="connsiteY42" fmla="*/ 86726 h 257660"/>
                  <a:gd name="connsiteX43" fmla="*/ 183990 w 262494"/>
                  <a:gd name="connsiteY43" fmla="*/ 112055 h 257660"/>
                  <a:gd name="connsiteX44" fmla="*/ 161844 w 262494"/>
                  <a:gd name="connsiteY44" fmla="*/ 124388 h 257660"/>
                  <a:gd name="connsiteX45" fmla="*/ 161844 w 262494"/>
                  <a:gd name="connsiteY45" fmla="*/ 93357 h 257660"/>
                  <a:gd name="connsiteX46" fmla="*/ 93683 w 262494"/>
                  <a:gd name="connsiteY46" fmla="*/ 126509 h 257660"/>
                  <a:gd name="connsiteX47" fmla="*/ 103297 w 262494"/>
                  <a:gd name="connsiteY47" fmla="*/ 137715 h 257660"/>
                  <a:gd name="connsiteX48" fmla="*/ 119078 w 262494"/>
                  <a:gd name="connsiteY48" fmla="*/ 139372 h 257660"/>
                  <a:gd name="connsiteX49" fmla="*/ 115033 w 262494"/>
                  <a:gd name="connsiteY49" fmla="*/ 154689 h 257660"/>
                  <a:gd name="connsiteX50" fmla="*/ 121663 w 262494"/>
                  <a:gd name="connsiteY50" fmla="*/ 169143 h 257660"/>
                  <a:gd name="connsiteX51" fmla="*/ 106347 w 262494"/>
                  <a:gd name="connsiteY51" fmla="*/ 173254 h 257660"/>
                  <a:gd name="connsiteX52" fmla="*/ 97065 w 262494"/>
                  <a:gd name="connsiteY52" fmla="*/ 186117 h 257660"/>
                  <a:gd name="connsiteX53" fmla="*/ 85793 w 262494"/>
                  <a:gd name="connsiteY53" fmla="*/ 174912 h 257660"/>
                  <a:gd name="connsiteX54" fmla="*/ 70078 w 262494"/>
                  <a:gd name="connsiteY54" fmla="*/ 173254 h 257660"/>
                  <a:gd name="connsiteX55" fmla="*/ 74123 w 262494"/>
                  <a:gd name="connsiteY55" fmla="*/ 157938 h 257660"/>
                  <a:gd name="connsiteX56" fmla="*/ 67492 w 262494"/>
                  <a:gd name="connsiteY56" fmla="*/ 143483 h 257660"/>
                  <a:gd name="connsiteX57" fmla="*/ 82742 w 262494"/>
                  <a:gd name="connsiteY57" fmla="*/ 139372 h 257660"/>
                  <a:gd name="connsiteX58" fmla="*/ 92092 w 262494"/>
                  <a:gd name="connsiteY58" fmla="*/ 126509 h 257660"/>
                  <a:gd name="connsiteX59" fmla="*/ 154816 w 262494"/>
                  <a:gd name="connsiteY59" fmla="*/ 135991 h 257660"/>
                  <a:gd name="connsiteX60" fmla="*/ 166751 w 262494"/>
                  <a:gd name="connsiteY60" fmla="*/ 153429 h 257660"/>
                  <a:gd name="connsiteX61" fmla="*/ 187703 w 262494"/>
                  <a:gd name="connsiteY61" fmla="*/ 150711 h 257660"/>
                  <a:gd name="connsiteX62" fmla="*/ 183857 w 262494"/>
                  <a:gd name="connsiteY62" fmla="*/ 171464 h 257660"/>
                  <a:gd name="connsiteX63" fmla="*/ 200566 w 262494"/>
                  <a:gd name="connsiteY63" fmla="*/ 184327 h 257660"/>
                  <a:gd name="connsiteX64" fmla="*/ 183128 w 262494"/>
                  <a:gd name="connsiteY64" fmla="*/ 196262 h 257660"/>
                  <a:gd name="connsiteX65" fmla="*/ 185847 w 262494"/>
                  <a:gd name="connsiteY65" fmla="*/ 217214 h 257660"/>
                  <a:gd name="connsiteX66" fmla="*/ 165093 w 262494"/>
                  <a:gd name="connsiteY66" fmla="*/ 213369 h 257660"/>
                  <a:gd name="connsiteX67" fmla="*/ 152164 w 262494"/>
                  <a:gd name="connsiteY67" fmla="*/ 230077 h 257660"/>
                  <a:gd name="connsiteX68" fmla="*/ 140229 w 262494"/>
                  <a:gd name="connsiteY68" fmla="*/ 212639 h 257660"/>
                  <a:gd name="connsiteX69" fmla="*/ 119343 w 262494"/>
                  <a:gd name="connsiteY69" fmla="*/ 215358 h 257660"/>
                  <a:gd name="connsiteX70" fmla="*/ 123189 w 262494"/>
                  <a:gd name="connsiteY70" fmla="*/ 194604 h 257660"/>
                  <a:gd name="connsiteX71" fmla="*/ 106480 w 262494"/>
                  <a:gd name="connsiteY71" fmla="*/ 181741 h 257660"/>
                  <a:gd name="connsiteX72" fmla="*/ 123851 w 262494"/>
                  <a:gd name="connsiteY72" fmla="*/ 169740 h 257660"/>
                  <a:gd name="connsiteX73" fmla="*/ 121200 w 262494"/>
                  <a:gd name="connsiteY73" fmla="*/ 148854 h 257660"/>
                  <a:gd name="connsiteX74" fmla="*/ 141953 w 262494"/>
                  <a:gd name="connsiteY74" fmla="*/ 152700 h 257660"/>
                  <a:gd name="connsiteX75" fmla="*/ 154816 w 262494"/>
                  <a:gd name="connsiteY75" fmla="*/ 135925 h 257660"/>
                  <a:gd name="connsiteX76" fmla="*/ 94213 w 262494"/>
                  <a:gd name="connsiteY76" fmla="*/ 142621 h 257660"/>
                  <a:gd name="connsiteX77" fmla="*/ 80289 w 262494"/>
                  <a:gd name="connsiteY77" fmla="*/ 156545 h 257660"/>
                  <a:gd name="connsiteX78" fmla="*/ 94213 w 262494"/>
                  <a:gd name="connsiteY78" fmla="*/ 170469 h 257660"/>
                  <a:gd name="connsiteX79" fmla="*/ 108137 w 262494"/>
                  <a:gd name="connsiteY79" fmla="*/ 156545 h 257660"/>
                  <a:gd name="connsiteX80" fmla="*/ 94280 w 262494"/>
                  <a:gd name="connsiteY80" fmla="*/ 142555 h 257660"/>
                  <a:gd name="connsiteX81" fmla="*/ 94280 w 262494"/>
                  <a:gd name="connsiteY81" fmla="*/ 142555 h 257660"/>
                  <a:gd name="connsiteX82" fmla="*/ 153490 w 262494"/>
                  <a:gd name="connsiteY82" fmla="*/ 155219 h 257660"/>
                  <a:gd name="connsiteX83" fmla="*/ 125642 w 262494"/>
                  <a:gd name="connsiteY83" fmla="*/ 183067 h 257660"/>
                  <a:gd name="connsiteX84" fmla="*/ 153490 w 262494"/>
                  <a:gd name="connsiteY84" fmla="*/ 210915 h 257660"/>
                  <a:gd name="connsiteX85" fmla="*/ 181338 w 262494"/>
                  <a:gd name="connsiteY85" fmla="*/ 183067 h 257660"/>
                  <a:gd name="connsiteX86" fmla="*/ 181338 w 262494"/>
                  <a:gd name="connsiteY86" fmla="*/ 183001 h 257660"/>
                  <a:gd name="connsiteX87" fmla="*/ 153490 w 262494"/>
                  <a:gd name="connsiteY87" fmla="*/ 155153 h 25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62494" h="257660">
                    <a:moveTo>
                      <a:pt x="130946" y="597"/>
                    </a:moveTo>
                    <a:cubicBezTo>
                      <a:pt x="127366" y="597"/>
                      <a:pt x="26383" y="50126"/>
                      <a:pt x="24859" y="52646"/>
                    </a:cubicBezTo>
                    <a:cubicBezTo>
                      <a:pt x="21676" y="58812"/>
                      <a:pt x="-1332" y="164767"/>
                      <a:pt x="61" y="167022"/>
                    </a:cubicBezTo>
                    <a:cubicBezTo>
                      <a:pt x="1453" y="169276"/>
                      <a:pt x="17366" y="189366"/>
                      <a:pt x="36793" y="213435"/>
                    </a:cubicBezTo>
                    <a:lnTo>
                      <a:pt x="72134" y="257660"/>
                    </a:lnTo>
                    <a:lnTo>
                      <a:pt x="188499" y="257660"/>
                    </a:lnTo>
                    <a:lnTo>
                      <a:pt x="262495" y="164833"/>
                    </a:lnTo>
                    <a:lnTo>
                      <a:pt x="249565" y="108077"/>
                    </a:lnTo>
                    <a:cubicBezTo>
                      <a:pt x="242404" y="76847"/>
                      <a:pt x="236304" y="50789"/>
                      <a:pt x="235376" y="50126"/>
                    </a:cubicBezTo>
                    <a:cubicBezTo>
                      <a:pt x="233586" y="48402"/>
                      <a:pt x="132736" y="66"/>
                      <a:pt x="130747" y="0"/>
                    </a:cubicBezTo>
                    <a:close/>
                    <a:moveTo>
                      <a:pt x="136118" y="25395"/>
                    </a:moveTo>
                    <a:lnTo>
                      <a:pt x="159921" y="32025"/>
                    </a:lnTo>
                    <a:lnTo>
                      <a:pt x="136118" y="38656"/>
                    </a:lnTo>
                    <a:lnTo>
                      <a:pt x="112315" y="32025"/>
                    </a:lnTo>
                    <a:close/>
                    <a:moveTo>
                      <a:pt x="112315" y="34943"/>
                    </a:moveTo>
                    <a:lnTo>
                      <a:pt x="134593" y="41573"/>
                    </a:lnTo>
                    <a:lnTo>
                      <a:pt x="134593" y="72537"/>
                    </a:lnTo>
                    <a:lnTo>
                      <a:pt x="112447" y="60271"/>
                    </a:lnTo>
                    <a:close/>
                    <a:moveTo>
                      <a:pt x="159921" y="34943"/>
                    </a:moveTo>
                    <a:lnTo>
                      <a:pt x="159921" y="60271"/>
                    </a:lnTo>
                    <a:lnTo>
                      <a:pt x="137709" y="72537"/>
                    </a:lnTo>
                    <a:lnTo>
                      <a:pt x="137709" y="41573"/>
                    </a:lnTo>
                    <a:close/>
                    <a:moveTo>
                      <a:pt x="102369" y="77245"/>
                    </a:moveTo>
                    <a:lnTo>
                      <a:pt x="126172" y="83875"/>
                    </a:lnTo>
                    <a:lnTo>
                      <a:pt x="102369" y="90506"/>
                    </a:lnTo>
                    <a:lnTo>
                      <a:pt x="78565" y="83875"/>
                    </a:lnTo>
                    <a:close/>
                    <a:moveTo>
                      <a:pt x="160186" y="77245"/>
                    </a:moveTo>
                    <a:lnTo>
                      <a:pt x="183990" y="83875"/>
                    </a:lnTo>
                    <a:lnTo>
                      <a:pt x="160186" y="90506"/>
                    </a:lnTo>
                    <a:lnTo>
                      <a:pt x="136383" y="83875"/>
                    </a:lnTo>
                    <a:close/>
                    <a:moveTo>
                      <a:pt x="78565" y="86726"/>
                    </a:moveTo>
                    <a:lnTo>
                      <a:pt x="100844" y="93357"/>
                    </a:lnTo>
                    <a:lnTo>
                      <a:pt x="100844" y="124388"/>
                    </a:lnTo>
                    <a:lnTo>
                      <a:pt x="78632" y="112055"/>
                    </a:lnTo>
                    <a:close/>
                    <a:moveTo>
                      <a:pt x="126172" y="86726"/>
                    </a:moveTo>
                    <a:lnTo>
                      <a:pt x="126172" y="112055"/>
                    </a:lnTo>
                    <a:lnTo>
                      <a:pt x="103960" y="124388"/>
                    </a:lnTo>
                    <a:lnTo>
                      <a:pt x="103960" y="93357"/>
                    </a:lnTo>
                    <a:close/>
                    <a:moveTo>
                      <a:pt x="136383" y="86726"/>
                    </a:moveTo>
                    <a:lnTo>
                      <a:pt x="158661" y="93357"/>
                    </a:lnTo>
                    <a:lnTo>
                      <a:pt x="158661" y="124388"/>
                    </a:lnTo>
                    <a:lnTo>
                      <a:pt x="136450" y="112055"/>
                    </a:lnTo>
                    <a:close/>
                    <a:moveTo>
                      <a:pt x="183990" y="86726"/>
                    </a:moveTo>
                    <a:lnTo>
                      <a:pt x="183990" y="112055"/>
                    </a:lnTo>
                    <a:lnTo>
                      <a:pt x="161844" y="124388"/>
                    </a:lnTo>
                    <a:lnTo>
                      <a:pt x="161844" y="93357"/>
                    </a:lnTo>
                    <a:close/>
                    <a:moveTo>
                      <a:pt x="93683" y="126509"/>
                    </a:moveTo>
                    <a:cubicBezTo>
                      <a:pt x="100778" y="126509"/>
                      <a:pt x="95274" y="133869"/>
                      <a:pt x="103297" y="137715"/>
                    </a:cubicBezTo>
                    <a:cubicBezTo>
                      <a:pt x="111320" y="141560"/>
                      <a:pt x="113641" y="131549"/>
                      <a:pt x="119078" y="139372"/>
                    </a:cubicBezTo>
                    <a:cubicBezTo>
                      <a:pt x="124515" y="147196"/>
                      <a:pt x="114237" y="145207"/>
                      <a:pt x="115033" y="154689"/>
                    </a:cubicBezTo>
                    <a:cubicBezTo>
                      <a:pt x="115829" y="164170"/>
                      <a:pt x="125509" y="160590"/>
                      <a:pt x="121663" y="169143"/>
                    </a:cubicBezTo>
                    <a:cubicBezTo>
                      <a:pt x="117818" y="177697"/>
                      <a:pt x="114171" y="167883"/>
                      <a:pt x="106347" y="173254"/>
                    </a:cubicBezTo>
                    <a:cubicBezTo>
                      <a:pt x="98523" y="178625"/>
                      <a:pt x="106347" y="185322"/>
                      <a:pt x="97065" y="186117"/>
                    </a:cubicBezTo>
                    <a:cubicBezTo>
                      <a:pt x="87782" y="186913"/>
                      <a:pt x="94412" y="179023"/>
                      <a:pt x="85793" y="174912"/>
                    </a:cubicBezTo>
                    <a:cubicBezTo>
                      <a:pt x="77173" y="170801"/>
                      <a:pt x="75449" y="181078"/>
                      <a:pt x="70078" y="173254"/>
                    </a:cubicBezTo>
                    <a:cubicBezTo>
                      <a:pt x="64708" y="165430"/>
                      <a:pt x="74919" y="167419"/>
                      <a:pt x="74123" y="157938"/>
                    </a:cubicBezTo>
                    <a:cubicBezTo>
                      <a:pt x="73327" y="148456"/>
                      <a:pt x="63581" y="152103"/>
                      <a:pt x="67492" y="143483"/>
                    </a:cubicBezTo>
                    <a:cubicBezTo>
                      <a:pt x="71405" y="134864"/>
                      <a:pt x="74919" y="144743"/>
                      <a:pt x="82742" y="139372"/>
                    </a:cubicBezTo>
                    <a:cubicBezTo>
                      <a:pt x="90566" y="134002"/>
                      <a:pt x="82742" y="127305"/>
                      <a:pt x="92092" y="126509"/>
                    </a:cubicBezTo>
                    <a:close/>
                    <a:moveTo>
                      <a:pt x="154816" y="135991"/>
                    </a:moveTo>
                    <a:cubicBezTo>
                      <a:pt x="167480" y="136322"/>
                      <a:pt x="155213" y="148257"/>
                      <a:pt x="166751" y="153429"/>
                    </a:cubicBezTo>
                    <a:cubicBezTo>
                      <a:pt x="178288" y="158601"/>
                      <a:pt x="179017" y="141494"/>
                      <a:pt x="187703" y="150711"/>
                    </a:cubicBezTo>
                    <a:cubicBezTo>
                      <a:pt x="196389" y="159927"/>
                      <a:pt x="179348" y="159595"/>
                      <a:pt x="183857" y="171464"/>
                    </a:cubicBezTo>
                    <a:cubicBezTo>
                      <a:pt x="188366" y="183333"/>
                      <a:pt x="200898" y="171464"/>
                      <a:pt x="200566" y="184327"/>
                    </a:cubicBezTo>
                    <a:cubicBezTo>
                      <a:pt x="200235" y="197190"/>
                      <a:pt x="188300" y="184725"/>
                      <a:pt x="183128" y="196262"/>
                    </a:cubicBezTo>
                    <a:cubicBezTo>
                      <a:pt x="177956" y="207799"/>
                      <a:pt x="194996" y="208528"/>
                      <a:pt x="185847" y="217214"/>
                    </a:cubicBezTo>
                    <a:cubicBezTo>
                      <a:pt x="176697" y="225900"/>
                      <a:pt x="176895" y="208860"/>
                      <a:pt x="165093" y="213369"/>
                    </a:cubicBezTo>
                    <a:cubicBezTo>
                      <a:pt x="153291" y="217877"/>
                      <a:pt x="165093" y="230409"/>
                      <a:pt x="152164" y="230077"/>
                    </a:cubicBezTo>
                    <a:cubicBezTo>
                      <a:pt x="139234" y="229746"/>
                      <a:pt x="151832" y="217811"/>
                      <a:pt x="140229" y="212639"/>
                    </a:cubicBezTo>
                    <a:cubicBezTo>
                      <a:pt x="128626" y="207467"/>
                      <a:pt x="128029" y="224574"/>
                      <a:pt x="119343" y="215358"/>
                    </a:cubicBezTo>
                    <a:cubicBezTo>
                      <a:pt x="110657" y="206141"/>
                      <a:pt x="127697" y="206473"/>
                      <a:pt x="123189" y="194604"/>
                    </a:cubicBezTo>
                    <a:cubicBezTo>
                      <a:pt x="118680" y="182736"/>
                      <a:pt x="106082" y="194604"/>
                      <a:pt x="106480" y="181741"/>
                    </a:cubicBezTo>
                    <a:cubicBezTo>
                      <a:pt x="106877" y="168878"/>
                      <a:pt x="118680" y="181343"/>
                      <a:pt x="123851" y="169740"/>
                    </a:cubicBezTo>
                    <a:cubicBezTo>
                      <a:pt x="129023" y="158137"/>
                      <a:pt x="111983" y="157540"/>
                      <a:pt x="121200" y="148854"/>
                    </a:cubicBezTo>
                    <a:cubicBezTo>
                      <a:pt x="130416" y="140168"/>
                      <a:pt x="130084" y="157208"/>
                      <a:pt x="141953" y="152700"/>
                    </a:cubicBezTo>
                    <a:cubicBezTo>
                      <a:pt x="153821" y="148191"/>
                      <a:pt x="142152" y="135593"/>
                      <a:pt x="154816" y="135925"/>
                    </a:cubicBezTo>
                    <a:close/>
                    <a:moveTo>
                      <a:pt x="94213" y="142621"/>
                    </a:moveTo>
                    <a:cubicBezTo>
                      <a:pt x="86522" y="142621"/>
                      <a:pt x="80289" y="148854"/>
                      <a:pt x="80289" y="156545"/>
                    </a:cubicBezTo>
                    <a:cubicBezTo>
                      <a:pt x="80289" y="164237"/>
                      <a:pt x="86522" y="170469"/>
                      <a:pt x="94213" y="170469"/>
                    </a:cubicBezTo>
                    <a:cubicBezTo>
                      <a:pt x="101905" y="170469"/>
                      <a:pt x="108137" y="164237"/>
                      <a:pt x="108137" y="156545"/>
                    </a:cubicBezTo>
                    <a:cubicBezTo>
                      <a:pt x="108177" y="148854"/>
                      <a:pt x="101971" y="142595"/>
                      <a:pt x="94280" y="142555"/>
                    </a:cubicBezTo>
                    <a:cubicBezTo>
                      <a:pt x="94280" y="142555"/>
                      <a:pt x="94280" y="142555"/>
                      <a:pt x="94280" y="142555"/>
                    </a:cubicBezTo>
                    <a:close/>
                    <a:moveTo>
                      <a:pt x="153490" y="155219"/>
                    </a:moveTo>
                    <a:cubicBezTo>
                      <a:pt x="138107" y="155219"/>
                      <a:pt x="125642" y="167684"/>
                      <a:pt x="125642" y="183067"/>
                    </a:cubicBezTo>
                    <a:cubicBezTo>
                      <a:pt x="125642" y="198450"/>
                      <a:pt x="138107" y="210915"/>
                      <a:pt x="153490" y="210915"/>
                    </a:cubicBezTo>
                    <a:cubicBezTo>
                      <a:pt x="168873" y="210915"/>
                      <a:pt x="181338" y="198450"/>
                      <a:pt x="181338" y="183067"/>
                    </a:cubicBezTo>
                    <a:cubicBezTo>
                      <a:pt x="181338" y="183047"/>
                      <a:pt x="181338" y="183021"/>
                      <a:pt x="181338" y="183001"/>
                    </a:cubicBezTo>
                    <a:cubicBezTo>
                      <a:pt x="181338" y="167618"/>
                      <a:pt x="168873" y="155153"/>
                      <a:pt x="153490" y="155153"/>
                    </a:cubicBezTo>
                    <a:close/>
                  </a:path>
                </a:pathLst>
              </a:custGeom>
              <a:solidFill>
                <a:srgbClr val="FFFFFF"/>
              </a:solidFill>
              <a:ln w="6626" cap="flat">
                <a:noFill/>
                <a:prstDash val="solid"/>
                <a:miter/>
              </a:ln>
            </p:spPr>
            <p:txBody>
              <a:bodyPr rtlCol="0" anchor="ctr"/>
              <a:lstStyle/>
              <a:p>
                <a:endParaRPr lang="en-GB"/>
              </a:p>
            </p:txBody>
          </p:sp>
        </p:grpSp>
        <p:grpSp>
          <p:nvGrpSpPr>
            <p:cNvPr id="177" name="Content Placeholder 4">
              <a:extLst>
                <a:ext uri="{FF2B5EF4-FFF2-40B4-BE49-F238E27FC236}">
                  <a16:creationId xmlns:a16="http://schemas.microsoft.com/office/drawing/2014/main" id="{7518C2A9-B116-1D47-9FFF-1737B6897F5F}"/>
                </a:ext>
              </a:extLst>
            </p:cNvPr>
            <p:cNvGrpSpPr/>
            <p:nvPr/>
          </p:nvGrpSpPr>
          <p:grpSpPr>
            <a:xfrm>
              <a:off x="8534748" y="3703244"/>
              <a:ext cx="495962" cy="509696"/>
              <a:chOff x="8534748" y="3703244"/>
              <a:chExt cx="495962" cy="509696"/>
            </a:xfrm>
          </p:grpSpPr>
          <p:grpSp>
            <p:nvGrpSpPr>
              <p:cNvPr id="178" name="Content Placeholder 4">
                <a:extLst>
                  <a:ext uri="{FF2B5EF4-FFF2-40B4-BE49-F238E27FC236}">
                    <a16:creationId xmlns:a16="http://schemas.microsoft.com/office/drawing/2014/main" id="{649F9BF4-ECF4-504F-A3CE-AD515CEAE8CB}"/>
                  </a:ext>
                </a:extLst>
              </p:cNvPr>
              <p:cNvGrpSpPr/>
              <p:nvPr/>
            </p:nvGrpSpPr>
            <p:grpSpPr>
              <a:xfrm>
                <a:off x="8534748" y="3703244"/>
                <a:ext cx="472497" cy="458244"/>
                <a:chOff x="8534748" y="3703244"/>
                <a:chExt cx="472497" cy="458244"/>
              </a:xfrm>
            </p:grpSpPr>
            <p:sp>
              <p:nvSpPr>
                <p:cNvPr id="179" name="Freeform 178">
                  <a:extLst>
                    <a:ext uri="{FF2B5EF4-FFF2-40B4-BE49-F238E27FC236}">
                      <a16:creationId xmlns:a16="http://schemas.microsoft.com/office/drawing/2014/main" id="{FD9694D1-EF4D-334E-83C4-59AA27F36378}"/>
                    </a:ext>
                  </a:extLst>
                </p:cNvPr>
                <p:cNvSpPr/>
                <p:nvPr/>
              </p:nvSpPr>
              <p:spPr>
                <a:xfrm>
                  <a:off x="8547377" y="3715401"/>
                  <a:ext cx="447140" cy="434021"/>
                </a:xfrm>
                <a:custGeom>
                  <a:avLst/>
                  <a:gdLst>
                    <a:gd name="connsiteX0" fmla="*/ 221936 w 447140"/>
                    <a:gd name="connsiteY0" fmla="*/ 56 h 434021"/>
                    <a:gd name="connsiteX1" fmla="*/ 210531 w 447140"/>
                    <a:gd name="connsiteY1" fmla="*/ 2907 h 434021"/>
                    <a:gd name="connsiteX2" fmla="*/ 55179 w 447140"/>
                    <a:gd name="connsiteY2" fmla="*/ 77235 h 434021"/>
                    <a:gd name="connsiteX3" fmla="*/ 39133 w 447140"/>
                    <a:gd name="connsiteY3" fmla="*/ 97127 h 434021"/>
                    <a:gd name="connsiteX4" fmla="*/ 743 w 447140"/>
                    <a:gd name="connsiteY4" fmla="*/ 264015 h 434021"/>
                    <a:gd name="connsiteX5" fmla="*/ 4788 w 447140"/>
                    <a:gd name="connsiteY5" fmla="*/ 286625 h 434021"/>
                    <a:gd name="connsiteX6" fmla="*/ 6512 w 447140"/>
                    <a:gd name="connsiteY6" fmla="*/ 288946 h 434021"/>
                    <a:gd name="connsiteX7" fmla="*/ 113925 w 447140"/>
                    <a:gd name="connsiteY7" fmla="*/ 422948 h 434021"/>
                    <a:gd name="connsiteX8" fmla="*/ 137198 w 447140"/>
                    <a:gd name="connsiteY8" fmla="*/ 434021 h 434021"/>
                    <a:gd name="connsiteX9" fmla="*/ 309590 w 447140"/>
                    <a:gd name="connsiteY9" fmla="*/ 434021 h 434021"/>
                    <a:gd name="connsiteX10" fmla="*/ 332863 w 447140"/>
                    <a:gd name="connsiteY10" fmla="*/ 422948 h 434021"/>
                    <a:gd name="connsiteX11" fmla="*/ 440410 w 447140"/>
                    <a:gd name="connsiteY11" fmla="*/ 289145 h 434021"/>
                    <a:gd name="connsiteX12" fmla="*/ 446377 w 447140"/>
                    <a:gd name="connsiteY12" fmla="*/ 263817 h 434021"/>
                    <a:gd name="connsiteX13" fmla="*/ 407987 w 447140"/>
                    <a:gd name="connsiteY13" fmla="*/ 96928 h 434021"/>
                    <a:gd name="connsiteX14" fmla="*/ 391875 w 447140"/>
                    <a:gd name="connsiteY14" fmla="*/ 77036 h 434021"/>
                    <a:gd name="connsiteX15" fmla="*/ 236324 w 447140"/>
                    <a:gd name="connsiteY15" fmla="*/ 2775 h 434021"/>
                    <a:gd name="connsiteX16" fmla="*/ 221936 w 447140"/>
                    <a:gd name="connsiteY16" fmla="*/ 56 h 43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7140" h="434021">
                      <a:moveTo>
                        <a:pt x="221936" y="56"/>
                      </a:moveTo>
                      <a:cubicBezTo>
                        <a:pt x="217984" y="235"/>
                        <a:pt x="214105" y="1204"/>
                        <a:pt x="210531" y="2907"/>
                      </a:cubicBezTo>
                      <a:lnTo>
                        <a:pt x="55179" y="77235"/>
                      </a:lnTo>
                      <a:cubicBezTo>
                        <a:pt x="47090" y="81087"/>
                        <a:pt x="41182" y="88401"/>
                        <a:pt x="39133" y="97127"/>
                      </a:cubicBezTo>
                      <a:lnTo>
                        <a:pt x="743" y="264015"/>
                      </a:lnTo>
                      <a:cubicBezTo>
                        <a:pt x="-1041" y="271786"/>
                        <a:pt x="418" y="279955"/>
                        <a:pt x="4788" y="286625"/>
                      </a:cubicBezTo>
                      <a:cubicBezTo>
                        <a:pt x="5305" y="287441"/>
                        <a:pt x="5882" y="288217"/>
                        <a:pt x="6512" y="288946"/>
                      </a:cubicBezTo>
                      <a:lnTo>
                        <a:pt x="113925" y="422948"/>
                      </a:lnTo>
                      <a:cubicBezTo>
                        <a:pt x="119621" y="429956"/>
                        <a:pt x="128167" y="434027"/>
                        <a:pt x="137198" y="434021"/>
                      </a:cubicBezTo>
                      <a:lnTo>
                        <a:pt x="309590" y="434021"/>
                      </a:lnTo>
                      <a:cubicBezTo>
                        <a:pt x="318628" y="434054"/>
                        <a:pt x="327187" y="429983"/>
                        <a:pt x="332863" y="422948"/>
                      </a:cubicBezTo>
                      <a:lnTo>
                        <a:pt x="440410" y="289145"/>
                      </a:lnTo>
                      <a:cubicBezTo>
                        <a:pt x="446244" y="282097"/>
                        <a:pt x="448452" y="272728"/>
                        <a:pt x="446377" y="263817"/>
                      </a:cubicBezTo>
                      <a:lnTo>
                        <a:pt x="407987" y="96928"/>
                      </a:lnTo>
                      <a:cubicBezTo>
                        <a:pt x="405898" y="88202"/>
                        <a:pt x="399971" y="80895"/>
                        <a:pt x="391875" y="77036"/>
                      </a:cubicBezTo>
                      <a:lnTo>
                        <a:pt x="236324" y="2775"/>
                      </a:lnTo>
                      <a:cubicBezTo>
                        <a:pt x="231828" y="686"/>
                        <a:pt x="226882" y="-249"/>
                        <a:pt x="221936" y="56"/>
                      </a:cubicBezTo>
                      <a:close/>
                    </a:path>
                  </a:pathLst>
                </a:custGeom>
                <a:solidFill>
                  <a:srgbClr val="326CE5"/>
                </a:solidFill>
                <a:ln w="6626" cap="flat">
                  <a:noFill/>
                  <a:prstDash val="solid"/>
                  <a:miter/>
                </a:ln>
              </p:spPr>
              <p:txBody>
                <a:bodyPr rtlCol="0" anchor="ctr"/>
                <a:lstStyle/>
                <a:p>
                  <a:endParaRPr lang="en-GB"/>
                </a:p>
              </p:txBody>
            </p:sp>
            <p:sp>
              <p:nvSpPr>
                <p:cNvPr id="180" name="Freeform 179">
                  <a:extLst>
                    <a:ext uri="{FF2B5EF4-FFF2-40B4-BE49-F238E27FC236}">
                      <a16:creationId xmlns:a16="http://schemas.microsoft.com/office/drawing/2014/main" id="{528F5B28-06E8-FC47-8096-F89709F35939}"/>
                    </a:ext>
                  </a:extLst>
                </p:cNvPr>
                <p:cNvSpPr/>
                <p:nvPr/>
              </p:nvSpPr>
              <p:spPr>
                <a:xfrm>
                  <a:off x="8534748" y="3703244"/>
                  <a:ext cx="472497" cy="458244"/>
                </a:xfrm>
                <a:custGeom>
                  <a:avLst/>
                  <a:gdLst>
                    <a:gd name="connsiteX0" fmla="*/ 234432 w 472497"/>
                    <a:gd name="connsiteY0" fmla="*/ 79 h 458244"/>
                    <a:gd name="connsiteX1" fmla="*/ 222431 w 472497"/>
                    <a:gd name="connsiteY1" fmla="*/ 3195 h 458244"/>
                    <a:gd name="connsiteX2" fmla="*/ 58260 w 472497"/>
                    <a:gd name="connsiteY2" fmla="*/ 81567 h 458244"/>
                    <a:gd name="connsiteX3" fmla="*/ 41286 w 472497"/>
                    <a:gd name="connsiteY3" fmla="*/ 102719 h 458244"/>
                    <a:gd name="connsiteX4" fmla="*/ 774 w 472497"/>
                    <a:gd name="connsiteY4" fmla="*/ 278890 h 458244"/>
                    <a:gd name="connsiteX5" fmla="*/ 5018 w 472497"/>
                    <a:gd name="connsiteY5" fmla="*/ 302760 h 458244"/>
                    <a:gd name="connsiteX6" fmla="*/ 6808 w 472497"/>
                    <a:gd name="connsiteY6" fmla="*/ 305280 h 458244"/>
                    <a:gd name="connsiteX7" fmla="*/ 120454 w 472497"/>
                    <a:gd name="connsiteY7" fmla="*/ 446575 h 458244"/>
                    <a:gd name="connsiteX8" fmla="*/ 144987 w 472497"/>
                    <a:gd name="connsiteY8" fmla="*/ 458245 h 458244"/>
                    <a:gd name="connsiteX9" fmla="*/ 327192 w 472497"/>
                    <a:gd name="connsiteY9" fmla="*/ 458245 h 458244"/>
                    <a:gd name="connsiteX10" fmla="*/ 351792 w 472497"/>
                    <a:gd name="connsiteY10" fmla="*/ 446509 h 458244"/>
                    <a:gd name="connsiteX11" fmla="*/ 465637 w 472497"/>
                    <a:gd name="connsiteY11" fmla="*/ 305213 h 458244"/>
                    <a:gd name="connsiteX12" fmla="*/ 471671 w 472497"/>
                    <a:gd name="connsiteY12" fmla="*/ 278691 h 458244"/>
                    <a:gd name="connsiteX13" fmla="*/ 431158 w 472497"/>
                    <a:gd name="connsiteY13" fmla="*/ 102454 h 458244"/>
                    <a:gd name="connsiteX14" fmla="*/ 414118 w 472497"/>
                    <a:gd name="connsiteY14" fmla="*/ 81369 h 458244"/>
                    <a:gd name="connsiteX15" fmla="*/ 249948 w 472497"/>
                    <a:gd name="connsiteY15" fmla="*/ 2930 h 458244"/>
                    <a:gd name="connsiteX16" fmla="*/ 234432 w 472497"/>
                    <a:gd name="connsiteY16" fmla="*/ 79 h 458244"/>
                    <a:gd name="connsiteX17" fmla="*/ 234432 w 472497"/>
                    <a:gd name="connsiteY17" fmla="*/ 12213 h 458244"/>
                    <a:gd name="connsiteX18" fmla="*/ 248820 w 472497"/>
                    <a:gd name="connsiteY18" fmla="*/ 15064 h 458244"/>
                    <a:gd name="connsiteX19" fmla="*/ 404371 w 472497"/>
                    <a:gd name="connsiteY19" fmla="*/ 89325 h 458244"/>
                    <a:gd name="connsiteX20" fmla="*/ 420483 w 472497"/>
                    <a:gd name="connsiteY20" fmla="*/ 109217 h 458244"/>
                    <a:gd name="connsiteX21" fmla="*/ 459006 w 472497"/>
                    <a:gd name="connsiteY21" fmla="*/ 275973 h 458244"/>
                    <a:gd name="connsiteX22" fmla="*/ 453238 w 472497"/>
                    <a:gd name="connsiteY22" fmla="*/ 300970 h 458244"/>
                    <a:gd name="connsiteX23" fmla="*/ 345692 w 472497"/>
                    <a:gd name="connsiteY23" fmla="*/ 435104 h 458244"/>
                    <a:gd name="connsiteX24" fmla="*/ 322419 w 472497"/>
                    <a:gd name="connsiteY24" fmla="*/ 446243 h 458244"/>
                    <a:gd name="connsiteX25" fmla="*/ 150026 w 472497"/>
                    <a:gd name="connsiteY25" fmla="*/ 446243 h 458244"/>
                    <a:gd name="connsiteX26" fmla="*/ 126753 w 472497"/>
                    <a:gd name="connsiteY26" fmla="*/ 435171 h 458244"/>
                    <a:gd name="connsiteX27" fmla="*/ 19141 w 472497"/>
                    <a:gd name="connsiteY27" fmla="*/ 301301 h 458244"/>
                    <a:gd name="connsiteX28" fmla="*/ 17417 w 472497"/>
                    <a:gd name="connsiteY28" fmla="*/ 298981 h 458244"/>
                    <a:gd name="connsiteX29" fmla="*/ 13372 w 472497"/>
                    <a:gd name="connsiteY29" fmla="*/ 276371 h 458244"/>
                    <a:gd name="connsiteX30" fmla="*/ 51763 w 472497"/>
                    <a:gd name="connsiteY30" fmla="*/ 109482 h 458244"/>
                    <a:gd name="connsiteX31" fmla="*/ 67808 w 472497"/>
                    <a:gd name="connsiteY31" fmla="*/ 89590 h 458244"/>
                    <a:gd name="connsiteX32" fmla="*/ 223359 w 472497"/>
                    <a:gd name="connsiteY32" fmla="*/ 15263 h 458244"/>
                    <a:gd name="connsiteX33" fmla="*/ 234764 w 472497"/>
                    <a:gd name="connsiteY33" fmla="*/ 12412 h 458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72497" h="458244">
                      <a:moveTo>
                        <a:pt x="234432" y="79"/>
                      </a:moveTo>
                      <a:cubicBezTo>
                        <a:pt x="230268" y="324"/>
                        <a:pt x="226191" y="1379"/>
                        <a:pt x="222431" y="3195"/>
                      </a:cubicBezTo>
                      <a:lnTo>
                        <a:pt x="58260" y="81567"/>
                      </a:lnTo>
                      <a:cubicBezTo>
                        <a:pt x="49674" y="85665"/>
                        <a:pt x="43428" y="93449"/>
                        <a:pt x="41286" y="102719"/>
                      </a:cubicBezTo>
                      <a:lnTo>
                        <a:pt x="774" y="278890"/>
                      </a:lnTo>
                      <a:cubicBezTo>
                        <a:pt x="-1089" y="287092"/>
                        <a:pt x="443" y="295705"/>
                        <a:pt x="5018" y="302760"/>
                      </a:cubicBezTo>
                      <a:lnTo>
                        <a:pt x="6808" y="305280"/>
                      </a:lnTo>
                      <a:lnTo>
                        <a:pt x="120454" y="446575"/>
                      </a:lnTo>
                      <a:cubicBezTo>
                        <a:pt x="126455" y="453968"/>
                        <a:pt x="135466" y="458251"/>
                        <a:pt x="144987" y="458245"/>
                      </a:cubicBezTo>
                      <a:lnTo>
                        <a:pt x="327192" y="458245"/>
                      </a:lnTo>
                      <a:cubicBezTo>
                        <a:pt x="336747" y="458258"/>
                        <a:pt x="345791" y="453941"/>
                        <a:pt x="351792" y="446509"/>
                      </a:cubicBezTo>
                      <a:lnTo>
                        <a:pt x="465637" y="305213"/>
                      </a:lnTo>
                      <a:cubicBezTo>
                        <a:pt x="471637" y="297781"/>
                        <a:pt x="473865" y="287987"/>
                        <a:pt x="471671" y="278691"/>
                      </a:cubicBezTo>
                      <a:lnTo>
                        <a:pt x="431158" y="102454"/>
                      </a:lnTo>
                      <a:cubicBezTo>
                        <a:pt x="428963" y="93204"/>
                        <a:pt x="422698" y="85453"/>
                        <a:pt x="414118" y="81369"/>
                      </a:cubicBezTo>
                      <a:lnTo>
                        <a:pt x="249948" y="2930"/>
                      </a:lnTo>
                      <a:cubicBezTo>
                        <a:pt x="245101" y="682"/>
                        <a:pt x="239763" y="-299"/>
                        <a:pt x="234432" y="79"/>
                      </a:cubicBezTo>
                      <a:close/>
                      <a:moveTo>
                        <a:pt x="234432" y="12213"/>
                      </a:moveTo>
                      <a:cubicBezTo>
                        <a:pt x="239392" y="11954"/>
                        <a:pt x="244331" y="12936"/>
                        <a:pt x="248820" y="15064"/>
                      </a:cubicBezTo>
                      <a:lnTo>
                        <a:pt x="404371" y="89325"/>
                      </a:lnTo>
                      <a:cubicBezTo>
                        <a:pt x="412467" y="93184"/>
                        <a:pt x="418394" y="100491"/>
                        <a:pt x="420483" y="109217"/>
                      </a:cubicBezTo>
                      <a:lnTo>
                        <a:pt x="459006" y="275973"/>
                      </a:lnTo>
                      <a:cubicBezTo>
                        <a:pt x="461028" y="284752"/>
                        <a:pt x="458900" y="293968"/>
                        <a:pt x="453238" y="300970"/>
                      </a:cubicBezTo>
                      <a:lnTo>
                        <a:pt x="345692" y="435104"/>
                      </a:lnTo>
                      <a:cubicBezTo>
                        <a:pt x="340002" y="442133"/>
                        <a:pt x="331456" y="446224"/>
                        <a:pt x="322419" y="446243"/>
                      </a:cubicBezTo>
                      <a:lnTo>
                        <a:pt x="150026" y="446243"/>
                      </a:lnTo>
                      <a:cubicBezTo>
                        <a:pt x="140989" y="446277"/>
                        <a:pt x="132429" y="442199"/>
                        <a:pt x="126753" y="435171"/>
                      </a:cubicBezTo>
                      <a:lnTo>
                        <a:pt x="19141" y="301301"/>
                      </a:lnTo>
                      <a:cubicBezTo>
                        <a:pt x="18511" y="300572"/>
                        <a:pt x="17934" y="299796"/>
                        <a:pt x="17417" y="298981"/>
                      </a:cubicBezTo>
                      <a:cubicBezTo>
                        <a:pt x="13047" y="292311"/>
                        <a:pt x="11589" y="284142"/>
                        <a:pt x="13372" y="276371"/>
                      </a:cubicBezTo>
                      <a:lnTo>
                        <a:pt x="51763" y="109482"/>
                      </a:lnTo>
                      <a:cubicBezTo>
                        <a:pt x="53805" y="100756"/>
                        <a:pt x="59712" y="93429"/>
                        <a:pt x="67808" y="89590"/>
                      </a:cubicBezTo>
                      <a:lnTo>
                        <a:pt x="223359" y="15263"/>
                      </a:lnTo>
                      <a:cubicBezTo>
                        <a:pt x="226933" y="13559"/>
                        <a:pt x="230812" y="12591"/>
                        <a:pt x="234764" y="12412"/>
                      </a:cubicBezTo>
                      <a:close/>
                    </a:path>
                  </a:pathLst>
                </a:custGeom>
                <a:solidFill>
                  <a:srgbClr val="FFFFFF"/>
                </a:solidFill>
                <a:ln w="6626" cap="flat">
                  <a:noFill/>
                  <a:prstDash val="solid"/>
                  <a:miter/>
                </a:ln>
              </p:spPr>
              <p:txBody>
                <a:bodyPr rtlCol="0" anchor="ctr"/>
                <a:lstStyle/>
                <a:p>
                  <a:endParaRPr lang="en-GB"/>
                </a:p>
              </p:txBody>
            </p:sp>
          </p:grpSp>
          <p:sp>
            <p:nvSpPr>
              <p:cNvPr id="181" name="TextBox 180">
                <a:extLst>
                  <a:ext uri="{FF2B5EF4-FFF2-40B4-BE49-F238E27FC236}">
                    <a16:creationId xmlns:a16="http://schemas.microsoft.com/office/drawing/2014/main" id="{7A966313-7D0F-924E-89F7-BE5C15C66197}"/>
                  </a:ext>
                </a:extLst>
              </p:cNvPr>
              <p:cNvSpPr txBox="1"/>
              <p:nvPr/>
            </p:nvSpPr>
            <p:spPr>
              <a:xfrm>
                <a:off x="8595873" y="4022043"/>
                <a:ext cx="434837" cy="190897"/>
              </a:xfrm>
              <a:prstGeom prst="rect">
                <a:avLst/>
              </a:prstGeom>
              <a:noFill/>
            </p:spPr>
            <p:txBody>
              <a:bodyPr wrap="none" rtlCol="0">
                <a:spAutoFit/>
              </a:bodyPr>
              <a:lstStyle/>
              <a:p>
                <a:pPr algn="l"/>
                <a:r>
                  <a:rPr lang="en-GB" sz="574" spc="0" baseline="0" dirty="0">
                    <a:solidFill>
                      <a:srgbClr val="FFFFFF"/>
                    </a:solidFill>
                    <a:latin typeface="Open Sans"/>
                    <a:ea typeface="Open Sans"/>
                    <a:cs typeface="Open Sans"/>
                    <a:sym typeface="Open Sans"/>
                    <a:rtl val="0"/>
                  </a:rPr>
                  <a:t>kubelet</a:t>
                </a:r>
              </a:p>
            </p:txBody>
          </p:sp>
          <p:sp>
            <p:nvSpPr>
              <p:cNvPr id="182" name="Freeform 181">
                <a:extLst>
                  <a:ext uri="{FF2B5EF4-FFF2-40B4-BE49-F238E27FC236}">
                    <a16:creationId xmlns:a16="http://schemas.microsoft.com/office/drawing/2014/main" id="{7FEF6B03-AF8C-2247-BF3F-7C42D2021CF6}"/>
                  </a:ext>
                </a:extLst>
              </p:cNvPr>
              <p:cNvSpPr/>
              <p:nvPr/>
            </p:nvSpPr>
            <p:spPr>
              <a:xfrm>
                <a:off x="8639338" y="3779176"/>
                <a:ext cx="262717" cy="257660"/>
              </a:xfrm>
              <a:custGeom>
                <a:avLst/>
                <a:gdLst>
                  <a:gd name="connsiteX0" fmla="*/ 131036 w 262717"/>
                  <a:gd name="connsiteY0" fmla="*/ 597 h 257660"/>
                  <a:gd name="connsiteX1" fmla="*/ 24948 w 262717"/>
                  <a:gd name="connsiteY1" fmla="*/ 52646 h 257660"/>
                  <a:gd name="connsiteX2" fmla="*/ 84 w 262717"/>
                  <a:gd name="connsiteY2" fmla="*/ 167022 h 257660"/>
                  <a:gd name="connsiteX3" fmla="*/ 36883 w 262717"/>
                  <a:gd name="connsiteY3" fmla="*/ 213435 h 257660"/>
                  <a:gd name="connsiteX4" fmla="*/ 72224 w 262717"/>
                  <a:gd name="connsiteY4" fmla="*/ 257660 h 257660"/>
                  <a:gd name="connsiteX5" fmla="*/ 188655 w 262717"/>
                  <a:gd name="connsiteY5" fmla="*/ 257660 h 257660"/>
                  <a:gd name="connsiteX6" fmla="*/ 225719 w 262717"/>
                  <a:gd name="connsiteY6" fmla="*/ 211247 h 257660"/>
                  <a:gd name="connsiteX7" fmla="*/ 262717 w 262717"/>
                  <a:gd name="connsiteY7" fmla="*/ 164833 h 257660"/>
                  <a:gd name="connsiteX8" fmla="*/ 249456 w 262717"/>
                  <a:gd name="connsiteY8" fmla="*/ 108077 h 257660"/>
                  <a:gd name="connsiteX9" fmla="*/ 235333 w 262717"/>
                  <a:gd name="connsiteY9" fmla="*/ 50126 h 257660"/>
                  <a:gd name="connsiteX10" fmla="*/ 130705 w 262717"/>
                  <a:gd name="connsiteY10" fmla="*/ 0 h 257660"/>
                  <a:gd name="connsiteX11" fmla="*/ 136142 w 262717"/>
                  <a:gd name="connsiteY11" fmla="*/ 25395 h 257660"/>
                  <a:gd name="connsiteX12" fmla="*/ 159945 w 262717"/>
                  <a:gd name="connsiteY12" fmla="*/ 32025 h 257660"/>
                  <a:gd name="connsiteX13" fmla="*/ 136142 w 262717"/>
                  <a:gd name="connsiteY13" fmla="*/ 38656 h 257660"/>
                  <a:gd name="connsiteX14" fmla="*/ 112404 w 262717"/>
                  <a:gd name="connsiteY14" fmla="*/ 32025 h 257660"/>
                  <a:gd name="connsiteX15" fmla="*/ 112404 w 262717"/>
                  <a:gd name="connsiteY15" fmla="*/ 34943 h 257660"/>
                  <a:gd name="connsiteX16" fmla="*/ 134683 w 262717"/>
                  <a:gd name="connsiteY16" fmla="*/ 41573 h 257660"/>
                  <a:gd name="connsiteX17" fmla="*/ 134683 w 262717"/>
                  <a:gd name="connsiteY17" fmla="*/ 72537 h 257660"/>
                  <a:gd name="connsiteX18" fmla="*/ 112537 w 262717"/>
                  <a:gd name="connsiteY18" fmla="*/ 60271 h 257660"/>
                  <a:gd name="connsiteX19" fmla="*/ 159945 w 262717"/>
                  <a:gd name="connsiteY19" fmla="*/ 34943 h 257660"/>
                  <a:gd name="connsiteX20" fmla="*/ 159945 w 262717"/>
                  <a:gd name="connsiteY20" fmla="*/ 60271 h 257660"/>
                  <a:gd name="connsiteX21" fmla="*/ 137799 w 262717"/>
                  <a:gd name="connsiteY21" fmla="*/ 72537 h 257660"/>
                  <a:gd name="connsiteX22" fmla="*/ 137799 w 262717"/>
                  <a:gd name="connsiteY22" fmla="*/ 41573 h 257660"/>
                  <a:gd name="connsiteX23" fmla="*/ 102459 w 262717"/>
                  <a:gd name="connsiteY23" fmla="*/ 77245 h 257660"/>
                  <a:gd name="connsiteX24" fmla="*/ 126262 w 262717"/>
                  <a:gd name="connsiteY24" fmla="*/ 83875 h 257660"/>
                  <a:gd name="connsiteX25" fmla="*/ 102459 w 262717"/>
                  <a:gd name="connsiteY25" fmla="*/ 90506 h 257660"/>
                  <a:gd name="connsiteX26" fmla="*/ 78655 w 262717"/>
                  <a:gd name="connsiteY26" fmla="*/ 83875 h 257660"/>
                  <a:gd name="connsiteX27" fmla="*/ 160277 w 262717"/>
                  <a:gd name="connsiteY27" fmla="*/ 77245 h 257660"/>
                  <a:gd name="connsiteX28" fmla="*/ 184080 w 262717"/>
                  <a:gd name="connsiteY28" fmla="*/ 83875 h 257660"/>
                  <a:gd name="connsiteX29" fmla="*/ 160277 w 262717"/>
                  <a:gd name="connsiteY29" fmla="*/ 90506 h 257660"/>
                  <a:gd name="connsiteX30" fmla="*/ 136473 w 262717"/>
                  <a:gd name="connsiteY30" fmla="*/ 83875 h 257660"/>
                  <a:gd name="connsiteX31" fmla="*/ 78655 w 262717"/>
                  <a:gd name="connsiteY31" fmla="*/ 86726 h 257660"/>
                  <a:gd name="connsiteX32" fmla="*/ 100934 w 262717"/>
                  <a:gd name="connsiteY32" fmla="*/ 93357 h 257660"/>
                  <a:gd name="connsiteX33" fmla="*/ 100934 w 262717"/>
                  <a:gd name="connsiteY33" fmla="*/ 124388 h 257660"/>
                  <a:gd name="connsiteX34" fmla="*/ 78788 w 262717"/>
                  <a:gd name="connsiteY34" fmla="*/ 112055 h 257660"/>
                  <a:gd name="connsiteX35" fmla="*/ 126262 w 262717"/>
                  <a:gd name="connsiteY35" fmla="*/ 86726 h 257660"/>
                  <a:gd name="connsiteX36" fmla="*/ 126262 w 262717"/>
                  <a:gd name="connsiteY36" fmla="*/ 112055 h 257660"/>
                  <a:gd name="connsiteX37" fmla="*/ 104050 w 262717"/>
                  <a:gd name="connsiteY37" fmla="*/ 124388 h 257660"/>
                  <a:gd name="connsiteX38" fmla="*/ 104050 w 262717"/>
                  <a:gd name="connsiteY38" fmla="*/ 93357 h 257660"/>
                  <a:gd name="connsiteX39" fmla="*/ 136473 w 262717"/>
                  <a:gd name="connsiteY39" fmla="*/ 86726 h 257660"/>
                  <a:gd name="connsiteX40" fmla="*/ 158751 w 262717"/>
                  <a:gd name="connsiteY40" fmla="*/ 93357 h 257660"/>
                  <a:gd name="connsiteX41" fmla="*/ 158751 w 262717"/>
                  <a:gd name="connsiteY41" fmla="*/ 124388 h 257660"/>
                  <a:gd name="connsiteX42" fmla="*/ 136606 w 262717"/>
                  <a:gd name="connsiteY42" fmla="*/ 112055 h 257660"/>
                  <a:gd name="connsiteX43" fmla="*/ 184080 w 262717"/>
                  <a:gd name="connsiteY43" fmla="*/ 86726 h 257660"/>
                  <a:gd name="connsiteX44" fmla="*/ 184080 w 262717"/>
                  <a:gd name="connsiteY44" fmla="*/ 112055 h 257660"/>
                  <a:gd name="connsiteX45" fmla="*/ 161868 w 262717"/>
                  <a:gd name="connsiteY45" fmla="*/ 124388 h 257660"/>
                  <a:gd name="connsiteX46" fmla="*/ 161868 w 262717"/>
                  <a:gd name="connsiteY46" fmla="*/ 93357 h 257660"/>
                  <a:gd name="connsiteX47" fmla="*/ 93773 w 262717"/>
                  <a:gd name="connsiteY47" fmla="*/ 126509 h 257660"/>
                  <a:gd name="connsiteX48" fmla="*/ 103387 w 262717"/>
                  <a:gd name="connsiteY48" fmla="*/ 137715 h 257660"/>
                  <a:gd name="connsiteX49" fmla="*/ 119101 w 262717"/>
                  <a:gd name="connsiteY49" fmla="*/ 139372 h 257660"/>
                  <a:gd name="connsiteX50" fmla="*/ 115057 w 262717"/>
                  <a:gd name="connsiteY50" fmla="*/ 154689 h 257660"/>
                  <a:gd name="connsiteX51" fmla="*/ 121687 w 262717"/>
                  <a:gd name="connsiteY51" fmla="*/ 169143 h 257660"/>
                  <a:gd name="connsiteX52" fmla="*/ 106371 w 262717"/>
                  <a:gd name="connsiteY52" fmla="*/ 173254 h 257660"/>
                  <a:gd name="connsiteX53" fmla="*/ 97088 w 262717"/>
                  <a:gd name="connsiteY53" fmla="*/ 186117 h 257660"/>
                  <a:gd name="connsiteX54" fmla="*/ 85816 w 262717"/>
                  <a:gd name="connsiteY54" fmla="*/ 174912 h 257660"/>
                  <a:gd name="connsiteX55" fmla="*/ 70102 w 262717"/>
                  <a:gd name="connsiteY55" fmla="*/ 173254 h 257660"/>
                  <a:gd name="connsiteX56" fmla="*/ 74146 w 262717"/>
                  <a:gd name="connsiteY56" fmla="*/ 157938 h 257660"/>
                  <a:gd name="connsiteX57" fmla="*/ 67516 w 262717"/>
                  <a:gd name="connsiteY57" fmla="*/ 143483 h 257660"/>
                  <a:gd name="connsiteX58" fmla="*/ 82766 w 262717"/>
                  <a:gd name="connsiteY58" fmla="*/ 139372 h 257660"/>
                  <a:gd name="connsiteX59" fmla="*/ 92115 w 262717"/>
                  <a:gd name="connsiteY59" fmla="*/ 126509 h 257660"/>
                  <a:gd name="connsiteX60" fmla="*/ 154906 w 262717"/>
                  <a:gd name="connsiteY60" fmla="*/ 135991 h 257660"/>
                  <a:gd name="connsiteX61" fmla="*/ 166841 w 262717"/>
                  <a:gd name="connsiteY61" fmla="*/ 153429 h 257660"/>
                  <a:gd name="connsiteX62" fmla="*/ 187793 w 262717"/>
                  <a:gd name="connsiteY62" fmla="*/ 150711 h 257660"/>
                  <a:gd name="connsiteX63" fmla="*/ 183881 w 262717"/>
                  <a:gd name="connsiteY63" fmla="*/ 171464 h 257660"/>
                  <a:gd name="connsiteX64" fmla="*/ 200590 w 262717"/>
                  <a:gd name="connsiteY64" fmla="*/ 184327 h 257660"/>
                  <a:gd name="connsiteX65" fmla="*/ 183218 w 262717"/>
                  <a:gd name="connsiteY65" fmla="*/ 196262 h 257660"/>
                  <a:gd name="connsiteX66" fmla="*/ 185870 w 262717"/>
                  <a:gd name="connsiteY66" fmla="*/ 217214 h 257660"/>
                  <a:gd name="connsiteX67" fmla="*/ 165183 w 262717"/>
                  <a:gd name="connsiteY67" fmla="*/ 213369 h 257660"/>
                  <a:gd name="connsiteX68" fmla="*/ 151922 w 262717"/>
                  <a:gd name="connsiteY68" fmla="*/ 230077 h 257660"/>
                  <a:gd name="connsiteX69" fmla="*/ 139987 w 262717"/>
                  <a:gd name="connsiteY69" fmla="*/ 212639 h 257660"/>
                  <a:gd name="connsiteX70" fmla="*/ 119035 w 262717"/>
                  <a:gd name="connsiteY70" fmla="*/ 215358 h 257660"/>
                  <a:gd name="connsiteX71" fmla="*/ 122881 w 262717"/>
                  <a:gd name="connsiteY71" fmla="*/ 194604 h 257660"/>
                  <a:gd name="connsiteX72" fmla="*/ 106238 w 262717"/>
                  <a:gd name="connsiteY72" fmla="*/ 181741 h 257660"/>
                  <a:gd name="connsiteX73" fmla="*/ 123610 w 262717"/>
                  <a:gd name="connsiteY73" fmla="*/ 169740 h 257660"/>
                  <a:gd name="connsiteX74" fmla="*/ 120892 w 262717"/>
                  <a:gd name="connsiteY74" fmla="*/ 148854 h 257660"/>
                  <a:gd name="connsiteX75" fmla="*/ 141645 w 262717"/>
                  <a:gd name="connsiteY75" fmla="*/ 152700 h 257660"/>
                  <a:gd name="connsiteX76" fmla="*/ 154906 w 262717"/>
                  <a:gd name="connsiteY76" fmla="*/ 135925 h 257660"/>
                  <a:gd name="connsiteX77" fmla="*/ 94303 w 262717"/>
                  <a:gd name="connsiteY77" fmla="*/ 142621 h 257660"/>
                  <a:gd name="connsiteX78" fmla="*/ 80379 w 262717"/>
                  <a:gd name="connsiteY78" fmla="*/ 156545 h 257660"/>
                  <a:gd name="connsiteX79" fmla="*/ 94303 w 262717"/>
                  <a:gd name="connsiteY79" fmla="*/ 170469 h 257660"/>
                  <a:gd name="connsiteX80" fmla="*/ 108227 w 262717"/>
                  <a:gd name="connsiteY80" fmla="*/ 156545 h 257660"/>
                  <a:gd name="connsiteX81" fmla="*/ 94370 w 262717"/>
                  <a:gd name="connsiteY81" fmla="*/ 142555 h 257660"/>
                  <a:gd name="connsiteX82" fmla="*/ 94303 w 262717"/>
                  <a:gd name="connsiteY82" fmla="*/ 142555 h 257660"/>
                  <a:gd name="connsiteX83" fmla="*/ 153580 w 262717"/>
                  <a:gd name="connsiteY83" fmla="*/ 155219 h 257660"/>
                  <a:gd name="connsiteX84" fmla="*/ 125665 w 262717"/>
                  <a:gd name="connsiteY84" fmla="*/ 183001 h 257660"/>
                  <a:gd name="connsiteX85" fmla="*/ 153447 w 262717"/>
                  <a:gd name="connsiteY85" fmla="*/ 210915 h 257660"/>
                  <a:gd name="connsiteX86" fmla="*/ 181361 w 262717"/>
                  <a:gd name="connsiteY86" fmla="*/ 183134 h 257660"/>
                  <a:gd name="connsiteX87" fmla="*/ 181361 w 262717"/>
                  <a:gd name="connsiteY87" fmla="*/ 183001 h 257660"/>
                  <a:gd name="connsiteX88" fmla="*/ 153580 w 262717"/>
                  <a:gd name="connsiteY88" fmla="*/ 155153 h 25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62717" h="257660">
                    <a:moveTo>
                      <a:pt x="131036" y="597"/>
                    </a:moveTo>
                    <a:cubicBezTo>
                      <a:pt x="127389" y="597"/>
                      <a:pt x="26407" y="50126"/>
                      <a:pt x="24948" y="52646"/>
                    </a:cubicBezTo>
                    <a:cubicBezTo>
                      <a:pt x="21766" y="58812"/>
                      <a:pt x="-1573" y="164767"/>
                      <a:pt x="84" y="167022"/>
                    </a:cubicBezTo>
                    <a:cubicBezTo>
                      <a:pt x="1742" y="169276"/>
                      <a:pt x="17456" y="189366"/>
                      <a:pt x="36883" y="213435"/>
                    </a:cubicBezTo>
                    <a:lnTo>
                      <a:pt x="72224" y="257660"/>
                    </a:lnTo>
                    <a:lnTo>
                      <a:pt x="188655" y="257660"/>
                    </a:lnTo>
                    <a:lnTo>
                      <a:pt x="225719" y="211247"/>
                    </a:lnTo>
                    <a:lnTo>
                      <a:pt x="262717" y="164833"/>
                    </a:lnTo>
                    <a:lnTo>
                      <a:pt x="249456" y="108077"/>
                    </a:lnTo>
                    <a:cubicBezTo>
                      <a:pt x="242362" y="76847"/>
                      <a:pt x="236195" y="50789"/>
                      <a:pt x="235333" y="50126"/>
                    </a:cubicBezTo>
                    <a:cubicBezTo>
                      <a:pt x="233477" y="48402"/>
                      <a:pt x="132694" y="66"/>
                      <a:pt x="130705" y="0"/>
                    </a:cubicBezTo>
                    <a:close/>
                    <a:moveTo>
                      <a:pt x="136142" y="25395"/>
                    </a:moveTo>
                    <a:lnTo>
                      <a:pt x="159945" y="32025"/>
                    </a:lnTo>
                    <a:lnTo>
                      <a:pt x="136142" y="38656"/>
                    </a:lnTo>
                    <a:lnTo>
                      <a:pt x="112404" y="32025"/>
                    </a:lnTo>
                    <a:close/>
                    <a:moveTo>
                      <a:pt x="112404" y="34943"/>
                    </a:moveTo>
                    <a:lnTo>
                      <a:pt x="134683" y="41573"/>
                    </a:lnTo>
                    <a:lnTo>
                      <a:pt x="134683" y="72537"/>
                    </a:lnTo>
                    <a:lnTo>
                      <a:pt x="112537" y="60271"/>
                    </a:lnTo>
                    <a:close/>
                    <a:moveTo>
                      <a:pt x="159945" y="34943"/>
                    </a:moveTo>
                    <a:lnTo>
                      <a:pt x="159945" y="60271"/>
                    </a:lnTo>
                    <a:lnTo>
                      <a:pt x="137799" y="72537"/>
                    </a:lnTo>
                    <a:lnTo>
                      <a:pt x="137799" y="41573"/>
                    </a:lnTo>
                    <a:close/>
                    <a:moveTo>
                      <a:pt x="102459" y="77245"/>
                    </a:moveTo>
                    <a:lnTo>
                      <a:pt x="126262" y="83875"/>
                    </a:lnTo>
                    <a:lnTo>
                      <a:pt x="102459" y="90506"/>
                    </a:lnTo>
                    <a:lnTo>
                      <a:pt x="78655" y="83875"/>
                    </a:lnTo>
                    <a:close/>
                    <a:moveTo>
                      <a:pt x="160277" y="77245"/>
                    </a:moveTo>
                    <a:lnTo>
                      <a:pt x="184080" y="83875"/>
                    </a:lnTo>
                    <a:lnTo>
                      <a:pt x="160277" y="90506"/>
                    </a:lnTo>
                    <a:lnTo>
                      <a:pt x="136473" y="83875"/>
                    </a:lnTo>
                    <a:close/>
                    <a:moveTo>
                      <a:pt x="78655" y="86726"/>
                    </a:moveTo>
                    <a:lnTo>
                      <a:pt x="100934" y="93357"/>
                    </a:lnTo>
                    <a:lnTo>
                      <a:pt x="100934" y="124388"/>
                    </a:lnTo>
                    <a:lnTo>
                      <a:pt x="78788" y="112055"/>
                    </a:lnTo>
                    <a:close/>
                    <a:moveTo>
                      <a:pt x="126262" y="86726"/>
                    </a:moveTo>
                    <a:lnTo>
                      <a:pt x="126262" y="112055"/>
                    </a:lnTo>
                    <a:lnTo>
                      <a:pt x="104050" y="124388"/>
                    </a:lnTo>
                    <a:lnTo>
                      <a:pt x="104050" y="93357"/>
                    </a:lnTo>
                    <a:close/>
                    <a:moveTo>
                      <a:pt x="136473" y="86726"/>
                    </a:moveTo>
                    <a:lnTo>
                      <a:pt x="158751" y="93357"/>
                    </a:lnTo>
                    <a:lnTo>
                      <a:pt x="158751" y="124388"/>
                    </a:lnTo>
                    <a:lnTo>
                      <a:pt x="136606" y="112055"/>
                    </a:lnTo>
                    <a:close/>
                    <a:moveTo>
                      <a:pt x="184080" y="86726"/>
                    </a:moveTo>
                    <a:lnTo>
                      <a:pt x="184080" y="112055"/>
                    </a:lnTo>
                    <a:lnTo>
                      <a:pt x="161868" y="124388"/>
                    </a:lnTo>
                    <a:lnTo>
                      <a:pt x="161868" y="93357"/>
                    </a:lnTo>
                    <a:close/>
                    <a:moveTo>
                      <a:pt x="93773" y="126509"/>
                    </a:moveTo>
                    <a:cubicBezTo>
                      <a:pt x="100801" y="126509"/>
                      <a:pt x="95364" y="133869"/>
                      <a:pt x="103387" y="137715"/>
                    </a:cubicBezTo>
                    <a:cubicBezTo>
                      <a:pt x="111410" y="141560"/>
                      <a:pt x="113731" y="131549"/>
                      <a:pt x="119101" y="139372"/>
                    </a:cubicBezTo>
                    <a:cubicBezTo>
                      <a:pt x="124472" y="147196"/>
                      <a:pt x="114327" y="145207"/>
                      <a:pt x="115057" y="154689"/>
                    </a:cubicBezTo>
                    <a:cubicBezTo>
                      <a:pt x="115786" y="164170"/>
                      <a:pt x="125599" y="160590"/>
                      <a:pt x="121687" y="169143"/>
                    </a:cubicBezTo>
                    <a:cubicBezTo>
                      <a:pt x="117775" y="177697"/>
                      <a:pt x="114195" y="167883"/>
                      <a:pt x="106371" y="173254"/>
                    </a:cubicBezTo>
                    <a:cubicBezTo>
                      <a:pt x="98547" y="178625"/>
                      <a:pt x="106371" y="185322"/>
                      <a:pt x="97088" y="186117"/>
                    </a:cubicBezTo>
                    <a:cubicBezTo>
                      <a:pt x="87805" y="186913"/>
                      <a:pt x="94370" y="179023"/>
                      <a:pt x="85816" y="174912"/>
                    </a:cubicBezTo>
                    <a:cubicBezTo>
                      <a:pt x="77263" y="170801"/>
                      <a:pt x="75473" y="181078"/>
                      <a:pt x="70102" y="173254"/>
                    </a:cubicBezTo>
                    <a:cubicBezTo>
                      <a:pt x="64731" y="165430"/>
                      <a:pt x="74876" y="167419"/>
                      <a:pt x="74146" y="157938"/>
                    </a:cubicBezTo>
                    <a:cubicBezTo>
                      <a:pt x="73417" y="148456"/>
                      <a:pt x="63604" y="152103"/>
                      <a:pt x="67516" y="143483"/>
                    </a:cubicBezTo>
                    <a:cubicBezTo>
                      <a:pt x="71428" y="134864"/>
                      <a:pt x="74942" y="144743"/>
                      <a:pt x="82766" y="139372"/>
                    </a:cubicBezTo>
                    <a:cubicBezTo>
                      <a:pt x="90590" y="134002"/>
                      <a:pt x="82766" y="127305"/>
                      <a:pt x="92115" y="126509"/>
                    </a:cubicBezTo>
                    <a:close/>
                    <a:moveTo>
                      <a:pt x="154906" y="135991"/>
                    </a:moveTo>
                    <a:cubicBezTo>
                      <a:pt x="167570" y="136322"/>
                      <a:pt x="155304" y="148257"/>
                      <a:pt x="166841" y="153429"/>
                    </a:cubicBezTo>
                    <a:cubicBezTo>
                      <a:pt x="178378" y="158601"/>
                      <a:pt x="179041" y="141494"/>
                      <a:pt x="187793" y="150711"/>
                    </a:cubicBezTo>
                    <a:cubicBezTo>
                      <a:pt x="196545" y="159927"/>
                      <a:pt x="179372" y="159595"/>
                      <a:pt x="183881" y="171464"/>
                    </a:cubicBezTo>
                    <a:cubicBezTo>
                      <a:pt x="188390" y="183333"/>
                      <a:pt x="200987" y="171464"/>
                      <a:pt x="200590" y="184327"/>
                    </a:cubicBezTo>
                    <a:cubicBezTo>
                      <a:pt x="200192" y="197190"/>
                      <a:pt x="188390" y="184725"/>
                      <a:pt x="183218" y="196262"/>
                    </a:cubicBezTo>
                    <a:cubicBezTo>
                      <a:pt x="178046" y="207799"/>
                      <a:pt x="195087" y="208528"/>
                      <a:pt x="185870" y="217214"/>
                    </a:cubicBezTo>
                    <a:cubicBezTo>
                      <a:pt x="176654" y="225900"/>
                      <a:pt x="176985" y="208860"/>
                      <a:pt x="165183" y="213369"/>
                    </a:cubicBezTo>
                    <a:cubicBezTo>
                      <a:pt x="153381" y="217877"/>
                      <a:pt x="165183" y="230409"/>
                      <a:pt x="151922" y="230077"/>
                    </a:cubicBezTo>
                    <a:cubicBezTo>
                      <a:pt x="138661" y="229746"/>
                      <a:pt x="151524" y="217811"/>
                      <a:pt x="139987" y="212639"/>
                    </a:cubicBezTo>
                    <a:cubicBezTo>
                      <a:pt x="128450" y="207467"/>
                      <a:pt x="127721" y="224574"/>
                      <a:pt x="119035" y="215358"/>
                    </a:cubicBezTo>
                    <a:cubicBezTo>
                      <a:pt x="110349" y="206141"/>
                      <a:pt x="127456" y="206473"/>
                      <a:pt x="122881" y="194604"/>
                    </a:cubicBezTo>
                    <a:cubicBezTo>
                      <a:pt x="118306" y="182736"/>
                      <a:pt x="105840" y="194604"/>
                      <a:pt x="106238" y="181741"/>
                    </a:cubicBezTo>
                    <a:cubicBezTo>
                      <a:pt x="106636" y="168878"/>
                      <a:pt x="118438" y="181343"/>
                      <a:pt x="123610" y="169740"/>
                    </a:cubicBezTo>
                    <a:cubicBezTo>
                      <a:pt x="128782" y="158137"/>
                      <a:pt x="111741" y="157540"/>
                      <a:pt x="120892" y="148854"/>
                    </a:cubicBezTo>
                    <a:cubicBezTo>
                      <a:pt x="130042" y="140168"/>
                      <a:pt x="129843" y="157208"/>
                      <a:pt x="141645" y="152700"/>
                    </a:cubicBezTo>
                    <a:cubicBezTo>
                      <a:pt x="153447" y="148191"/>
                      <a:pt x="142241" y="135593"/>
                      <a:pt x="154906" y="135925"/>
                    </a:cubicBezTo>
                    <a:close/>
                    <a:moveTo>
                      <a:pt x="94303" y="142621"/>
                    </a:moveTo>
                    <a:cubicBezTo>
                      <a:pt x="86612" y="142621"/>
                      <a:pt x="80379" y="148854"/>
                      <a:pt x="80379" y="156545"/>
                    </a:cubicBezTo>
                    <a:cubicBezTo>
                      <a:pt x="80379" y="164237"/>
                      <a:pt x="86612" y="170469"/>
                      <a:pt x="94303" y="170469"/>
                    </a:cubicBezTo>
                    <a:cubicBezTo>
                      <a:pt x="101994" y="170469"/>
                      <a:pt x="108227" y="164237"/>
                      <a:pt x="108227" y="156545"/>
                    </a:cubicBezTo>
                    <a:cubicBezTo>
                      <a:pt x="108260" y="148854"/>
                      <a:pt x="102061" y="142595"/>
                      <a:pt x="94370" y="142555"/>
                    </a:cubicBezTo>
                    <a:cubicBezTo>
                      <a:pt x="94349" y="142555"/>
                      <a:pt x="94323" y="142555"/>
                      <a:pt x="94303" y="142555"/>
                    </a:cubicBezTo>
                    <a:close/>
                    <a:moveTo>
                      <a:pt x="153580" y="155219"/>
                    </a:moveTo>
                    <a:cubicBezTo>
                      <a:pt x="138197" y="155180"/>
                      <a:pt x="125705" y="167618"/>
                      <a:pt x="125665" y="183001"/>
                    </a:cubicBezTo>
                    <a:cubicBezTo>
                      <a:pt x="125632" y="198384"/>
                      <a:pt x="138064" y="210875"/>
                      <a:pt x="153447" y="210915"/>
                    </a:cubicBezTo>
                    <a:cubicBezTo>
                      <a:pt x="168830" y="210955"/>
                      <a:pt x="181328" y="198516"/>
                      <a:pt x="181361" y="183134"/>
                    </a:cubicBezTo>
                    <a:cubicBezTo>
                      <a:pt x="181361" y="183087"/>
                      <a:pt x="181361" y="183047"/>
                      <a:pt x="181361" y="183001"/>
                    </a:cubicBezTo>
                    <a:cubicBezTo>
                      <a:pt x="181361" y="167645"/>
                      <a:pt x="168936" y="155186"/>
                      <a:pt x="153580" y="155153"/>
                    </a:cubicBezTo>
                    <a:close/>
                  </a:path>
                </a:pathLst>
              </a:custGeom>
              <a:solidFill>
                <a:srgbClr val="FFFFFF"/>
              </a:solidFill>
              <a:ln w="6626" cap="flat">
                <a:noFill/>
                <a:prstDash val="solid"/>
                <a:miter/>
              </a:ln>
            </p:spPr>
            <p:txBody>
              <a:bodyPr rtlCol="0" anchor="ctr"/>
              <a:lstStyle/>
              <a:p>
                <a:endParaRPr lang="en-GB"/>
              </a:p>
            </p:txBody>
          </p:sp>
        </p:grpSp>
        <p:grpSp>
          <p:nvGrpSpPr>
            <p:cNvPr id="183" name="Content Placeholder 4">
              <a:extLst>
                <a:ext uri="{FF2B5EF4-FFF2-40B4-BE49-F238E27FC236}">
                  <a16:creationId xmlns:a16="http://schemas.microsoft.com/office/drawing/2014/main" id="{BC915C0A-D149-BE40-81E8-5C67AAFC9DB8}"/>
                </a:ext>
              </a:extLst>
            </p:cNvPr>
            <p:cNvGrpSpPr/>
            <p:nvPr/>
          </p:nvGrpSpPr>
          <p:grpSpPr>
            <a:xfrm>
              <a:off x="8521422" y="4294193"/>
              <a:ext cx="532515" cy="539047"/>
              <a:chOff x="8521422" y="4294193"/>
              <a:chExt cx="532515" cy="539047"/>
            </a:xfrm>
          </p:grpSpPr>
          <p:grpSp>
            <p:nvGrpSpPr>
              <p:cNvPr id="184" name="Content Placeholder 4">
                <a:extLst>
                  <a:ext uri="{FF2B5EF4-FFF2-40B4-BE49-F238E27FC236}">
                    <a16:creationId xmlns:a16="http://schemas.microsoft.com/office/drawing/2014/main" id="{E1691691-EBBE-8C4F-A047-907E91F4C11D}"/>
                  </a:ext>
                </a:extLst>
              </p:cNvPr>
              <p:cNvGrpSpPr/>
              <p:nvPr/>
            </p:nvGrpSpPr>
            <p:grpSpPr>
              <a:xfrm>
                <a:off x="8521422" y="4294193"/>
                <a:ext cx="498738" cy="483996"/>
                <a:chOff x="8521422" y="4294193"/>
                <a:chExt cx="498738" cy="483996"/>
              </a:xfrm>
            </p:grpSpPr>
            <p:sp>
              <p:nvSpPr>
                <p:cNvPr id="185" name="Freeform 184">
                  <a:extLst>
                    <a:ext uri="{FF2B5EF4-FFF2-40B4-BE49-F238E27FC236}">
                      <a16:creationId xmlns:a16="http://schemas.microsoft.com/office/drawing/2014/main" id="{9C625B2A-EE3B-0047-8AA2-E988659531AD}"/>
                    </a:ext>
                  </a:extLst>
                </p:cNvPr>
                <p:cNvSpPr/>
                <p:nvPr/>
              </p:nvSpPr>
              <p:spPr>
                <a:xfrm>
                  <a:off x="8534613" y="4306990"/>
                  <a:ext cx="472144" cy="458402"/>
                </a:xfrm>
                <a:custGeom>
                  <a:avLst/>
                  <a:gdLst>
                    <a:gd name="connsiteX0" fmla="*/ 234500 w 472144"/>
                    <a:gd name="connsiteY0" fmla="*/ 38 h 458402"/>
                    <a:gd name="connsiteX1" fmla="*/ 222433 w 472144"/>
                    <a:gd name="connsiteY1" fmla="*/ 3088 h 458402"/>
                    <a:gd name="connsiteX2" fmla="*/ 58196 w 472144"/>
                    <a:gd name="connsiteY2" fmla="*/ 81527 h 458402"/>
                    <a:gd name="connsiteX3" fmla="*/ 41222 w 472144"/>
                    <a:gd name="connsiteY3" fmla="*/ 102678 h 458402"/>
                    <a:gd name="connsiteX4" fmla="*/ 776 w 472144"/>
                    <a:gd name="connsiteY4" fmla="*/ 278982 h 458402"/>
                    <a:gd name="connsiteX5" fmla="*/ 5086 w 472144"/>
                    <a:gd name="connsiteY5" fmla="*/ 302852 h 458402"/>
                    <a:gd name="connsiteX6" fmla="*/ 6876 w 472144"/>
                    <a:gd name="connsiteY6" fmla="*/ 305371 h 458402"/>
                    <a:gd name="connsiteX7" fmla="*/ 120125 w 472144"/>
                    <a:gd name="connsiteY7" fmla="*/ 446733 h 458402"/>
                    <a:gd name="connsiteX8" fmla="*/ 144724 w 472144"/>
                    <a:gd name="connsiteY8" fmla="*/ 458403 h 458402"/>
                    <a:gd name="connsiteX9" fmla="*/ 327062 w 472144"/>
                    <a:gd name="connsiteY9" fmla="*/ 458403 h 458402"/>
                    <a:gd name="connsiteX10" fmla="*/ 351595 w 472144"/>
                    <a:gd name="connsiteY10" fmla="*/ 446667 h 458402"/>
                    <a:gd name="connsiteX11" fmla="*/ 465241 w 472144"/>
                    <a:gd name="connsiteY11" fmla="*/ 305305 h 458402"/>
                    <a:gd name="connsiteX12" fmla="*/ 471341 w 472144"/>
                    <a:gd name="connsiteY12" fmla="*/ 278783 h 458402"/>
                    <a:gd name="connsiteX13" fmla="*/ 430696 w 472144"/>
                    <a:gd name="connsiteY13" fmla="*/ 102545 h 458402"/>
                    <a:gd name="connsiteX14" fmla="*/ 413722 w 472144"/>
                    <a:gd name="connsiteY14" fmla="*/ 81394 h 458402"/>
                    <a:gd name="connsiteX15" fmla="*/ 249485 w 472144"/>
                    <a:gd name="connsiteY15" fmla="*/ 2955 h 458402"/>
                    <a:gd name="connsiteX16" fmla="*/ 234500 w 472144"/>
                    <a:gd name="connsiteY16" fmla="*/ 38 h 45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2144" h="458402">
                      <a:moveTo>
                        <a:pt x="234500" y="38"/>
                      </a:moveTo>
                      <a:cubicBezTo>
                        <a:pt x="230317" y="250"/>
                        <a:pt x="226212" y="1285"/>
                        <a:pt x="222433" y="3088"/>
                      </a:cubicBezTo>
                      <a:lnTo>
                        <a:pt x="58196" y="81527"/>
                      </a:lnTo>
                      <a:cubicBezTo>
                        <a:pt x="49610" y="85624"/>
                        <a:pt x="43364" y="93408"/>
                        <a:pt x="41222" y="102678"/>
                      </a:cubicBezTo>
                      <a:lnTo>
                        <a:pt x="776" y="278982"/>
                      </a:lnTo>
                      <a:cubicBezTo>
                        <a:pt x="-1100" y="287191"/>
                        <a:pt x="458" y="295817"/>
                        <a:pt x="5086" y="302852"/>
                      </a:cubicBezTo>
                      <a:cubicBezTo>
                        <a:pt x="5623" y="303734"/>
                        <a:pt x="6220" y="304576"/>
                        <a:pt x="6876" y="305371"/>
                      </a:cubicBezTo>
                      <a:lnTo>
                        <a:pt x="120125" y="446733"/>
                      </a:lnTo>
                      <a:cubicBezTo>
                        <a:pt x="126132" y="454146"/>
                        <a:pt x="135176" y="458442"/>
                        <a:pt x="144724" y="458403"/>
                      </a:cubicBezTo>
                      <a:lnTo>
                        <a:pt x="327062" y="458403"/>
                      </a:lnTo>
                      <a:cubicBezTo>
                        <a:pt x="336597" y="458416"/>
                        <a:pt x="345621" y="454099"/>
                        <a:pt x="351595" y="446667"/>
                      </a:cubicBezTo>
                      <a:lnTo>
                        <a:pt x="465241" y="305305"/>
                      </a:lnTo>
                      <a:cubicBezTo>
                        <a:pt x="471248" y="297872"/>
                        <a:pt x="473503" y="288092"/>
                        <a:pt x="471341" y="278783"/>
                      </a:cubicBezTo>
                      <a:lnTo>
                        <a:pt x="430696" y="102545"/>
                      </a:lnTo>
                      <a:cubicBezTo>
                        <a:pt x="428574" y="93269"/>
                        <a:pt x="422315" y="85478"/>
                        <a:pt x="413722" y="81394"/>
                      </a:cubicBezTo>
                      <a:lnTo>
                        <a:pt x="249485" y="2955"/>
                      </a:lnTo>
                      <a:cubicBezTo>
                        <a:pt x="244798" y="787"/>
                        <a:pt x="239659" y="-214"/>
                        <a:pt x="234500" y="38"/>
                      </a:cubicBezTo>
                      <a:close/>
                    </a:path>
                  </a:pathLst>
                </a:custGeom>
                <a:solidFill>
                  <a:srgbClr val="326CE5"/>
                </a:solidFill>
                <a:ln w="6626" cap="flat">
                  <a:noFill/>
                  <a:prstDash val="solid"/>
                  <a:miter/>
                </a:ln>
              </p:spPr>
              <p:txBody>
                <a:bodyPr rtlCol="0" anchor="ctr"/>
                <a:lstStyle/>
                <a:p>
                  <a:endParaRPr lang="en-GB"/>
                </a:p>
              </p:txBody>
            </p:sp>
            <p:sp>
              <p:nvSpPr>
                <p:cNvPr id="186" name="Freeform 185">
                  <a:extLst>
                    <a:ext uri="{FF2B5EF4-FFF2-40B4-BE49-F238E27FC236}">
                      <a16:creationId xmlns:a16="http://schemas.microsoft.com/office/drawing/2014/main" id="{0399CCA8-F8B2-A24C-B556-EC4EB909017B}"/>
                    </a:ext>
                  </a:extLst>
                </p:cNvPr>
                <p:cNvSpPr/>
                <p:nvPr/>
              </p:nvSpPr>
              <p:spPr>
                <a:xfrm>
                  <a:off x="8521422" y="4294193"/>
                  <a:ext cx="498738" cy="483996"/>
                </a:xfrm>
                <a:custGeom>
                  <a:avLst/>
                  <a:gdLst>
                    <a:gd name="connsiteX0" fmla="*/ 247692 w 498738"/>
                    <a:gd name="connsiteY0" fmla="*/ 38 h 483996"/>
                    <a:gd name="connsiteX1" fmla="*/ 235028 w 498738"/>
                    <a:gd name="connsiteY1" fmla="*/ 3287 h 483996"/>
                    <a:gd name="connsiteX2" fmla="*/ 61641 w 498738"/>
                    <a:gd name="connsiteY2" fmla="*/ 86102 h 483996"/>
                    <a:gd name="connsiteX3" fmla="*/ 43673 w 498738"/>
                    <a:gd name="connsiteY3" fmla="*/ 108447 h 483996"/>
                    <a:gd name="connsiteX4" fmla="*/ 840 w 498738"/>
                    <a:gd name="connsiteY4" fmla="*/ 294564 h 483996"/>
                    <a:gd name="connsiteX5" fmla="*/ 5348 w 498738"/>
                    <a:gd name="connsiteY5" fmla="*/ 319760 h 483996"/>
                    <a:gd name="connsiteX6" fmla="*/ 7205 w 498738"/>
                    <a:gd name="connsiteY6" fmla="*/ 322412 h 483996"/>
                    <a:gd name="connsiteX7" fmla="*/ 127217 w 498738"/>
                    <a:gd name="connsiteY7" fmla="*/ 471597 h 483996"/>
                    <a:gd name="connsiteX8" fmla="*/ 153142 w 498738"/>
                    <a:gd name="connsiteY8" fmla="*/ 483996 h 483996"/>
                    <a:gd name="connsiteX9" fmla="*/ 345425 w 498738"/>
                    <a:gd name="connsiteY9" fmla="*/ 483996 h 483996"/>
                    <a:gd name="connsiteX10" fmla="*/ 371351 w 498738"/>
                    <a:gd name="connsiteY10" fmla="*/ 471664 h 483996"/>
                    <a:gd name="connsiteX11" fmla="*/ 491362 w 498738"/>
                    <a:gd name="connsiteY11" fmla="*/ 322412 h 483996"/>
                    <a:gd name="connsiteX12" fmla="*/ 497992 w 498738"/>
                    <a:gd name="connsiteY12" fmla="*/ 294564 h 483996"/>
                    <a:gd name="connsiteX13" fmla="*/ 455160 w 498738"/>
                    <a:gd name="connsiteY13" fmla="*/ 108447 h 483996"/>
                    <a:gd name="connsiteX14" fmla="*/ 437257 w 498738"/>
                    <a:gd name="connsiteY14" fmla="*/ 86168 h 483996"/>
                    <a:gd name="connsiteX15" fmla="*/ 263804 w 498738"/>
                    <a:gd name="connsiteY15" fmla="*/ 3287 h 483996"/>
                    <a:gd name="connsiteX16" fmla="*/ 247692 w 498738"/>
                    <a:gd name="connsiteY16" fmla="*/ 38 h 483996"/>
                    <a:gd name="connsiteX17" fmla="*/ 247692 w 498738"/>
                    <a:gd name="connsiteY17" fmla="*/ 12835 h 483996"/>
                    <a:gd name="connsiteX18" fmla="*/ 262876 w 498738"/>
                    <a:gd name="connsiteY18" fmla="*/ 15885 h 483996"/>
                    <a:gd name="connsiteX19" fmla="*/ 427179 w 498738"/>
                    <a:gd name="connsiteY19" fmla="*/ 94324 h 483996"/>
                    <a:gd name="connsiteX20" fmla="*/ 444153 w 498738"/>
                    <a:gd name="connsiteY20" fmla="*/ 115475 h 483996"/>
                    <a:gd name="connsiteX21" fmla="*/ 484798 w 498738"/>
                    <a:gd name="connsiteY21" fmla="*/ 291779 h 483996"/>
                    <a:gd name="connsiteX22" fmla="*/ 478698 w 498738"/>
                    <a:gd name="connsiteY22" fmla="*/ 318301 h 483996"/>
                    <a:gd name="connsiteX23" fmla="*/ 365516 w 498738"/>
                    <a:gd name="connsiteY23" fmla="*/ 459464 h 483996"/>
                    <a:gd name="connsiteX24" fmla="*/ 340983 w 498738"/>
                    <a:gd name="connsiteY24" fmla="*/ 471200 h 483996"/>
                    <a:gd name="connsiteX25" fmla="*/ 158645 w 498738"/>
                    <a:gd name="connsiteY25" fmla="*/ 471200 h 483996"/>
                    <a:gd name="connsiteX26" fmla="*/ 134046 w 498738"/>
                    <a:gd name="connsiteY26" fmla="*/ 459464 h 483996"/>
                    <a:gd name="connsiteX27" fmla="*/ 20400 w 498738"/>
                    <a:gd name="connsiteY27" fmla="*/ 318102 h 483996"/>
                    <a:gd name="connsiteX28" fmla="*/ 18609 w 498738"/>
                    <a:gd name="connsiteY28" fmla="*/ 315582 h 483996"/>
                    <a:gd name="connsiteX29" fmla="*/ 14299 w 498738"/>
                    <a:gd name="connsiteY29" fmla="*/ 291713 h 483996"/>
                    <a:gd name="connsiteX30" fmla="*/ 54878 w 498738"/>
                    <a:gd name="connsiteY30" fmla="*/ 115409 h 483996"/>
                    <a:gd name="connsiteX31" fmla="*/ 71852 w 498738"/>
                    <a:gd name="connsiteY31" fmla="*/ 94324 h 483996"/>
                    <a:gd name="connsiteX32" fmla="*/ 236089 w 498738"/>
                    <a:gd name="connsiteY32" fmla="*/ 15819 h 483996"/>
                    <a:gd name="connsiteX33" fmla="*/ 248156 w 498738"/>
                    <a:gd name="connsiteY33" fmla="*/ 12769 h 48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98738" h="483996">
                      <a:moveTo>
                        <a:pt x="247692" y="38"/>
                      </a:moveTo>
                      <a:cubicBezTo>
                        <a:pt x="243296" y="284"/>
                        <a:pt x="239000" y="1391"/>
                        <a:pt x="235028" y="3287"/>
                      </a:cubicBezTo>
                      <a:lnTo>
                        <a:pt x="61641" y="86102"/>
                      </a:lnTo>
                      <a:cubicBezTo>
                        <a:pt x="52571" y="90438"/>
                        <a:pt x="45967" y="98660"/>
                        <a:pt x="43673" y="108447"/>
                      </a:cubicBezTo>
                      <a:lnTo>
                        <a:pt x="840" y="294564"/>
                      </a:lnTo>
                      <a:cubicBezTo>
                        <a:pt x="-1169" y="303223"/>
                        <a:pt x="462" y="312334"/>
                        <a:pt x="5348" y="319760"/>
                      </a:cubicBezTo>
                      <a:cubicBezTo>
                        <a:pt x="5945" y="320688"/>
                        <a:pt x="6542" y="321550"/>
                        <a:pt x="7205" y="322412"/>
                      </a:cubicBezTo>
                      <a:lnTo>
                        <a:pt x="127217" y="471597"/>
                      </a:lnTo>
                      <a:cubicBezTo>
                        <a:pt x="133522" y="479455"/>
                        <a:pt x="143064" y="484016"/>
                        <a:pt x="153142" y="483996"/>
                      </a:cubicBezTo>
                      <a:lnTo>
                        <a:pt x="345425" y="483996"/>
                      </a:lnTo>
                      <a:cubicBezTo>
                        <a:pt x="355490" y="484036"/>
                        <a:pt x="365032" y="479494"/>
                        <a:pt x="371351" y="471664"/>
                      </a:cubicBezTo>
                      <a:lnTo>
                        <a:pt x="491362" y="322412"/>
                      </a:lnTo>
                      <a:cubicBezTo>
                        <a:pt x="497674" y="314608"/>
                        <a:pt x="500108" y="304370"/>
                        <a:pt x="497992" y="294564"/>
                      </a:cubicBezTo>
                      <a:lnTo>
                        <a:pt x="455160" y="108447"/>
                      </a:lnTo>
                      <a:cubicBezTo>
                        <a:pt x="452866" y="98700"/>
                        <a:pt x="446281" y="90511"/>
                        <a:pt x="437257" y="86168"/>
                      </a:cubicBezTo>
                      <a:lnTo>
                        <a:pt x="263804" y="3287"/>
                      </a:lnTo>
                      <a:cubicBezTo>
                        <a:pt x="258785" y="887"/>
                        <a:pt x="253249" y="-227"/>
                        <a:pt x="247692" y="38"/>
                      </a:cubicBezTo>
                      <a:close/>
                      <a:moveTo>
                        <a:pt x="247692" y="12835"/>
                      </a:moveTo>
                      <a:cubicBezTo>
                        <a:pt x="252930" y="12577"/>
                        <a:pt x="258149" y="13624"/>
                        <a:pt x="262876" y="15885"/>
                      </a:cubicBezTo>
                      <a:lnTo>
                        <a:pt x="427179" y="94324"/>
                      </a:lnTo>
                      <a:cubicBezTo>
                        <a:pt x="435772" y="98408"/>
                        <a:pt x="442031" y="106199"/>
                        <a:pt x="444153" y="115475"/>
                      </a:cubicBezTo>
                      <a:lnTo>
                        <a:pt x="484798" y="291779"/>
                      </a:lnTo>
                      <a:cubicBezTo>
                        <a:pt x="486979" y="301088"/>
                        <a:pt x="484725" y="310881"/>
                        <a:pt x="478698" y="318301"/>
                      </a:cubicBezTo>
                      <a:lnTo>
                        <a:pt x="365516" y="459464"/>
                      </a:lnTo>
                      <a:cubicBezTo>
                        <a:pt x="359542" y="466896"/>
                        <a:pt x="350517" y="471213"/>
                        <a:pt x="340983" y="471200"/>
                      </a:cubicBezTo>
                      <a:lnTo>
                        <a:pt x="158645" y="471200"/>
                      </a:lnTo>
                      <a:cubicBezTo>
                        <a:pt x="149091" y="471213"/>
                        <a:pt x="140047" y="466896"/>
                        <a:pt x="134046" y="459464"/>
                      </a:cubicBezTo>
                      <a:lnTo>
                        <a:pt x="20400" y="318102"/>
                      </a:lnTo>
                      <a:cubicBezTo>
                        <a:pt x="19743" y="317306"/>
                        <a:pt x="19146" y="316464"/>
                        <a:pt x="18609" y="315582"/>
                      </a:cubicBezTo>
                      <a:cubicBezTo>
                        <a:pt x="13981" y="308548"/>
                        <a:pt x="12423" y="299921"/>
                        <a:pt x="14299" y="291713"/>
                      </a:cubicBezTo>
                      <a:lnTo>
                        <a:pt x="54878" y="115409"/>
                      </a:lnTo>
                      <a:cubicBezTo>
                        <a:pt x="57020" y="106159"/>
                        <a:pt x="63272" y="98395"/>
                        <a:pt x="71852" y="94324"/>
                      </a:cubicBezTo>
                      <a:lnTo>
                        <a:pt x="236089" y="15819"/>
                      </a:lnTo>
                      <a:cubicBezTo>
                        <a:pt x="239868" y="14015"/>
                        <a:pt x="243973" y="12981"/>
                        <a:pt x="248156" y="12769"/>
                      </a:cubicBezTo>
                      <a:close/>
                    </a:path>
                  </a:pathLst>
                </a:custGeom>
                <a:solidFill>
                  <a:srgbClr val="FFFFFF"/>
                </a:solidFill>
                <a:ln w="6626" cap="flat">
                  <a:noFill/>
                  <a:prstDash val="solid"/>
                  <a:miter/>
                </a:ln>
              </p:spPr>
              <p:txBody>
                <a:bodyPr rtlCol="0" anchor="ctr"/>
                <a:lstStyle/>
                <a:p>
                  <a:endParaRPr lang="en-GB"/>
                </a:p>
              </p:txBody>
            </p:sp>
          </p:grpSp>
          <p:sp>
            <p:nvSpPr>
              <p:cNvPr id="187" name="TextBox 186">
                <a:extLst>
                  <a:ext uri="{FF2B5EF4-FFF2-40B4-BE49-F238E27FC236}">
                    <a16:creationId xmlns:a16="http://schemas.microsoft.com/office/drawing/2014/main" id="{96B6C524-6AD2-4744-97AF-2C9A155A1D23}"/>
                  </a:ext>
                </a:extLst>
              </p:cNvPr>
              <p:cNvSpPr txBox="1"/>
              <p:nvPr/>
            </p:nvSpPr>
            <p:spPr>
              <a:xfrm>
                <a:off x="8592578" y="4629082"/>
                <a:ext cx="461359" cy="204158"/>
              </a:xfrm>
              <a:prstGeom prst="rect">
                <a:avLst/>
              </a:prstGeom>
              <a:noFill/>
            </p:spPr>
            <p:txBody>
              <a:bodyPr wrap="none" rtlCol="0">
                <a:spAutoFit/>
              </a:bodyPr>
              <a:lstStyle/>
              <a:p>
                <a:pPr algn="l"/>
                <a:r>
                  <a:rPr lang="en-GB" sz="626" spc="0" baseline="0" dirty="0">
                    <a:solidFill>
                      <a:srgbClr val="FFFFFF"/>
                    </a:solidFill>
                    <a:latin typeface="Open Sans"/>
                    <a:ea typeface="Open Sans"/>
                    <a:cs typeface="Open Sans"/>
                    <a:sym typeface="Open Sans"/>
                    <a:rtl val="0"/>
                  </a:rPr>
                  <a:t>k-proxy</a:t>
                </a:r>
              </a:p>
            </p:txBody>
          </p:sp>
          <p:sp>
            <p:nvSpPr>
              <p:cNvPr id="188" name="Freeform 187">
                <a:extLst>
                  <a:ext uri="{FF2B5EF4-FFF2-40B4-BE49-F238E27FC236}">
                    <a16:creationId xmlns:a16="http://schemas.microsoft.com/office/drawing/2014/main" id="{3B798209-8F6D-E14E-B182-FA6641214934}"/>
                  </a:ext>
                </a:extLst>
              </p:cNvPr>
              <p:cNvSpPr/>
              <p:nvPr/>
            </p:nvSpPr>
            <p:spPr>
              <a:xfrm>
                <a:off x="8632024" y="4374858"/>
                <a:ext cx="277191" cy="271584"/>
              </a:xfrm>
              <a:custGeom>
                <a:avLst/>
                <a:gdLst>
                  <a:gd name="connsiteX0" fmla="*/ 138416 w 277191"/>
                  <a:gd name="connsiteY0" fmla="*/ 133 h 271584"/>
                  <a:gd name="connsiteX1" fmla="*/ 26560 w 277191"/>
                  <a:gd name="connsiteY1" fmla="*/ 55099 h 271584"/>
                  <a:gd name="connsiteX2" fmla="*/ 38 w 277191"/>
                  <a:gd name="connsiteY2" fmla="*/ 175973 h 271584"/>
                  <a:gd name="connsiteX3" fmla="*/ 38826 w 277191"/>
                  <a:gd name="connsiteY3" fmla="*/ 225171 h 271584"/>
                  <a:gd name="connsiteX4" fmla="*/ 76156 w 277191"/>
                  <a:gd name="connsiteY4" fmla="*/ 271584 h 271584"/>
                  <a:gd name="connsiteX5" fmla="*/ 199019 w 277191"/>
                  <a:gd name="connsiteY5" fmla="*/ 271584 h 271584"/>
                  <a:gd name="connsiteX6" fmla="*/ 238138 w 277191"/>
                  <a:gd name="connsiteY6" fmla="*/ 222718 h 271584"/>
                  <a:gd name="connsiteX7" fmla="*/ 277192 w 277191"/>
                  <a:gd name="connsiteY7" fmla="*/ 173917 h 271584"/>
                  <a:gd name="connsiteX8" fmla="*/ 263533 w 277191"/>
                  <a:gd name="connsiteY8" fmla="*/ 114243 h 271584"/>
                  <a:gd name="connsiteX9" fmla="*/ 248614 w 277191"/>
                  <a:gd name="connsiteY9" fmla="*/ 53044 h 271584"/>
                  <a:gd name="connsiteX10" fmla="*/ 138085 w 277191"/>
                  <a:gd name="connsiteY10" fmla="*/ 0 h 271584"/>
                  <a:gd name="connsiteX11" fmla="*/ 143853 w 277191"/>
                  <a:gd name="connsiteY11" fmla="*/ 26323 h 271584"/>
                  <a:gd name="connsiteX12" fmla="*/ 168982 w 277191"/>
                  <a:gd name="connsiteY12" fmla="*/ 33616 h 271584"/>
                  <a:gd name="connsiteX13" fmla="*/ 143853 w 277191"/>
                  <a:gd name="connsiteY13" fmla="*/ 40910 h 271584"/>
                  <a:gd name="connsiteX14" fmla="*/ 118724 w 277191"/>
                  <a:gd name="connsiteY14" fmla="*/ 33616 h 271584"/>
                  <a:gd name="connsiteX15" fmla="*/ 118724 w 277191"/>
                  <a:gd name="connsiteY15" fmla="*/ 36401 h 271584"/>
                  <a:gd name="connsiteX16" fmla="*/ 142262 w 277191"/>
                  <a:gd name="connsiteY16" fmla="*/ 43430 h 271584"/>
                  <a:gd name="connsiteX17" fmla="*/ 142262 w 277191"/>
                  <a:gd name="connsiteY17" fmla="*/ 76118 h 271584"/>
                  <a:gd name="connsiteX18" fmla="*/ 118856 w 277191"/>
                  <a:gd name="connsiteY18" fmla="*/ 62857 h 271584"/>
                  <a:gd name="connsiteX19" fmla="*/ 168982 w 277191"/>
                  <a:gd name="connsiteY19" fmla="*/ 36401 h 271584"/>
                  <a:gd name="connsiteX20" fmla="*/ 168982 w 277191"/>
                  <a:gd name="connsiteY20" fmla="*/ 62923 h 271584"/>
                  <a:gd name="connsiteX21" fmla="*/ 145577 w 277191"/>
                  <a:gd name="connsiteY21" fmla="*/ 76184 h 271584"/>
                  <a:gd name="connsiteX22" fmla="*/ 145577 w 277191"/>
                  <a:gd name="connsiteY22" fmla="*/ 43496 h 271584"/>
                  <a:gd name="connsiteX23" fmla="*/ 108181 w 277191"/>
                  <a:gd name="connsiteY23" fmla="*/ 81024 h 271584"/>
                  <a:gd name="connsiteX24" fmla="*/ 133310 w 277191"/>
                  <a:gd name="connsiteY24" fmla="*/ 88318 h 271584"/>
                  <a:gd name="connsiteX25" fmla="*/ 108181 w 277191"/>
                  <a:gd name="connsiteY25" fmla="*/ 95611 h 271584"/>
                  <a:gd name="connsiteX26" fmla="*/ 83052 w 277191"/>
                  <a:gd name="connsiteY26" fmla="*/ 88318 h 271584"/>
                  <a:gd name="connsiteX27" fmla="*/ 169314 w 277191"/>
                  <a:gd name="connsiteY27" fmla="*/ 81024 h 271584"/>
                  <a:gd name="connsiteX28" fmla="*/ 194444 w 277191"/>
                  <a:gd name="connsiteY28" fmla="*/ 88318 h 271584"/>
                  <a:gd name="connsiteX29" fmla="*/ 169314 w 277191"/>
                  <a:gd name="connsiteY29" fmla="*/ 95611 h 271584"/>
                  <a:gd name="connsiteX30" fmla="*/ 144118 w 277191"/>
                  <a:gd name="connsiteY30" fmla="*/ 88318 h 271584"/>
                  <a:gd name="connsiteX31" fmla="*/ 83118 w 277191"/>
                  <a:gd name="connsiteY31" fmla="*/ 91103 h 271584"/>
                  <a:gd name="connsiteX32" fmla="*/ 106656 w 277191"/>
                  <a:gd name="connsiteY32" fmla="*/ 98131 h 271584"/>
                  <a:gd name="connsiteX33" fmla="*/ 106656 w 277191"/>
                  <a:gd name="connsiteY33" fmla="*/ 130819 h 271584"/>
                  <a:gd name="connsiteX34" fmla="*/ 83184 w 277191"/>
                  <a:gd name="connsiteY34" fmla="*/ 117890 h 271584"/>
                  <a:gd name="connsiteX35" fmla="*/ 133377 w 277191"/>
                  <a:gd name="connsiteY35" fmla="*/ 91103 h 271584"/>
                  <a:gd name="connsiteX36" fmla="*/ 133377 w 277191"/>
                  <a:gd name="connsiteY36" fmla="*/ 117625 h 271584"/>
                  <a:gd name="connsiteX37" fmla="*/ 109971 w 277191"/>
                  <a:gd name="connsiteY37" fmla="*/ 130554 h 271584"/>
                  <a:gd name="connsiteX38" fmla="*/ 109971 w 277191"/>
                  <a:gd name="connsiteY38" fmla="*/ 97866 h 271584"/>
                  <a:gd name="connsiteX39" fmla="*/ 144184 w 277191"/>
                  <a:gd name="connsiteY39" fmla="*/ 91103 h 271584"/>
                  <a:gd name="connsiteX40" fmla="*/ 167723 w 277191"/>
                  <a:gd name="connsiteY40" fmla="*/ 98131 h 271584"/>
                  <a:gd name="connsiteX41" fmla="*/ 167723 w 277191"/>
                  <a:gd name="connsiteY41" fmla="*/ 130819 h 271584"/>
                  <a:gd name="connsiteX42" fmla="*/ 144317 w 277191"/>
                  <a:gd name="connsiteY42" fmla="*/ 117890 h 271584"/>
                  <a:gd name="connsiteX43" fmla="*/ 194510 w 277191"/>
                  <a:gd name="connsiteY43" fmla="*/ 91103 h 271584"/>
                  <a:gd name="connsiteX44" fmla="*/ 194510 w 277191"/>
                  <a:gd name="connsiteY44" fmla="*/ 117625 h 271584"/>
                  <a:gd name="connsiteX45" fmla="*/ 171104 w 277191"/>
                  <a:gd name="connsiteY45" fmla="*/ 130554 h 271584"/>
                  <a:gd name="connsiteX46" fmla="*/ 171104 w 277191"/>
                  <a:gd name="connsiteY46" fmla="*/ 97866 h 271584"/>
                  <a:gd name="connsiteX47" fmla="*/ 99097 w 277191"/>
                  <a:gd name="connsiteY47" fmla="*/ 133007 h 271584"/>
                  <a:gd name="connsiteX48" fmla="*/ 109308 w 277191"/>
                  <a:gd name="connsiteY48" fmla="*/ 144876 h 271584"/>
                  <a:gd name="connsiteX49" fmla="*/ 125884 w 277191"/>
                  <a:gd name="connsiteY49" fmla="*/ 146600 h 271584"/>
                  <a:gd name="connsiteX50" fmla="*/ 121641 w 277191"/>
                  <a:gd name="connsiteY50" fmla="*/ 162778 h 271584"/>
                  <a:gd name="connsiteX51" fmla="*/ 128271 w 277191"/>
                  <a:gd name="connsiteY51" fmla="*/ 178094 h 271584"/>
                  <a:gd name="connsiteX52" fmla="*/ 112159 w 277191"/>
                  <a:gd name="connsiteY52" fmla="*/ 182471 h 271584"/>
                  <a:gd name="connsiteX53" fmla="*/ 102346 w 277191"/>
                  <a:gd name="connsiteY53" fmla="*/ 195731 h 271584"/>
                  <a:gd name="connsiteX54" fmla="*/ 90478 w 277191"/>
                  <a:gd name="connsiteY54" fmla="*/ 183929 h 271584"/>
                  <a:gd name="connsiteX55" fmla="*/ 73835 w 277191"/>
                  <a:gd name="connsiteY55" fmla="*/ 182139 h 271584"/>
                  <a:gd name="connsiteX56" fmla="*/ 78079 w 277191"/>
                  <a:gd name="connsiteY56" fmla="*/ 166027 h 271584"/>
                  <a:gd name="connsiteX57" fmla="*/ 71448 w 277191"/>
                  <a:gd name="connsiteY57" fmla="*/ 150711 h 271584"/>
                  <a:gd name="connsiteX58" fmla="*/ 87560 w 277191"/>
                  <a:gd name="connsiteY58" fmla="*/ 146334 h 271584"/>
                  <a:gd name="connsiteX59" fmla="*/ 97440 w 277191"/>
                  <a:gd name="connsiteY59" fmla="*/ 133073 h 271584"/>
                  <a:gd name="connsiteX60" fmla="*/ 163678 w 277191"/>
                  <a:gd name="connsiteY60" fmla="*/ 143086 h 271584"/>
                  <a:gd name="connsiteX61" fmla="*/ 176276 w 277191"/>
                  <a:gd name="connsiteY61" fmla="*/ 161452 h 271584"/>
                  <a:gd name="connsiteX62" fmla="*/ 198422 w 277191"/>
                  <a:gd name="connsiteY62" fmla="*/ 158601 h 271584"/>
                  <a:gd name="connsiteX63" fmla="*/ 194311 w 277191"/>
                  <a:gd name="connsiteY63" fmla="*/ 180548 h 271584"/>
                  <a:gd name="connsiteX64" fmla="*/ 211948 w 277191"/>
                  <a:gd name="connsiteY64" fmla="*/ 194140 h 271584"/>
                  <a:gd name="connsiteX65" fmla="*/ 193582 w 277191"/>
                  <a:gd name="connsiteY65" fmla="*/ 206738 h 271584"/>
                  <a:gd name="connsiteX66" fmla="*/ 196433 w 277191"/>
                  <a:gd name="connsiteY66" fmla="*/ 228884 h 271584"/>
                  <a:gd name="connsiteX67" fmla="*/ 174552 w 277191"/>
                  <a:gd name="connsiteY67" fmla="*/ 224773 h 271584"/>
                  <a:gd name="connsiteX68" fmla="*/ 160893 w 277191"/>
                  <a:gd name="connsiteY68" fmla="*/ 242410 h 271584"/>
                  <a:gd name="connsiteX69" fmla="*/ 148295 w 277191"/>
                  <a:gd name="connsiteY69" fmla="*/ 224044 h 271584"/>
                  <a:gd name="connsiteX70" fmla="*/ 126150 w 277191"/>
                  <a:gd name="connsiteY70" fmla="*/ 226895 h 271584"/>
                  <a:gd name="connsiteX71" fmla="*/ 130261 w 277191"/>
                  <a:gd name="connsiteY71" fmla="*/ 204948 h 271584"/>
                  <a:gd name="connsiteX72" fmla="*/ 112623 w 277191"/>
                  <a:gd name="connsiteY72" fmla="*/ 191355 h 271584"/>
                  <a:gd name="connsiteX73" fmla="*/ 130990 w 277191"/>
                  <a:gd name="connsiteY73" fmla="*/ 178757 h 271584"/>
                  <a:gd name="connsiteX74" fmla="*/ 128139 w 277191"/>
                  <a:gd name="connsiteY74" fmla="*/ 156612 h 271584"/>
                  <a:gd name="connsiteX75" fmla="*/ 150086 w 277191"/>
                  <a:gd name="connsiteY75" fmla="*/ 160723 h 271584"/>
                  <a:gd name="connsiteX76" fmla="*/ 163612 w 277191"/>
                  <a:gd name="connsiteY76" fmla="*/ 143086 h 271584"/>
                  <a:gd name="connsiteX77" fmla="*/ 99694 w 277191"/>
                  <a:gd name="connsiteY77" fmla="*/ 150048 h 271584"/>
                  <a:gd name="connsiteX78" fmla="*/ 84974 w 277191"/>
                  <a:gd name="connsiteY78" fmla="*/ 164767 h 271584"/>
                  <a:gd name="connsiteX79" fmla="*/ 99694 w 277191"/>
                  <a:gd name="connsiteY79" fmla="*/ 179487 h 271584"/>
                  <a:gd name="connsiteX80" fmla="*/ 114414 w 277191"/>
                  <a:gd name="connsiteY80" fmla="*/ 164767 h 271584"/>
                  <a:gd name="connsiteX81" fmla="*/ 99694 w 277191"/>
                  <a:gd name="connsiteY81" fmla="*/ 150048 h 271584"/>
                  <a:gd name="connsiteX82" fmla="*/ 99628 w 277191"/>
                  <a:gd name="connsiteY82" fmla="*/ 150048 h 271584"/>
                  <a:gd name="connsiteX83" fmla="*/ 162285 w 277191"/>
                  <a:gd name="connsiteY83" fmla="*/ 163309 h 271584"/>
                  <a:gd name="connsiteX84" fmla="*/ 132913 w 277191"/>
                  <a:gd name="connsiteY84" fmla="*/ 192682 h 271584"/>
                  <a:gd name="connsiteX85" fmla="*/ 162285 w 277191"/>
                  <a:gd name="connsiteY85" fmla="*/ 222054 h 271584"/>
                  <a:gd name="connsiteX86" fmla="*/ 191659 w 277191"/>
                  <a:gd name="connsiteY86" fmla="*/ 192682 h 271584"/>
                  <a:gd name="connsiteX87" fmla="*/ 162220 w 277191"/>
                  <a:gd name="connsiteY87" fmla="*/ 163375 h 271584"/>
                  <a:gd name="connsiteX88" fmla="*/ 162153 w 277191"/>
                  <a:gd name="connsiteY88" fmla="*/ 163375 h 27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77191" h="271584">
                    <a:moveTo>
                      <a:pt x="138416" y="133"/>
                    </a:moveTo>
                    <a:cubicBezTo>
                      <a:pt x="134570" y="133"/>
                      <a:pt x="27952" y="52447"/>
                      <a:pt x="26560" y="55099"/>
                    </a:cubicBezTo>
                    <a:cubicBezTo>
                      <a:pt x="23178" y="61730"/>
                      <a:pt x="-1089" y="173519"/>
                      <a:pt x="38" y="175973"/>
                    </a:cubicBezTo>
                    <a:cubicBezTo>
                      <a:pt x="834" y="177365"/>
                      <a:pt x="18338" y="199511"/>
                      <a:pt x="38826" y="225171"/>
                    </a:cubicBezTo>
                    <a:lnTo>
                      <a:pt x="76156" y="271584"/>
                    </a:lnTo>
                    <a:lnTo>
                      <a:pt x="199019" y="271584"/>
                    </a:lnTo>
                    <a:lnTo>
                      <a:pt x="238138" y="222718"/>
                    </a:lnTo>
                    <a:lnTo>
                      <a:pt x="277192" y="173917"/>
                    </a:lnTo>
                    <a:lnTo>
                      <a:pt x="263533" y="114243"/>
                    </a:lnTo>
                    <a:cubicBezTo>
                      <a:pt x="256040" y="81091"/>
                      <a:pt x="249277" y="53707"/>
                      <a:pt x="248614" y="53044"/>
                    </a:cubicBezTo>
                    <a:cubicBezTo>
                      <a:pt x="246692" y="51187"/>
                      <a:pt x="140140" y="0"/>
                      <a:pt x="138085" y="0"/>
                    </a:cubicBezTo>
                    <a:close/>
                    <a:moveTo>
                      <a:pt x="143853" y="26323"/>
                    </a:moveTo>
                    <a:lnTo>
                      <a:pt x="168982" y="33616"/>
                    </a:lnTo>
                    <a:lnTo>
                      <a:pt x="143853" y="40910"/>
                    </a:lnTo>
                    <a:lnTo>
                      <a:pt x="118724" y="33616"/>
                    </a:lnTo>
                    <a:close/>
                    <a:moveTo>
                      <a:pt x="118724" y="36401"/>
                    </a:moveTo>
                    <a:lnTo>
                      <a:pt x="142262" y="43430"/>
                    </a:lnTo>
                    <a:lnTo>
                      <a:pt x="142262" y="76118"/>
                    </a:lnTo>
                    <a:lnTo>
                      <a:pt x="118856" y="62857"/>
                    </a:lnTo>
                    <a:close/>
                    <a:moveTo>
                      <a:pt x="168982" y="36401"/>
                    </a:moveTo>
                    <a:lnTo>
                      <a:pt x="168982" y="62923"/>
                    </a:lnTo>
                    <a:lnTo>
                      <a:pt x="145577" y="76184"/>
                    </a:lnTo>
                    <a:lnTo>
                      <a:pt x="145577" y="43496"/>
                    </a:lnTo>
                    <a:close/>
                    <a:moveTo>
                      <a:pt x="108181" y="81024"/>
                    </a:moveTo>
                    <a:lnTo>
                      <a:pt x="133310" y="88318"/>
                    </a:lnTo>
                    <a:lnTo>
                      <a:pt x="108181" y="95611"/>
                    </a:lnTo>
                    <a:lnTo>
                      <a:pt x="83052" y="88318"/>
                    </a:lnTo>
                    <a:close/>
                    <a:moveTo>
                      <a:pt x="169314" y="81024"/>
                    </a:moveTo>
                    <a:lnTo>
                      <a:pt x="194444" y="88318"/>
                    </a:lnTo>
                    <a:lnTo>
                      <a:pt x="169314" y="95611"/>
                    </a:lnTo>
                    <a:lnTo>
                      <a:pt x="144118" y="88318"/>
                    </a:lnTo>
                    <a:close/>
                    <a:moveTo>
                      <a:pt x="83118" y="91103"/>
                    </a:moveTo>
                    <a:lnTo>
                      <a:pt x="106656" y="98131"/>
                    </a:lnTo>
                    <a:lnTo>
                      <a:pt x="106656" y="130819"/>
                    </a:lnTo>
                    <a:lnTo>
                      <a:pt x="83184" y="117890"/>
                    </a:lnTo>
                    <a:close/>
                    <a:moveTo>
                      <a:pt x="133377" y="91103"/>
                    </a:moveTo>
                    <a:lnTo>
                      <a:pt x="133377" y="117625"/>
                    </a:lnTo>
                    <a:lnTo>
                      <a:pt x="109971" y="130554"/>
                    </a:lnTo>
                    <a:lnTo>
                      <a:pt x="109971" y="97866"/>
                    </a:lnTo>
                    <a:close/>
                    <a:moveTo>
                      <a:pt x="144184" y="91103"/>
                    </a:moveTo>
                    <a:lnTo>
                      <a:pt x="167723" y="98131"/>
                    </a:lnTo>
                    <a:lnTo>
                      <a:pt x="167723" y="130819"/>
                    </a:lnTo>
                    <a:lnTo>
                      <a:pt x="144317" y="117890"/>
                    </a:lnTo>
                    <a:close/>
                    <a:moveTo>
                      <a:pt x="194510" y="91103"/>
                    </a:moveTo>
                    <a:lnTo>
                      <a:pt x="194510" y="117625"/>
                    </a:lnTo>
                    <a:lnTo>
                      <a:pt x="171104" y="130554"/>
                    </a:lnTo>
                    <a:lnTo>
                      <a:pt x="171104" y="97866"/>
                    </a:lnTo>
                    <a:close/>
                    <a:moveTo>
                      <a:pt x="99097" y="133007"/>
                    </a:moveTo>
                    <a:cubicBezTo>
                      <a:pt x="106590" y="133007"/>
                      <a:pt x="100755" y="140831"/>
                      <a:pt x="109308" y="144876"/>
                    </a:cubicBezTo>
                    <a:cubicBezTo>
                      <a:pt x="117862" y="148920"/>
                      <a:pt x="120182" y="138245"/>
                      <a:pt x="125884" y="146600"/>
                    </a:cubicBezTo>
                    <a:cubicBezTo>
                      <a:pt x="131586" y="154954"/>
                      <a:pt x="120845" y="152766"/>
                      <a:pt x="121641" y="162778"/>
                    </a:cubicBezTo>
                    <a:cubicBezTo>
                      <a:pt x="122437" y="172790"/>
                      <a:pt x="132714" y="169011"/>
                      <a:pt x="128271" y="178094"/>
                    </a:cubicBezTo>
                    <a:cubicBezTo>
                      <a:pt x="123829" y="187178"/>
                      <a:pt x="120381" y="176768"/>
                      <a:pt x="112159" y="182471"/>
                    </a:cubicBezTo>
                    <a:cubicBezTo>
                      <a:pt x="103937" y="188173"/>
                      <a:pt x="112159" y="195201"/>
                      <a:pt x="102346" y="195731"/>
                    </a:cubicBezTo>
                    <a:cubicBezTo>
                      <a:pt x="92533" y="196262"/>
                      <a:pt x="99495" y="188239"/>
                      <a:pt x="90478" y="183929"/>
                    </a:cubicBezTo>
                    <a:cubicBezTo>
                      <a:pt x="81460" y="179619"/>
                      <a:pt x="79537" y="190560"/>
                      <a:pt x="73835" y="182139"/>
                    </a:cubicBezTo>
                    <a:cubicBezTo>
                      <a:pt x="68133" y="173718"/>
                      <a:pt x="78874" y="175973"/>
                      <a:pt x="78079" y="166027"/>
                    </a:cubicBezTo>
                    <a:cubicBezTo>
                      <a:pt x="77283" y="156081"/>
                      <a:pt x="67006" y="159794"/>
                      <a:pt x="71448" y="150711"/>
                    </a:cubicBezTo>
                    <a:cubicBezTo>
                      <a:pt x="75891" y="141627"/>
                      <a:pt x="79339" y="152037"/>
                      <a:pt x="87560" y="146334"/>
                    </a:cubicBezTo>
                    <a:cubicBezTo>
                      <a:pt x="95782" y="140632"/>
                      <a:pt x="87560" y="133604"/>
                      <a:pt x="97440" y="133073"/>
                    </a:cubicBezTo>
                    <a:close/>
                    <a:moveTo>
                      <a:pt x="163678" y="143086"/>
                    </a:moveTo>
                    <a:cubicBezTo>
                      <a:pt x="176939" y="143417"/>
                      <a:pt x="164076" y="156015"/>
                      <a:pt x="176276" y="161452"/>
                    </a:cubicBezTo>
                    <a:cubicBezTo>
                      <a:pt x="188476" y="166889"/>
                      <a:pt x="189537" y="148920"/>
                      <a:pt x="198422" y="158601"/>
                    </a:cubicBezTo>
                    <a:cubicBezTo>
                      <a:pt x="207307" y="168281"/>
                      <a:pt x="189537" y="168016"/>
                      <a:pt x="194311" y="180548"/>
                    </a:cubicBezTo>
                    <a:cubicBezTo>
                      <a:pt x="199085" y="193079"/>
                      <a:pt x="212346" y="180548"/>
                      <a:pt x="211948" y="194140"/>
                    </a:cubicBezTo>
                    <a:cubicBezTo>
                      <a:pt x="211550" y="207733"/>
                      <a:pt x="198687" y="194538"/>
                      <a:pt x="193582" y="206738"/>
                    </a:cubicBezTo>
                    <a:cubicBezTo>
                      <a:pt x="188476" y="218938"/>
                      <a:pt x="206113" y="219668"/>
                      <a:pt x="196433" y="228884"/>
                    </a:cubicBezTo>
                    <a:cubicBezTo>
                      <a:pt x="186752" y="238100"/>
                      <a:pt x="187017" y="219999"/>
                      <a:pt x="174552" y="224773"/>
                    </a:cubicBezTo>
                    <a:cubicBezTo>
                      <a:pt x="162087" y="229547"/>
                      <a:pt x="174552" y="242808"/>
                      <a:pt x="160893" y="242410"/>
                    </a:cubicBezTo>
                    <a:cubicBezTo>
                      <a:pt x="147235" y="242012"/>
                      <a:pt x="160496" y="229149"/>
                      <a:pt x="148295" y="224044"/>
                    </a:cubicBezTo>
                    <a:cubicBezTo>
                      <a:pt x="136095" y="218938"/>
                      <a:pt x="135034" y="236575"/>
                      <a:pt x="126150" y="226895"/>
                    </a:cubicBezTo>
                    <a:cubicBezTo>
                      <a:pt x="117265" y="217214"/>
                      <a:pt x="135034" y="217479"/>
                      <a:pt x="130261" y="204948"/>
                    </a:cubicBezTo>
                    <a:cubicBezTo>
                      <a:pt x="125486" y="192416"/>
                      <a:pt x="112226" y="204948"/>
                      <a:pt x="112623" y="191355"/>
                    </a:cubicBezTo>
                    <a:cubicBezTo>
                      <a:pt x="113021" y="177763"/>
                      <a:pt x="125884" y="190958"/>
                      <a:pt x="130990" y="178757"/>
                    </a:cubicBezTo>
                    <a:cubicBezTo>
                      <a:pt x="136095" y="166557"/>
                      <a:pt x="118458" y="165828"/>
                      <a:pt x="128139" y="156612"/>
                    </a:cubicBezTo>
                    <a:cubicBezTo>
                      <a:pt x="137819" y="147395"/>
                      <a:pt x="137554" y="165497"/>
                      <a:pt x="150086" y="160723"/>
                    </a:cubicBezTo>
                    <a:cubicBezTo>
                      <a:pt x="162617" y="155949"/>
                      <a:pt x="150218" y="142688"/>
                      <a:pt x="163612" y="143086"/>
                    </a:cubicBezTo>
                    <a:close/>
                    <a:moveTo>
                      <a:pt x="99694" y="150048"/>
                    </a:moveTo>
                    <a:cubicBezTo>
                      <a:pt x="91565" y="150048"/>
                      <a:pt x="84974" y="156638"/>
                      <a:pt x="84974" y="164767"/>
                    </a:cubicBezTo>
                    <a:cubicBezTo>
                      <a:pt x="84974" y="172896"/>
                      <a:pt x="91565" y="179487"/>
                      <a:pt x="99694" y="179487"/>
                    </a:cubicBezTo>
                    <a:cubicBezTo>
                      <a:pt x="107823" y="179487"/>
                      <a:pt x="114414" y="172896"/>
                      <a:pt x="114414" y="164767"/>
                    </a:cubicBezTo>
                    <a:cubicBezTo>
                      <a:pt x="114414" y="156638"/>
                      <a:pt x="107823" y="150048"/>
                      <a:pt x="99694" y="150048"/>
                    </a:cubicBezTo>
                    <a:cubicBezTo>
                      <a:pt x="99674" y="150048"/>
                      <a:pt x="99648" y="150048"/>
                      <a:pt x="99628" y="150048"/>
                    </a:cubicBezTo>
                    <a:close/>
                    <a:moveTo>
                      <a:pt x="162285" y="163309"/>
                    </a:moveTo>
                    <a:cubicBezTo>
                      <a:pt x="146061" y="163309"/>
                      <a:pt x="132913" y="176457"/>
                      <a:pt x="132913" y="192682"/>
                    </a:cubicBezTo>
                    <a:cubicBezTo>
                      <a:pt x="132913" y="208906"/>
                      <a:pt x="146061" y="222054"/>
                      <a:pt x="162285" y="222054"/>
                    </a:cubicBezTo>
                    <a:cubicBezTo>
                      <a:pt x="178510" y="222054"/>
                      <a:pt x="191659" y="208906"/>
                      <a:pt x="191659" y="192682"/>
                    </a:cubicBezTo>
                    <a:cubicBezTo>
                      <a:pt x="191626" y="176457"/>
                      <a:pt x="178444" y="163335"/>
                      <a:pt x="162220" y="163375"/>
                    </a:cubicBezTo>
                    <a:cubicBezTo>
                      <a:pt x="162199" y="163375"/>
                      <a:pt x="162173" y="163375"/>
                      <a:pt x="162153" y="163375"/>
                    </a:cubicBezTo>
                    <a:close/>
                  </a:path>
                </a:pathLst>
              </a:custGeom>
              <a:solidFill>
                <a:srgbClr val="FFFFFF"/>
              </a:solidFill>
              <a:ln w="6626" cap="flat">
                <a:noFill/>
                <a:prstDash val="solid"/>
                <a:miter/>
              </a:ln>
            </p:spPr>
            <p:txBody>
              <a:bodyPr rtlCol="0" anchor="ctr"/>
              <a:lstStyle/>
              <a:p>
                <a:endParaRPr lang="en-GB"/>
              </a:p>
            </p:txBody>
          </p:sp>
        </p:grpSp>
        <p:grpSp>
          <p:nvGrpSpPr>
            <p:cNvPr id="189" name="Content Placeholder 4">
              <a:extLst>
                <a:ext uri="{FF2B5EF4-FFF2-40B4-BE49-F238E27FC236}">
                  <a16:creationId xmlns:a16="http://schemas.microsoft.com/office/drawing/2014/main" id="{0A5557E7-69E7-F741-96E3-BFE9DDC63901}"/>
                </a:ext>
              </a:extLst>
            </p:cNvPr>
            <p:cNvGrpSpPr/>
            <p:nvPr/>
          </p:nvGrpSpPr>
          <p:grpSpPr>
            <a:xfrm>
              <a:off x="6337619" y="2963495"/>
              <a:ext cx="3292302" cy="1666569"/>
              <a:chOff x="6337619" y="2963495"/>
              <a:chExt cx="3292302" cy="1666569"/>
            </a:xfrm>
            <a:solidFill>
              <a:srgbClr val="000000"/>
            </a:solidFill>
          </p:grpSpPr>
          <p:grpSp>
            <p:nvGrpSpPr>
              <p:cNvPr id="190" name="Content Placeholder 4">
                <a:extLst>
                  <a:ext uri="{FF2B5EF4-FFF2-40B4-BE49-F238E27FC236}">
                    <a16:creationId xmlns:a16="http://schemas.microsoft.com/office/drawing/2014/main" id="{1CBEBB27-3A5B-D54E-8020-16DFD31751AF}"/>
                  </a:ext>
                </a:extLst>
              </p:cNvPr>
              <p:cNvGrpSpPr/>
              <p:nvPr/>
            </p:nvGrpSpPr>
            <p:grpSpPr>
              <a:xfrm>
                <a:off x="6337619" y="2963495"/>
                <a:ext cx="3292302" cy="1666569"/>
                <a:chOff x="6337619" y="2963495"/>
                <a:chExt cx="3292302" cy="1666569"/>
              </a:xfrm>
              <a:solidFill>
                <a:srgbClr val="000000"/>
              </a:solidFill>
            </p:grpSpPr>
            <p:sp>
              <p:nvSpPr>
                <p:cNvPr id="191" name="Freeform 190">
                  <a:extLst>
                    <a:ext uri="{FF2B5EF4-FFF2-40B4-BE49-F238E27FC236}">
                      <a16:creationId xmlns:a16="http://schemas.microsoft.com/office/drawing/2014/main" id="{9561ECEC-9AD5-9648-8F74-2463F6047062}"/>
                    </a:ext>
                  </a:extLst>
                </p:cNvPr>
                <p:cNvSpPr/>
                <p:nvPr/>
              </p:nvSpPr>
              <p:spPr>
                <a:xfrm>
                  <a:off x="6376111" y="2963495"/>
                  <a:ext cx="3253810" cy="1666569"/>
                </a:xfrm>
                <a:custGeom>
                  <a:avLst/>
                  <a:gdLst>
                    <a:gd name="connsiteX0" fmla="*/ 709991 w 3253810"/>
                    <a:gd name="connsiteY0" fmla="*/ 66 h 1666569"/>
                    <a:gd name="connsiteX1" fmla="*/ 709991 w 3253810"/>
                    <a:gd name="connsiteY1" fmla="*/ 180170 h 1666569"/>
                    <a:gd name="connsiteX2" fmla="*/ 0 w 3253810"/>
                    <a:gd name="connsiteY2" fmla="*/ 180170 h 1666569"/>
                    <a:gd name="connsiteX3" fmla="*/ 0 w 3253810"/>
                    <a:gd name="connsiteY3" fmla="*/ 186800 h 1666569"/>
                    <a:gd name="connsiteX4" fmla="*/ 716621 w 3253810"/>
                    <a:gd name="connsiteY4" fmla="*/ 186800 h 1666569"/>
                    <a:gd name="connsiteX5" fmla="*/ 716621 w 3253810"/>
                    <a:gd name="connsiteY5" fmla="*/ 6697 h 1666569"/>
                    <a:gd name="connsiteX6" fmla="*/ 2926756 w 3253810"/>
                    <a:gd name="connsiteY6" fmla="*/ 6697 h 1666569"/>
                    <a:gd name="connsiteX7" fmla="*/ 2926756 w 3253810"/>
                    <a:gd name="connsiteY7" fmla="*/ 1666569 h 1666569"/>
                    <a:gd name="connsiteX8" fmla="*/ 3253811 w 3253810"/>
                    <a:gd name="connsiteY8" fmla="*/ 1666569 h 1666569"/>
                    <a:gd name="connsiteX9" fmla="*/ 3253811 w 3253810"/>
                    <a:gd name="connsiteY9" fmla="*/ 1659939 h 1666569"/>
                    <a:gd name="connsiteX10" fmla="*/ 2933387 w 3253810"/>
                    <a:gd name="connsiteY10" fmla="*/ 1659939 h 1666569"/>
                    <a:gd name="connsiteX11" fmla="*/ 2933387 w 3253810"/>
                    <a:gd name="connsiteY11" fmla="*/ 994438 h 1666569"/>
                    <a:gd name="connsiteX12" fmla="*/ 3253811 w 3253810"/>
                    <a:gd name="connsiteY12" fmla="*/ 994438 h 1666569"/>
                    <a:gd name="connsiteX13" fmla="*/ 3253811 w 3253810"/>
                    <a:gd name="connsiteY13" fmla="*/ 987808 h 1666569"/>
                    <a:gd name="connsiteX14" fmla="*/ 2933387 w 3253810"/>
                    <a:gd name="connsiteY14" fmla="*/ 987808 h 1666569"/>
                    <a:gd name="connsiteX15" fmla="*/ 2933387 w 3253810"/>
                    <a:gd name="connsiteY15" fmla="*/ 0 h 1666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53810" h="1666569">
                      <a:moveTo>
                        <a:pt x="709991" y="66"/>
                      </a:moveTo>
                      <a:lnTo>
                        <a:pt x="709991" y="180170"/>
                      </a:lnTo>
                      <a:lnTo>
                        <a:pt x="0" y="180170"/>
                      </a:lnTo>
                      <a:lnTo>
                        <a:pt x="0" y="186800"/>
                      </a:lnTo>
                      <a:lnTo>
                        <a:pt x="716621" y="186800"/>
                      </a:lnTo>
                      <a:lnTo>
                        <a:pt x="716621" y="6697"/>
                      </a:lnTo>
                      <a:lnTo>
                        <a:pt x="2926756" y="6697"/>
                      </a:lnTo>
                      <a:lnTo>
                        <a:pt x="2926756" y="1666569"/>
                      </a:lnTo>
                      <a:lnTo>
                        <a:pt x="3253811" y="1666569"/>
                      </a:lnTo>
                      <a:lnTo>
                        <a:pt x="3253811" y="1659939"/>
                      </a:lnTo>
                      <a:lnTo>
                        <a:pt x="2933387" y="1659939"/>
                      </a:lnTo>
                      <a:lnTo>
                        <a:pt x="2933387" y="994438"/>
                      </a:lnTo>
                      <a:lnTo>
                        <a:pt x="3253811" y="994438"/>
                      </a:lnTo>
                      <a:lnTo>
                        <a:pt x="3253811" y="987808"/>
                      </a:lnTo>
                      <a:lnTo>
                        <a:pt x="2933387" y="987808"/>
                      </a:lnTo>
                      <a:lnTo>
                        <a:pt x="2933387" y="0"/>
                      </a:lnTo>
                      <a:close/>
                    </a:path>
                  </a:pathLst>
                </a:custGeom>
                <a:solidFill>
                  <a:srgbClr val="000000"/>
                </a:solidFill>
                <a:ln w="6626" cap="flat">
                  <a:noFill/>
                  <a:prstDash val="solid"/>
                  <a:miter/>
                </a:ln>
              </p:spPr>
              <p:txBody>
                <a:bodyPr rtlCol="0" anchor="ctr"/>
                <a:lstStyle/>
                <a:p>
                  <a:endParaRPr lang="en-GB"/>
                </a:p>
              </p:txBody>
            </p:sp>
            <p:sp>
              <p:nvSpPr>
                <p:cNvPr id="192" name="Freeform 191">
                  <a:extLst>
                    <a:ext uri="{FF2B5EF4-FFF2-40B4-BE49-F238E27FC236}">
                      <a16:creationId xmlns:a16="http://schemas.microsoft.com/office/drawing/2014/main" id="{0B1DBC1A-0F1F-F645-BC6A-505F867E4334}"/>
                    </a:ext>
                  </a:extLst>
                </p:cNvPr>
                <p:cNvSpPr/>
                <p:nvPr/>
              </p:nvSpPr>
              <p:spPr>
                <a:xfrm>
                  <a:off x="6337619" y="3129850"/>
                  <a:ext cx="45957" cy="34468"/>
                </a:xfrm>
                <a:custGeom>
                  <a:avLst/>
                  <a:gdLst>
                    <a:gd name="connsiteX0" fmla="*/ 44790 w 45957"/>
                    <a:gd name="connsiteY0" fmla="*/ 3 h 34468"/>
                    <a:gd name="connsiteX1" fmla="*/ 44273 w 45957"/>
                    <a:gd name="connsiteY1" fmla="*/ 83 h 34468"/>
                    <a:gd name="connsiteX2" fmla="*/ 811 w 45957"/>
                    <a:gd name="connsiteY2" fmla="*/ 16062 h 34468"/>
                    <a:gd name="connsiteX3" fmla="*/ 811 w 45957"/>
                    <a:gd name="connsiteY3" fmla="*/ 18390 h 34468"/>
                    <a:gd name="connsiteX4" fmla="*/ 44273 w 45957"/>
                    <a:gd name="connsiteY4" fmla="*/ 34389 h 34468"/>
                    <a:gd name="connsiteX5" fmla="*/ 45712 w 45957"/>
                    <a:gd name="connsiteY5" fmla="*/ 32493 h 34468"/>
                    <a:gd name="connsiteX6" fmla="*/ 45712 w 45957"/>
                    <a:gd name="connsiteY6" fmla="*/ 1986 h 34468"/>
                    <a:gd name="connsiteX7" fmla="*/ 44790 w 45957"/>
                    <a:gd name="connsiteY7" fmla="*/ 3 h 3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7" h="34468">
                      <a:moveTo>
                        <a:pt x="44790" y="3"/>
                      </a:moveTo>
                      <a:cubicBezTo>
                        <a:pt x="44611" y="-10"/>
                        <a:pt x="44439" y="17"/>
                        <a:pt x="44273" y="83"/>
                      </a:cubicBezTo>
                      <a:lnTo>
                        <a:pt x="811" y="16062"/>
                      </a:lnTo>
                      <a:cubicBezTo>
                        <a:pt x="-270" y="16460"/>
                        <a:pt x="-270" y="17992"/>
                        <a:pt x="811" y="18390"/>
                      </a:cubicBezTo>
                      <a:lnTo>
                        <a:pt x="44273" y="34389"/>
                      </a:lnTo>
                      <a:cubicBezTo>
                        <a:pt x="45420" y="34807"/>
                        <a:pt x="46422" y="33487"/>
                        <a:pt x="45712" y="32493"/>
                      </a:cubicBezTo>
                      <a:cubicBezTo>
                        <a:pt x="39115" y="23303"/>
                        <a:pt x="39088" y="10983"/>
                        <a:pt x="45712" y="1986"/>
                      </a:cubicBezTo>
                      <a:cubicBezTo>
                        <a:pt x="46295" y="1190"/>
                        <a:pt x="45778" y="63"/>
                        <a:pt x="44790" y="3"/>
                      </a:cubicBezTo>
                      <a:close/>
                    </a:path>
                  </a:pathLst>
                </a:custGeom>
                <a:solidFill>
                  <a:srgbClr val="000000"/>
                </a:solidFill>
                <a:ln w="6626" cap="flat">
                  <a:noFill/>
                  <a:prstDash val="solid"/>
                  <a:miter/>
                </a:ln>
              </p:spPr>
              <p:txBody>
                <a:bodyPr rtlCol="0" anchor="ctr"/>
                <a:lstStyle/>
                <a:p>
                  <a:endParaRPr lang="en-GB"/>
                </a:p>
              </p:txBody>
            </p:sp>
          </p:grpSp>
          <p:grpSp>
            <p:nvGrpSpPr>
              <p:cNvPr id="193" name="Content Placeholder 4">
                <a:extLst>
                  <a:ext uri="{FF2B5EF4-FFF2-40B4-BE49-F238E27FC236}">
                    <a16:creationId xmlns:a16="http://schemas.microsoft.com/office/drawing/2014/main" id="{C422C91F-EF6B-8149-869A-EF8BBBF18AD7}"/>
                  </a:ext>
                </a:extLst>
              </p:cNvPr>
              <p:cNvGrpSpPr/>
              <p:nvPr/>
            </p:nvGrpSpPr>
            <p:grpSpPr>
              <a:xfrm>
                <a:off x="6351125" y="3311984"/>
                <a:ext cx="1132174" cy="647501"/>
                <a:chOff x="6351125" y="3311984"/>
                <a:chExt cx="1132174" cy="647501"/>
              </a:xfrm>
              <a:solidFill>
                <a:srgbClr val="000000"/>
              </a:solidFill>
            </p:grpSpPr>
            <p:sp>
              <p:nvSpPr>
                <p:cNvPr id="194" name="Freeform 193">
                  <a:extLst>
                    <a:ext uri="{FF2B5EF4-FFF2-40B4-BE49-F238E27FC236}">
                      <a16:creationId xmlns:a16="http://schemas.microsoft.com/office/drawing/2014/main" id="{2FDA5B5C-426D-1A49-A0C0-2EAB13159307}"/>
                    </a:ext>
                  </a:extLst>
                </p:cNvPr>
                <p:cNvSpPr/>
                <p:nvPr/>
              </p:nvSpPr>
              <p:spPr>
                <a:xfrm>
                  <a:off x="6388443" y="3325850"/>
                  <a:ext cx="1094856" cy="633634"/>
                </a:xfrm>
                <a:custGeom>
                  <a:avLst/>
                  <a:gdLst>
                    <a:gd name="connsiteX0" fmla="*/ 0 w 1094856"/>
                    <a:gd name="connsiteY0" fmla="*/ 0 h 633634"/>
                    <a:gd name="connsiteX1" fmla="*/ 0 w 1094856"/>
                    <a:gd name="connsiteY1" fmla="*/ 6630 h 633634"/>
                    <a:gd name="connsiteX2" fmla="*/ 779213 w 1094856"/>
                    <a:gd name="connsiteY2" fmla="*/ 6630 h 633634"/>
                    <a:gd name="connsiteX3" fmla="*/ 779213 w 1094856"/>
                    <a:gd name="connsiteY3" fmla="*/ 633635 h 633634"/>
                    <a:gd name="connsiteX4" fmla="*/ 1094857 w 1094856"/>
                    <a:gd name="connsiteY4" fmla="*/ 633635 h 633634"/>
                    <a:gd name="connsiteX5" fmla="*/ 1094857 w 1094856"/>
                    <a:gd name="connsiteY5" fmla="*/ 627004 h 633634"/>
                    <a:gd name="connsiteX6" fmla="*/ 785843 w 1094856"/>
                    <a:gd name="connsiteY6" fmla="*/ 627004 h 633634"/>
                    <a:gd name="connsiteX7" fmla="*/ 785843 w 1094856"/>
                    <a:gd name="connsiteY7" fmla="*/ 0 h 633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856" h="633634">
                      <a:moveTo>
                        <a:pt x="0" y="0"/>
                      </a:moveTo>
                      <a:lnTo>
                        <a:pt x="0" y="6630"/>
                      </a:lnTo>
                      <a:lnTo>
                        <a:pt x="779213" y="6630"/>
                      </a:lnTo>
                      <a:lnTo>
                        <a:pt x="779213" y="633635"/>
                      </a:lnTo>
                      <a:lnTo>
                        <a:pt x="1094857" y="633635"/>
                      </a:lnTo>
                      <a:lnTo>
                        <a:pt x="1094857" y="627004"/>
                      </a:lnTo>
                      <a:lnTo>
                        <a:pt x="785843" y="627004"/>
                      </a:lnTo>
                      <a:lnTo>
                        <a:pt x="785843" y="0"/>
                      </a:lnTo>
                      <a:close/>
                    </a:path>
                  </a:pathLst>
                </a:custGeom>
                <a:solidFill>
                  <a:srgbClr val="000000"/>
                </a:solidFill>
                <a:ln w="6626" cap="flat">
                  <a:noFill/>
                  <a:prstDash val="solid"/>
                  <a:miter/>
                </a:ln>
              </p:spPr>
              <p:txBody>
                <a:bodyPr rtlCol="0" anchor="ctr"/>
                <a:lstStyle/>
                <a:p>
                  <a:endParaRPr lang="en-GB"/>
                </a:p>
              </p:txBody>
            </p:sp>
            <p:sp>
              <p:nvSpPr>
                <p:cNvPr id="195" name="Freeform 194">
                  <a:extLst>
                    <a:ext uri="{FF2B5EF4-FFF2-40B4-BE49-F238E27FC236}">
                      <a16:creationId xmlns:a16="http://schemas.microsoft.com/office/drawing/2014/main" id="{8200F625-2CE9-314C-BA27-1F401B34E9C0}"/>
                    </a:ext>
                  </a:extLst>
                </p:cNvPr>
                <p:cNvSpPr/>
                <p:nvPr/>
              </p:nvSpPr>
              <p:spPr>
                <a:xfrm>
                  <a:off x="6351125" y="3311984"/>
                  <a:ext cx="45949" cy="34461"/>
                </a:xfrm>
                <a:custGeom>
                  <a:avLst/>
                  <a:gdLst>
                    <a:gd name="connsiteX0" fmla="*/ 44545 w 45949"/>
                    <a:gd name="connsiteY0" fmla="*/ 9 h 34461"/>
                    <a:gd name="connsiteX1" fmla="*/ 44273 w 45949"/>
                    <a:gd name="connsiteY1" fmla="*/ 75 h 34461"/>
                    <a:gd name="connsiteX2" fmla="*/ 811 w 45949"/>
                    <a:gd name="connsiteY2" fmla="*/ 16068 h 34461"/>
                    <a:gd name="connsiteX3" fmla="*/ 811 w 45949"/>
                    <a:gd name="connsiteY3" fmla="*/ 18402 h 34461"/>
                    <a:gd name="connsiteX4" fmla="*/ 44273 w 45949"/>
                    <a:gd name="connsiteY4" fmla="*/ 34382 h 34461"/>
                    <a:gd name="connsiteX5" fmla="*/ 45712 w 45949"/>
                    <a:gd name="connsiteY5" fmla="*/ 32492 h 34461"/>
                    <a:gd name="connsiteX6" fmla="*/ 45699 w 45949"/>
                    <a:gd name="connsiteY6" fmla="*/ 1978 h 34461"/>
                    <a:gd name="connsiteX7" fmla="*/ 44545 w 45949"/>
                    <a:gd name="connsiteY7" fmla="*/ 9 h 3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49" h="34461">
                      <a:moveTo>
                        <a:pt x="44545" y="9"/>
                      </a:moveTo>
                      <a:cubicBezTo>
                        <a:pt x="44452" y="22"/>
                        <a:pt x="44360" y="42"/>
                        <a:pt x="44273" y="75"/>
                      </a:cubicBezTo>
                      <a:lnTo>
                        <a:pt x="811" y="16068"/>
                      </a:lnTo>
                      <a:cubicBezTo>
                        <a:pt x="-270" y="16472"/>
                        <a:pt x="-270" y="17998"/>
                        <a:pt x="811" y="18402"/>
                      </a:cubicBezTo>
                      <a:lnTo>
                        <a:pt x="44273" y="34382"/>
                      </a:lnTo>
                      <a:cubicBezTo>
                        <a:pt x="45420" y="34799"/>
                        <a:pt x="46422" y="33486"/>
                        <a:pt x="45712" y="32492"/>
                      </a:cubicBezTo>
                      <a:cubicBezTo>
                        <a:pt x="39115" y="23295"/>
                        <a:pt x="39075" y="10976"/>
                        <a:pt x="45699" y="1978"/>
                      </a:cubicBezTo>
                      <a:cubicBezTo>
                        <a:pt x="46342" y="1103"/>
                        <a:pt x="45626" y="-117"/>
                        <a:pt x="44545" y="9"/>
                      </a:cubicBezTo>
                      <a:close/>
                    </a:path>
                  </a:pathLst>
                </a:custGeom>
                <a:solidFill>
                  <a:srgbClr val="000000"/>
                </a:solidFill>
                <a:ln w="6626" cap="flat">
                  <a:noFill/>
                  <a:prstDash val="solid"/>
                  <a:miter/>
                </a:ln>
              </p:spPr>
              <p:txBody>
                <a:bodyPr rtlCol="0" anchor="ctr"/>
                <a:lstStyle/>
                <a:p>
                  <a:endParaRPr lang="en-GB"/>
                </a:p>
              </p:txBody>
            </p:sp>
          </p:grpSp>
          <p:grpSp>
            <p:nvGrpSpPr>
              <p:cNvPr id="196" name="Content Placeholder 4">
                <a:extLst>
                  <a:ext uri="{FF2B5EF4-FFF2-40B4-BE49-F238E27FC236}">
                    <a16:creationId xmlns:a16="http://schemas.microsoft.com/office/drawing/2014/main" id="{756A4699-CDA3-6640-824A-335BE62B8A2A}"/>
                  </a:ext>
                </a:extLst>
              </p:cNvPr>
              <p:cNvGrpSpPr/>
              <p:nvPr/>
            </p:nvGrpSpPr>
            <p:grpSpPr>
              <a:xfrm>
                <a:off x="6359929" y="3043658"/>
                <a:ext cx="2178650" cy="917590"/>
                <a:chOff x="6359929" y="3043658"/>
                <a:chExt cx="2178650" cy="917590"/>
              </a:xfrm>
              <a:solidFill>
                <a:srgbClr val="000000"/>
              </a:solidFill>
            </p:grpSpPr>
            <p:sp>
              <p:nvSpPr>
                <p:cNvPr id="197" name="Freeform 196">
                  <a:extLst>
                    <a:ext uri="{FF2B5EF4-FFF2-40B4-BE49-F238E27FC236}">
                      <a16:creationId xmlns:a16="http://schemas.microsoft.com/office/drawing/2014/main" id="{45312845-3641-8B42-A051-0172BAE5C6EE}"/>
                    </a:ext>
                  </a:extLst>
                </p:cNvPr>
                <p:cNvSpPr/>
                <p:nvPr/>
              </p:nvSpPr>
              <p:spPr>
                <a:xfrm>
                  <a:off x="6387449" y="3043658"/>
                  <a:ext cx="2151130" cy="917590"/>
                </a:xfrm>
                <a:custGeom>
                  <a:avLst/>
                  <a:gdLst>
                    <a:gd name="connsiteX0" fmla="*/ 778948 w 2151130"/>
                    <a:gd name="connsiteY0" fmla="*/ 0 h 917590"/>
                    <a:gd name="connsiteX1" fmla="*/ 778948 w 2151130"/>
                    <a:gd name="connsiteY1" fmla="*/ 184082 h 917590"/>
                    <a:gd name="connsiteX2" fmla="*/ 0 w 2151130"/>
                    <a:gd name="connsiteY2" fmla="*/ 184082 h 917590"/>
                    <a:gd name="connsiteX3" fmla="*/ 0 w 2151130"/>
                    <a:gd name="connsiteY3" fmla="*/ 190712 h 917590"/>
                    <a:gd name="connsiteX4" fmla="*/ 785578 w 2151130"/>
                    <a:gd name="connsiteY4" fmla="*/ 190712 h 917590"/>
                    <a:gd name="connsiteX5" fmla="*/ 785578 w 2151130"/>
                    <a:gd name="connsiteY5" fmla="*/ 6630 h 917590"/>
                    <a:gd name="connsiteX6" fmla="*/ 1850962 w 2151130"/>
                    <a:gd name="connsiteY6" fmla="*/ 6630 h 917590"/>
                    <a:gd name="connsiteX7" fmla="*/ 1850962 w 2151130"/>
                    <a:gd name="connsiteY7" fmla="*/ 917591 h 917590"/>
                    <a:gd name="connsiteX8" fmla="*/ 2151131 w 2151130"/>
                    <a:gd name="connsiteY8" fmla="*/ 917591 h 917590"/>
                    <a:gd name="connsiteX9" fmla="*/ 2151131 w 2151130"/>
                    <a:gd name="connsiteY9" fmla="*/ 910961 h 917590"/>
                    <a:gd name="connsiteX10" fmla="*/ 1857593 w 2151130"/>
                    <a:gd name="connsiteY10" fmla="*/ 910961 h 917590"/>
                    <a:gd name="connsiteX11" fmla="*/ 1857593 w 2151130"/>
                    <a:gd name="connsiteY11" fmla="*/ 0 h 91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51130" h="917590">
                      <a:moveTo>
                        <a:pt x="778948" y="0"/>
                      </a:moveTo>
                      <a:lnTo>
                        <a:pt x="778948" y="184082"/>
                      </a:lnTo>
                      <a:lnTo>
                        <a:pt x="0" y="184082"/>
                      </a:lnTo>
                      <a:lnTo>
                        <a:pt x="0" y="190712"/>
                      </a:lnTo>
                      <a:lnTo>
                        <a:pt x="785578" y="190712"/>
                      </a:lnTo>
                      <a:lnTo>
                        <a:pt x="785578" y="6630"/>
                      </a:lnTo>
                      <a:lnTo>
                        <a:pt x="1850962" y="6630"/>
                      </a:lnTo>
                      <a:lnTo>
                        <a:pt x="1850962" y="917591"/>
                      </a:lnTo>
                      <a:lnTo>
                        <a:pt x="2151131" y="917591"/>
                      </a:lnTo>
                      <a:lnTo>
                        <a:pt x="2151131" y="910961"/>
                      </a:lnTo>
                      <a:lnTo>
                        <a:pt x="1857593" y="910961"/>
                      </a:lnTo>
                      <a:lnTo>
                        <a:pt x="1857593" y="0"/>
                      </a:lnTo>
                      <a:close/>
                    </a:path>
                  </a:pathLst>
                </a:custGeom>
                <a:solidFill>
                  <a:srgbClr val="000000"/>
                </a:solidFill>
                <a:ln w="6626" cap="flat">
                  <a:noFill/>
                  <a:prstDash val="solid"/>
                  <a:miter/>
                </a:ln>
              </p:spPr>
              <p:txBody>
                <a:bodyPr rtlCol="0" anchor="ctr"/>
                <a:lstStyle/>
                <a:p>
                  <a:endParaRPr lang="en-GB"/>
                </a:p>
              </p:txBody>
            </p:sp>
            <p:sp>
              <p:nvSpPr>
                <p:cNvPr id="198" name="Freeform 197">
                  <a:extLst>
                    <a:ext uri="{FF2B5EF4-FFF2-40B4-BE49-F238E27FC236}">
                      <a16:creationId xmlns:a16="http://schemas.microsoft.com/office/drawing/2014/main" id="{02647851-2E7C-A44B-89FC-A564DCBFCA8E}"/>
                    </a:ext>
                  </a:extLst>
                </p:cNvPr>
                <p:cNvSpPr/>
                <p:nvPr/>
              </p:nvSpPr>
              <p:spPr>
                <a:xfrm>
                  <a:off x="6359929" y="3213917"/>
                  <a:ext cx="45972" cy="34462"/>
                </a:xfrm>
                <a:custGeom>
                  <a:avLst/>
                  <a:gdLst>
                    <a:gd name="connsiteX0" fmla="*/ 44560 w 45972"/>
                    <a:gd name="connsiteY0" fmla="*/ 11 h 34462"/>
                    <a:gd name="connsiteX1" fmla="*/ 44288 w 45972"/>
                    <a:gd name="connsiteY1" fmla="*/ 77 h 34462"/>
                    <a:gd name="connsiteX2" fmla="*/ 826 w 45972"/>
                    <a:gd name="connsiteY2" fmla="*/ 16057 h 34462"/>
                    <a:gd name="connsiteX3" fmla="*/ 826 w 45972"/>
                    <a:gd name="connsiteY3" fmla="*/ 18404 h 34462"/>
                    <a:gd name="connsiteX4" fmla="*/ 44288 w 45972"/>
                    <a:gd name="connsiteY4" fmla="*/ 34383 h 34462"/>
                    <a:gd name="connsiteX5" fmla="*/ 45727 w 45972"/>
                    <a:gd name="connsiteY5" fmla="*/ 32494 h 34462"/>
                    <a:gd name="connsiteX6" fmla="*/ 45727 w 45972"/>
                    <a:gd name="connsiteY6" fmla="*/ 1980 h 34462"/>
                    <a:gd name="connsiteX7" fmla="*/ 44560 w 45972"/>
                    <a:gd name="connsiteY7" fmla="*/ 11 h 3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72" h="34462">
                      <a:moveTo>
                        <a:pt x="44560" y="11"/>
                      </a:moveTo>
                      <a:cubicBezTo>
                        <a:pt x="44467" y="24"/>
                        <a:pt x="44374" y="44"/>
                        <a:pt x="44288" y="77"/>
                      </a:cubicBezTo>
                      <a:lnTo>
                        <a:pt x="826" y="16057"/>
                      </a:lnTo>
                      <a:cubicBezTo>
                        <a:pt x="-275" y="16448"/>
                        <a:pt x="-275" y="18013"/>
                        <a:pt x="826" y="18404"/>
                      </a:cubicBezTo>
                      <a:lnTo>
                        <a:pt x="44288" y="34383"/>
                      </a:lnTo>
                      <a:cubicBezTo>
                        <a:pt x="45435" y="34801"/>
                        <a:pt x="46437" y="33488"/>
                        <a:pt x="45727" y="32494"/>
                      </a:cubicBezTo>
                      <a:cubicBezTo>
                        <a:pt x="39130" y="23297"/>
                        <a:pt x="39103" y="10978"/>
                        <a:pt x="45727" y="1980"/>
                      </a:cubicBezTo>
                      <a:cubicBezTo>
                        <a:pt x="46377" y="1098"/>
                        <a:pt x="45648" y="-129"/>
                        <a:pt x="44560" y="11"/>
                      </a:cubicBezTo>
                      <a:close/>
                    </a:path>
                  </a:pathLst>
                </a:custGeom>
                <a:solidFill>
                  <a:srgbClr val="000000"/>
                </a:solidFill>
                <a:ln w="6626" cap="flat">
                  <a:noFill/>
                  <a:prstDash val="solid"/>
                  <a:miter/>
                </a:ln>
              </p:spPr>
              <p:txBody>
                <a:bodyPr rtlCol="0" anchor="ctr"/>
                <a:lstStyle/>
                <a:p>
                  <a:endParaRPr lang="en-GB"/>
                </a:p>
              </p:txBody>
            </p:sp>
          </p:grpSp>
        </p:grpSp>
      </p:grpSp>
    </p:spTree>
    <p:extLst>
      <p:ext uri="{BB962C8B-B14F-4D97-AF65-F5344CB8AC3E}">
        <p14:creationId xmlns:p14="http://schemas.microsoft.com/office/powerpoint/2010/main" val="2276551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E0525B-799B-3944-908B-7C7B05E8CDEB}"/>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Pods</a:t>
            </a:r>
          </a:p>
        </p:txBody>
      </p:sp>
      <p:graphicFrame>
        <p:nvGraphicFramePr>
          <p:cNvPr id="5" name="Content Placeholder 2">
            <a:extLst>
              <a:ext uri="{FF2B5EF4-FFF2-40B4-BE49-F238E27FC236}">
                <a16:creationId xmlns:a16="http://schemas.microsoft.com/office/drawing/2014/main" id="{23A9A433-7250-48DB-A455-DED76137BB7A}"/>
              </a:ext>
            </a:extLst>
          </p:cNvPr>
          <p:cNvGraphicFramePr>
            <a:graphicFrameLocks noGrp="1"/>
          </p:cNvGraphicFramePr>
          <p:nvPr>
            <p:ph idx="1"/>
            <p:extLst>
              <p:ext uri="{D42A27DB-BD31-4B8C-83A1-F6EECF244321}">
                <p14:modId xmlns:p14="http://schemas.microsoft.com/office/powerpoint/2010/main" val="135757315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5386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5E73F6-9495-154C-AF79-0193E34B4284}"/>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Workload objects</a:t>
            </a:r>
          </a:p>
        </p:txBody>
      </p:sp>
      <p:graphicFrame>
        <p:nvGraphicFramePr>
          <p:cNvPr id="23" name="Content Placeholder 2">
            <a:extLst>
              <a:ext uri="{FF2B5EF4-FFF2-40B4-BE49-F238E27FC236}">
                <a16:creationId xmlns:a16="http://schemas.microsoft.com/office/drawing/2014/main" id="{BCA71658-A6A1-4211-827A-CE6D389DE3DD}"/>
              </a:ext>
            </a:extLst>
          </p:cNvPr>
          <p:cNvGraphicFramePr>
            <a:graphicFrameLocks noGrp="1"/>
          </p:cNvGraphicFramePr>
          <p:nvPr>
            <p:ph idx="1"/>
            <p:extLst>
              <p:ext uri="{D42A27DB-BD31-4B8C-83A1-F6EECF244321}">
                <p14:modId xmlns:p14="http://schemas.microsoft.com/office/powerpoint/2010/main" val="349196434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5230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BFED50-721A-B448-938E-B9CDC78720B5}"/>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Networking</a:t>
            </a:r>
          </a:p>
        </p:txBody>
      </p:sp>
      <p:graphicFrame>
        <p:nvGraphicFramePr>
          <p:cNvPr id="5" name="Content Placeholder 2">
            <a:extLst>
              <a:ext uri="{FF2B5EF4-FFF2-40B4-BE49-F238E27FC236}">
                <a16:creationId xmlns:a16="http://schemas.microsoft.com/office/drawing/2014/main" id="{40D54A2F-A1F7-434E-85A6-4E7CCEE7D0FF}"/>
              </a:ext>
            </a:extLst>
          </p:cNvPr>
          <p:cNvGraphicFramePr>
            <a:graphicFrameLocks noGrp="1"/>
          </p:cNvGraphicFramePr>
          <p:nvPr>
            <p:ph idx="1"/>
            <p:extLst>
              <p:ext uri="{D42A27DB-BD31-4B8C-83A1-F6EECF244321}">
                <p14:modId xmlns:p14="http://schemas.microsoft.com/office/powerpoint/2010/main" val="413142995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227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DB5C67-3600-2D42-8087-9ED16C6A00E0}"/>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Who am I?</a:t>
            </a:r>
          </a:p>
        </p:txBody>
      </p:sp>
    </p:spTree>
    <p:extLst>
      <p:ext uri="{BB962C8B-B14F-4D97-AF65-F5344CB8AC3E}">
        <p14:creationId xmlns:p14="http://schemas.microsoft.com/office/powerpoint/2010/main" val="358933301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E8B9B0-8C34-3346-A267-0E46622945D1}"/>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Storage</a:t>
            </a:r>
          </a:p>
        </p:txBody>
      </p:sp>
      <p:graphicFrame>
        <p:nvGraphicFramePr>
          <p:cNvPr id="7" name="Content Placeholder 2">
            <a:extLst>
              <a:ext uri="{FF2B5EF4-FFF2-40B4-BE49-F238E27FC236}">
                <a16:creationId xmlns:a16="http://schemas.microsoft.com/office/drawing/2014/main" id="{1DE57BFD-CE51-427B-AEEF-7E2E36B662FF}"/>
              </a:ext>
            </a:extLst>
          </p:cNvPr>
          <p:cNvGraphicFramePr>
            <a:graphicFrameLocks noGrp="1"/>
          </p:cNvGraphicFramePr>
          <p:nvPr>
            <p:ph idx="1"/>
            <p:extLst>
              <p:ext uri="{D42A27DB-BD31-4B8C-83A1-F6EECF244321}">
                <p14:modId xmlns:p14="http://schemas.microsoft.com/office/powerpoint/2010/main" val="36327757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1020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236006-5B06-F44E-9C76-E0E7DC980AE3}"/>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Setting up Kubernetes clusters</a:t>
            </a:r>
          </a:p>
        </p:txBody>
      </p:sp>
      <p:graphicFrame>
        <p:nvGraphicFramePr>
          <p:cNvPr id="8" name="Content Placeholder 2">
            <a:extLst>
              <a:ext uri="{FF2B5EF4-FFF2-40B4-BE49-F238E27FC236}">
                <a16:creationId xmlns:a16="http://schemas.microsoft.com/office/drawing/2014/main" id="{9AA6B4B3-D5E7-464A-B672-143CC11DC9F8}"/>
              </a:ext>
            </a:extLst>
          </p:cNvPr>
          <p:cNvGraphicFramePr>
            <a:graphicFrameLocks noGrp="1"/>
          </p:cNvGraphicFramePr>
          <p:nvPr>
            <p:ph idx="1"/>
            <p:extLst>
              <p:ext uri="{D42A27DB-BD31-4B8C-83A1-F6EECF244321}">
                <p14:modId xmlns:p14="http://schemas.microsoft.com/office/powerpoint/2010/main" val="396529499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6107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4D0CB6-1311-8744-8B7D-D0FA457D78A8}"/>
              </a:ext>
            </a:extLst>
          </p:cNvPr>
          <p:cNvSpPr>
            <a:spLocks noGrp="1"/>
          </p:cNvSpPr>
          <p:nvPr>
            <p:ph type="title"/>
          </p:nvPr>
        </p:nvSpPr>
        <p:spPr>
          <a:xfrm>
            <a:off x="524741" y="620392"/>
            <a:ext cx="3808268" cy="5504688"/>
          </a:xfrm>
        </p:spPr>
        <p:txBody>
          <a:bodyPr>
            <a:normAutofit/>
          </a:bodyPr>
          <a:lstStyle/>
          <a:p>
            <a:r>
              <a:rPr lang="en-GB" sz="6000" dirty="0">
                <a:solidFill>
                  <a:schemeClr val="bg1"/>
                </a:solidFill>
              </a:rPr>
              <a:t>Setting up Kubernetes clusters</a:t>
            </a:r>
          </a:p>
        </p:txBody>
      </p:sp>
      <p:graphicFrame>
        <p:nvGraphicFramePr>
          <p:cNvPr id="7" name="Content Placeholder 3">
            <a:extLst>
              <a:ext uri="{FF2B5EF4-FFF2-40B4-BE49-F238E27FC236}">
                <a16:creationId xmlns:a16="http://schemas.microsoft.com/office/drawing/2014/main" id="{54294F03-3004-464C-B2B8-32B6C65F3042}"/>
              </a:ext>
            </a:extLst>
          </p:cNvPr>
          <p:cNvGraphicFramePr>
            <a:graphicFrameLocks noGrp="1"/>
          </p:cNvGraphicFramePr>
          <p:nvPr>
            <p:ph idx="1"/>
            <p:extLst>
              <p:ext uri="{D42A27DB-BD31-4B8C-83A1-F6EECF244321}">
                <p14:modId xmlns:p14="http://schemas.microsoft.com/office/powerpoint/2010/main" val="3206535066"/>
              </p:ext>
            </p:extLst>
          </p:nvPr>
        </p:nvGraphicFramePr>
        <p:xfrm>
          <a:off x="5468389" y="2642908"/>
          <a:ext cx="6263640" cy="1459656"/>
        </p:xfrm>
        <a:graphic>
          <a:graphicData uri="http://schemas.openxmlformats.org/drawingml/2006/table">
            <a:tbl>
              <a:tblPr>
                <a:tableStyleId>{5C22544A-7EE6-4342-B048-85BDC9FD1C3A}</a:tableStyleId>
              </a:tblPr>
              <a:tblGrid>
                <a:gridCol w="6263640">
                  <a:extLst>
                    <a:ext uri="{9D8B030D-6E8A-4147-A177-3AD203B41FA5}">
                      <a16:colId xmlns:a16="http://schemas.microsoft.com/office/drawing/2014/main" val="1012152935"/>
                    </a:ext>
                  </a:extLst>
                </a:gridCol>
              </a:tblGrid>
              <a:tr h="1459656">
                <a:tc>
                  <a:txBody>
                    <a:bodyPr/>
                    <a:lstStyle/>
                    <a:p>
                      <a:pPr marL="71755" algn="l">
                        <a:spcBef>
                          <a:spcPts val="600"/>
                        </a:spcBef>
                        <a:spcAft>
                          <a:spcPts val="600"/>
                        </a:spcAft>
                      </a:pPr>
                      <a:r>
                        <a:rPr lang="en-GB" sz="1500">
                          <a:effectLst/>
                          <a:latin typeface="Consolas" panose="020B0609020204030204" pitchFamily="49" charset="0"/>
                          <a:cs typeface="Consolas" panose="020B0609020204030204" pitchFamily="49" charset="0"/>
                        </a:rPr>
                        <a:t>$ kubectl get nodes</a:t>
                      </a:r>
                    </a:p>
                    <a:p>
                      <a:pPr marL="71755" algn="l">
                        <a:spcAft>
                          <a:spcPts val="600"/>
                        </a:spcAft>
                      </a:pPr>
                      <a:r>
                        <a:rPr lang="en-GB" sz="1500">
                          <a:effectLst/>
                          <a:latin typeface="Consolas" panose="020B0609020204030204" pitchFamily="49" charset="0"/>
                          <a:cs typeface="Consolas" panose="020B0609020204030204" pitchFamily="49" charset="0"/>
                        </a:rPr>
                        <a:t>NAME         STATUS   ROLES                  AGE   VERSION</a:t>
                      </a:r>
                    </a:p>
                    <a:p>
                      <a:pPr marL="71755" algn="l">
                        <a:spcAft>
                          <a:spcPts val="600"/>
                        </a:spcAft>
                      </a:pPr>
                      <a:r>
                        <a:rPr lang="en-GB" sz="1500">
                          <a:effectLst/>
                          <a:latin typeface="Consolas" panose="020B0609020204030204" pitchFamily="49" charset="0"/>
                          <a:cs typeface="Consolas" panose="020B0609020204030204" pitchFamily="49" charset="0"/>
                        </a:rPr>
                        <a:t>k8s-master   Ready    control-plane,master   22h   v1.21.3</a:t>
                      </a:r>
                    </a:p>
                    <a:p>
                      <a:pPr marL="71755" algn="l">
                        <a:spcAft>
                          <a:spcPts val="600"/>
                        </a:spcAft>
                      </a:pPr>
                      <a:r>
                        <a:rPr lang="en-GB" sz="1500">
                          <a:effectLst/>
                          <a:latin typeface="Consolas" panose="020B0609020204030204" pitchFamily="49" charset="0"/>
                          <a:cs typeface="Consolas" panose="020B0609020204030204" pitchFamily="49" charset="0"/>
                        </a:rPr>
                        <a:t>node-1       Ready    &lt;none&gt;                 22h   v1.21.3</a:t>
                      </a:r>
                    </a:p>
                    <a:p>
                      <a:pPr marL="71755" algn="l"/>
                      <a:r>
                        <a:rPr lang="en-GB" sz="1500">
                          <a:effectLst/>
                          <a:latin typeface="Consolas" panose="020B0609020204030204" pitchFamily="49" charset="0"/>
                          <a:cs typeface="Consolas" panose="020B0609020204030204" pitchFamily="49" charset="0"/>
                        </a:rPr>
                        <a:t>node-2       Ready    &lt;none&gt;                 22h   v1.21.3</a:t>
                      </a:r>
                      <a:endParaRPr lang="en-GB" sz="1500">
                        <a:solidFill>
                          <a:srgbClr val="000000"/>
                        </a:solidFill>
                        <a:effectLst/>
                        <a:latin typeface="Consolas" panose="020B0609020204030204" pitchFamily="49" charset="0"/>
                        <a:ea typeface="Times New Roman" panose="02020603050405020304" pitchFamily="18" charset="0"/>
                        <a:cs typeface="Consolas" panose="020B0609020204030204" pitchFamily="49" charset="0"/>
                      </a:endParaRPr>
                    </a:p>
                  </a:txBody>
                  <a:tcPr marL="0" marR="0" marT="0" marB="0"/>
                </a:tc>
                <a:extLst>
                  <a:ext uri="{0D108BD9-81ED-4DB2-BD59-A6C34878D82A}">
                    <a16:rowId xmlns:a16="http://schemas.microsoft.com/office/drawing/2014/main" val="3628482023"/>
                  </a:ext>
                </a:extLst>
              </a:tr>
            </a:tbl>
          </a:graphicData>
        </a:graphic>
      </p:graphicFrame>
    </p:spTree>
    <p:extLst>
      <p:ext uri="{BB962C8B-B14F-4D97-AF65-F5344CB8AC3E}">
        <p14:creationId xmlns:p14="http://schemas.microsoft.com/office/powerpoint/2010/main" val="3112395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9FBC7B-951E-E745-8A21-8C11062ACFA3}"/>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Using Kubernetes clusters</a:t>
            </a:r>
          </a:p>
        </p:txBody>
      </p:sp>
      <p:graphicFrame>
        <p:nvGraphicFramePr>
          <p:cNvPr id="5" name="Content Placeholder 2">
            <a:extLst>
              <a:ext uri="{FF2B5EF4-FFF2-40B4-BE49-F238E27FC236}">
                <a16:creationId xmlns:a16="http://schemas.microsoft.com/office/drawing/2014/main" id="{82B5E85F-EF4E-4527-BF9D-45B5DB8DF0BC}"/>
              </a:ext>
            </a:extLst>
          </p:cNvPr>
          <p:cNvGraphicFramePr>
            <a:graphicFrameLocks noGrp="1"/>
          </p:cNvGraphicFramePr>
          <p:nvPr>
            <p:ph idx="1"/>
            <p:extLst>
              <p:ext uri="{D42A27DB-BD31-4B8C-83A1-F6EECF244321}">
                <p14:modId xmlns:p14="http://schemas.microsoft.com/office/powerpoint/2010/main" val="2924551371"/>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1773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28DBAF8-B416-F64C-9587-EC7D79E34D15}"/>
              </a:ext>
            </a:extLst>
          </p:cNvPr>
          <p:cNvGraphicFramePr>
            <a:graphicFrameLocks noGrp="1"/>
          </p:cNvGraphicFramePr>
          <p:nvPr>
            <p:ph idx="1"/>
            <p:extLst>
              <p:ext uri="{D42A27DB-BD31-4B8C-83A1-F6EECF244321}">
                <p14:modId xmlns:p14="http://schemas.microsoft.com/office/powerpoint/2010/main" val="1501050479"/>
              </p:ext>
            </p:extLst>
          </p:nvPr>
        </p:nvGraphicFramePr>
        <p:xfrm>
          <a:off x="132735" y="117987"/>
          <a:ext cx="11946194" cy="6607278"/>
        </p:xfrm>
        <a:graphic>
          <a:graphicData uri="http://schemas.openxmlformats.org/drawingml/2006/table">
            <a:tbl>
              <a:tblPr>
                <a:tableStyleId>{5C22544A-7EE6-4342-B048-85BDC9FD1C3A}</a:tableStyleId>
              </a:tblPr>
              <a:tblGrid>
                <a:gridCol w="11946194">
                  <a:extLst>
                    <a:ext uri="{9D8B030D-6E8A-4147-A177-3AD203B41FA5}">
                      <a16:colId xmlns:a16="http://schemas.microsoft.com/office/drawing/2014/main" val="2068475939"/>
                    </a:ext>
                  </a:extLst>
                </a:gridCol>
              </a:tblGrid>
              <a:tr h="6607278">
                <a:tc>
                  <a:txBody>
                    <a:bodyPr/>
                    <a:lstStyle/>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1</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apiVersion</a:t>
                      </a:r>
                      <a:r>
                        <a:rPr lang="en-GB" sz="1600" dirty="0">
                          <a:effectLst/>
                          <a:latin typeface="Consolas" panose="020B0609020204030204" pitchFamily="49" charset="0"/>
                          <a:cs typeface="Consolas" panose="020B0609020204030204" pitchFamily="49" charset="0"/>
                        </a:rPr>
                        <a:t>: </a:t>
                      </a:r>
                      <a:r>
                        <a:rPr lang="en-GB" sz="1600" dirty="0">
                          <a:solidFill>
                            <a:schemeClr val="accent2">
                              <a:lumMod val="75000"/>
                            </a:schemeClr>
                          </a:solidFill>
                          <a:effectLst/>
                          <a:latin typeface="Consolas" panose="020B0609020204030204" pitchFamily="49" charset="0"/>
                          <a:cs typeface="Consolas" panose="020B0609020204030204" pitchFamily="49" charset="0"/>
                        </a:rPr>
                        <a:t>apps/v1</a:t>
                      </a:r>
                      <a:r>
                        <a:rPr lang="en-GB" sz="1600" dirty="0">
                          <a:effectLst/>
                          <a:latin typeface="Consolas" panose="020B0609020204030204" pitchFamily="49" charset="0"/>
                          <a:cs typeface="Consolas" panose="020B0609020204030204" pitchFamily="49" charset="0"/>
                        </a:rPr>
                        <a:t>             # API version.</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2</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kind</a:t>
                      </a:r>
                      <a:r>
                        <a:rPr lang="en-GB" sz="1600" dirty="0">
                          <a:effectLst/>
                          <a:latin typeface="Consolas" panose="020B0609020204030204" pitchFamily="49" charset="0"/>
                          <a:cs typeface="Consolas" panose="020B0609020204030204" pitchFamily="49" charset="0"/>
                        </a:rPr>
                        <a:t>: </a:t>
                      </a:r>
                      <a:r>
                        <a:rPr lang="en-GB" sz="1600" dirty="0">
                          <a:solidFill>
                            <a:schemeClr val="accent2">
                              <a:lumMod val="75000"/>
                            </a:schemeClr>
                          </a:solidFill>
                          <a:effectLst/>
                          <a:latin typeface="Consolas" panose="020B0609020204030204" pitchFamily="49" charset="0"/>
                          <a:cs typeface="Consolas" panose="020B0609020204030204" pitchFamily="49" charset="0"/>
                        </a:rPr>
                        <a:t>Deployment</a:t>
                      </a:r>
                      <a:r>
                        <a:rPr lang="en-GB" sz="1600" dirty="0">
                          <a:effectLst/>
                          <a:latin typeface="Consolas" panose="020B0609020204030204" pitchFamily="49" charset="0"/>
                          <a:cs typeface="Consolas" panose="020B0609020204030204" pitchFamily="49" charset="0"/>
                        </a:rPr>
                        <a:t>                # Object type.</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3</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metadata</a:t>
                      </a:r>
                      <a:r>
                        <a:rPr lang="en-GB" sz="1600" dirty="0">
                          <a:effectLst/>
                          <a:latin typeface="Consolas" panose="020B0609020204030204" pitchFamily="49" charset="0"/>
                          <a:cs typeface="Consolas" panose="020B0609020204030204" pitchFamily="49" charset="0"/>
                        </a:rPr>
                        <a:t>:</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4</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name</a:t>
                      </a:r>
                      <a:r>
                        <a:rPr lang="en-GB" sz="1600" dirty="0">
                          <a:effectLst/>
                          <a:latin typeface="Consolas" panose="020B0609020204030204" pitchFamily="49" charset="0"/>
                          <a:cs typeface="Consolas" panose="020B0609020204030204" pitchFamily="49" charset="0"/>
                        </a:rPr>
                        <a:t>: </a:t>
                      </a:r>
                      <a:r>
                        <a:rPr lang="en-GB" sz="1600" dirty="0">
                          <a:solidFill>
                            <a:schemeClr val="accent2">
                              <a:lumMod val="75000"/>
                            </a:schemeClr>
                          </a:solidFill>
                          <a:effectLst/>
                          <a:latin typeface="Consolas" panose="020B0609020204030204" pitchFamily="49" charset="0"/>
                          <a:cs typeface="Consolas" panose="020B0609020204030204" pitchFamily="49" charset="0"/>
                        </a:rPr>
                        <a:t>nginx-deployment</a:t>
                      </a:r>
                      <a:r>
                        <a:rPr lang="en-GB" sz="1600" dirty="0">
                          <a:effectLst/>
                          <a:latin typeface="Consolas" panose="020B0609020204030204" pitchFamily="49" charset="0"/>
                          <a:cs typeface="Consolas" panose="020B0609020204030204" pitchFamily="49" charset="0"/>
                        </a:rPr>
                        <a:t>        # Object name.</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5</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spec</a:t>
                      </a:r>
                      <a:r>
                        <a:rPr lang="en-GB" sz="1600" dirty="0">
                          <a:effectLst/>
                          <a:latin typeface="Consolas" panose="020B0609020204030204" pitchFamily="49" charset="0"/>
                          <a:cs typeface="Consolas" panose="020B0609020204030204" pitchFamily="49" charset="0"/>
                        </a:rPr>
                        <a:t>:</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6</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selector</a:t>
                      </a:r>
                      <a:r>
                        <a:rPr lang="en-GB" sz="1600" dirty="0">
                          <a:effectLst/>
                          <a:latin typeface="Consolas" panose="020B0609020204030204" pitchFamily="49" charset="0"/>
                          <a:cs typeface="Consolas" panose="020B0609020204030204" pitchFamily="49" charset="0"/>
                        </a:rPr>
                        <a:t>:</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7</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matchLabels</a:t>
                      </a:r>
                      <a:r>
                        <a:rPr lang="en-GB" sz="1600" dirty="0">
                          <a:effectLst/>
                          <a:latin typeface="Consolas" panose="020B0609020204030204" pitchFamily="49" charset="0"/>
                          <a:cs typeface="Consolas" panose="020B0609020204030204" pitchFamily="49" charset="0"/>
                        </a:rPr>
                        <a:t>:</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8</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app</a:t>
                      </a:r>
                      <a:r>
                        <a:rPr lang="en-GB" sz="1600">
                          <a:effectLst/>
                          <a:latin typeface="Consolas" panose="020B0609020204030204" pitchFamily="49" charset="0"/>
                          <a:cs typeface="Consolas" panose="020B0609020204030204" pitchFamily="49" charset="0"/>
                        </a:rPr>
                        <a:t>: </a:t>
                      </a:r>
                      <a:r>
                        <a:rPr lang="en-GB" sz="1600">
                          <a:solidFill>
                            <a:schemeClr val="accent2">
                              <a:lumMod val="75000"/>
                            </a:schemeClr>
                          </a:solidFill>
                          <a:effectLst/>
                          <a:latin typeface="Consolas" panose="020B0609020204030204" pitchFamily="49" charset="0"/>
                          <a:cs typeface="Consolas" panose="020B0609020204030204" pitchFamily="49" charset="0"/>
                        </a:rPr>
                        <a:t>nginx  </a:t>
                      </a:r>
                      <a:r>
                        <a:rPr lang="en-GB" sz="1600">
                          <a:effectLst/>
                          <a:latin typeface="Consolas" panose="020B0609020204030204" pitchFamily="49" charset="0"/>
                          <a:cs typeface="Consolas" panose="020B0609020204030204" pitchFamily="49" charset="0"/>
                        </a:rPr>
                        <a:t>              </a:t>
                      </a:r>
                      <a:r>
                        <a:rPr lang="en-GB" sz="1600" dirty="0">
                          <a:effectLst/>
                          <a:latin typeface="Consolas" panose="020B0609020204030204" pitchFamily="49" charset="0"/>
                          <a:cs typeface="Consolas" panose="020B0609020204030204" pitchFamily="49" charset="0"/>
                        </a:rPr>
                        <a:t># Selector for member Pods.</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9</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replicas</a:t>
                      </a:r>
                      <a:r>
                        <a:rPr lang="en-GB" sz="1600" dirty="0">
                          <a:effectLst/>
                          <a:latin typeface="Consolas" panose="020B0609020204030204" pitchFamily="49" charset="0"/>
                          <a:cs typeface="Consolas" panose="020B0609020204030204" pitchFamily="49" charset="0"/>
                        </a:rPr>
                        <a:t>: </a:t>
                      </a:r>
                      <a:r>
                        <a:rPr lang="en-GB" sz="1600" dirty="0">
                          <a:solidFill>
                            <a:schemeClr val="accent6">
                              <a:lumMod val="75000"/>
                            </a:schemeClr>
                          </a:solidFill>
                          <a:effectLst/>
                          <a:latin typeface="Consolas" panose="020B0609020204030204" pitchFamily="49" charset="0"/>
                          <a:cs typeface="Consolas" panose="020B0609020204030204" pitchFamily="49" charset="0"/>
                        </a:rPr>
                        <a:t>2</a:t>
                      </a:r>
                      <a:r>
                        <a:rPr lang="en-GB" sz="1600" dirty="0">
                          <a:effectLst/>
                          <a:latin typeface="Consolas" panose="020B0609020204030204" pitchFamily="49" charset="0"/>
                          <a:cs typeface="Consolas" panose="020B0609020204030204" pitchFamily="49" charset="0"/>
                        </a:rPr>
                        <a:t>                   # Tells deployment to run 2 pods matching the template.</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10</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template</a:t>
                      </a:r>
                      <a:r>
                        <a:rPr lang="en-GB" sz="1600" dirty="0">
                          <a:effectLst/>
                          <a:latin typeface="Consolas" panose="020B0609020204030204" pitchFamily="49" charset="0"/>
                          <a:cs typeface="Consolas" panose="020B0609020204030204" pitchFamily="49" charset="0"/>
                        </a:rPr>
                        <a:t>:                     # Template from which all Pods are created.</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11</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metadata</a:t>
                      </a:r>
                      <a:r>
                        <a:rPr lang="en-GB" sz="1600" dirty="0">
                          <a:effectLst/>
                          <a:latin typeface="Consolas" panose="020B0609020204030204" pitchFamily="49" charset="0"/>
                          <a:cs typeface="Consolas" panose="020B0609020204030204" pitchFamily="49" charset="0"/>
                        </a:rPr>
                        <a:t>:</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12</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labels</a:t>
                      </a:r>
                      <a:r>
                        <a:rPr lang="en-GB" sz="1600" dirty="0">
                          <a:effectLst/>
                          <a:latin typeface="Consolas" panose="020B0609020204030204" pitchFamily="49" charset="0"/>
                          <a:cs typeface="Consolas" panose="020B0609020204030204" pitchFamily="49" charset="0"/>
                        </a:rPr>
                        <a:t>:</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13</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app</a:t>
                      </a:r>
                      <a:r>
                        <a:rPr lang="en-GB" sz="1600" dirty="0">
                          <a:effectLst/>
                          <a:latin typeface="Consolas" panose="020B0609020204030204" pitchFamily="49" charset="0"/>
                          <a:cs typeface="Consolas" panose="020B0609020204030204" pitchFamily="49" charset="0"/>
                        </a:rPr>
                        <a:t>: </a:t>
                      </a:r>
                      <a:r>
                        <a:rPr lang="en-GB" sz="1600" dirty="0">
                          <a:solidFill>
                            <a:schemeClr val="accent2">
                              <a:lumMod val="75000"/>
                            </a:schemeClr>
                          </a:solidFill>
                          <a:effectLst/>
                          <a:latin typeface="Consolas" panose="020B0609020204030204" pitchFamily="49" charset="0"/>
                          <a:cs typeface="Consolas" panose="020B0609020204030204" pitchFamily="49" charset="0"/>
                        </a:rPr>
                        <a:t>nginx</a:t>
                      </a:r>
                      <a:r>
                        <a:rPr lang="en-GB" sz="1600" dirty="0">
                          <a:effectLst/>
                          <a:latin typeface="Consolas" panose="020B0609020204030204" pitchFamily="49" charset="0"/>
                          <a:cs typeface="Consolas" panose="020B0609020204030204" pitchFamily="49" charset="0"/>
                        </a:rPr>
                        <a:t>              # Selector part 2, Electric Boogaloo.</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14</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spec</a:t>
                      </a:r>
                      <a:r>
                        <a:rPr lang="en-GB" sz="1600" dirty="0">
                          <a:effectLst/>
                          <a:latin typeface="Consolas" panose="020B0609020204030204" pitchFamily="49" charset="0"/>
                          <a:cs typeface="Consolas" panose="020B0609020204030204" pitchFamily="49" charset="0"/>
                        </a:rPr>
                        <a:t>:                       # Specification of containers in each Pod.</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15</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containers</a:t>
                      </a:r>
                      <a:r>
                        <a:rPr lang="en-GB" sz="1600" dirty="0">
                          <a:effectLst/>
                          <a:latin typeface="Consolas" panose="020B0609020204030204" pitchFamily="49" charset="0"/>
                          <a:cs typeface="Consolas" panose="020B0609020204030204" pitchFamily="49" charset="0"/>
                        </a:rPr>
                        <a:t>:</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16</a:t>
                      </a:r>
                      <a:r>
                        <a:rPr lang="en-GB" sz="1600" dirty="0">
                          <a:effectLst/>
                          <a:latin typeface="Consolas" panose="020B0609020204030204" pitchFamily="49" charset="0"/>
                          <a:cs typeface="Consolas" panose="020B0609020204030204" pitchFamily="49" charset="0"/>
                        </a:rPr>
                        <a:t>         - </a:t>
                      </a:r>
                      <a:r>
                        <a:rPr lang="en-GB" sz="1600" dirty="0">
                          <a:solidFill>
                            <a:schemeClr val="accent1">
                              <a:lumMod val="75000"/>
                            </a:schemeClr>
                          </a:solidFill>
                          <a:effectLst/>
                          <a:latin typeface="Consolas" panose="020B0609020204030204" pitchFamily="49" charset="0"/>
                          <a:cs typeface="Consolas" panose="020B0609020204030204" pitchFamily="49" charset="0"/>
                        </a:rPr>
                        <a:t>name</a:t>
                      </a:r>
                      <a:r>
                        <a:rPr lang="en-GB" sz="1600" dirty="0">
                          <a:effectLst/>
                          <a:latin typeface="Consolas" panose="020B0609020204030204" pitchFamily="49" charset="0"/>
                          <a:cs typeface="Consolas" panose="020B0609020204030204" pitchFamily="49" charset="0"/>
                        </a:rPr>
                        <a:t>: </a:t>
                      </a:r>
                      <a:r>
                        <a:rPr lang="en-GB" sz="1600" dirty="0">
                          <a:solidFill>
                            <a:schemeClr val="accent2">
                              <a:lumMod val="75000"/>
                            </a:schemeClr>
                          </a:solidFill>
                          <a:effectLst/>
                          <a:latin typeface="Consolas" panose="020B0609020204030204" pitchFamily="49" charset="0"/>
                          <a:cs typeface="Consolas" panose="020B0609020204030204" pitchFamily="49" charset="0"/>
                        </a:rPr>
                        <a:t>nginx</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17</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image</a:t>
                      </a:r>
                      <a:r>
                        <a:rPr lang="en-GB" sz="1600" dirty="0">
                          <a:effectLst/>
                          <a:latin typeface="Consolas" panose="020B0609020204030204" pitchFamily="49" charset="0"/>
                          <a:cs typeface="Consolas" panose="020B0609020204030204" pitchFamily="49" charset="0"/>
                        </a:rPr>
                        <a:t>: </a:t>
                      </a:r>
                      <a:r>
                        <a:rPr lang="en-GB" sz="1600" dirty="0">
                          <a:solidFill>
                            <a:schemeClr val="accent2">
                              <a:lumMod val="75000"/>
                            </a:schemeClr>
                          </a:solidFill>
                          <a:effectLst/>
                          <a:latin typeface="Consolas" panose="020B0609020204030204" pitchFamily="49" charset="0"/>
                          <a:cs typeface="Consolas" panose="020B0609020204030204" pitchFamily="49" charset="0"/>
                        </a:rPr>
                        <a:t>nginx:1.14.2</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18</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ports</a:t>
                      </a:r>
                      <a:r>
                        <a:rPr lang="en-GB" sz="1600" dirty="0">
                          <a:effectLst/>
                          <a:latin typeface="Consolas" panose="020B0609020204030204" pitchFamily="49" charset="0"/>
                          <a:cs typeface="Consolas" panose="020B0609020204030204" pitchFamily="49" charset="0"/>
                        </a:rPr>
                        <a:t>:</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19</a:t>
                      </a:r>
                      <a:r>
                        <a:rPr lang="en-GB" sz="1600" dirty="0">
                          <a:effectLst/>
                          <a:latin typeface="Consolas" panose="020B0609020204030204" pitchFamily="49" charset="0"/>
                          <a:cs typeface="Consolas" panose="020B0609020204030204" pitchFamily="49" charset="0"/>
                        </a:rPr>
                        <a:t>             - </a:t>
                      </a:r>
                      <a:r>
                        <a:rPr lang="en-GB" sz="1600" dirty="0">
                          <a:solidFill>
                            <a:schemeClr val="accent1">
                              <a:lumMod val="75000"/>
                            </a:schemeClr>
                          </a:solidFill>
                          <a:effectLst/>
                          <a:latin typeface="Consolas" panose="020B0609020204030204" pitchFamily="49" charset="0"/>
                          <a:cs typeface="Consolas" panose="020B0609020204030204" pitchFamily="49" charset="0"/>
                        </a:rPr>
                        <a:t>containerPort</a:t>
                      </a:r>
                      <a:r>
                        <a:rPr lang="en-GB" sz="1600" dirty="0">
                          <a:effectLst/>
                          <a:latin typeface="Consolas" panose="020B0609020204030204" pitchFamily="49" charset="0"/>
                          <a:cs typeface="Consolas" panose="020B0609020204030204" pitchFamily="49" charset="0"/>
                        </a:rPr>
                        <a:t>: </a:t>
                      </a:r>
                      <a:r>
                        <a:rPr lang="en-GB" sz="1600" dirty="0">
                          <a:solidFill>
                            <a:schemeClr val="accent6">
                              <a:lumMod val="75000"/>
                            </a:schemeClr>
                          </a:solidFill>
                          <a:effectLst/>
                          <a:latin typeface="Consolas" panose="020B0609020204030204" pitchFamily="49" charset="0"/>
                          <a:cs typeface="Consolas" panose="020B0609020204030204" pitchFamily="49" charset="0"/>
                        </a:rPr>
                        <a:t>80</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20</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livenessProbe</a:t>
                      </a:r>
                      <a:r>
                        <a:rPr lang="en-GB" sz="1600" dirty="0">
                          <a:effectLst/>
                          <a:latin typeface="Consolas" panose="020B0609020204030204" pitchFamily="49" charset="0"/>
                          <a:cs typeface="Consolas" panose="020B0609020204030204" pitchFamily="49" charset="0"/>
                        </a:rPr>
                        <a:t>:        # Criteria for when to consider a Pod to be alive.</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21</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httpGet</a:t>
                      </a:r>
                      <a:r>
                        <a:rPr lang="en-GB" sz="1600" dirty="0">
                          <a:effectLst/>
                          <a:latin typeface="Consolas" panose="020B0609020204030204" pitchFamily="49" charset="0"/>
                          <a:cs typeface="Consolas" panose="020B0609020204030204" pitchFamily="49" charset="0"/>
                        </a:rPr>
                        <a:t>:            # Probe type; can be HTTP GET, TCP socket or in-container command.</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22</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path</a:t>
                      </a:r>
                      <a:r>
                        <a:rPr lang="en-GB" sz="1600" dirty="0">
                          <a:effectLst/>
                          <a:latin typeface="Consolas" panose="020B0609020204030204" pitchFamily="49" charset="0"/>
                          <a:cs typeface="Consolas" panose="020B0609020204030204" pitchFamily="49" charset="0"/>
                        </a:rPr>
                        <a:t>: </a:t>
                      </a:r>
                      <a:r>
                        <a:rPr lang="en-GB" sz="1600" dirty="0">
                          <a:solidFill>
                            <a:schemeClr val="accent2">
                              <a:lumMod val="75000"/>
                            </a:schemeClr>
                          </a:solidFill>
                          <a:effectLst/>
                          <a:latin typeface="Consolas" panose="020B0609020204030204" pitchFamily="49" charset="0"/>
                          <a:cs typeface="Consolas" panose="020B0609020204030204" pitchFamily="49" charset="0"/>
                        </a:rPr>
                        <a:t>/</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23</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port</a:t>
                      </a:r>
                      <a:r>
                        <a:rPr lang="en-GB" sz="1600" dirty="0">
                          <a:effectLst/>
                          <a:latin typeface="Consolas" panose="020B0609020204030204" pitchFamily="49" charset="0"/>
                          <a:cs typeface="Consolas" panose="020B0609020204030204" pitchFamily="49" charset="0"/>
                        </a:rPr>
                        <a:t>: </a:t>
                      </a:r>
                      <a:r>
                        <a:rPr lang="en-GB" sz="1600" dirty="0">
                          <a:solidFill>
                            <a:schemeClr val="accent6">
                              <a:lumMod val="75000"/>
                            </a:schemeClr>
                          </a:solidFill>
                          <a:effectLst/>
                          <a:latin typeface="Consolas" panose="020B0609020204030204" pitchFamily="49" charset="0"/>
                          <a:cs typeface="Consolas" panose="020B0609020204030204" pitchFamily="49" charset="0"/>
                        </a:rPr>
                        <a:t>80</a:t>
                      </a:r>
                      <a:r>
                        <a:rPr lang="en-GB" sz="1600" dirty="0">
                          <a:effectLst/>
                          <a:latin typeface="Consolas" panose="020B0609020204030204" pitchFamily="49" charset="0"/>
                          <a:cs typeface="Consolas" panose="020B0609020204030204" pitchFamily="49" charset="0"/>
                        </a:rPr>
                        <a:t>          # You can also name ports and refer to them that way.</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24</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readinessProbe</a:t>
                      </a:r>
                      <a:r>
                        <a:rPr lang="en-GB" sz="1600" dirty="0">
                          <a:effectLst/>
                          <a:latin typeface="Consolas" panose="020B0609020204030204" pitchFamily="49" charset="0"/>
                          <a:cs typeface="Consolas" panose="020B0609020204030204" pitchFamily="49" charset="0"/>
                        </a:rPr>
                        <a:t>:       # Criteria for when to consider a Pod ready to receive traffic.</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25</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httpGet</a:t>
                      </a:r>
                      <a:r>
                        <a:rPr lang="en-GB" sz="1600" dirty="0">
                          <a:effectLst/>
                          <a:latin typeface="Consolas" panose="020B0609020204030204" pitchFamily="49" charset="0"/>
                          <a:cs typeface="Consolas" panose="020B0609020204030204" pitchFamily="49" charset="0"/>
                        </a:rPr>
                        <a:t>:</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26</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path</a:t>
                      </a:r>
                      <a:r>
                        <a:rPr lang="en-GB" sz="1600" dirty="0">
                          <a:effectLst/>
                          <a:latin typeface="Consolas" panose="020B0609020204030204" pitchFamily="49" charset="0"/>
                          <a:cs typeface="Consolas" panose="020B0609020204030204" pitchFamily="49" charset="0"/>
                        </a:rPr>
                        <a:t>: </a:t>
                      </a:r>
                      <a:r>
                        <a:rPr lang="en-GB" sz="1600" dirty="0">
                          <a:solidFill>
                            <a:schemeClr val="accent2">
                              <a:lumMod val="75000"/>
                            </a:schemeClr>
                          </a:solidFill>
                          <a:effectLst/>
                          <a:latin typeface="Consolas" panose="020B0609020204030204" pitchFamily="49" charset="0"/>
                          <a:cs typeface="Consolas" panose="020B0609020204030204" pitchFamily="49" charset="0"/>
                        </a:rPr>
                        <a:t>/</a:t>
                      </a:r>
                    </a:p>
                    <a:p>
                      <a:pPr marL="71755" algn="l">
                        <a:spcBef>
                          <a:spcPts val="0"/>
                        </a:spcBef>
                      </a:pPr>
                      <a:r>
                        <a:rPr lang="en-GB" sz="1600" dirty="0">
                          <a:effectLst/>
                          <a:latin typeface="Consolas" panose="020B0609020204030204" pitchFamily="49" charset="0"/>
                          <a:cs typeface="Consolas" panose="020B0609020204030204" pitchFamily="49" charset="0"/>
                        </a:rPr>
                        <a:t> </a:t>
                      </a:r>
                      <a:r>
                        <a:rPr lang="en-GB" sz="1600" dirty="0">
                          <a:solidFill>
                            <a:schemeClr val="accent3"/>
                          </a:solidFill>
                          <a:effectLst/>
                          <a:latin typeface="Consolas" panose="020B0609020204030204" pitchFamily="49" charset="0"/>
                          <a:cs typeface="Consolas" panose="020B0609020204030204" pitchFamily="49" charset="0"/>
                        </a:rPr>
                        <a:t>27</a:t>
                      </a:r>
                      <a:r>
                        <a:rPr lang="en-GB" sz="1600" dirty="0">
                          <a:effectLst/>
                          <a:latin typeface="Consolas" panose="020B0609020204030204" pitchFamily="49" charset="0"/>
                          <a:cs typeface="Consolas" panose="020B0609020204030204" pitchFamily="49" charset="0"/>
                        </a:rPr>
                        <a:t>               </a:t>
                      </a:r>
                      <a:r>
                        <a:rPr lang="en-GB" sz="1600" dirty="0">
                          <a:solidFill>
                            <a:schemeClr val="accent1">
                              <a:lumMod val="75000"/>
                            </a:schemeClr>
                          </a:solidFill>
                          <a:effectLst/>
                          <a:latin typeface="Consolas" panose="020B0609020204030204" pitchFamily="49" charset="0"/>
                          <a:cs typeface="Consolas" panose="020B0609020204030204" pitchFamily="49" charset="0"/>
                        </a:rPr>
                        <a:t>port</a:t>
                      </a:r>
                      <a:r>
                        <a:rPr lang="en-GB" sz="1600" dirty="0">
                          <a:effectLst/>
                          <a:latin typeface="Consolas" panose="020B0609020204030204" pitchFamily="49" charset="0"/>
                          <a:cs typeface="Consolas" panose="020B0609020204030204" pitchFamily="49" charset="0"/>
                        </a:rPr>
                        <a:t>: </a:t>
                      </a:r>
                      <a:r>
                        <a:rPr lang="en-GB" sz="1600" dirty="0">
                          <a:solidFill>
                            <a:schemeClr val="accent6">
                              <a:lumMod val="75000"/>
                            </a:schemeClr>
                          </a:solidFill>
                          <a:effectLst/>
                          <a:latin typeface="Consolas" panose="020B0609020204030204" pitchFamily="49" charset="0"/>
                          <a:cs typeface="Consolas" panose="020B0609020204030204" pitchFamily="49" charset="0"/>
                        </a:rPr>
                        <a:t>80</a:t>
                      </a:r>
                      <a:endParaRPr lang="en-GB" sz="1600" dirty="0">
                        <a:solidFill>
                          <a:schemeClr val="accent6">
                            <a:lumMod val="75000"/>
                          </a:schemeClr>
                        </a:solidFill>
                        <a:effectLst/>
                        <a:latin typeface="Consolas" panose="020B0609020204030204" pitchFamily="49" charset="0"/>
                        <a:ea typeface="Times New Roman" panose="02020603050405020304" pitchFamily="18" charset="0"/>
                        <a:cs typeface="Consolas" panose="020B0609020204030204" pitchFamily="49" charset="0"/>
                      </a:endParaRPr>
                    </a:p>
                  </a:txBody>
                  <a:tcPr marL="0" marR="0" marT="0" marB="0"/>
                </a:tc>
                <a:extLst>
                  <a:ext uri="{0D108BD9-81ED-4DB2-BD59-A6C34878D82A}">
                    <a16:rowId xmlns:a16="http://schemas.microsoft.com/office/drawing/2014/main" val="4289200899"/>
                  </a:ext>
                </a:extLst>
              </a:tr>
            </a:tbl>
          </a:graphicData>
        </a:graphic>
      </p:graphicFrame>
    </p:spTree>
    <p:extLst>
      <p:ext uri="{BB962C8B-B14F-4D97-AF65-F5344CB8AC3E}">
        <p14:creationId xmlns:p14="http://schemas.microsoft.com/office/powerpoint/2010/main" val="3805820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CFC3F7CB-FD35-3741-90F8-82A14353BEED}"/>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Monitoring state</a:t>
            </a:r>
          </a:p>
        </p:txBody>
      </p:sp>
      <p:graphicFrame>
        <p:nvGraphicFramePr>
          <p:cNvPr id="4" name="Content Placeholder 3">
            <a:extLst>
              <a:ext uri="{FF2B5EF4-FFF2-40B4-BE49-F238E27FC236}">
                <a16:creationId xmlns:a16="http://schemas.microsoft.com/office/drawing/2014/main" id="{893F3A39-9588-AE4A-9A92-632BE29744E9}"/>
              </a:ext>
            </a:extLst>
          </p:cNvPr>
          <p:cNvGraphicFramePr>
            <a:graphicFrameLocks noGrp="1"/>
          </p:cNvGraphicFramePr>
          <p:nvPr>
            <p:ph idx="1"/>
            <p:extLst>
              <p:ext uri="{D42A27DB-BD31-4B8C-83A1-F6EECF244321}">
                <p14:modId xmlns:p14="http://schemas.microsoft.com/office/powerpoint/2010/main" val="1316272178"/>
              </p:ext>
            </p:extLst>
          </p:nvPr>
        </p:nvGraphicFramePr>
        <p:xfrm>
          <a:off x="5206180" y="2872727"/>
          <a:ext cx="6872749" cy="1112546"/>
        </p:xfrm>
        <a:graphic>
          <a:graphicData uri="http://schemas.openxmlformats.org/drawingml/2006/table">
            <a:tbl>
              <a:tblPr>
                <a:solidFill>
                  <a:schemeClr val="bg1"/>
                </a:solidFill>
                <a:tableStyleId>{5C22544A-7EE6-4342-B048-85BDC9FD1C3A}</a:tableStyleId>
              </a:tblPr>
              <a:tblGrid>
                <a:gridCol w="6872749">
                  <a:extLst>
                    <a:ext uri="{9D8B030D-6E8A-4147-A177-3AD203B41FA5}">
                      <a16:colId xmlns:a16="http://schemas.microsoft.com/office/drawing/2014/main" val="1560264012"/>
                    </a:ext>
                  </a:extLst>
                </a:gridCol>
              </a:tblGrid>
              <a:tr h="1112546">
                <a:tc>
                  <a:txBody>
                    <a:bodyPr/>
                    <a:lstStyle/>
                    <a:p>
                      <a:pPr marL="71755" algn="l">
                        <a:spcBef>
                          <a:spcPts val="600"/>
                        </a:spcBef>
                      </a:pPr>
                      <a:r>
                        <a:rPr lang="en-GB" sz="1350" cap="none" spc="0" dirty="0">
                          <a:solidFill>
                            <a:schemeClr val="tx1"/>
                          </a:solidFill>
                          <a:effectLst/>
                          <a:latin typeface="Consolas" panose="020B0609020204030204" pitchFamily="49" charset="0"/>
                          <a:cs typeface="Consolas" panose="020B0609020204030204" pitchFamily="49" charset="0"/>
                        </a:rPr>
                        <a:t>$ kubectl get pods -l app=nginx</a:t>
                      </a:r>
                    </a:p>
                    <a:p>
                      <a:pPr marL="71755" algn="l"/>
                      <a:r>
                        <a:rPr lang="en-GB" sz="1350" cap="none" spc="0" dirty="0">
                          <a:solidFill>
                            <a:schemeClr val="tx1"/>
                          </a:solidFill>
                          <a:effectLst/>
                          <a:latin typeface="Consolas" panose="020B0609020204030204" pitchFamily="49" charset="0"/>
                          <a:cs typeface="Consolas" panose="020B0609020204030204" pitchFamily="49" charset="0"/>
                        </a:rPr>
                        <a:t>NAME                                READY   STATUS    RESTARTS   AGE</a:t>
                      </a:r>
                    </a:p>
                    <a:p>
                      <a:pPr marL="71755" algn="l"/>
                      <a:r>
                        <a:rPr lang="en-GB" sz="1350" cap="none" spc="0" dirty="0">
                          <a:solidFill>
                            <a:schemeClr val="tx1"/>
                          </a:solidFill>
                          <a:effectLst/>
                          <a:latin typeface="Consolas" panose="020B0609020204030204" pitchFamily="49" charset="0"/>
                          <a:cs typeface="Consolas" panose="020B0609020204030204" pitchFamily="49" charset="0"/>
                        </a:rPr>
                        <a:t>nginx-deployment-66b6c48dd5-5lvqh   1/1     Running   0          30m</a:t>
                      </a:r>
                    </a:p>
                    <a:p>
                      <a:pPr marL="71755" algn="l"/>
                      <a:r>
                        <a:rPr lang="en-GB" sz="1350" cap="none" spc="0" dirty="0">
                          <a:solidFill>
                            <a:schemeClr val="tx1"/>
                          </a:solidFill>
                          <a:effectLst/>
                          <a:latin typeface="Consolas" panose="020B0609020204030204" pitchFamily="49" charset="0"/>
                          <a:cs typeface="Consolas" panose="020B0609020204030204" pitchFamily="49" charset="0"/>
                        </a:rPr>
                        <a:t>nginx-deployment-66b6c48dd5-dcgsj   1/1     Running   0          30m</a:t>
                      </a:r>
                      <a:endParaRPr lang="en-GB" sz="1350" cap="none" spc="0" dirty="0">
                        <a:solidFill>
                          <a:schemeClr val="tx1"/>
                        </a:solidFill>
                        <a:effectLst/>
                        <a:latin typeface="Consolas" panose="020B0609020204030204" pitchFamily="49" charset="0"/>
                        <a:ea typeface="Times New Roman" panose="02020603050405020304" pitchFamily="18" charset="0"/>
                        <a:cs typeface="Consolas" panose="020B0609020204030204" pitchFamily="49" charset="0"/>
                      </a:endParaRPr>
                    </a:p>
                  </a:txBody>
                  <a:tcPr marL="162219" marR="0" marT="124784" marB="124784">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094395118"/>
                  </a:ext>
                </a:extLst>
              </a:tr>
            </a:tbl>
          </a:graphicData>
        </a:graphic>
      </p:graphicFrame>
      <p:graphicFrame>
        <p:nvGraphicFramePr>
          <p:cNvPr id="7" name="Content Placeholder 3">
            <a:extLst>
              <a:ext uri="{FF2B5EF4-FFF2-40B4-BE49-F238E27FC236}">
                <a16:creationId xmlns:a16="http://schemas.microsoft.com/office/drawing/2014/main" id="{BFE78789-FB11-7047-B2B7-FEDA11EE3712}"/>
              </a:ext>
            </a:extLst>
          </p:cNvPr>
          <p:cNvGraphicFramePr>
            <a:graphicFrameLocks/>
          </p:cNvGraphicFramePr>
          <p:nvPr>
            <p:extLst>
              <p:ext uri="{D42A27DB-BD31-4B8C-83A1-F6EECF244321}">
                <p14:modId xmlns:p14="http://schemas.microsoft.com/office/powerpoint/2010/main" val="1316272178"/>
              </p:ext>
            </p:extLst>
          </p:nvPr>
        </p:nvGraphicFramePr>
        <p:xfrm>
          <a:off x="5206180" y="2857978"/>
          <a:ext cx="6872749" cy="1112546"/>
        </p:xfrm>
        <a:graphic>
          <a:graphicData uri="http://schemas.openxmlformats.org/drawingml/2006/table">
            <a:tbl>
              <a:tblPr>
                <a:solidFill>
                  <a:schemeClr val="bg1"/>
                </a:solidFill>
                <a:tableStyleId>{5C22544A-7EE6-4342-B048-85BDC9FD1C3A}</a:tableStyleId>
              </a:tblPr>
              <a:tblGrid>
                <a:gridCol w="6872749">
                  <a:extLst>
                    <a:ext uri="{9D8B030D-6E8A-4147-A177-3AD203B41FA5}">
                      <a16:colId xmlns:a16="http://schemas.microsoft.com/office/drawing/2014/main" val="1560264012"/>
                    </a:ext>
                  </a:extLst>
                </a:gridCol>
              </a:tblGrid>
              <a:tr h="1112546">
                <a:tc>
                  <a:txBody>
                    <a:bodyPr/>
                    <a:lstStyle/>
                    <a:p>
                      <a:pPr marL="71755" algn="l">
                        <a:spcBef>
                          <a:spcPts val="600"/>
                        </a:spcBef>
                      </a:pPr>
                      <a:r>
                        <a:rPr lang="en-GB" sz="1350" cap="none" spc="0" dirty="0">
                          <a:solidFill>
                            <a:schemeClr val="tx1"/>
                          </a:solidFill>
                          <a:effectLst/>
                          <a:latin typeface="Consolas" panose="020B0609020204030204" pitchFamily="49" charset="0"/>
                          <a:cs typeface="Consolas" panose="020B0609020204030204" pitchFamily="49" charset="0"/>
                        </a:rPr>
                        <a:t>$ kubectl get pods -l app=nginx</a:t>
                      </a:r>
                    </a:p>
                    <a:p>
                      <a:pPr marL="71755" algn="l"/>
                      <a:r>
                        <a:rPr lang="en-GB" sz="1350" cap="none" spc="0" dirty="0">
                          <a:solidFill>
                            <a:schemeClr val="tx1"/>
                          </a:solidFill>
                          <a:effectLst/>
                          <a:latin typeface="Consolas" panose="020B0609020204030204" pitchFamily="49" charset="0"/>
                          <a:cs typeface="Consolas" panose="020B0609020204030204" pitchFamily="49" charset="0"/>
                        </a:rPr>
                        <a:t>NAME                                READY   STATUS    RESTARTS   AGE</a:t>
                      </a:r>
                    </a:p>
                    <a:p>
                      <a:pPr marL="71755" algn="l"/>
                      <a:r>
                        <a:rPr lang="en-GB" sz="1350" cap="none" spc="0" dirty="0">
                          <a:solidFill>
                            <a:schemeClr val="tx1"/>
                          </a:solidFill>
                          <a:effectLst/>
                          <a:latin typeface="Consolas" panose="020B0609020204030204" pitchFamily="49" charset="0"/>
                          <a:cs typeface="Consolas" panose="020B0609020204030204" pitchFamily="49" charset="0"/>
                        </a:rPr>
                        <a:t>nginx-deployment-66b6c48dd5-5lvqh   1/1     Running   0          30m</a:t>
                      </a:r>
                    </a:p>
                    <a:p>
                      <a:pPr marL="71755" algn="l"/>
                      <a:r>
                        <a:rPr lang="en-GB" sz="1350" cap="none" spc="0" dirty="0">
                          <a:solidFill>
                            <a:schemeClr val="tx1"/>
                          </a:solidFill>
                          <a:effectLst/>
                          <a:latin typeface="Consolas" panose="020B0609020204030204" pitchFamily="49" charset="0"/>
                          <a:cs typeface="Consolas" panose="020B0609020204030204" pitchFamily="49" charset="0"/>
                        </a:rPr>
                        <a:t>nginx-deployment-66b6c48dd5-dcgsj   1/1     Running   0          30m</a:t>
                      </a:r>
                      <a:endParaRPr lang="en-GB" sz="1350" cap="none" spc="0" dirty="0">
                        <a:solidFill>
                          <a:schemeClr val="tx1"/>
                        </a:solidFill>
                        <a:effectLst/>
                        <a:latin typeface="Consolas" panose="020B0609020204030204" pitchFamily="49" charset="0"/>
                        <a:ea typeface="Times New Roman" panose="02020603050405020304" pitchFamily="18" charset="0"/>
                        <a:cs typeface="Consolas" panose="020B0609020204030204" pitchFamily="49" charset="0"/>
                      </a:endParaRPr>
                    </a:p>
                  </a:txBody>
                  <a:tcPr marL="162219" marR="0" marT="124784" marB="124784">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094395118"/>
                  </a:ext>
                </a:extLst>
              </a:tr>
            </a:tbl>
          </a:graphicData>
        </a:graphic>
      </p:graphicFrame>
    </p:spTree>
    <p:extLst>
      <p:ext uri="{BB962C8B-B14F-4D97-AF65-F5344CB8AC3E}">
        <p14:creationId xmlns:p14="http://schemas.microsoft.com/office/powerpoint/2010/main" val="4002315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CD4E1B1-8572-CF48-9C02-FF284E881037}"/>
              </a:ext>
            </a:extLst>
          </p:cNvPr>
          <p:cNvGraphicFramePr>
            <a:graphicFrameLocks noGrp="1"/>
          </p:cNvGraphicFramePr>
          <p:nvPr>
            <p:ph idx="1"/>
            <p:extLst>
              <p:ext uri="{D42A27DB-BD31-4B8C-83A1-F6EECF244321}">
                <p14:modId xmlns:p14="http://schemas.microsoft.com/office/powerpoint/2010/main" val="4200578264"/>
              </p:ext>
            </p:extLst>
          </p:nvPr>
        </p:nvGraphicFramePr>
        <p:xfrm>
          <a:off x="132736" y="103240"/>
          <a:ext cx="11931446" cy="6651522"/>
        </p:xfrm>
        <a:graphic>
          <a:graphicData uri="http://schemas.openxmlformats.org/drawingml/2006/table">
            <a:tbl>
              <a:tblPr>
                <a:tableStyleId>{5C22544A-7EE6-4342-B048-85BDC9FD1C3A}</a:tableStyleId>
              </a:tblPr>
              <a:tblGrid>
                <a:gridCol w="11931446">
                  <a:extLst>
                    <a:ext uri="{9D8B030D-6E8A-4147-A177-3AD203B41FA5}">
                      <a16:colId xmlns:a16="http://schemas.microsoft.com/office/drawing/2014/main" val="1616267788"/>
                    </a:ext>
                  </a:extLst>
                </a:gridCol>
              </a:tblGrid>
              <a:tr h="6651522">
                <a:tc>
                  <a:txBody>
                    <a:bodyPr/>
                    <a:lstStyle/>
                    <a:p>
                      <a:pPr marL="71755" algn="l">
                        <a:spcBef>
                          <a:spcPts val="600"/>
                        </a:spcBef>
                      </a:pPr>
                      <a:r>
                        <a:rPr lang="en-GB" sz="1270" dirty="0">
                          <a:effectLst/>
                          <a:latin typeface="Consolas" panose="020B0609020204030204" pitchFamily="49" charset="0"/>
                          <a:cs typeface="Consolas" panose="020B0609020204030204" pitchFamily="49" charset="0"/>
                        </a:rPr>
                        <a:t>$ kubectl describe pod nginx-deployment-679c5d56bf-8gffv</a:t>
                      </a:r>
                    </a:p>
                    <a:p>
                      <a:pPr marL="71755" algn="l"/>
                      <a:r>
                        <a:rPr lang="en-GB" sz="1270" dirty="0">
                          <a:effectLst/>
                          <a:latin typeface="Consolas" panose="020B0609020204030204" pitchFamily="49" charset="0"/>
                          <a:cs typeface="Consolas" panose="020B0609020204030204" pitchFamily="49" charset="0"/>
                        </a:rPr>
                        <a:t>Name:         nginx-deployment-679c5d56bf-8gffv</a:t>
                      </a:r>
                    </a:p>
                    <a:p>
                      <a:pPr marL="71755" algn="l"/>
                      <a:r>
                        <a:rPr lang="en-GB" sz="1270" dirty="0">
                          <a:effectLst/>
                          <a:latin typeface="Consolas" panose="020B0609020204030204" pitchFamily="49" charset="0"/>
                          <a:cs typeface="Consolas" panose="020B0609020204030204" pitchFamily="49" charset="0"/>
                        </a:rPr>
                        <a:t>Namespace:    default</a:t>
                      </a:r>
                    </a:p>
                    <a:p>
                      <a:pPr marL="71755" algn="l"/>
                      <a:r>
                        <a:rPr lang="en-GB" sz="1270" dirty="0">
                          <a:effectLst/>
                          <a:latin typeface="Consolas" panose="020B0609020204030204" pitchFamily="49" charset="0"/>
                          <a:cs typeface="Consolas" panose="020B0609020204030204" pitchFamily="49" charset="0"/>
                        </a:rPr>
                        <a:t>Priority:     0</a:t>
                      </a:r>
                    </a:p>
                    <a:p>
                      <a:pPr marL="71755" algn="l"/>
                      <a:r>
                        <a:rPr lang="en-GB" sz="1270" dirty="0">
                          <a:effectLst/>
                          <a:latin typeface="Consolas" panose="020B0609020204030204" pitchFamily="49" charset="0"/>
                          <a:cs typeface="Consolas" panose="020B0609020204030204" pitchFamily="49" charset="0"/>
                        </a:rPr>
                        <a:t>Node:         node-1/192.168.50.11</a:t>
                      </a:r>
                    </a:p>
                    <a:p>
                      <a:pPr marL="71755" algn="l"/>
                      <a:r>
                        <a:rPr lang="en-GB" sz="1270" dirty="0">
                          <a:effectLst/>
                          <a:latin typeface="Consolas" panose="020B0609020204030204" pitchFamily="49" charset="0"/>
                          <a:cs typeface="Consolas" panose="020B0609020204030204" pitchFamily="49" charset="0"/>
                        </a:rPr>
                        <a:t>Start Time:   Sun, 08 Aug 2021 20:26:33 +0400</a:t>
                      </a:r>
                    </a:p>
                    <a:p>
                      <a:pPr marL="71755" algn="l"/>
                      <a:r>
                        <a:rPr lang="en-GB" sz="1270" dirty="0">
                          <a:effectLst/>
                          <a:latin typeface="Consolas" panose="020B0609020204030204" pitchFamily="49" charset="0"/>
                          <a:cs typeface="Consolas" panose="020B0609020204030204" pitchFamily="49" charset="0"/>
                        </a:rPr>
                        <a:t>Labels:       app=nginx</a:t>
                      </a:r>
                    </a:p>
                    <a:p>
                      <a:pPr marL="71755" algn="l"/>
                      <a:r>
                        <a:rPr lang="en-GB" sz="1270" dirty="0">
                          <a:effectLst/>
                          <a:latin typeface="Consolas" panose="020B0609020204030204" pitchFamily="49" charset="0"/>
                          <a:cs typeface="Consolas" panose="020B0609020204030204" pitchFamily="49" charset="0"/>
                        </a:rPr>
                        <a:t>              pod-template-hash=679c5d56bf</a:t>
                      </a:r>
                    </a:p>
                    <a:p>
                      <a:pPr marL="71755" algn="l"/>
                      <a:r>
                        <a:rPr lang="en-GB" sz="1270" dirty="0">
                          <a:effectLst/>
                          <a:latin typeface="Consolas" panose="020B0609020204030204" pitchFamily="49" charset="0"/>
                          <a:cs typeface="Consolas" panose="020B0609020204030204" pitchFamily="49" charset="0"/>
                        </a:rPr>
                        <a:t>Annotations:  cni.projectcalico.org/containerID: 003697b99dfa64b498f50c3b84bbddaeb3ae100a6f8b9ca98f328737568f78a0</a:t>
                      </a:r>
                    </a:p>
                    <a:p>
                      <a:pPr marL="71755" algn="l"/>
                      <a:r>
                        <a:rPr lang="en-GB" sz="1270" dirty="0">
                          <a:effectLst/>
                          <a:latin typeface="Consolas" panose="020B0609020204030204" pitchFamily="49" charset="0"/>
                          <a:cs typeface="Consolas" panose="020B0609020204030204" pitchFamily="49" charset="0"/>
                        </a:rPr>
                        <a:t>              cni.projectcalico.org/podIP: 192.168.84.132/32</a:t>
                      </a:r>
                    </a:p>
                    <a:p>
                      <a:pPr marL="71755" algn="l"/>
                      <a:r>
                        <a:rPr lang="en-GB" sz="1270" dirty="0">
                          <a:effectLst/>
                          <a:latin typeface="Consolas" panose="020B0609020204030204" pitchFamily="49" charset="0"/>
                          <a:cs typeface="Consolas" panose="020B0609020204030204" pitchFamily="49" charset="0"/>
                        </a:rPr>
                        <a:t>              cni.projectcalico.org/podIPs: 192.168.84.132/32</a:t>
                      </a:r>
                    </a:p>
                    <a:p>
                      <a:pPr marL="71755" algn="l"/>
                      <a:r>
                        <a:rPr lang="en-GB" sz="1270" dirty="0">
                          <a:effectLst/>
                          <a:latin typeface="Consolas" panose="020B0609020204030204" pitchFamily="49" charset="0"/>
                          <a:cs typeface="Consolas" panose="020B0609020204030204" pitchFamily="49" charset="0"/>
                        </a:rPr>
                        <a:t>Status:       Running</a:t>
                      </a:r>
                    </a:p>
                    <a:p>
                      <a:pPr marL="71755" algn="l"/>
                      <a:r>
                        <a:rPr lang="en-GB" sz="1270" dirty="0">
                          <a:effectLst/>
                          <a:latin typeface="Consolas" panose="020B0609020204030204" pitchFamily="49" charset="0"/>
                          <a:cs typeface="Consolas" panose="020B0609020204030204" pitchFamily="49" charset="0"/>
                        </a:rPr>
                        <a:t>IP:           192.168.84.132</a:t>
                      </a:r>
                    </a:p>
                    <a:p>
                      <a:pPr marL="71755" algn="l"/>
                      <a:r>
                        <a:rPr lang="en-GB" sz="1270" dirty="0">
                          <a:effectLst/>
                          <a:latin typeface="Consolas" panose="020B0609020204030204" pitchFamily="49" charset="0"/>
                          <a:cs typeface="Consolas" panose="020B0609020204030204" pitchFamily="49" charset="0"/>
                        </a:rPr>
                        <a:t>IPs:</a:t>
                      </a:r>
                    </a:p>
                    <a:p>
                      <a:pPr marL="71755" algn="l"/>
                      <a:r>
                        <a:rPr lang="en-GB" sz="1270" dirty="0">
                          <a:effectLst/>
                          <a:latin typeface="Consolas" panose="020B0609020204030204" pitchFamily="49" charset="0"/>
                          <a:cs typeface="Consolas" panose="020B0609020204030204" pitchFamily="49" charset="0"/>
                        </a:rPr>
                        <a:t>  IP:           192.168.84.132</a:t>
                      </a:r>
                    </a:p>
                    <a:p>
                      <a:pPr marL="71755" algn="l"/>
                      <a:r>
                        <a:rPr lang="en-GB" sz="1270" dirty="0">
                          <a:effectLst/>
                          <a:latin typeface="Consolas" panose="020B0609020204030204" pitchFamily="49" charset="0"/>
                          <a:cs typeface="Consolas" panose="020B0609020204030204" pitchFamily="49" charset="0"/>
                        </a:rPr>
                        <a:t>Controlled By:  ReplicaSet/nginx-deployment-679c5d56bf</a:t>
                      </a:r>
                    </a:p>
                    <a:p>
                      <a:pPr marL="71755" algn="l"/>
                      <a:r>
                        <a:rPr lang="en-GB" sz="1270" dirty="0">
                          <a:effectLst/>
                          <a:latin typeface="Consolas" panose="020B0609020204030204" pitchFamily="49" charset="0"/>
                          <a:cs typeface="Consolas" panose="020B0609020204030204" pitchFamily="49" charset="0"/>
                        </a:rPr>
                        <a:t>Containers:</a:t>
                      </a:r>
                    </a:p>
                    <a:p>
                      <a:pPr marL="71755" algn="l"/>
                      <a:r>
                        <a:rPr lang="en-GB" sz="1270" dirty="0">
                          <a:effectLst/>
                          <a:latin typeface="Consolas" panose="020B0609020204030204" pitchFamily="49" charset="0"/>
                          <a:cs typeface="Consolas" panose="020B0609020204030204" pitchFamily="49" charset="0"/>
                        </a:rPr>
                        <a:t>  nginx:</a:t>
                      </a:r>
                    </a:p>
                    <a:p>
                      <a:pPr marL="71755" algn="l"/>
                      <a:r>
                        <a:rPr lang="en-GB" sz="1270" dirty="0">
                          <a:effectLst/>
                          <a:latin typeface="Consolas" panose="020B0609020204030204" pitchFamily="49" charset="0"/>
                          <a:cs typeface="Consolas" panose="020B0609020204030204" pitchFamily="49" charset="0"/>
                        </a:rPr>
                        <a:t>…</a:t>
                      </a:r>
                    </a:p>
                    <a:p>
                      <a:pPr marL="71755" algn="l"/>
                      <a:r>
                        <a:rPr lang="en-GB" sz="1270" dirty="0">
                          <a:effectLst/>
                          <a:latin typeface="Consolas" panose="020B0609020204030204" pitchFamily="49" charset="0"/>
                          <a:cs typeface="Consolas" panose="020B0609020204030204" pitchFamily="49" charset="0"/>
                        </a:rPr>
                        <a:t>    State:          Running</a:t>
                      </a:r>
                    </a:p>
                    <a:p>
                      <a:pPr marL="71755" algn="l"/>
                      <a:r>
                        <a:rPr lang="en-GB" sz="1270" dirty="0">
                          <a:effectLst/>
                          <a:latin typeface="Consolas" panose="020B0609020204030204" pitchFamily="49" charset="0"/>
                          <a:cs typeface="Consolas" panose="020B0609020204030204" pitchFamily="49" charset="0"/>
                        </a:rPr>
                        <a:t>      Started:      Sun, 08 Aug 2021 20:28:00 +0400</a:t>
                      </a:r>
                    </a:p>
                    <a:p>
                      <a:pPr marL="71755" algn="l"/>
                      <a:r>
                        <a:rPr lang="en-GB" sz="1270" dirty="0">
                          <a:effectLst/>
                          <a:latin typeface="Consolas" panose="020B0609020204030204" pitchFamily="49" charset="0"/>
                          <a:cs typeface="Consolas" panose="020B0609020204030204" pitchFamily="49" charset="0"/>
                        </a:rPr>
                        <a:t>    Last State:     Terminated</a:t>
                      </a:r>
                    </a:p>
                    <a:p>
                      <a:pPr marL="71755" algn="l"/>
                      <a:r>
                        <a:rPr lang="en-GB" sz="1270" dirty="0">
                          <a:effectLst/>
                          <a:latin typeface="Consolas" panose="020B0609020204030204" pitchFamily="49" charset="0"/>
                          <a:cs typeface="Consolas" panose="020B0609020204030204" pitchFamily="49" charset="0"/>
                        </a:rPr>
                        <a:t>      Reason:       Completed</a:t>
                      </a:r>
                    </a:p>
                    <a:p>
                      <a:pPr marL="71755" algn="l"/>
                      <a:r>
                        <a:rPr lang="en-GB" sz="1270" dirty="0">
                          <a:effectLst/>
                          <a:latin typeface="Consolas" panose="020B0609020204030204" pitchFamily="49" charset="0"/>
                          <a:cs typeface="Consolas" panose="020B0609020204030204" pitchFamily="49" charset="0"/>
                        </a:rPr>
                        <a:t>      Exit Code:    0</a:t>
                      </a:r>
                    </a:p>
                    <a:p>
                      <a:pPr marL="71755" algn="l"/>
                      <a:r>
                        <a:rPr lang="en-GB" sz="1270" dirty="0">
                          <a:effectLst/>
                          <a:latin typeface="Consolas" panose="020B0609020204030204" pitchFamily="49" charset="0"/>
                          <a:cs typeface="Consolas" panose="020B0609020204030204" pitchFamily="49" charset="0"/>
                        </a:rPr>
                        <a:t>      Started:      Sun, 08 Aug 2021 20:26:34 +0400</a:t>
                      </a:r>
                    </a:p>
                    <a:p>
                      <a:pPr marL="71755" algn="l"/>
                      <a:r>
                        <a:rPr lang="en-GB" sz="1270" dirty="0">
                          <a:effectLst/>
                          <a:latin typeface="Consolas" panose="020B0609020204030204" pitchFamily="49" charset="0"/>
                          <a:cs typeface="Consolas" panose="020B0609020204030204" pitchFamily="49" charset="0"/>
                        </a:rPr>
                        <a:t>      Finished:     Sun, 08 Aug 2021 20:28:00 +0400</a:t>
                      </a:r>
                    </a:p>
                    <a:p>
                      <a:pPr marL="71755" algn="l"/>
                      <a:r>
                        <a:rPr lang="en-GB" sz="1270" dirty="0">
                          <a:effectLst/>
                          <a:latin typeface="Consolas" panose="020B0609020204030204" pitchFamily="49" charset="0"/>
                          <a:cs typeface="Consolas" panose="020B0609020204030204" pitchFamily="49" charset="0"/>
                        </a:rPr>
                        <a:t>…</a:t>
                      </a:r>
                    </a:p>
                    <a:p>
                      <a:pPr marL="71755" algn="l"/>
                      <a:r>
                        <a:rPr lang="en-GB" sz="1270" dirty="0">
                          <a:effectLst/>
                          <a:latin typeface="Consolas" panose="020B0609020204030204" pitchFamily="49" charset="0"/>
                          <a:cs typeface="Consolas" panose="020B0609020204030204" pitchFamily="49" charset="0"/>
                        </a:rPr>
                        <a:t>Events:</a:t>
                      </a:r>
                    </a:p>
                    <a:p>
                      <a:pPr marL="71755" algn="l"/>
                      <a:r>
                        <a:rPr lang="en-GB" sz="1270" dirty="0">
                          <a:effectLst/>
                          <a:latin typeface="Consolas" panose="020B0609020204030204" pitchFamily="49" charset="0"/>
                          <a:cs typeface="Consolas" panose="020B0609020204030204" pitchFamily="49" charset="0"/>
                        </a:rPr>
                        <a:t>  Type    Reason     Age                From               Message</a:t>
                      </a:r>
                    </a:p>
                    <a:p>
                      <a:pPr marL="71755" algn="l"/>
                      <a:r>
                        <a:rPr lang="en-GB" sz="1270" dirty="0">
                          <a:effectLst/>
                          <a:latin typeface="Consolas" panose="020B0609020204030204" pitchFamily="49" charset="0"/>
                          <a:cs typeface="Consolas" panose="020B0609020204030204" pitchFamily="49" charset="0"/>
                        </a:rPr>
                        <a:t>  ----    ------     ----               ----               -------</a:t>
                      </a:r>
                    </a:p>
                    <a:p>
                      <a:pPr marL="71755" algn="l"/>
                      <a:r>
                        <a:rPr lang="en-GB" sz="1270" dirty="0">
                          <a:effectLst/>
                          <a:latin typeface="Consolas" panose="020B0609020204030204" pitchFamily="49" charset="0"/>
                          <a:cs typeface="Consolas" panose="020B0609020204030204" pitchFamily="49" charset="0"/>
                        </a:rPr>
                        <a:t>  Normal  Scheduled  99s                default-scheduler  Successfully assigned default/nginx-deployment-679c5d56bf-8gffv to node-1</a:t>
                      </a:r>
                    </a:p>
                    <a:p>
                      <a:pPr marL="71755" algn="l"/>
                      <a:r>
                        <a:rPr lang="en-GB" sz="1270" dirty="0">
                          <a:effectLst/>
                          <a:latin typeface="Consolas" panose="020B0609020204030204" pitchFamily="49" charset="0"/>
                          <a:cs typeface="Consolas" panose="020B0609020204030204" pitchFamily="49" charset="0"/>
                        </a:rPr>
                        <a:t>  Normal  Pulled     12s (x2 over 98s)  kubelet            Container image "nginx:1.14.2" already present on machine</a:t>
                      </a:r>
                    </a:p>
                    <a:p>
                      <a:pPr marL="71755" algn="l"/>
                      <a:r>
                        <a:rPr lang="en-GB" sz="1270" dirty="0">
                          <a:effectLst/>
                          <a:latin typeface="Consolas" panose="020B0609020204030204" pitchFamily="49" charset="0"/>
                          <a:cs typeface="Consolas" panose="020B0609020204030204" pitchFamily="49" charset="0"/>
                        </a:rPr>
                        <a:t>  Normal  Created    12s (x2 over 98s)  kubelet            Created container nginx</a:t>
                      </a:r>
                    </a:p>
                    <a:p>
                      <a:pPr marL="71755" algn="l"/>
                      <a:r>
                        <a:rPr lang="en-GB" sz="1270" dirty="0">
                          <a:effectLst/>
                          <a:latin typeface="Consolas" panose="020B0609020204030204" pitchFamily="49" charset="0"/>
                          <a:cs typeface="Consolas" panose="020B0609020204030204" pitchFamily="49" charset="0"/>
                        </a:rPr>
                        <a:t>  Normal  Started    12s (x2 over 98s)  kubelet            Started container nginx</a:t>
                      </a:r>
                      <a:endParaRPr lang="en-GB" sz="127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endParaRPr>
                    </a:p>
                  </a:txBody>
                  <a:tcPr marL="0" marR="0" marT="0" marB="0"/>
                </a:tc>
                <a:extLst>
                  <a:ext uri="{0D108BD9-81ED-4DB2-BD59-A6C34878D82A}">
                    <a16:rowId xmlns:a16="http://schemas.microsoft.com/office/drawing/2014/main" val="3609673932"/>
                  </a:ext>
                </a:extLst>
              </a:tr>
            </a:tbl>
          </a:graphicData>
        </a:graphic>
      </p:graphicFrame>
    </p:spTree>
    <p:extLst>
      <p:ext uri="{BB962C8B-B14F-4D97-AF65-F5344CB8AC3E}">
        <p14:creationId xmlns:p14="http://schemas.microsoft.com/office/powerpoint/2010/main" val="1625815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9B85EE-F2C7-414B-8C0A-FE4024E2C33C}"/>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Stateful workloads</a:t>
            </a:r>
          </a:p>
        </p:txBody>
      </p:sp>
      <p:graphicFrame>
        <p:nvGraphicFramePr>
          <p:cNvPr id="5" name="Content Placeholder 2">
            <a:extLst>
              <a:ext uri="{FF2B5EF4-FFF2-40B4-BE49-F238E27FC236}">
                <a16:creationId xmlns:a16="http://schemas.microsoft.com/office/drawing/2014/main" id="{5E1EAF0F-DC1C-43F7-8E1E-1D7B113929C8}"/>
              </a:ext>
            </a:extLst>
          </p:cNvPr>
          <p:cNvGraphicFramePr>
            <a:graphicFrameLocks noGrp="1"/>
          </p:cNvGraphicFramePr>
          <p:nvPr>
            <p:ph idx="1"/>
            <p:extLst>
              <p:ext uri="{D42A27DB-BD31-4B8C-83A1-F6EECF244321}">
                <p14:modId xmlns:p14="http://schemas.microsoft.com/office/powerpoint/2010/main" val="241374919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3240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0FA130-570D-094D-9F39-C9B471BD91D7}"/>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Services</a:t>
            </a:r>
          </a:p>
        </p:txBody>
      </p:sp>
      <p:graphicFrame>
        <p:nvGraphicFramePr>
          <p:cNvPr id="5" name="Content Placeholder 2">
            <a:extLst>
              <a:ext uri="{FF2B5EF4-FFF2-40B4-BE49-F238E27FC236}">
                <a16:creationId xmlns:a16="http://schemas.microsoft.com/office/drawing/2014/main" id="{8764DF58-CE90-409E-A5B3-CE64C3F832B9}"/>
              </a:ext>
            </a:extLst>
          </p:cNvPr>
          <p:cNvGraphicFramePr>
            <a:graphicFrameLocks noGrp="1"/>
          </p:cNvGraphicFramePr>
          <p:nvPr>
            <p:ph idx="1"/>
            <p:extLst>
              <p:ext uri="{D42A27DB-BD31-4B8C-83A1-F6EECF244321}">
                <p14:modId xmlns:p14="http://schemas.microsoft.com/office/powerpoint/2010/main" val="332886710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ECEF7FFA-9FD6-AF42-BE4D-85D49B1F7B3D}"/>
              </a:ext>
            </a:extLst>
          </p:cNvPr>
          <p:cNvSpPr txBox="1"/>
          <p:nvPr/>
        </p:nvSpPr>
        <p:spPr>
          <a:xfrm>
            <a:off x="5775942" y="6168365"/>
            <a:ext cx="5648534" cy="307777"/>
          </a:xfrm>
          <a:prstGeom prst="rect">
            <a:avLst/>
          </a:prstGeom>
          <a:noFill/>
        </p:spPr>
        <p:txBody>
          <a:bodyPr wrap="square" rtlCol="0">
            <a:spAutoFit/>
          </a:bodyPr>
          <a:lstStyle/>
          <a:p>
            <a:r>
              <a:rPr lang="en-GB" sz="1400" dirty="0">
                <a:latin typeface="Consolas" panose="020B0609020204030204" pitchFamily="49" charset="0"/>
                <a:cs typeface="Consolas" panose="020B0609020204030204" pitchFamily="49" charset="0"/>
              </a:rPr>
              <a:t>&lt;pod-name&gt;.&lt;service-name&gt;.&lt;namespace&gt;.svc.cluster.local</a:t>
            </a:r>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11559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04DFB2-219D-464D-8EE7-2EBC7B0D5782}"/>
              </a:ext>
            </a:extLst>
          </p:cNvPr>
          <p:cNvSpPr>
            <a:spLocks noGrp="1"/>
          </p:cNvSpPr>
          <p:nvPr>
            <p:ph type="title"/>
          </p:nvPr>
        </p:nvSpPr>
        <p:spPr>
          <a:xfrm>
            <a:off x="524741" y="620392"/>
            <a:ext cx="3808268" cy="5504688"/>
          </a:xfrm>
        </p:spPr>
        <p:txBody>
          <a:bodyPr>
            <a:normAutofit/>
          </a:bodyPr>
          <a:lstStyle/>
          <a:p>
            <a:r>
              <a:rPr lang="en-GB" sz="5100">
                <a:solidFill>
                  <a:schemeClr val="bg1"/>
                </a:solidFill>
              </a:rPr>
              <a:t>Passing configuration</a:t>
            </a:r>
            <a:endParaRPr lang="en-US" sz="5100">
              <a:solidFill>
                <a:schemeClr val="bg1"/>
              </a:solidFill>
            </a:endParaRPr>
          </a:p>
        </p:txBody>
      </p:sp>
      <p:graphicFrame>
        <p:nvGraphicFramePr>
          <p:cNvPr id="5" name="Content Placeholder 2">
            <a:extLst>
              <a:ext uri="{FF2B5EF4-FFF2-40B4-BE49-F238E27FC236}">
                <a16:creationId xmlns:a16="http://schemas.microsoft.com/office/drawing/2014/main" id="{C96C4C07-2F34-4E2F-9462-98C183721F2E}"/>
              </a:ext>
            </a:extLst>
          </p:cNvPr>
          <p:cNvGraphicFramePr>
            <a:graphicFrameLocks noGrp="1"/>
          </p:cNvGraphicFramePr>
          <p:nvPr>
            <p:ph idx="1"/>
            <p:extLst>
              <p:ext uri="{D42A27DB-BD31-4B8C-83A1-F6EECF244321}">
                <p14:modId xmlns:p14="http://schemas.microsoft.com/office/powerpoint/2010/main" val="20841492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289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5EB82-4BC7-2E45-A901-1B4C776C6A5B}"/>
              </a:ext>
            </a:extLst>
          </p:cNvPr>
          <p:cNvSpPr>
            <a:spLocks noGrp="1"/>
          </p:cNvSpPr>
          <p:nvPr>
            <p:ph type="title"/>
          </p:nvPr>
        </p:nvSpPr>
        <p:spPr>
          <a:xfrm>
            <a:off x="648929" y="629266"/>
            <a:ext cx="3505495" cy="1622321"/>
          </a:xfrm>
        </p:spPr>
        <p:txBody>
          <a:bodyPr>
            <a:normAutofit/>
          </a:bodyPr>
          <a:lstStyle/>
          <a:p>
            <a:r>
              <a:rPr lang="en-GB" dirty="0"/>
              <a:t>What is DevOps</a:t>
            </a:r>
          </a:p>
        </p:txBody>
      </p:sp>
      <p:sp>
        <p:nvSpPr>
          <p:cNvPr id="3" name="Content Placeholder 2">
            <a:extLst>
              <a:ext uri="{FF2B5EF4-FFF2-40B4-BE49-F238E27FC236}">
                <a16:creationId xmlns:a16="http://schemas.microsoft.com/office/drawing/2014/main" id="{81E7AF44-2BDA-374F-8716-0D7C96340D48}"/>
              </a:ext>
            </a:extLst>
          </p:cNvPr>
          <p:cNvSpPr>
            <a:spLocks noGrp="1"/>
          </p:cNvSpPr>
          <p:nvPr>
            <p:ph idx="1"/>
          </p:nvPr>
        </p:nvSpPr>
        <p:spPr>
          <a:xfrm>
            <a:off x="648931" y="2438400"/>
            <a:ext cx="3505494" cy="3785419"/>
          </a:xfrm>
        </p:spPr>
        <p:txBody>
          <a:bodyPr>
            <a:normAutofit/>
          </a:bodyPr>
          <a:lstStyle/>
          <a:p>
            <a:r>
              <a:rPr lang="en-GB" sz="2000" dirty="0"/>
              <a:t>Set of practices to test, build and release code in small and frequent steps.</a:t>
            </a:r>
          </a:p>
          <a:p>
            <a:r>
              <a:rPr lang="en-GB" sz="2000" dirty="0"/>
              <a:t>Core practices include:</a:t>
            </a:r>
          </a:p>
          <a:p>
            <a:pPr lvl="1"/>
            <a:r>
              <a:rPr lang="en-GB" sz="1600" dirty="0"/>
              <a:t>Continuous Integration (CI)</a:t>
            </a:r>
          </a:p>
          <a:p>
            <a:pPr lvl="1"/>
            <a:r>
              <a:rPr lang="en-GB" sz="1600" dirty="0"/>
              <a:t>Continuous Delivery/Deployment (CD)</a:t>
            </a:r>
          </a:p>
          <a:p>
            <a:pPr lvl="1"/>
            <a:r>
              <a:rPr lang="en-GB" sz="1600" dirty="0"/>
              <a:t>Infrastructure as Code</a:t>
            </a:r>
            <a:endParaRPr lang="en-GB" sz="2000" dirty="0"/>
          </a:p>
          <a:p>
            <a:r>
              <a:rPr lang="en-GB" sz="2000" dirty="0"/>
              <a:t>What it isn’t</a:t>
            </a:r>
          </a:p>
        </p:txBody>
      </p:sp>
      <p:sp>
        <p:nvSpPr>
          <p:cNvPr id="1029"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1" name="Picture 2" descr="DataOps is NOT Just DevOps for Data | by DataKitchen | data-ops | Medium">
            <a:extLst>
              <a:ext uri="{FF2B5EF4-FFF2-40B4-BE49-F238E27FC236}">
                <a16:creationId xmlns:a16="http://schemas.microsoft.com/office/drawing/2014/main" id="{AF093748-1EE8-1248-BD1E-887E53CC06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719392"/>
            <a:ext cx="6019331" cy="341596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247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F92370-9747-7F49-8486-A26021A09481}"/>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Controlling access</a:t>
            </a:r>
          </a:p>
        </p:txBody>
      </p:sp>
      <p:graphicFrame>
        <p:nvGraphicFramePr>
          <p:cNvPr id="5" name="Content Placeholder 2">
            <a:extLst>
              <a:ext uri="{FF2B5EF4-FFF2-40B4-BE49-F238E27FC236}">
                <a16:creationId xmlns:a16="http://schemas.microsoft.com/office/drawing/2014/main" id="{B5DE6785-7A65-489F-A869-DD28C6DB5BED}"/>
              </a:ext>
            </a:extLst>
          </p:cNvPr>
          <p:cNvGraphicFramePr>
            <a:graphicFrameLocks noGrp="1"/>
          </p:cNvGraphicFramePr>
          <p:nvPr>
            <p:ph idx="1"/>
            <p:extLst>
              <p:ext uri="{D42A27DB-BD31-4B8C-83A1-F6EECF244321}">
                <p14:modId xmlns:p14="http://schemas.microsoft.com/office/powerpoint/2010/main" val="3258445207"/>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8027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CACB72-3535-4C1F-B618-F4CBD214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090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39A1F1-DFE3-B549-A21D-0D01F0EB48B7}"/>
              </a:ext>
            </a:extLst>
          </p:cNvPr>
          <p:cNvSpPr>
            <a:spLocks noGrp="1"/>
          </p:cNvSpPr>
          <p:nvPr>
            <p:ph type="title"/>
          </p:nvPr>
        </p:nvSpPr>
        <p:spPr>
          <a:xfrm>
            <a:off x="593954" y="581891"/>
            <a:ext cx="3771009" cy="3740727"/>
          </a:xfrm>
        </p:spPr>
        <p:txBody>
          <a:bodyPr vert="horz" lIns="91440" tIns="45720" rIns="91440" bIns="45720" rtlCol="0" anchor="b">
            <a:normAutofit/>
          </a:bodyPr>
          <a:lstStyle/>
          <a:p>
            <a:r>
              <a:rPr lang="en-US" sz="5400" kern="1200">
                <a:solidFill>
                  <a:schemeClr val="bg1"/>
                </a:solidFill>
                <a:latin typeface="+mj-lt"/>
                <a:ea typeface="+mj-ea"/>
                <a:cs typeface="+mj-cs"/>
              </a:rPr>
              <a:t>Templating</a:t>
            </a:r>
          </a:p>
        </p:txBody>
      </p:sp>
      <p:sp>
        <p:nvSpPr>
          <p:cNvPr id="3" name="Content Placeholder 2">
            <a:extLst>
              <a:ext uri="{FF2B5EF4-FFF2-40B4-BE49-F238E27FC236}">
                <a16:creationId xmlns:a16="http://schemas.microsoft.com/office/drawing/2014/main" id="{EAF883E8-7A37-8B4D-B90A-BC11A8C8A6E7}"/>
              </a:ext>
            </a:extLst>
          </p:cNvPr>
          <p:cNvSpPr>
            <a:spLocks noGrp="1"/>
          </p:cNvSpPr>
          <p:nvPr>
            <p:ph idx="1"/>
          </p:nvPr>
        </p:nvSpPr>
        <p:spPr>
          <a:xfrm>
            <a:off x="593954" y="4533020"/>
            <a:ext cx="3771009" cy="1612930"/>
          </a:xfrm>
        </p:spPr>
        <p:txBody>
          <a:bodyPr vert="horz" lIns="91440" tIns="45720" rIns="91440" bIns="45720" rtlCol="0">
            <a:normAutofit/>
          </a:bodyPr>
          <a:lstStyle/>
          <a:p>
            <a:pPr marL="0" indent="0">
              <a:buNone/>
            </a:pPr>
            <a:r>
              <a:rPr lang="en-US" sz="2400" kern="1200">
                <a:solidFill>
                  <a:schemeClr val="accent1">
                    <a:lumMod val="20000"/>
                    <a:lumOff val="80000"/>
                  </a:schemeClr>
                </a:solidFill>
                <a:latin typeface="+mn-lt"/>
                <a:ea typeface="+mn-ea"/>
                <a:cs typeface="+mn-cs"/>
              </a:rPr>
              <a:t>Using Helm</a:t>
            </a:r>
          </a:p>
        </p:txBody>
      </p:sp>
      <p:pic>
        <p:nvPicPr>
          <p:cNvPr id="5" name="Picture 4" descr="Logo&#10;&#10;Description automatically generated with low confidence">
            <a:extLst>
              <a:ext uri="{FF2B5EF4-FFF2-40B4-BE49-F238E27FC236}">
                <a16:creationId xmlns:a16="http://schemas.microsoft.com/office/drawing/2014/main" id="{2EA51D80-87DD-1246-B93A-5D1D7B27D54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810515" y="581891"/>
            <a:ext cx="5466686" cy="5564058"/>
          </a:xfrm>
          <a:prstGeom prst="rect">
            <a:avLst/>
          </a:prstGeom>
        </p:spPr>
      </p:pic>
    </p:spTree>
    <p:extLst>
      <p:ext uri="{BB962C8B-B14F-4D97-AF65-F5344CB8AC3E}">
        <p14:creationId xmlns:p14="http://schemas.microsoft.com/office/powerpoint/2010/main" val="3464665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83AC6C6-9B10-6044-9921-1A4ACB02CE55}"/>
              </a:ext>
            </a:extLst>
          </p:cNvPr>
          <p:cNvSpPr>
            <a:spLocks noGrp="1"/>
          </p:cNvSpPr>
          <p:nvPr>
            <p:ph type="title"/>
          </p:nvPr>
        </p:nvSpPr>
        <p:spPr>
          <a:xfrm>
            <a:off x="524741" y="620392"/>
            <a:ext cx="3808268" cy="5504688"/>
          </a:xfrm>
        </p:spPr>
        <p:txBody>
          <a:bodyPr>
            <a:normAutofit/>
          </a:bodyPr>
          <a:lstStyle/>
          <a:p>
            <a:r>
              <a:rPr lang="en-US" sz="5100">
                <a:solidFill>
                  <a:schemeClr val="bg1"/>
                </a:solidFill>
              </a:rPr>
              <a:t>Administering Kubernetes</a:t>
            </a:r>
          </a:p>
        </p:txBody>
      </p:sp>
      <p:graphicFrame>
        <p:nvGraphicFramePr>
          <p:cNvPr id="5" name="Content Placeholder 2">
            <a:extLst>
              <a:ext uri="{FF2B5EF4-FFF2-40B4-BE49-F238E27FC236}">
                <a16:creationId xmlns:a16="http://schemas.microsoft.com/office/drawing/2014/main" id="{028A5048-E549-4A6D-B444-16D211748DD4}"/>
              </a:ext>
            </a:extLst>
          </p:cNvPr>
          <p:cNvGraphicFramePr>
            <a:graphicFrameLocks noGrp="1"/>
          </p:cNvGraphicFramePr>
          <p:nvPr>
            <p:ph idx="1"/>
            <p:extLst>
              <p:ext uri="{D42A27DB-BD31-4B8C-83A1-F6EECF244321}">
                <p14:modId xmlns:p14="http://schemas.microsoft.com/office/powerpoint/2010/main" val="71770797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2920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A46B2C-8816-1240-8D28-995C7D2C2B45}"/>
              </a:ext>
            </a:extLst>
          </p:cNvPr>
          <p:cNvSpPr>
            <a:spLocks noGrp="1"/>
          </p:cNvSpPr>
          <p:nvPr>
            <p:ph type="title"/>
          </p:nvPr>
        </p:nvSpPr>
        <p:spPr>
          <a:xfrm>
            <a:off x="524741" y="620392"/>
            <a:ext cx="3808268" cy="5504688"/>
          </a:xfrm>
        </p:spPr>
        <p:txBody>
          <a:bodyPr>
            <a:normAutofit/>
          </a:bodyPr>
          <a:lstStyle/>
          <a:p>
            <a:r>
              <a:rPr lang="en-US" sz="4200">
                <a:solidFill>
                  <a:schemeClr val="bg1"/>
                </a:solidFill>
              </a:rPr>
              <a:t>Troubleshooting	</a:t>
            </a:r>
          </a:p>
        </p:txBody>
      </p:sp>
      <p:graphicFrame>
        <p:nvGraphicFramePr>
          <p:cNvPr id="5" name="Content Placeholder 2">
            <a:extLst>
              <a:ext uri="{FF2B5EF4-FFF2-40B4-BE49-F238E27FC236}">
                <a16:creationId xmlns:a16="http://schemas.microsoft.com/office/drawing/2014/main" id="{938D594D-82A2-40B7-BD68-5FD93296C260}"/>
              </a:ext>
            </a:extLst>
          </p:cNvPr>
          <p:cNvGraphicFramePr>
            <a:graphicFrameLocks noGrp="1"/>
          </p:cNvGraphicFramePr>
          <p:nvPr>
            <p:ph idx="1"/>
            <p:extLst>
              <p:ext uri="{D42A27DB-BD31-4B8C-83A1-F6EECF244321}">
                <p14:modId xmlns:p14="http://schemas.microsoft.com/office/powerpoint/2010/main" val="353708213"/>
              </p:ext>
            </p:extLst>
          </p:nvPr>
        </p:nvGraphicFramePr>
        <p:xfrm>
          <a:off x="5468389" y="398207"/>
          <a:ext cx="6263640" cy="48817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Table 6">
            <a:extLst>
              <a:ext uri="{FF2B5EF4-FFF2-40B4-BE49-F238E27FC236}">
                <a16:creationId xmlns:a16="http://schemas.microsoft.com/office/drawing/2014/main" id="{AB3A9F31-B4E4-8542-906F-CCB3813C20C2}"/>
              </a:ext>
            </a:extLst>
          </p:cNvPr>
          <p:cNvGraphicFramePr>
            <a:graphicFrameLocks noGrp="1"/>
          </p:cNvGraphicFramePr>
          <p:nvPr>
            <p:extLst>
              <p:ext uri="{D42A27DB-BD31-4B8C-83A1-F6EECF244321}">
                <p14:modId xmlns:p14="http://schemas.microsoft.com/office/powerpoint/2010/main" val="2513605490"/>
              </p:ext>
            </p:extLst>
          </p:nvPr>
        </p:nvGraphicFramePr>
        <p:xfrm>
          <a:off x="5316570" y="5545393"/>
          <a:ext cx="6567278" cy="914400"/>
        </p:xfrm>
        <a:graphic>
          <a:graphicData uri="http://schemas.openxmlformats.org/drawingml/2006/table">
            <a:tbl>
              <a:tblPr>
                <a:tableStyleId>{5C22544A-7EE6-4342-B048-85BDC9FD1C3A}</a:tableStyleId>
              </a:tblPr>
              <a:tblGrid>
                <a:gridCol w="6567278">
                  <a:extLst>
                    <a:ext uri="{9D8B030D-6E8A-4147-A177-3AD203B41FA5}">
                      <a16:colId xmlns:a16="http://schemas.microsoft.com/office/drawing/2014/main" val="826957602"/>
                    </a:ext>
                  </a:extLst>
                </a:gridCol>
              </a:tblGrid>
              <a:tr h="0">
                <a:tc>
                  <a:txBody>
                    <a:bodyPr/>
                    <a:lstStyle/>
                    <a:p>
                      <a:pPr marL="71755" algn="l">
                        <a:spcBef>
                          <a:spcPts val="600"/>
                        </a:spcBef>
                      </a:pPr>
                      <a:r>
                        <a:rPr lang="en-GB" sz="1200" dirty="0">
                          <a:effectLst/>
                          <a:latin typeface="Consolas" panose="020B0609020204030204" pitchFamily="49" charset="0"/>
                          <a:cs typeface="Consolas" panose="020B0609020204030204" pitchFamily="49" charset="0"/>
                        </a:rPr>
                        <a:t># Linux has the `watch` command, it can be installed from Homebrew on macOS:</a:t>
                      </a:r>
                    </a:p>
                    <a:p>
                      <a:pPr marL="71755" algn="l"/>
                      <a:r>
                        <a:rPr lang="en-GB" sz="1200" dirty="0">
                          <a:effectLst/>
                          <a:latin typeface="Consolas" panose="020B0609020204030204" pitchFamily="49" charset="0"/>
                          <a:cs typeface="Consolas" panose="020B0609020204030204" pitchFamily="49" charset="0"/>
                        </a:rPr>
                        <a:t>watch --interval=1 kubectl get pods -o wide --all-namespaces </a:t>
                      </a:r>
                    </a:p>
                    <a:p>
                      <a:pPr marL="71755" algn="l"/>
                      <a:endParaRPr lang="en-GB" sz="1200" dirty="0">
                        <a:effectLst/>
                        <a:latin typeface="Consolas" panose="020B0609020204030204" pitchFamily="49" charset="0"/>
                        <a:cs typeface="Consolas" panose="020B0609020204030204" pitchFamily="49" charset="0"/>
                      </a:endParaRPr>
                    </a:p>
                    <a:p>
                      <a:pPr marL="71755" algn="l"/>
                      <a:r>
                        <a:rPr lang="en-GB" sz="1200" dirty="0">
                          <a:effectLst/>
                          <a:latin typeface="Consolas" panose="020B0609020204030204" pitchFamily="49" charset="0"/>
                          <a:cs typeface="Consolas" panose="020B0609020204030204" pitchFamily="49" charset="0"/>
                        </a:rPr>
                        <a:t># Kubernetes also provides a “watch” mechanism built into its API:</a:t>
                      </a:r>
                    </a:p>
                    <a:p>
                      <a:pPr marL="71755" algn="l"/>
                      <a:r>
                        <a:rPr lang="en-GB" sz="1200" dirty="0">
                          <a:effectLst/>
                          <a:latin typeface="Consolas" panose="020B0609020204030204" pitchFamily="49" charset="0"/>
                          <a:cs typeface="Consolas" panose="020B0609020204030204" pitchFamily="49" charset="0"/>
                        </a:rPr>
                        <a:t>kubectl get pods -o wide --all-namespaces -w</a:t>
                      </a:r>
                      <a:endParaRPr lang="en-GB" sz="12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endParaRPr>
                    </a:p>
                  </a:txBody>
                  <a:tcPr marL="0" marR="0" marT="0" marB="0"/>
                </a:tc>
                <a:extLst>
                  <a:ext uri="{0D108BD9-81ED-4DB2-BD59-A6C34878D82A}">
                    <a16:rowId xmlns:a16="http://schemas.microsoft.com/office/drawing/2014/main" val="199973598"/>
                  </a:ext>
                </a:extLst>
              </a:tr>
            </a:tbl>
          </a:graphicData>
        </a:graphic>
      </p:graphicFrame>
    </p:spTree>
    <p:extLst>
      <p:ext uri="{BB962C8B-B14F-4D97-AF65-F5344CB8AC3E}">
        <p14:creationId xmlns:p14="http://schemas.microsoft.com/office/powerpoint/2010/main" val="2752954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470CA8-5565-2848-AE9F-EFB9EB8C1A8E}"/>
              </a:ext>
            </a:extLst>
          </p:cNvPr>
          <p:cNvSpPr>
            <a:spLocks noGrp="1"/>
          </p:cNvSpPr>
          <p:nvPr>
            <p:ph type="title"/>
          </p:nvPr>
        </p:nvSpPr>
        <p:spPr>
          <a:xfrm>
            <a:off x="838200" y="624568"/>
            <a:ext cx="3766457" cy="5412920"/>
          </a:xfrm>
        </p:spPr>
        <p:txBody>
          <a:bodyPr>
            <a:normAutofit/>
          </a:bodyPr>
          <a:lstStyle/>
          <a:p>
            <a:r>
              <a:rPr lang="en-US">
                <a:solidFill>
                  <a:srgbClr val="FFFFFF"/>
                </a:solidFill>
              </a:rPr>
              <a:t>Resources</a:t>
            </a:r>
          </a:p>
        </p:txBody>
      </p:sp>
      <p:sp>
        <p:nvSpPr>
          <p:cNvPr id="3" name="Content Placeholder 2">
            <a:extLst>
              <a:ext uri="{FF2B5EF4-FFF2-40B4-BE49-F238E27FC236}">
                <a16:creationId xmlns:a16="http://schemas.microsoft.com/office/drawing/2014/main" id="{6EB897C6-DED0-8C47-B90B-AA41847F37EE}"/>
              </a:ext>
            </a:extLst>
          </p:cNvPr>
          <p:cNvSpPr>
            <a:spLocks noGrp="1"/>
          </p:cNvSpPr>
          <p:nvPr>
            <p:ph idx="1"/>
          </p:nvPr>
        </p:nvSpPr>
        <p:spPr>
          <a:xfrm>
            <a:off x="5294671" y="624568"/>
            <a:ext cx="6784257" cy="5412920"/>
          </a:xfrm>
        </p:spPr>
        <p:txBody>
          <a:bodyPr anchor="ctr">
            <a:normAutofit/>
          </a:bodyPr>
          <a:lstStyle/>
          <a:p>
            <a:r>
              <a:rPr lang="en-GB" sz="2000" dirty="0"/>
              <a:t>Built-in API documentation, e.g., </a:t>
            </a:r>
            <a:r>
              <a:rPr lang="en-GB" sz="2000" dirty="0">
                <a:highlight>
                  <a:srgbClr val="C0C0C0"/>
                </a:highlight>
                <a:latin typeface="Consolas" panose="020B0609020204030204" pitchFamily="49" charset="0"/>
                <a:cs typeface="Consolas" panose="020B0609020204030204" pitchFamily="49" charset="0"/>
              </a:rPr>
              <a:t>kubectl explain pod.spec.tolerations</a:t>
            </a:r>
          </a:p>
          <a:p>
            <a:r>
              <a:rPr lang="en-GB" sz="2000" dirty="0"/>
              <a:t>Kubernetes documentation: </a:t>
            </a:r>
            <a:r>
              <a:rPr lang="en-GB" sz="2000" dirty="0">
                <a:hlinkClick r:id="rId3"/>
              </a:rPr>
              <a:t>https://kubernetes.io/docs</a:t>
            </a:r>
            <a:endParaRPr lang="en-GB" sz="2000" dirty="0"/>
          </a:p>
          <a:p>
            <a:r>
              <a:rPr lang="en-GB" sz="2000" dirty="0"/>
              <a:t>Kubernetes GitHub issue tracker: </a:t>
            </a:r>
            <a:r>
              <a:rPr lang="en-GB" sz="2000" u="sng" dirty="0">
                <a:hlinkClick r:id="rId4"/>
              </a:rPr>
              <a:t>https://github.com/kubernetes/kubernetes/issues</a:t>
            </a:r>
            <a:r>
              <a:rPr lang="en-GB" sz="2000" dirty="0">
                <a:effectLst/>
              </a:rPr>
              <a:t> </a:t>
            </a:r>
          </a:p>
          <a:p>
            <a:r>
              <a:rPr lang="en-GB" sz="2000" dirty="0"/>
              <a:t>Blogs and other third parties, e.g., </a:t>
            </a:r>
            <a:r>
              <a:rPr lang="en-GB" sz="2000" u="sng" dirty="0">
                <a:hlinkClick r:id="rId5"/>
              </a:rPr>
              <a:t>https://learnk8s.io</a:t>
            </a:r>
            <a:endParaRPr lang="en-GB" sz="2000" u="sng" dirty="0"/>
          </a:p>
          <a:p>
            <a:r>
              <a:rPr lang="en-GB" sz="2000" dirty="0"/>
              <a:t>The Cloud Native Computing Foundation Landscape: </a:t>
            </a:r>
            <a:r>
              <a:rPr lang="en-GB" sz="2000" u="sng" dirty="0">
                <a:hlinkClick r:id="rId6"/>
              </a:rPr>
              <a:t>https://landscape.cncf.io</a:t>
            </a:r>
            <a:endParaRPr lang="en-GB" sz="2000" dirty="0"/>
          </a:p>
          <a:p>
            <a:r>
              <a:rPr lang="en-GB" sz="2000" dirty="0"/>
              <a:t>Dockerfile reference: </a:t>
            </a:r>
            <a:r>
              <a:rPr lang="en-GB" sz="2000" u="sng" dirty="0">
                <a:hlinkClick r:id="rId7"/>
              </a:rPr>
              <a:t>https://docs.docker.com/engine/reference/builder/</a:t>
            </a:r>
            <a:endParaRPr lang="en-GB" sz="2000" dirty="0"/>
          </a:p>
          <a:p>
            <a:r>
              <a:rPr lang="en-GB" sz="2000" dirty="0"/>
              <a:t>Kubernetes release notes: </a:t>
            </a:r>
            <a:r>
              <a:rPr lang="en-GB" sz="2000" u="sng" dirty="0">
                <a:hlinkClick r:id="rId8"/>
              </a:rPr>
              <a:t>https://kubernetes.io/releases/notes/</a:t>
            </a:r>
            <a:endParaRPr lang="en-GB" sz="2000" dirty="0"/>
          </a:p>
          <a:p>
            <a:r>
              <a:rPr lang="en-GB" sz="2000" dirty="0"/>
              <a:t>Your favourite search engine</a:t>
            </a:r>
          </a:p>
        </p:txBody>
      </p:sp>
    </p:spTree>
    <p:extLst>
      <p:ext uri="{BB962C8B-B14F-4D97-AF65-F5344CB8AC3E}">
        <p14:creationId xmlns:p14="http://schemas.microsoft.com/office/powerpoint/2010/main" val="1131723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2CE5F-0F29-294E-BEF1-9AF6CF84C2C2}"/>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Questions</a:t>
            </a:r>
          </a:p>
        </p:txBody>
      </p:sp>
      <p:pic>
        <p:nvPicPr>
          <p:cNvPr id="7" name="Graphic 6" descr="Help Thin">
            <a:extLst>
              <a:ext uri="{FF2B5EF4-FFF2-40B4-BE49-F238E27FC236}">
                <a16:creationId xmlns:a16="http://schemas.microsoft.com/office/drawing/2014/main" id="{1ED2A741-D8A7-41A2-8978-B3D8EABCB4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35446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1E10B2-561B-F144-82E8-84331DF9C3C7}"/>
              </a:ext>
            </a:extLst>
          </p:cNvPr>
          <p:cNvSpPr>
            <a:spLocks noGrp="1"/>
          </p:cNvSpPr>
          <p:nvPr>
            <p:ph type="title"/>
          </p:nvPr>
        </p:nvSpPr>
        <p:spPr>
          <a:xfrm>
            <a:off x="838200" y="556995"/>
            <a:ext cx="10515600" cy="1133693"/>
          </a:xfrm>
        </p:spPr>
        <p:txBody>
          <a:bodyPr>
            <a:normAutofit/>
          </a:bodyPr>
          <a:lstStyle/>
          <a:p>
            <a:r>
              <a:rPr lang="en-GB" sz="5200"/>
              <a:t>Key points</a:t>
            </a:r>
          </a:p>
        </p:txBody>
      </p:sp>
      <p:graphicFrame>
        <p:nvGraphicFramePr>
          <p:cNvPr id="5" name="Content Placeholder 2">
            <a:extLst>
              <a:ext uri="{FF2B5EF4-FFF2-40B4-BE49-F238E27FC236}">
                <a16:creationId xmlns:a16="http://schemas.microsoft.com/office/drawing/2014/main" id="{B78218E6-247A-4A74-B347-EB75B306173B}"/>
              </a:ext>
            </a:extLst>
          </p:cNvPr>
          <p:cNvGraphicFramePr>
            <a:graphicFrameLocks noGrp="1"/>
          </p:cNvGraphicFramePr>
          <p:nvPr>
            <p:ph idx="1"/>
            <p:extLst>
              <p:ext uri="{D42A27DB-BD31-4B8C-83A1-F6EECF244321}">
                <p14:modId xmlns:p14="http://schemas.microsoft.com/office/powerpoint/2010/main" val="21050864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226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4"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5"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6"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A0ED9269-7CE1-0F4E-95AB-30C92BE61A71}"/>
              </a:ext>
            </a:extLst>
          </p:cNvPr>
          <p:cNvSpPr>
            <a:spLocks noGrp="1"/>
          </p:cNvSpPr>
          <p:nvPr>
            <p:ph type="ctrTitle"/>
          </p:nvPr>
        </p:nvSpPr>
        <p:spPr>
          <a:xfrm>
            <a:off x="1256713" y="5581442"/>
            <a:ext cx="9435152" cy="789673"/>
          </a:xfrm>
        </p:spPr>
        <p:txBody>
          <a:bodyPr anchor="ctr">
            <a:normAutofit/>
          </a:bodyPr>
          <a:lstStyle/>
          <a:p>
            <a:r>
              <a:rPr lang="en-US" sz="4000" b="1" dirty="0">
                <a:solidFill>
                  <a:schemeClr val="bg1"/>
                </a:solidFill>
              </a:rPr>
              <a:t>Intro to Kubernetes</a:t>
            </a:r>
          </a:p>
        </p:txBody>
      </p:sp>
      <p:sp>
        <p:nvSpPr>
          <p:cNvPr id="94" name="Freeform: Shape 93">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026" name="Picture 2">
            <a:extLst>
              <a:ext uri="{FF2B5EF4-FFF2-40B4-BE49-F238E27FC236}">
                <a16:creationId xmlns:a16="http://schemas.microsoft.com/office/drawing/2014/main" id="{CA30B5E4-E04F-804D-A95B-4ED355647D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1590591"/>
            <a:ext cx="10914060" cy="1937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837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09D63A-DE2E-E041-8BBA-AD3C08C83C2A}"/>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rPr>
              <a:t>Structure of this section</a:t>
            </a:r>
          </a:p>
        </p:txBody>
      </p:sp>
      <p:graphicFrame>
        <p:nvGraphicFramePr>
          <p:cNvPr id="7" name="Content Placeholder 2">
            <a:extLst>
              <a:ext uri="{FF2B5EF4-FFF2-40B4-BE49-F238E27FC236}">
                <a16:creationId xmlns:a16="http://schemas.microsoft.com/office/drawing/2014/main" id="{3AF9E254-2BED-4FC1-91B7-41B8C47B7643}"/>
              </a:ext>
            </a:extLst>
          </p:cNvPr>
          <p:cNvGraphicFramePr>
            <a:graphicFrameLocks noGrp="1"/>
          </p:cNvGraphicFramePr>
          <p:nvPr>
            <p:ph idx="1"/>
            <p:extLst>
              <p:ext uri="{D42A27DB-BD31-4B8C-83A1-F6EECF244321}">
                <p14:modId xmlns:p14="http://schemas.microsoft.com/office/powerpoint/2010/main" val="28543292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6019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E446A6-4D12-C840-8F3D-31655D0926F4}"/>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rPr>
              <a:t>Basic definitions</a:t>
            </a:r>
          </a:p>
        </p:txBody>
      </p:sp>
      <p:graphicFrame>
        <p:nvGraphicFramePr>
          <p:cNvPr id="18" name="Content Placeholder 2">
            <a:extLst>
              <a:ext uri="{FF2B5EF4-FFF2-40B4-BE49-F238E27FC236}">
                <a16:creationId xmlns:a16="http://schemas.microsoft.com/office/drawing/2014/main" id="{8EC8FBCB-B37D-4CF4-9B0C-B35979EBC0BF}"/>
              </a:ext>
            </a:extLst>
          </p:cNvPr>
          <p:cNvGraphicFramePr>
            <a:graphicFrameLocks noGrp="1"/>
          </p:cNvGraphicFramePr>
          <p:nvPr>
            <p:ph idx="1"/>
            <p:extLst>
              <p:ext uri="{D42A27DB-BD31-4B8C-83A1-F6EECF244321}">
                <p14:modId xmlns:p14="http://schemas.microsoft.com/office/powerpoint/2010/main" val="405170273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830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E7DFA4-4E35-3946-B754-B83F4180B740}"/>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Foreword: Containers</a:t>
            </a:r>
          </a:p>
        </p:txBody>
      </p:sp>
      <p:graphicFrame>
        <p:nvGraphicFramePr>
          <p:cNvPr id="5" name="Content Placeholder 2">
            <a:extLst>
              <a:ext uri="{FF2B5EF4-FFF2-40B4-BE49-F238E27FC236}">
                <a16:creationId xmlns:a16="http://schemas.microsoft.com/office/drawing/2014/main" id="{98DF3767-3775-4478-A6B1-0BFF64C58A06}"/>
              </a:ext>
            </a:extLst>
          </p:cNvPr>
          <p:cNvGraphicFramePr>
            <a:graphicFrameLocks noGrp="1"/>
          </p:cNvGraphicFramePr>
          <p:nvPr>
            <p:ph idx="1"/>
            <p:extLst>
              <p:ext uri="{D42A27DB-BD31-4B8C-83A1-F6EECF244321}">
                <p14:modId xmlns:p14="http://schemas.microsoft.com/office/powerpoint/2010/main" val="49328720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713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ACB72-3535-4C1F-B618-F4CBD214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090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18C2DD-BF50-1247-9DFF-F7E66C052A94}"/>
              </a:ext>
            </a:extLst>
          </p:cNvPr>
          <p:cNvSpPr>
            <a:spLocks noGrp="1"/>
          </p:cNvSpPr>
          <p:nvPr>
            <p:ph type="title"/>
          </p:nvPr>
        </p:nvSpPr>
        <p:spPr>
          <a:xfrm>
            <a:off x="593954" y="581891"/>
            <a:ext cx="3771009" cy="3740727"/>
          </a:xfrm>
        </p:spPr>
        <p:txBody>
          <a:bodyPr vert="horz" lIns="91440" tIns="45720" rIns="91440" bIns="45720" rtlCol="0" anchor="b">
            <a:normAutofit/>
          </a:bodyPr>
          <a:lstStyle/>
          <a:p>
            <a:r>
              <a:rPr lang="en-US" sz="5400" kern="1200">
                <a:solidFill>
                  <a:schemeClr val="bg1"/>
                </a:solidFill>
                <a:latin typeface="+mj-lt"/>
                <a:ea typeface="+mj-ea"/>
                <a:cs typeface="+mj-cs"/>
              </a:rPr>
              <a:t>Foreword: Containers vs VMs</a:t>
            </a:r>
          </a:p>
        </p:txBody>
      </p:sp>
      <p:pic>
        <p:nvPicPr>
          <p:cNvPr id="4" name="Graphic 1">
            <a:extLst>
              <a:ext uri="{FF2B5EF4-FFF2-40B4-BE49-F238E27FC236}">
                <a16:creationId xmlns:a16="http://schemas.microsoft.com/office/drawing/2014/main" id="{0D351B94-0C0E-5541-922A-0E59EDBB061D}"/>
              </a:ext>
            </a:extLst>
          </p:cNvPr>
          <p:cNvPicPr>
            <a:picLocks noGrp="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09899" y="581891"/>
            <a:ext cx="5467918" cy="5564058"/>
          </a:xfrm>
          <a:prstGeom prst="rect">
            <a:avLst/>
          </a:prstGeom>
        </p:spPr>
      </p:pic>
    </p:spTree>
    <p:extLst>
      <p:ext uri="{BB962C8B-B14F-4D97-AF65-F5344CB8AC3E}">
        <p14:creationId xmlns:p14="http://schemas.microsoft.com/office/powerpoint/2010/main" val="826685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5673</TotalTime>
  <Words>14204</Words>
  <Application>Microsoft Macintosh PowerPoint</Application>
  <PresentationFormat>Widescreen</PresentationFormat>
  <Paragraphs>590</Paragraphs>
  <Slides>35</Slides>
  <Notes>33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35</vt:i4>
      </vt:variant>
    </vt:vector>
  </HeadingPairs>
  <TitlesOfParts>
    <vt:vector size="42" baseType="lpstr">
      <vt:lpstr>Arial</vt:lpstr>
      <vt:lpstr>Calibri</vt:lpstr>
      <vt:lpstr>Calibri Light</vt:lpstr>
      <vt:lpstr>Consolas</vt:lpstr>
      <vt:lpstr>Open Sans</vt:lpstr>
      <vt:lpstr>Office Theme</vt:lpstr>
      <vt:lpstr>Custom Design</vt:lpstr>
      <vt:lpstr>Hello!</vt:lpstr>
      <vt:lpstr>Who am I?</vt:lpstr>
      <vt:lpstr>What is DevOps</vt:lpstr>
      <vt:lpstr>Key points</vt:lpstr>
      <vt:lpstr>Intro to Kubernetes</vt:lpstr>
      <vt:lpstr>Structure of this section</vt:lpstr>
      <vt:lpstr>Basic definitions</vt:lpstr>
      <vt:lpstr>Foreword: Containers</vt:lpstr>
      <vt:lpstr>Foreword: Containers vs VMs</vt:lpstr>
      <vt:lpstr>Foreword: Containers vs VMs</vt:lpstr>
      <vt:lpstr>Side note: Unikernels</vt:lpstr>
      <vt:lpstr>Foreword: Container runtimes</vt:lpstr>
      <vt:lpstr>What Kubernetes is</vt:lpstr>
      <vt:lpstr>What Kubernetes is not</vt:lpstr>
      <vt:lpstr>Downsides to using Kubernetes</vt:lpstr>
      <vt:lpstr>How Kubernetes works</vt:lpstr>
      <vt:lpstr>Pods</vt:lpstr>
      <vt:lpstr>Workload objects</vt:lpstr>
      <vt:lpstr>Networking</vt:lpstr>
      <vt:lpstr>Storage</vt:lpstr>
      <vt:lpstr>Setting up Kubernetes clusters</vt:lpstr>
      <vt:lpstr>Setting up Kubernetes clusters</vt:lpstr>
      <vt:lpstr>Using Kubernetes clusters</vt:lpstr>
      <vt:lpstr>PowerPoint Presentation</vt:lpstr>
      <vt:lpstr>Monitoring state</vt:lpstr>
      <vt:lpstr>PowerPoint Presentation</vt:lpstr>
      <vt:lpstr>Stateful workloads</vt:lpstr>
      <vt:lpstr>Services</vt:lpstr>
      <vt:lpstr>Passing configuration</vt:lpstr>
      <vt:lpstr>Controlling access</vt:lpstr>
      <vt:lpstr>Templating</vt:lpstr>
      <vt:lpstr>Administering Kubernetes</vt:lpstr>
      <vt:lpstr>Troubleshooting </vt:lpstr>
      <vt:lpstr>Resources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Kubernetes</dc:title>
  <dc:creator>Anton Chernev</dc:creator>
  <cp:lastModifiedBy>Anton Chernev</cp:lastModifiedBy>
  <cp:revision>1</cp:revision>
  <dcterms:created xsi:type="dcterms:W3CDTF">2021-08-13T16:32:21Z</dcterms:created>
  <dcterms:modified xsi:type="dcterms:W3CDTF">2021-08-21T19:01:32Z</dcterms:modified>
</cp:coreProperties>
</file>