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6161"/>
    <a:srgbClr val="8F77AD"/>
    <a:srgbClr val="FAC090"/>
    <a:srgbClr val="647D33"/>
    <a:srgbClr val="EAEAEA"/>
    <a:srgbClr val="984807"/>
    <a:srgbClr val="6DBCD1"/>
    <a:srgbClr val="FF57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CFE1-1403-490A-81CF-92C5A69D2F8C}" type="datetimeFigureOut">
              <a:rPr lang="en-US" smtClean="0"/>
              <a:pPr/>
              <a:t>10/2/2014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A25C-23EF-4E9B-B406-78356F8C83F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7091574" y="285728"/>
            <a:ext cx="1785950" cy="5572164"/>
          </a:xfrm>
          <a:prstGeom prst="rect">
            <a:avLst/>
          </a:prstGeom>
          <a:solidFill>
            <a:srgbClr val="EAEAEA">
              <a:alpha val="76078"/>
            </a:srgb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447840" y="590362"/>
            <a:ext cx="1143008" cy="1143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null</a:t>
            </a:r>
            <a:endParaRPr lang="en-CA" sz="2000" dirty="0"/>
          </a:p>
        </p:txBody>
      </p:sp>
      <p:sp>
        <p:nvSpPr>
          <p:cNvPr id="24" name="Rectangle 23"/>
          <p:cNvSpPr/>
          <p:nvPr/>
        </p:nvSpPr>
        <p:spPr>
          <a:xfrm>
            <a:off x="2127048" y="590362"/>
            <a:ext cx="1143008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Object</a:t>
            </a:r>
          </a:p>
          <a:p>
            <a:pPr algn="ctr"/>
            <a:r>
              <a:rPr lang="en-CA" dirty="0" smtClean="0"/>
              <a:t>prototype</a:t>
            </a:r>
          </a:p>
          <a:p>
            <a:pPr algn="ctr"/>
            <a:endParaRPr lang="en-CA" sz="2000" dirty="0"/>
          </a:p>
        </p:txBody>
      </p:sp>
      <p:sp>
        <p:nvSpPr>
          <p:cNvPr id="25" name="Rectangle 24"/>
          <p:cNvSpPr/>
          <p:nvPr/>
        </p:nvSpPr>
        <p:spPr>
          <a:xfrm>
            <a:off x="2127048" y="1376180"/>
            <a:ext cx="500066" cy="3571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27" name="Rectangle 26"/>
          <p:cNvSpPr/>
          <p:nvPr/>
        </p:nvSpPr>
        <p:spPr>
          <a:xfrm>
            <a:off x="2127048" y="2000240"/>
            <a:ext cx="1143008" cy="114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Object</a:t>
            </a:r>
          </a:p>
          <a:p>
            <a:pPr algn="ctr"/>
            <a:r>
              <a:rPr lang="en-CA" dirty="0" smtClean="0"/>
              <a:t>function</a:t>
            </a:r>
          </a:p>
          <a:p>
            <a:pPr algn="ctr"/>
            <a:endParaRPr lang="en-CA" sz="2000" dirty="0"/>
          </a:p>
        </p:txBody>
      </p:sp>
      <p:sp>
        <p:nvSpPr>
          <p:cNvPr id="28" name="Rectangle 27"/>
          <p:cNvSpPr/>
          <p:nvPr/>
        </p:nvSpPr>
        <p:spPr>
          <a:xfrm>
            <a:off x="2127048" y="2786058"/>
            <a:ext cx="50006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29" name="Rectangle 28"/>
          <p:cNvSpPr/>
          <p:nvPr/>
        </p:nvSpPr>
        <p:spPr>
          <a:xfrm>
            <a:off x="2768394" y="2786058"/>
            <a:ext cx="500066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</a:t>
            </a:r>
            <a:endParaRPr lang="en-CA" sz="1600" dirty="0"/>
          </a:p>
        </p:txBody>
      </p:sp>
      <p:sp>
        <p:nvSpPr>
          <p:cNvPr id="30" name="Rectangle 29"/>
          <p:cNvSpPr/>
          <p:nvPr/>
        </p:nvSpPr>
        <p:spPr>
          <a:xfrm>
            <a:off x="3788173" y="2000240"/>
            <a:ext cx="1143008" cy="114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Function</a:t>
            </a:r>
          </a:p>
          <a:p>
            <a:pPr algn="ctr"/>
            <a:r>
              <a:rPr lang="en-CA" dirty="0" smtClean="0"/>
              <a:t>function</a:t>
            </a:r>
          </a:p>
          <a:p>
            <a:pPr algn="ctr"/>
            <a:endParaRPr lang="en-CA" sz="2000" dirty="0"/>
          </a:p>
        </p:txBody>
      </p:sp>
      <p:sp>
        <p:nvSpPr>
          <p:cNvPr id="31" name="Rectangle 30"/>
          <p:cNvSpPr/>
          <p:nvPr/>
        </p:nvSpPr>
        <p:spPr>
          <a:xfrm>
            <a:off x="3788173" y="2786058"/>
            <a:ext cx="50006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32" name="Rectangle 31"/>
          <p:cNvSpPr/>
          <p:nvPr/>
        </p:nvSpPr>
        <p:spPr>
          <a:xfrm>
            <a:off x="4429519" y="2786058"/>
            <a:ext cx="50006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</a:t>
            </a:r>
            <a:endParaRPr lang="en-CA" sz="1600" dirty="0"/>
          </a:p>
        </p:txBody>
      </p:sp>
      <p:sp>
        <p:nvSpPr>
          <p:cNvPr id="33" name="Rectangle 32"/>
          <p:cNvSpPr/>
          <p:nvPr/>
        </p:nvSpPr>
        <p:spPr>
          <a:xfrm>
            <a:off x="3805426" y="590362"/>
            <a:ext cx="1143008" cy="1143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Function</a:t>
            </a:r>
          </a:p>
          <a:p>
            <a:pPr algn="ctr"/>
            <a:r>
              <a:rPr lang="en-CA" dirty="0" smtClean="0"/>
              <a:t>prototype</a:t>
            </a:r>
          </a:p>
          <a:p>
            <a:pPr algn="ctr"/>
            <a:endParaRPr lang="en-CA" sz="2000" dirty="0"/>
          </a:p>
        </p:txBody>
      </p:sp>
      <p:sp>
        <p:nvSpPr>
          <p:cNvPr id="34" name="Rectangle 33"/>
          <p:cNvSpPr/>
          <p:nvPr/>
        </p:nvSpPr>
        <p:spPr>
          <a:xfrm>
            <a:off x="3805426" y="1376180"/>
            <a:ext cx="500066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35" name="Rectangle 34"/>
          <p:cNvSpPr/>
          <p:nvPr/>
        </p:nvSpPr>
        <p:spPr>
          <a:xfrm>
            <a:off x="2127048" y="3571876"/>
            <a:ext cx="1143008" cy="1143008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new </a:t>
            </a:r>
          </a:p>
          <a:p>
            <a:pPr algn="ctr"/>
            <a:r>
              <a:rPr lang="en-CA" dirty="0" smtClean="0"/>
              <a:t>Object  { }</a:t>
            </a:r>
          </a:p>
          <a:p>
            <a:pPr algn="ctr"/>
            <a:endParaRPr lang="en-CA" sz="2000" dirty="0"/>
          </a:p>
        </p:txBody>
      </p:sp>
      <p:sp>
        <p:nvSpPr>
          <p:cNvPr id="36" name="Rectangle 35"/>
          <p:cNvSpPr/>
          <p:nvPr/>
        </p:nvSpPr>
        <p:spPr>
          <a:xfrm>
            <a:off x="2127048" y="4357694"/>
            <a:ext cx="500066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38" name="Rectangle 37"/>
          <p:cNvSpPr/>
          <p:nvPr/>
        </p:nvSpPr>
        <p:spPr>
          <a:xfrm>
            <a:off x="3788173" y="3571876"/>
            <a:ext cx="1143008" cy="1143008"/>
          </a:xfrm>
          <a:prstGeom prst="rect">
            <a:avLst/>
          </a:prstGeom>
          <a:solidFill>
            <a:srgbClr val="8F77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  <a:r>
              <a:rPr lang="en-CA" dirty="0" smtClean="0"/>
              <a:t> ( )</a:t>
            </a:r>
          </a:p>
          <a:p>
            <a:pPr algn="ctr"/>
            <a:r>
              <a:rPr lang="en-CA" dirty="0" smtClean="0"/>
              <a:t>function</a:t>
            </a:r>
          </a:p>
          <a:p>
            <a:pPr algn="ctr"/>
            <a:endParaRPr lang="en-CA" sz="2000" dirty="0"/>
          </a:p>
        </p:txBody>
      </p:sp>
      <p:sp>
        <p:nvSpPr>
          <p:cNvPr id="39" name="Rectangle 38"/>
          <p:cNvSpPr/>
          <p:nvPr/>
        </p:nvSpPr>
        <p:spPr>
          <a:xfrm>
            <a:off x="3788173" y="4357694"/>
            <a:ext cx="50006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40" name="Rectangle 39"/>
          <p:cNvSpPr/>
          <p:nvPr/>
        </p:nvSpPr>
        <p:spPr>
          <a:xfrm>
            <a:off x="4437750" y="4357694"/>
            <a:ext cx="500066" cy="357190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</a:t>
            </a:r>
            <a:endParaRPr lang="en-CA" sz="1600" dirty="0"/>
          </a:p>
        </p:txBody>
      </p:sp>
      <p:sp>
        <p:nvSpPr>
          <p:cNvPr id="41" name="Rectangle 40"/>
          <p:cNvSpPr/>
          <p:nvPr/>
        </p:nvSpPr>
        <p:spPr>
          <a:xfrm>
            <a:off x="3788173" y="5286388"/>
            <a:ext cx="1143008" cy="1143008"/>
          </a:xfrm>
          <a:prstGeom prst="rect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new G</a:t>
            </a:r>
          </a:p>
          <a:p>
            <a:pPr algn="ctr"/>
            <a:r>
              <a:rPr lang="en-CA" dirty="0" smtClean="0"/>
              <a:t>Object</a:t>
            </a:r>
          </a:p>
          <a:p>
            <a:pPr algn="ctr"/>
            <a:endParaRPr lang="en-CA" sz="2000" dirty="0"/>
          </a:p>
        </p:txBody>
      </p:sp>
      <p:sp>
        <p:nvSpPr>
          <p:cNvPr id="42" name="Rectangle 41"/>
          <p:cNvSpPr/>
          <p:nvPr/>
        </p:nvSpPr>
        <p:spPr>
          <a:xfrm>
            <a:off x="3788173" y="6072206"/>
            <a:ext cx="500066" cy="357190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44" name="Rectangle 43"/>
          <p:cNvSpPr/>
          <p:nvPr/>
        </p:nvSpPr>
        <p:spPr>
          <a:xfrm>
            <a:off x="5519938" y="3571876"/>
            <a:ext cx="1143008" cy="1143008"/>
          </a:xfrm>
          <a:prstGeom prst="rect">
            <a:avLst/>
          </a:prstGeom>
          <a:solidFill>
            <a:srgbClr val="8F77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 ( )</a:t>
            </a:r>
          </a:p>
          <a:p>
            <a:pPr algn="ctr"/>
            <a:r>
              <a:rPr lang="en-CA" dirty="0" smtClean="0"/>
              <a:t>function</a:t>
            </a:r>
          </a:p>
          <a:p>
            <a:pPr algn="ctr"/>
            <a:endParaRPr lang="en-CA" sz="2000" dirty="0"/>
          </a:p>
        </p:txBody>
      </p:sp>
      <p:sp>
        <p:nvSpPr>
          <p:cNvPr id="45" name="Rectangle 44"/>
          <p:cNvSpPr/>
          <p:nvPr/>
        </p:nvSpPr>
        <p:spPr>
          <a:xfrm>
            <a:off x="5519938" y="4357694"/>
            <a:ext cx="50006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46" name="Rectangle 45"/>
          <p:cNvSpPr/>
          <p:nvPr/>
        </p:nvSpPr>
        <p:spPr>
          <a:xfrm>
            <a:off x="6161284" y="4357694"/>
            <a:ext cx="500066" cy="35719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</a:t>
            </a:r>
            <a:endParaRPr lang="en-CA" sz="1600" dirty="0"/>
          </a:p>
        </p:txBody>
      </p:sp>
      <p:sp>
        <p:nvSpPr>
          <p:cNvPr id="47" name="Rectangle 46"/>
          <p:cNvSpPr/>
          <p:nvPr/>
        </p:nvSpPr>
        <p:spPr>
          <a:xfrm>
            <a:off x="5519938" y="5286388"/>
            <a:ext cx="1143008" cy="1143008"/>
          </a:xfrm>
          <a:prstGeom prst="rect">
            <a:avLst/>
          </a:prstGeom>
          <a:solidFill>
            <a:srgbClr val="FF9B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new H</a:t>
            </a:r>
          </a:p>
          <a:p>
            <a:pPr algn="ctr"/>
            <a:r>
              <a:rPr lang="en-CA" dirty="0" smtClean="0"/>
              <a:t>Object</a:t>
            </a:r>
          </a:p>
          <a:p>
            <a:pPr algn="ctr"/>
            <a:endParaRPr lang="en-CA" sz="2000" dirty="0"/>
          </a:p>
        </p:txBody>
      </p:sp>
      <p:sp>
        <p:nvSpPr>
          <p:cNvPr id="48" name="Rectangle 47"/>
          <p:cNvSpPr/>
          <p:nvPr/>
        </p:nvSpPr>
        <p:spPr>
          <a:xfrm>
            <a:off x="5519938" y="6072206"/>
            <a:ext cx="500066" cy="357190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49" name="Rectangle 48"/>
          <p:cNvSpPr/>
          <p:nvPr/>
        </p:nvSpPr>
        <p:spPr>
          <a:xfrm>
            <a:off x="7440137" y="2000240"/>
            <a:ext cx="1143008" cy="114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Array</a:t>
            </a:r>
          </a:p>
          <a:p>
            <a:pPr algn="ctr"/>
            <a:r>
              <a:rPr lang="en-CA" dirty="0" smtClean="0"/>
              <a:t>function</a:t>
            </a:r>
          </a:p>
          <a:p>
            <a:pPr algn="ctr"/>
            <a:endParaRPr lang="en-CA" sz="2000" dirty="0"/>
          </a:p>
        </p:txBody>
      </p:sp>
      <p:sp>
        <p:nvSpPr>
          <p:cNvPr id="50" name="Rectangle 49"/>
          <p:cNvSpPr/>
          <p:nvPr/>
        </p:nvSpPr>
        <p:spPr>
          <a:xfrm>
            <a:off x="7440137" y="2786058"/>
            <a:ext cx="500066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51" name="Rectangle 50"/>
          <p:cNvSpPr/>
          <p:nvPr/>
        </p:nvSpPr>
        <p:spPr>
          <a:xfrm>
            <a:off x="8081483" y="2786058"/>
            <a:ext cx="500066" cy="357190"/>
          </a:xfrm>
          <a:prstGeom prst="rect">
            <a:avLst/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P</a:t>
            </a:r>
            <a:endParaRPr lang="en-CA" sz="1600" dirty="0"/>
          </a:p>
        </p:txBody>
      </p:sp>
      <p:sp>
        <p:nvSpPr>
          <p:cNvPr id="52" name="Rectangle 51"/>
          <p:cNvSpPr/>
          <p:nvPr/>
        </p:nvSpPr>
        <p:spPr>
          <a:xfrm>
            <a:off x="7448764" y="590362"/>
            <a:ext cx="1143008" cy="1143008"/>
          </a:xfrm>
          <a:prstGeom prst="rect">
            <a:avLst/>
          </a:prstGeom>
          <a:solidFill>
            <a:srgbClr val="647D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Array</a:t>
            </a:r>
          </a:p>
          <a:p>
            <a:pPr algn="ctr"/>
            <a:r>
              <a:rPr lang="en-CA" dirty="0" smtClean="0"/>
              <a:t>prototype</a:t>
            </a:r>
          </a:p>
          <a:p>
            <a:pPr algn="ctr"/>
            <a:endParaRPr lang="en-CA" sz="2000" dirty="0"/>
          </a:p>
        </p:txBody>
      </p:sp>
      <p:sp>
        <p:nvSpPr>
          <p:cNvPr id="53" name="Rectangle 52"/>
          <p:cNvSpPr/>
          <p:nvPr/>
        </p:nvSpPr>
        <p:spPr>
          <a:xfrm>
            <a:off x="7448764" y="1376180"/>
            <a:ext cx="500066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54" name="Rectangle 53"/>
          <p:cNvSpPr/>
          <p:nvPr/>
        </p:nvSpPr>
        <p:spPr>
          <a:xfrm>
            <a:off x="7440137" y="3571876"/>
            <a:ext cx="1143008" cy="114300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new</a:t>
            </a:r>
          </a:p>
          <a:p>
            <a:pPr algn="ctr"/>
            <a:r>
              <a:rPr lang="en-CA" dirty="0" smtClean="0"/>
              <a:t>Array  [ ]</a:t>
            </a:r>
          </a:p>
          <a:p>
            <a:pPr algn="ctr"/>
            <a:endParaRPr lang="en-CA" sz="2000" dirty="0"/>
          </a:p>
        </p:txBody>
      </p:sp>
      <p:sp>
        <p:nvSpPr>
          <p:cNvPr id="55" name="Rectangle 54"/>
          <p:cNvSpPr/>
          <p:nvPr/>
        </p:nvSpPr>
        <p:spPr>
          <a:xfrm>
            <a:off x="7440137" y="4357694"/>
            <a:ext cx="500066" cy="357190"/>
          </a:xfrm>
          <a:prstGeom prst="rect">
            <a:avLst/>
          </a:prstGeom>
          <a:solidFill>
            <a:srgbClr val="647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_P_</a:t>
            </a:r>
            <a:endParaRPr lang="en-CA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14282" y="5187277"/>
            <a:ext cx="33053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PROTOTYPE CHAIN EXAMPLES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 (ECMAScript 5.1)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Objects will delegate up the chain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_P_  ==  __proto__ (depreciated)</a:t>
            </a:r>
          </a:p>
          <a:p>
            <a:r>
              <a:rPr lang="en-CA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  ==  prototype (on functions only)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83252" y="1376180"/>
            <a:ext cx="500066" cy="3571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</p:txBody>
      </p:sp>
      <p:cxnSp>
        <p:nvCxnSpPr>
          <p:cNvPr id="62" name="Elbow Connector 61"/>
          <p:cNvCxnSpPr>
            <a:stCxn id="25" idx="1"/>
            <a:endCxn id="60" idx="3"/>
          </p:cNvCxnSpPr>
          <p:nvPr/>
        </p:nvCxnSpPr>
        <p:spPr>
          <a:xfrm rot="10800000">
            <a:off x="1583318" y="1554775"/>
            <a:ext cx="543730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68394" y="1377808"/>
            <a:ext cx="500066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/>
          </a:p>
        </p:txBody>
      </p:sp>
      <p:cxnSp>
        <p:nvCxnSpPr>
          <p:cNvPr id="67" name="Elbow Connector 66"/>
          <p:cNvCxnSpPr>
            <a:stCxn id="34" idx="1"/>
            <a:endCxn id="65" idx="3"/>
          </p:cNvCxnSpPr>
          <p:nvPr/>
        </p:nvCxnSpPr>
        <p:spPr>
          <a:xfrm rot="10800000" flipV="1">
            <a:off x="3268460" y="1554775"/>
            <a:ext cx="536966" cy="16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73"/>
          <p:cNvCxnSpPr>
            <a:stCxn id="53" idx="1"/>
            <a:endCxn id="24" idx="0"/>
          </p:cNvCxnSpPr>
          <p:nvPr/>
        </p:nvCxnSpPr>
        <p:spPr>
          <a:xfrm rot="10800000">
            <a:off x="2698552" y="590363"/>
            <a:ext cx="4750212" cy="964413"/>
          </a:xfrm>
          <a:prstGeom prst="bentConnector4">
            <a:avLst>
              <a:gd name="adj1" fmla="val 43984"/>
              <a:gd name="adj2" fmla="val 12370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8" idx="2"/>
            <a:endCxn id="32" idx="2"/>
          </p:cNvCxnSpPr>
          <p:nvPr/>
        </p:nvCxnSpPr>
        <p:spPr>
          <a:xfrm rot="16200000" flipH="1">
            <a:off x="3528316" y="1992012"/>
            <a:ext cx="1588" cy="2302471"/>
          </a:xfrm>
          <a:prstGeom prst="bentConnector3">
            <a:avLst>
              <a:gd name="adj1" fmla="val 116794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31" idx="1"/>
            <a:endCxn id="33" idx="2"/>
          </p:cNvCxnSpPr>
          <p:nvPr/>
        </p:nvCxnSpPr>
        <p:spPr>
          <a:xfrm rot="10800000" flipH="1">
            <a:off x="3788172" y="1733371"/>
            <a:ext cx="588757" cy="1231283"/>
          </a:xfrm>
          <a:prstGeom prst="bentConnector4">
            <a:avLst>
              <a:gd name="adj1" fmla="val -22711"/>
              <a:gd name="adj2" fmla="val 873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39" idx="1"/>
            <a:endCxn id="32" idx="2"/>
          </p:cNvCxnSpPr>
          <p:nvPr/>
        </p:nvCxnSpPr>
        <p:spPr>
          <a:xfrm rot="10800000" flipH="1">
            <a:off x="3788172" y="3143249"/>
            <a:ext cx="891379" cy="1393041"/>
          </a:xfrm>
          <a:prstGeom prst="bentConnector4">
            <a:avLst>
              <a:gd name="adj1" fmla="val -25646"/>
              <a:gd name="adj2" fmla="val 762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5" idx="1"/>
            <a:endCxn id="32" idx="3"/>
          </p:cNvCxnSpPr>
          <p:nvPr/>
        </p:nvCxnSpPr>
        <p:spPr>
          <a:xfrm rot="10800000">
            <a:off x="4929586" y="2964653"/>
            <a:ext cx="590353" cy="1571636"/>
          </a:xfrm>
          <a:prstGeom prst="bentConnector3">
            <a:avLst>
              <a:gd name="adj1" fmla="val 2954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0" idx="1"/>
            <a:endCxn id="32" idx="3"/>
          </p:cNvCxnSpPr>
          <p:nvPr/>
        </p:nvCxnSpPr>
        <p:spPr>
          <a:xfrm rot="10800000">
            <a:off x="4929585" y="2964653"/>
            <a:ext cx="2510552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29" idx="3"/>
            <a:endCxn id="24" idx="2"/>
          </p:cNvCxnSpPr>
          <p:nvPr/>
        </p:nvCxnSpPr>
        <p:spPr>
          <a:xfrm flipH="1" flipV="1">
            <a:off x="2698552" y="1733370"/>
            <a:ext cx="569908" cy="1231283"/>
          </a:xfrm>
          <a:prstGeom prst="bentConnector4">
            <a:avLst>
              <a:gd name="adj1" fmla="val -21948"/>
              <a:gd name="adj2" fmla="val 87378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36" idx="1"/>
            <a:endCxn id="29" idx="2"/>
          </p:cNvCxnSpPr>
          <p:nvPr/>
        </p:nvCxnSpPr>
        <p:spPr>
          <a:xfrm rot="10800000" flipH="1">
            <a:off x="2127047" y="3143249"/>
            <a:ext cx="891379" cy="1393041"/>
          </a:xfrm>
          <a:prstGeom prst="bentConnector4">
            <a:avLst>
              <a:gd name="adj1" fmla="val -25646"/>
              <a:gd name="adj2" fmla="val 7746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42" idx="1"/>
            <a:endCxn id="40" idx="2"/>
          </p:cNvCxnSpPr>
          <p:nvPr/>
        </p:nvCxnSpPr>
        <p:spPr>
          <a:xfrm rot="10800000" flipH="1">
            <a:off x="3788173" y="4714885"/>
            <a:ext cx="899610" cy="1535917"/>
          </a:xfrm>
          <a:prstGeom prst="bentConnector4">
            <a:avLst>
              <a:gd name="adj1" fmla="val -25411"/>
              <a:gd name="adj2" fmla="val 7940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48" idx="1"/>
            <a:endCxn id="46" idx="2"/>
          </p:cNvCxnSpPr>
          <p:nvPr/>
        </p:nvCxnSpPr>
        <p:spPr>
          <a:xfrm rot="10800000" flipH="1">
            <a:off x="5519937" y="4714885"/>
            <a:ext cx="891379" cy="1535917"/>
          </a:xfrm>
          <a:prstGeom prst="bentConnector4">
            <a:avLst>
              <a:gd name="adj1" fmla="val -25646"/>
              <a:gd name="adj2" fmla="val 8726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40" idx="3"/>
            <a:endCxn id="35" idx="2"/>
          </p:cNvCxnSpPr>
          <p:nvPr/>
        </p:nvCxnSpPr>
        <p:spPr>
          <a:xfrm flipH="1">
            <a:off x="2698552" y="4536289"/>
            <a:ext cx="2239264" cy="178595"/>
          </a:xfrm>
          <a:prstGeom prst="bentConnector4">
            <a:avLst>
              <a:gd name="adj1" fmla="val -10209"/>
              <a:gd name="adj2" fmla="val 22799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46" idx="3"/>
            <a:endCxn id="41" idx="0"/>
          </p:cNvCxnSpPr>
          <p:nvPr/>
        </p:nvCxnSpPr>
        <p:spPr>
          <a:xfrm flipH="1">
            <a:off x="4359677" y="4536289"/>
            <a:ext cx="2301673" cy="750099"/>
          </a:xfrm>
          <a:prstGeom prst="bentConnector4">
            <a:avLst>
              <a:gd name="adj1" fmla="val -9932"/>
              <a:gd name="adj2" fmla="val 7685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51" idx="3"/>
            <a:endCxn id="52" idx="2"/>
          </p:cNvCxnSpPr>
          <p:nvPr/>
        </p:nvCxnSpPr>
        <p:spPr>
          <a:xfrm flipH="1" flipV="1">
            <a:off x="8020268" y="1733370"/>
            <a:ext cx="561281" cy="1231283"/>
          </a:xfrm>
          <a:prstGeom prst="bentConnector4">
            <a:avLst>
              <a:gd name="adj1" fmla="val -23822"/>
              <a:gd name="adj2" fmla="val 873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31"/>
          <p:cNvCxnSpPr>
            <a:stCxn id="55" idx="1"/>
            <a:endCxn id="51" idx="2"/>
          </p:cNvCxnSpPr>
          <p:nvPr/>
        </p:nvCxnSpPr>
        <p:spPr>
          <a:xfrm rot="10800000" flipH="1">
            <a:off x="7440136" y="3143249"/>
            <a:ext cx="891379" cy="1393041"/>
          </a:xfrm>
          <a:prstGeom prst="bentConnector4">
            <a:avLst>
              <a:gd name="adj1" fmla="val -17904"/>
              <a:gd name="adj2" fmla="val 8056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flipV="1">
            <a:off x="4929585" y="1162947"/>
            <a:ext cx="22888" cy="1694549"/>
          </a:xfrm>
          <a:prstGeom prst="bentConnector3">
            <a:avLst>
              <a:gd name="adj1" fmla="val 1023397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589365" y="4863124"/>
            <a:ext cx="85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Built-in</a:t>
            </a:r>
          </a:p>
          <a:p>
            <a:r>
              <a:rPr lang="en-CA" dirty="0" smtClean="0"/>
              <a:t>Object</a:t>
            </a:r>
          </a:p>
          <a:p>
            <a:r>
              <a:rPr lang="en-CA" dirty="0" smtClean="0"/>
              <a:t>Format</a:t>
            </a:r>
            <a:endParaRPr lang="en-CA" dirty="0"/>
          </a:p>
        </p:txBody>
      </p:sp>
      <p:pic>
        <p:nvPicPr>
          <p:cNvPr id="1027" name="Picture 3" descr="D:\imm\2015\images\Sheridan-get-creati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356" y="6128492"/>
            <a:ext cx="1659540" cy="658094"/>
          </a:xfrm>
          <a:prstGeom prst="rect">
            <a:avLst/>
          </a:prstGeom>
          <a:noFill/>
        </p:spPr>
      </p:pic>
      <p:pic>
        <p:nvPicPr>
          <p:cNvPr id="163" name="Picture 2" descr="D:\imm\2015\images\logo.jpg"/>
          <p:cNvPicPr>
            <a:picLocks noChangeAspect="1" noChangeArrowheads="1"/>
          </p:cNvPicPr>
          <p:nvPr/>
        </p:nvPicPr>
        <p:blipFill>
          <a:blip r:embed="rId3" cstate="print">
            <a:lum bright="48000"/>
          </a:blip>
          <a:srcRect/>
          <a:stretch>
            <a:fillRect/>
          </a:stretch>
        </p:blipFill>
        <p:spPr bwMode="auto">
          <a:xfrm>
            <a:off x="8448896" y="6000768"/>
            <a:ext cx="436237" cy="571504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376402" y="1928802"/>
            <a:ext cx="1216423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</a:t>
            </a: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beginning</a:t>
            </a:r>
          </a:p>
          <a:p>
            <a:pPr algn="ctr"/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here was </a:t>
            </a: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null</a:t>
            </a:r>
          </a:p>
          <a:p>
            <a:pPr algn="ctr"/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hen</a:t>
            </a:r>
          </a:p>
          <a:p>
            <a:pPr algn="ctr"/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omething</a:t>
            </a:r>
          </a:p>
          <a:p>
            <a:pPr algn="ctr"/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hen</a:t>
            </a: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movement</a:t>
            </a: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then</a:t>
            </a: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patterns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123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Zen</dc:creator>
  <cp:lastModifiedBy>Dan Zen</cp:lastModifiedBy>
  <cp:revision>55</cp:revision>
  <dcterms:created xsi:type="dcterms:W3CDTF">2014-09-24T20:06:40Z</dcterms:created>
  <dcterms:modified xsi:type="dcterms:W3CDTF">2014-10-02T04:43:39Z</dcterms:modified>
</cp:coreProperties>
</file>