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3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850-1E4B-4CFA-B457-5D0D5273D4AA}" type="datetimeFigureOut">
              <a:rPr lang="en-US" smtClean="0"/>
              <a:pPr/>
              <a:t>11/19/2014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B9E1-8E26-4B57-B68A-30D3D57AA5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850-1E4B-4CFA-B457-5D0D5273D4AA}" type="datetimeFigureOut">
              <a:rPr lang="en-US" smtClean="0"/>
              <a:pPr/>
              <a:t>11/19/2014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B9E1-8E26-4B57-B68A-30D3D57AA5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850-1E4B-4CFA-B457-5D0D5273D4AA}" type="datetimeFigureOut">
              <a:rPr lang="en-US" smtClean="0"/>
              <a:pPr/>
              <a:t>11/19/2014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B9E1-8E26-4B57-B68A-30D3D57AA5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850-1E4B-4CFA-B457-5D0D5273D4AA}" type="datetimeFigureOut">
              <a:rPr lang="en-US" smtClean="0"/>
              <a:pPr/>
              <a:t>11/19/2014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B9E1-8E26-4B57-B68A-30D3D57AA5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850-1E4B-4CFA-B457-5D0D5273D4AA}" type="datetimeFigureOut">
              <a:rPr lang="en-US" smtClean="0"/>
              <a:pPr/>
              <a:t>11/19/2014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B9E1-8E26-4B57-B68A-30D3D57AA5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850-1E4B-4CFA-B457-5D0D5273D4AA}" type="datetimeFigureOut">
              <a:rPr lang="en-US" smtClean="0"/>
              <a:pPr/>
              <a:t>11/19/2014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B9E1-8E26-4B57-B68A-30D3D57AA5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850-1E4B-4CFA-B457-5D0D5273D4AA}" type="datetimeFigureOut">
              <a:rPr lang="en-US" smtClean="0"/>
              <a:pPr/>
              <a:t>11/19/2014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B9E1-8E26-4B57-B68A-30D3D57AA5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850-1E4B-4CFA-B457-5D0D5273D4AA}" type="datetimeFigureOut">
              <a:rPr lang="en-US" smtClean="0"/>
              <a:pPr/>
              <a:t>11/19/2014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B9E1-8E26-4B57-B68A-30D3D57AA5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850-1E4B-4CFA-B457-5D0D5273D4AA}" type="datetimeFigureOut">
              <a:rPr lang="en-US" smtClean="0"/>
              <a:pPr/>
              <a:t>11/19/2014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B9E1-8E26-4B57-B68A-30D3D57AA5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850-1E4B-4CFA-B457-5D0D5273D4AA}" type="datetimeFigureOut">
              <a:rPr lang="en-US" smtClean="0"/>
              <a:pPr/>
              <a:t>11/19/2014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B9E1-8E26-4B57-B68A-30D3D57AA5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B850-1E4B-4CFA-B457-5D0D5273D4AA}" type="datetimeFigureOut">
              <a:rPr lang="en-US" smtClean="0"/>
              <a:pPr/>
              <a:t>11/19/2014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B9E1-8E26-4B57-B68A-30D3D57AA5A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EB850-1E4B-4CFA-B457-5D0D5273D4AA}" type="datetimeFigureOut">
              <a:rPr lang="en-US" smtClean="0"/>
              <a:pPr/>
              <a:t>11/19/2014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B9E1-8E26-4B57-B68A-30D3D57AA5A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282551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FRAME OF REFERENCE</a:t>
            </a:r>
          </a:p>
          <a:p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nested points</a:t>
            </a:r>
          </a:p>
          <a:p>
            <a:endParaRPr lang="en-CA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Container </a:t>
            </a:r>
            <a:r>
              <a:rPr lang="en-CA" sz="1400" b="1" dirty="0" smtClean="0">
                <a:solidFill>
                  <a:srgbClr val="FF0000"/>
                </a:solidFill>
              </a:rPr>
              <a:t>A</a:t>
            </a:r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has a </a:t>
            </a:r>
            <a:r>
              <a:rPr lang="en-CA" sz="1200" b="1" dirty="0" smtClean="0">
                <a:solidFill>
                  <a:schemeClr val="accent1">
                    <a:lumMod val="75000"/>
                  </a:schemeClr>
                </a:solidFill>
              </a:rPr>
              <a:t>POINT</a:t>
            </a:r>
            <a:r>
              <a:rPr lang="en-CA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inside</a:t>
            </a:r>
          </a:p>
          <a:p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 position 100, 60 from the</a:t>
            </a:r>
          </a:p>
          <a:p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registration point of container A.</a:t>
            </a:r>
          </a:p>
          <a:p>
            <a:endParaRPr lang="en-CA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the global frame of reference,</a:t>
            </a:r>
          </a:p>
          <a:p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point is 100 + 100 in the x and</a:t>
            </a:r>
          </a:p>
          <a:p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 + 60 in the y. So </a:t>
            </a:r>
            <a:r>
              <a:rPr lang="en-CA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localToGlobal</a:t>
            </a:r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200, 90.</a:t>
            </a:r>
          </a:p>
          <a:p>
            <a:endParaRPr lang="en-CA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Conversely, if we were at position</a:t>
            </a:r>
          </a:p>
          <a:p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200, 90 on the stage, then this point</a:t>
            </a:r>
          </a:p>
          <a:p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would be at 100, 60 inside A.  So</a:t>
            </a:r>
          </a:p>
          <a:p>
            <a:r>
              <a:rPr lang="en-CA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globalToLocal </a:t>
            </a:r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100</a:t>
            </a:r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60</a:t>
            </a:r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CA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 container</a:t>
            </a:r>
            <a:r>
              <a:rPr lang="en-CA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CA" sz="1400" b="1" dirty="0" smtClean="0">
                <a:solidFill>
                  <a:srgbClr val="FF0000"/>
                </a:solidFill>
              </a:rPr>
              <a:t>B</a:t>
            </a:r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with its</a:t>
            </a:r>
          </a:p>
          <a:p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registration point at its corner, the</a:t>
            </a:r>
          </a:p>
          <a:p>
            <a:r>
              <a:rPr lang="en-CA" sz="1200" b="1" dirty="0" smtClean="0">
                <a:solidFill>
                  <a:schemeClr val="accent1">
                    <a:lumMod val="75000"/>
                  </a:schemeClr>
                </a:solidFill>
              </a:rPr>
              <a:t>POINT</a:t>
            </a:r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would be at position 150 in</a:t>
            </a:r>
          </a:p>
          <a:p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x and -150 in the y.  So  </a:t>
            </a:r>
          </a:p>
          <a:p>
            <a:r>
              <a:rPr lang="en-CA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localToLocal</a:t>
            </a:r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150</a:t>
            </a:r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-</a:t>
            </a:r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150.</a:t>
            </a:r>
          </a:p>
          <a:p>
            <a:endParaRPr lang="en-CA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CA" sz="1400" b="1" dirty="0" smtClean="0">
                <a:solidFill>
                  <a:schemeClr val="accent6"/>
                </a:solidFill>
              </a:rPr>
              <a:t>RELATIVITY</a:t>
            </a:r>
          </a:p>
          <a:p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 BLUE we see green moving</a:t>
            </a:r>
          </a:p>
          <a:p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-200 pixels.  From GREEN we see</a:t>
            </a:r>
          </a:p>
          <a:p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blue moving +200 pixels.</a:t>
            </a:r>
          </a:p>
        </p:txBody>
      </p:sp>
      <p:pic>
        <p:nvPicPr>
          <p:cNvPr id="5" name="Picture 3" descr="D:\imm\2015\images\Sheridan-get-creati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6128492"/>
            <a:ext cx="1659540" cy="658094"/>
          </a:xfrm>
          <a:prstGeom prst="rect">
            <a:avLst/>
          </a:prstGeom>
          <a:noFill/>
        </p:spPr>
      </p:pic>
      <p:pic>
        <p:nvPicPr>
          <p:cNvPr id="6" name="Picture 2" descr="D:\imm\2015\images\logo.jpg"/>
          <p:cNvPicPr>
            <a:picLocks noChangeAspect="1" noChangeArrowheads="1"/>
          </p:cNvPicPr>
          <p:nvPr/>
        </p:nvPicPr>
        <p:blipFill>
          <a:blip r:embed="rId3" cstate="print">
            <a:lum bright="48000"/>
          </a:blip>
          <a:srcRect/>
          <a:stretch>
            <a:fillRect/>
          </a:stretch>
        </p:blipFill>
        <p:spPr bwMode="auto">
          <a:xfrm>
            <a:off x="8448896" y="6010195"/>
            <a:ext cx="436237" cy="57150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143240" y="642918"/>
            <a:ext cx="5715040" cy="4786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</a:t>
            </a:r>
          </a:p>
          <a:p>
            <a:pPr algn="ctr"/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4143372" y="1142984"/>
            <a:ext cx="3857652" cy="2000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143255" y="1791997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4423675" y="1643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100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3357554" y="1643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100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4969622" y="692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30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3127306" y="273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2770007" y="559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575852" y="214290"/>
            <a:ext cx="342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Stage  ( global frame of reference )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4286248" y="2143116"/>
            <a:ext cx="364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A.localToGlobal(100, 60) == (200, 90)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4969622" y="12858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60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4286248" y="2559602"/>
            <a:ext cx="365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A.globalToLocal(200, 90) == (100, 60)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714744" y="3643314"/>
            <a:ext cx="4929222" cy="15716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4214810" y="7857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A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6182" y="328612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B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57620" y="3813237"/>
            <a:ext cx="460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A.localToGlobal(100, 60, B) == (200-50, 90-240)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3224602" y="38454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50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8098815" y="202852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240</a:t>
            </a:r>
            <a:endParaRPr lang="en-CA" dirty="0"/>
          </a:p>
        </p:txBody>
      </p:sp>
      <p:cxnSp>
        <p:nvCxnSpPr>
          <p:cNvPr id="42" name="Straight Connector 41"/>
          <p:cNvCxnSpPr/>
          <p:nvPr/>
        </p:nvCxnSpPr>
        <p:spPr>
          <a:xfrm rot="16200000" flipH="1">
            <a:off x="7715697" y="1356875"/>
            <a:ext cx="1285882" cy="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7786710" y="2999578"/>
            <a:ext cx="114300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57620" y="4274114"/>
            <a:ext cx="406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A.localToGlobal(100, 60, B) == (150, -150)</a:t>
            </a:r>
            <a:endParaRPr lang="en-CA" dirty="0"/>
          </a:p>
        </p:txBody>
      </p:sp>
      <p:sp>
        <p:nvSpPr>
          <p:cNvPr id="49" name="TextBox 48"/>
          <p:cNvSpPr txBox="1"/>
          <p:nvPr/>
        </p:nvSpPr>
        <p:spPr>
          <a:xfrm>
            <a:off x="3857620" y="4717173"/>
            <a:ext cx="406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B.localToGlobal(150, -150, A) == (100, 60)</a:t>
            </a:r>
            <a:endParaRPr lang="en-CA" dirty="0"/>
          </a:p>
        </p:txBody>
      </p:sp>
      <p:sp>
        <p:nvSpPr>
          <p:cNvPr id="50" name="Rectangle 49"/>
          <p:cNvSpPr/>
          <p:nvPr/>
        </p:nvSpPr>
        <p:spPr>
          <a:xfrm>
            <a:off x="3143240" y="5587617"/>
            <a:ext cx="1071570" cy="994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Smiley Face 50"/>
          <p:cNvSpPr/>
          <p:nvPr/>
        </p:nvSpPr>
        <p:spPr>
          <a:xfrm>
            <a:off x="3690441" y="6000768"/>
            <a:ext cx="428628" cy="428628"/>
          </a:xfrm>
          <a:prstGeom prst="smileyFac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6838548" y="5587617"/>
            <a:ext cx="1071570" cy="9941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Smiley Face 52"/>
          <p:cNvSpPr/>
          <p:nvPr/>
        </p:nvSpPr>
        <p:spPr>
          <a:xfrm>
            <a:off x="6929454" y="5696162"/>
            <a:ext cx="428628" cy="428628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ight Arrow 53"/>
          <p:cNvSpPr/>
          <p:nvPr/>
        </p:nvSpPr>
        <p:spPr>
          <a:xfrm>
            <a:off x="4357686" y="5786454"/>
            <a:ext cx="2286016" cy="28575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TextBox 54"/>
          <p:cNvSpPr txBox="1"/>
          <p:nvPr/>
        </p:nvSpPr>
        <p:spPr>
          <a:xfrm>
            <a:off x="5129793" y="54891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+200</a:t>
            </a:r>
            <a:endParaRPr lang="en-CA" dirty="0"/>
          </a:p>
        </p:txBody>
      </p:sp>
      <p:sp>
        <p:nvSpPr>
          <p:cNvPr id="56" name="Right Arrow 55"/>
          <p:cNvSpPr/>
          <p:nvPr/>
        </p:nvSpPr>
        <p:spPr>
          <a:xfrm rot="10800000">
            <a:off x="4357686" y="6091060"/>
            <a:ext cx="2286016" cy="28575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/>
          <p:cNvSpPr txBox="1"/>
          <p:nvPr/>
        </p:nvSpPr>
        <p:spPr>
          <a:xfrm>
            <a:off x="5129793" y="629899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-200</a:t>
            </a:r>
            <a:endParaRPr lang="en-CA" dirty="0"/>
          </a:p>
        </p:txBody>
      </p:sp>
      <p:sp>
        <p:nvSpPr>
          <p:cNvPr id="58" name="TextBox 57"/>
          <p:cNvSpPr txBox="1"/>
          <p:nvPr/>
        </p:nvSpPr>
        <p:spPr>
          <a:xfrm>
            <a:off x="5286380" y="1661686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accent1">
                    <a:lumMod val="75000"/>
                  </a:schemeClr>
                </a:solidFill>
              </a:rPr>
              <a:t>POINT</a:t>
            </a:r>
            <a:endParaRPr lang="en-CA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228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Zen</dc:creator>
  <cp:lastModifiedBy>Dan Zen</cp:lastModifiedBy>
  <cp:revision>12</cp:revision>
  <dcterms:created xsi:type="dcterms:W3CDTF">2014-11-19T13:17:29Z</dcterms:created>
  <dcterms:modified xsi:type="dcterms:W3CDTF">2014-11-19T15:07:48Z</dcterms:modified>
</cp:coreProperties>
</file>