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7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76" r:id="rId6"/>
    <p:sldMasterId id="2147483692" r:id="rId7"/>
    <p:sldMasterId id="2147483735" r:id="rId8"/>
    <p:sldMasterId id="2147483778" r:id="rId9"/>
    <p:sldMasterId id="2147483780" r:id="rId10"/>
    <p:sldMasterId id="2147483823" r:id="rId11"/>
  </p:sldMasterIdLst>
  <p:notesMasterIdLst>
    <p:notesMasterId r:id="rId13"/>
  </p:notesMasterIdLst>
  <p:sldIdLst>
    <p:sldId id="1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122FE-2344-4A6F-94B9-5EA9A9A2D9B0}" v="61" dt="2021-11-24T10:03:35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A. Jichkar" userId="cb21ed7f-235e-41e4-9939-c80d2a12cced" providerId="ADAL" clId="{A87122FE-2344-4A6F-94B9-5EA9A9A2D9B0}"/>
    <pc:docChg chg="undo custSel modSld">
      <pc:chgData name="Mohit A. Jichkar" userId="cb21ed7f-235e-41e4-9939-c80d2a12cced" providerId="ADAL" clId="{A87122FE-2344-4A6F-94B9-5EA9A9A2D9B0}" dt="2021-11-24T10:04:02.494" v="2279" actId="20577"/>
      <pc:docMkLst>
        <pc:docMk/>
      </pc:docMkLst>
      <pc:sldChg chg="addSp delSp modSp mod">
        <pc:chgData name="Mohit A. Jichkar" userId="cb21ed7f-235e-41e4-9939-c80d2a12cced" providerId="ADAL" clId="{A87122FE-2344-4A6F-94B9-5EA9A9A2D9B0}" dt="2021-11-24T10:04:02.494" v="2279" actId="20577"/>
        <pc:sldMkLst>
          <pc:docMk/>
          <pc:sldMk cId="770633923" sldId="1337"/>
        </pc:sldMkLst>
        <pc:spChg chg="mod">
          <ac:chgData name="Mohit A. Jichkar" userId="cb21ed7f-235e-41e4-9939-c80d2a12cced" providerId="ADAL" clId="{A87122FE-2344-4A6F-94B9-5EA9A9A2D9B0}" dt="2021-11-24T08:53:27.364" v="6" actId="20577"/>
          <ac:spMkLst>
            <pc:docMk/>
            <pc:sldMk cId="770633923" sldId="1337"/>
            <ac:spMk id="2" creationId="{9E17E12F-18B9-4C92-BCBC-9F01165A677C}"/>
          </ac:spMkLst>
        </pc:spChg>
        <pc:spChg chg="mod">
          <ac:chgData name="Mohit A. Jichkar" userId="cb21ed7f-235e-41e4-9939-c80d2a12cced" providerId="ADAL" clId="{A87122FE-2344-4A6F-94B9-5EA9A9A2D9B0}" dt="2021-11-24T10:01:05.877" v="2211" actId="1038"/>
          <ac:spMkLst>
            <pc:docMk/>
            <pc:sldMk cId="770633923" sldId="1337"/>
            <ac:spMk id="19" creationId="{E899DE71-D53A-473A-AEB7-2A6A74CC290B}"/>
          </ac:spMkLst>
        </pc:spChg>
        <pc:spChg chg="mod">
          <ac:chgData name="Mohit A. Jichkar" userId="cb21ed7f-235e-41e4-9939-c80d2a12cced" providerId="ADAL" clId="{A87122FE-2344-4A6F-94B9-5EA9A9A2D9B0}" dt="2021-11-24T09:59:00.839" v="2155" actId="20577"/>
          <ac:spMkLst>
            <pc:docMk/>
            <pc:sldMk cId="770633923" sldId="1337"/>
            <ac:spMk id="20" creationId="{8A3FEC04-CEE5-4E76-AD09-036414B163B7}"/>
          </ac:spMkLst>
        </pc:spChg>
        <pc:spChg chg="mod">
          <ac:chgData name="Mohit A. Jichkar" userId="cb21ed7f-235e-41e4-9939-c80d2a12cced" providerId="ADAL" clId="{A87122FE-2344-4A6F-94B9-5EA9A9A2D9B0}" dt="2021-11-24T10:04:02.494" v="2279" actId="20577"/>
          <ac:spMkLst>
            <pc:docMk/>
            <pc:sldMk cId="770633923" sldId="1337"/>
            <ac:spMk id="21" creationId="{CEC60CD7-FBEE-4269-9D76-7C9DC86A4E82}"/>
          </ac:spMkLst>
        </pc:spChg>
        <pc:spChg chg="mod">
          <ac:chgData name="Mohit A. Jichkar" userId="cb21ed7f-235e-41e4-9939-c80d2a12cced" providerId="ADAL" clId="{A87122FE-2344-4A6F-94B9-5EA9A9A2D9B0}" dt="2021-11-24T09:26:46.259" v="1658" actId="20577"/>
          <ac:spMkLst>
            <pc:docMk/>
            <pc:sldMk cId="770633923" sldId="1337"/>
            <ac:spMk id="24" creationId="{8CE6508F-5134-4229-9413-3663E1C9F628}"/>
          </ac:spMkLst>
        </pc:spChg>
        <pc:graphicFrameChg chg="add del mod modGraphic">
          <ac:chgData name="Mohit A. Jichkar" userId="cb21ed7f-235e-41e4-9939-c80d2a12cced" providerId="ADAL" clId="{A87122FE-2344-4A6F-94B9-5EA9A9A2D9B0}" dt="2021-11-24T10:01:46.909" v="2223" actId="1076"/>
          <ac:graphicFrameMkLst>
            <pc:docMk/>
            <pc:sldMk cId="770633923" sldId="1337"/>
            <ac:graphicFrameMk id="23" creationId="{529AC92B-D3DE-401F-AC59-2DCE72D148CD}"/>
          </ac:graphicFrameMkLst>
        </pc:graphicFrameChg>
        <pc:picChg chg="add del mod">
          <ac:chgData name="Mohit A. Jichkar" userId="cb21ed7f-235e-41e4-9939-c80d2a12cced" providerId="ADAL" clId="{A87122FE-2344-4A6F-94B9-5EA9A9A2D9B0}" dt="2021-11-24T09:32:11.687" v="1668" actId="22"/>
          <ac:picMkLst>
            <pc:docMk/>
            <pc:sldMk cId="770633923" sldId="1337"/>
            <ac:picMk id="4" creationId="{61BD97A7-8DD4-44E2-B7F3-F339A48687C8}"/>
          </ac:picMkLst>
        </pc:picChg>
        <pc:picChg chg="mod">
          <ac:chgData name="Mohit A. Jichkar" userId="cb21ed7f-235e-41e4-9939-c80d2a12cced" providerId="ADAL" clId="{A87122FE-2344-4A6F-94B9-5EA9A9A2D9B0}" dt="2021-11-24T10:03:25.237" v="2271" actId="1037"/>
          <ac:picMkLst>
            <pc:docMk/>
            <pc:sldMk cId="770633923" sldId="1337"/>
            <ac:picMk id="10" creationId="{0A96D03E-BB4F-4357-8DB5-A191F6C0EC1C}"/>
          </ac:picMkLst>
        </pc:picChg>
        <pc:picChg chg="add del mod">
          <ac:chgData name="Mohit A. Jichkar" userId="cb21ed7f-235e-41e4-9939-c80d2a12cced" providerId="ADAL" clId="{A87122FE-2344-4A6F-94B9-5EA9A9A2D9B0}" dt="2021-11-24T10:03:35.493" v="2273" actId="1076"/>
          <ac:picMkLst>
            <pc:docMk/>
            <pc:sldMk cId="770633923" sldId="1337"/>
            <ac:picMk id="11" creationId="{C5217877-DD78-45F8-91F7-73AE1C42AE52}"/>
          </ac:picMkLst>
        </pc:picChg>
        <pc:picChg chg="mod">
          <ac:chgData name="Mohit A. Jichkar" userId="cb21ed7f-235e-41e4-9939-c80d2a12cced" providerId="ADAL" clId="{A87122FE-2344-4A6F-94B9-5EA9A9A2D9B0}" dt="2021-11-24T10:02:58.735" v="2258" actId="1035"/>
          <ac:picMkLst>
            <pc:docMk/>
            <pc:sldMk cId="770633923" sldId="1337"/>
            <ac:picMk id="14" creationId="{95C0AE68-50AF-433E-B193-BA09B1F05732}"/>
          </ac:picMkLst>
        </pc:picChg>
        <pc:picChg chg="del mod">
          <ac:chgData name="Mohit A. Jichkar" userId="cb21ed7f-235e-41e4-9939-c80d2a12cced" providerId="ADAL" clId="{A87122FE-2344-4A6F-94B9-5EA9A9A2D9B0}" dt="2021-11-24T10:03:15.765" v="2265" actId="478"/>
          <ac:picMkLst>
            <pc:docMk/>
            <pc:sldMk cId="770633923" sldId="1337"/>
            <ac:picMk id="15" creationId="{23A948F5-8902-43FC-A3B3-9D84C850A6B7}"/>
          </ac:picMkLst>
        </pc:picChg>
        <pc:picChg chg="add mod">
          <ac:chgData name="Mohit A. Jichkar" userId="cb21ed7f-235e-41e4-9939-c80d2a12cced" providerId="ADAL" clId="{A87122FE-2344-4A6F-94B9-5EA9A9A2D9B0}" dt="2021-11-24T10:03:29.904" v="2272" actId="1076"/>
          <ac:picMkLst>
            <pc:docMk/>
            <pc:sldMk cId="770633923" sldId="1337"/>
            <ac:picMk id="22" creationId="{EF47DAB9-1DD2-492B-85E9-44EEACAFC2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167E-A6DC-4B1C-9CC1-18EB79501895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A836E-AC1C-4105-974B-6F6F8625C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9" y="1076741"/>
            <a:ext cx="11041227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1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21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>
              <a:lnSpc>
                <a:spcPct val="86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0032" y="1700808"/>
            <a:ext cx="7982677" cy="182979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5333" b="0">
                <a:latin typeface="Calibr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80032" y="3530600"/>
            <a:ext cx="8026400" cy="2336800"/>
          </a:xfrm>
        </p:spPr>
        <p:txBody>
          <a:bodyPr/>
          <a:lstStyle>
            <a:lvl1pPr>
              <a:defRPr sz="26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23721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068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369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Pharma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1077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47022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2133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07303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585747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03022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387" y="1585747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6192011" y="1585747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08632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04329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61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14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68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69" y="1604798"/>
            <a:ext cx="6468227" cy="422446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333" b="0" dirty="0" smtClean="0">
                <a:solidFill>
                  <a:schemeClr val="bg1"/>
                </a:solidFill>
                <a:latin typeface="Calibri Light" pitchFamily="34" charset="0"/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400">
                <a:solidFill>
                  <a:schemeClr val="bg1"/>
                </a:solidFill>
              </a:defRPr>
            </a:lvl3pPr>
            <a:lvl4pPr algn="l">
              <a:defRPr sz="2400">
                <a:solidFill>
                  <a:schemeClr val="bg1"/>
                </a:solidFill>
              </a:defRPr>
            </a:lvl4pPr>
            <a:lvl5pPr algn="l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644672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6376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75591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34343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459405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1627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07253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288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41627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19093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72880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2441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5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85075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5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87254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5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220755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525011"/>
            <a:ext cx="54240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525011"/>
            <a:ext cx="54240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2719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7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604797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909053"/>
            <a:ext cx="54240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909053"/>
            <a:ext cx="54240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1984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531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69" y="1604798"/>
            <a:ext cx="6468227" cy="422446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en-US" sz="5333" b="0" dirty="0" smtClean="0">
                <a:solidFill>
                  <a:schemeClr val="bg1"/>
                </a:solidFill>
                <a:latin typeface="Calibri Light" pitchFamily="34" charset="0"/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400">
                <a:solidFill>
                  <a:schemeClr val="bg1"/>
                </a:solidFill>
              </a:defRPr>
            </a:lvl3pPr>
            <a:lvl4pPr algn="l">
              <a:defRPr sz="2400">
                <a:solidFill>
                  <a:schemeClr val="bg1"/>
                </a:solidFill>
              </a:defRPr>
            </a:lvl4pPr>
            <a:lvl5pPr algn="l">
              <a:defRPr sz="2400">
                <a:solidFill>
                  <a:schemeClr val="bg1"/>
                </a:solidFill>
              </a:defRPr>
            </a:lvl5pPr>
          </a:lstStyle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Click to edit Master text styles</a:t>
            </a: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2" t="3000" r="5789" b="16322"/>
          <a:stretch>
            <a:fillRect/>
          </a:stretch>
        </p:blipFill>
        <p:spPr bwMode="auto">
          <a:xfrm>
            <a:off x="6479118" y="-74083"/>
            <a:ext cx="10687049" cy="693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tadse\Desktop\InfoCepts Logo\2019\InfoCepts_W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6923" r="11689" b="24616"/>
          <a:stretch/>
        </p:blipFill>
        <p:spPr bwMode="auto">
          <a:xfrm>
            <a:off x="609601" y="482600"/>
            <a:ext cx="261112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1766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949110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75387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287584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44607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3657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4857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5989" y="1600200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951" y="1600200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5895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0551" y="4389967"/>
            <a:ext cx="5473700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251" y="4389967"/>
            <a:ext cx="5473700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011" y="1220755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545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552" y="4389967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5300" y="4389967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7933" y="4389967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5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7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5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2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7980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0552" y="4389967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300" y="4389967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933" y="4389967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5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7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5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2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3740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0"/>
            <a:ext cx="54239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423988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76101" y="5278389"/>
            <a:ext cx="5422363" cy="384721"/>
          </a:xfrm>
          <a:solidFill>
            <a:srgbClr val="0065A4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278389"/>
            <a:ext cx="5422361" cy="384721"/>
          </a:xfrm>
          <a:solidFill>
            <a:srgbClr val="8DB74A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10024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32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104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76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76000" y="3553556"/>
            <a:ext cx="2441448" cy="630942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443200" y="3553556"/>
            <a:ext cx="2441448" cy="630942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307352" y="3553556"/>
            <a:ext cx="2441448" cy="630942"/>
          </a:xfrm>
          <a:solidFill>
            <a:srgbClr val="46B3C7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174552" y="3553556"/>
            <a:ext cx="2441448" cy="630942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576000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24"/>
          </p:nvPr>
        </p:nvSpPr>
        <p:spPr>
          <a:xfrm>
            <a:off x="3443200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5"/>
          </p:nvPr>
        </p:nvSpPr>
        <p:spPr>
          <a:xfrm>
            <a:off x="6307352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9174552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17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tadse\Desktop\InfoCepts Logo\2019\InfoCepts_W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6923" r="11689" b="24616"/>
          <a:stretch/>
        </p:blipFill>
        <p:spPr bwMode="auto">
          <a:xfrm>
            <a:off x="4790441" y="3108960"/>
            <a:ext cx="261112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3060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0720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80720" y="3810649"/>
            <a:ext cx="3328416" cy="384721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810649"/>
            <a:ext cx="3328416" cy="384721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287584" y="3810649"/>
            <a:ext cx="3328416" cy="384721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8"/>
          </p:nvPr>
        </p:nvSpPr>
        <p:spPr>
          <a:xfrm>
            <a:off x="580720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Font typeface="Arial" panose="020B0604020202020204" pitchFamily="34" charset="0"/>
              <a:buChar char="•"/>
              <a:defRPr sz="1467"/>
            </a:lvl2pPr>
            <a:lvl3pPr marL="342891" indent="-171446">
              <a:defRPr sz="1467"/>
            </a:lvl3pPr>
            <a:lvl4pPr marL="514338" indent="-171446"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Clr>
                <a:schemeClr val="accent4"/>
              </a:buClr>
              <a:buFont typeface="Arial" panose="020B0604020202020204" pitchFamily="34" charset="0"/>
              <a:buChar char="•"/>
              <a:defRPr sz="1467"/>
            </a:lvl2pPr>
            <a:lvl3pPr marL="342891" indent="-171446">
              <a:buClr>
                <a:schemeClr val="accent4"/>
              </a:buClr>
              <a:defRPr sz="1467"/>
            </a:lvl3pPr>
            <a:lvl4pPr marL="514338" indent="-171446">
              <a:buClr>
                <a:schemeClr val="accent4"/>
              </a:buClr>
              <a:defRPr sz="1467"/>
            </a:lvl4pPr>
            <a:lvl5pPr>
              <a:buClr>
                <a:schemeClr val="accent4"/>
              </a:buCl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0"/>
          </p:nvPr>
        </p:nvSpPr>
        <p:spPr>
          <a:xfrm>
            <a:off x="8287584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Clr>
                <a:schemeClr val="accent3"/>
              </a:buClr>
              <a:buFont typeface="Arial" panose="020B0604020202020204" pitchFamily="34" charset="0"/>
              <a:buChar char="•"/>
              <a:defRPr sz="1467"/>
            </a:lvl2pPr>
            <a:lvl3pPr marL="342891" indent="-171446">
              <a:buClr>
                <a:schemeClr val="accent3"/>
              </a:buClr>
              <a:defRPr sz="1467"/>
            </a:lvl3pPr>
            <a:lvl4pPr marL="514338" indent="-171446">
              <a:buClr>
                <a:schemeClr val="accent3"/>
              </a:buClr>
              <a:defRPr sz="1467"/>
            </a:lvl4pPr>
            <a:lvl5pPr>
              <a:buClr>
                <a:schemeClr val="accent3"/>
              </a:buCl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70100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0720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80720" y="3453148"/>
            <a:ext cx="3328416" cy="384721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53148"/>
            <a:ext cx="3328416" cy="384721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287584" y="3453148"/>
            <a:ext cx="3328416" cy="384721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516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56793"/>
            <a:ext cx="54239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556793"/>
            <a:ext cx="5423988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76101" y="3816140"/>
            <a:ext cx="5422363" cy="384721"/>
          </a:xfrm>
          <a:solidFill>
            <a:srgbClr val="0065A4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816140"/>
            <a:ext cx="5422360" cy="384721"/>
          </a:xfrm>
          <a:solidFill>
            <a:srgbClr val="00B0F0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576101" y="4372097"/>
            <a:ext cx="5422363" cy="1703067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372097"/>
            <a:ext cx="5422361" cy="1703067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4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73421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/>
          </p:nvPr>
        </p:nvSpPr>
        <p:spPr>
          <a:xfrm>
            <a:off x="1637917" y="1739171"/>
            <a:ext cx="1379228" cy="9784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/>
          </p:nvPr>
        </p:nvSpPr>
        <p:spPr>
          <a:xfrm>
            <a:off x="4546239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/>
          </p:nvPr>
        </p:nvSpPr>
        <p:spPr>
          <a:xfrm>
            <a:off x="7454563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/>
          </p:nvPr>
        </p:nvSpPr>
        <p:spPr>
          <a:xfrm>
            <a:off x="10362886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7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/>
          </p:nvPr>
        </p:nvSpPr>
        <p:spPr>
          <a:xfrm>
            <a:off x="4546239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/>
          </p:nvPr>
        </p:nvSpPr>
        <p:spPr>
          <a:xfrm>
            <a:off x="7454563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/>
          </p:nvPr>
        </p:nvSpPr>
        <p:spPr>
          <a:xfrm>
            <a:off x="10362886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/>
          </p:nvPr>
        </p:nvSpPr>
        <p:spPr>
          <a:xfrm>
            <a:off x="1637917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/>
          </p:nvPr>
        </p:nvSpPr>
        <p:spPr>
          <a:xfrm>
            <a:off x="4546239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/>
          </p:nvPr>
        </p:nvSpPr>
        <p:spPr>
          <a:xfrm>
            <a:off x="7454563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/>
          </p:nvPr>
        </p:nvSpPr>
        <p:spPr>
          <a:xfrm>
            <a:off x="10362886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27978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/>
          </p:nvPr>
        </p:nvSpPr>
        <p:spPr>
          <a:xfrm>
            <a:off x="5426633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/>
          </p:nvPr>
        </p:nvSpPr>
        <p:spPr>
          <a:xfrm>
            <a:off x="5426633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25358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/>
          </p:nvPr>
        </p:nvSpPr>
        <p:spPr>
          <a:xfrm>
            <a:off x="1637916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/>
          </p:nvPr>
        </p:nvSpPr>
        <p:spPr>
          <a:xfrm>
            <a:off x="5426633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76734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/>
          </p:nvPr>
        </p:nvSpPr>
        <p:spPr>
          <a:xfrm>
            <a:off x="9215349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039863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6249"/>
            <a:ext cx="2314408" cy="19422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5426633" y="1736249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6249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5426633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98303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4032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6249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2295374" y="1736249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736249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8003570" y="1736249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983037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2295374" y="3983037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983037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8003570" y="3983037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0797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91697"/>
            <a:ext cx="5425515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591697"/>
            <a:ext cx="5422464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574576" y="4899103"/>
            <a:ext cx="5423888" cy="1339207"/>
          </a:xfrm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899103"/>
            <a:ext cx="5420837" cy="1339207"/>
          </a:xfrm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76000" y="3255683"/>
            <a:ext cx="5425515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255683"/>
            <a:ext cx="5422464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41597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39343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75389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224280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4360326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009217" y="1587952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8145264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307848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19255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3523117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6326979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/>
          </p:nvPr>
        </p:nvSpPr>
        <p:spPr>
          <a:xfrm>
            <a:off x="9130842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0344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0668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508305" y="1660287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90506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396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80032" y="1700808"/>
            <a:ext cx="7982677" cy="182979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5333" b="0">
                <a:latin typeface="Calibri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80032" y="3530600"/>
            <a:ext cx="8026400" cy="2336800"/>
          </a:xfrm>
        </p:spPr>
        <p:txBody>
          <a:bodyPr/>
          <a:lstStyle>
            <a:lvl1pPr>
              <a:defRPr sz="26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91013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861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387" y="279962"/>
            <a:ext cx="11041227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00616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02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18482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95265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9" y="1076742"/>
            <a:ext cx="11041227" cy="4627563"/>
          </a:xfrm>
        </p:spPr>
        <p:txBody>
          <a:bodyPr/>
          <a:lstStyle>
            <a:lvl1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86970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9" y="1585750"/>
            <a:ext cx="11041227" cy="4627563"/>
          </a:xfrm>
        </p:spPr>
        <p:txBody>
          <a:bodyPr/>
          <a:lstStyle>
            <a:lvl1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7094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389" y="1585750"/>
            <a:ext cx="5424603" cy="4627563"/>
          </a:xfrm>
        </p:spPr>
        <p:txBody>
          <a:bodyPr/>
          <a:lstStyle>
            <a:lvl1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6192011" y="1585750"/>
            <a:ext cx="5424603" cy="4627563"/>
          </a:xfrm>
        </p:spPr>
        <p:txBody>
          <a:bodyPr/>
          <a:lstStyle>
            <a:lvl1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952278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41065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3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69" y="1604798"/>
            <a:ext cx="6468227" cy="422446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333" b="0" dirty="0" smtClean="0">
                <a:solidFill>
                  <a:schemeClr val="bg1"/>
                </a:solidFill>
                <a:latin typeface="Calibri Light" pitchFamily="34" charset="0"/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400">
                <a:solidFill>
                  <a:schemeClr val="bg1"/>
                </a:solidFill>
              </a:defRPr>
            </a:lvl3pPr>
            <a:lvl4pPr algn="l">
              <a:defRPr sz="2400">
                <a:solidFill>
                  <a:schemeClr val="bg1"/>
                </a:solidFill>
              </a:defRPr>
            </a:lvl4pPr>
            <a:lvl5pPr algn="l"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978446"/>
      </p:ext>
    </p:extLst>
  </p:cSld>
  <p:clrMapOvr>
    <a:masterClrMapping/>
  </p:clrMapOvr>
  <p:hf hdr="0" ftr="0" dt="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3564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9" y="0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8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9" y="3419858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8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8"/>
            <a:ext cx="3063240" cy="3438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80916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3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3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3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3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30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8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8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8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8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8"/>
            <a:ext cx="2441448" cy="2295144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5315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2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2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2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2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2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" y="170992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1" y="341985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8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1" y="5129784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37132" tIns="68567" rIns="137132" bIns="68567"/>
          <a:lstStyle>
            <a:lvl1pPr marL="0" indent="0">
              <a:buFontTx/>
              <a:buNone/>
              <a:defRPr sz="1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24391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1627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07253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288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525012"/>
            <a:ext cx="2438400" cy="268829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41627" y="3525012"/>
            <a:ext cx="2438400" cy="268829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3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19093" y="3525012"/>
            <a:ext cx="2438400" cy="268829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72880" y="3525012"/>
            <a:ext cx="2438400" cy="268829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bg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80863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1" y="1220757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5" y="1220757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7" y="1220757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304256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1" y="4005064"/>
            <a:ext cx="3326400" cy="2304256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3" y="4005064"/>
            <a:ext cx="3326400" cy="2304256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77469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1" y="1604798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5" y="1604798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7" y="1604798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7"/>
            <a:ext cx="3326400" cy="2208245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1" y="4005067"/>
            <a:ext cx="3326400" cy="2208245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3" y="4005067"/>
            <a:ext cx="3326400" cy="2208245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20017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7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3" y="1220757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525012"/>
            <a:ext cx="5424000" cy="268829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525012"/>
            <a:ext cx="5424000" cy="268829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48047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9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3" y="1604799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909055"/>
            <a:ext cx="5424000" cy="2304256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909055"/>
            <a:ext cx="5424000" cy="2304256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0053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4443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24443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24443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24443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290443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290443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290443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290443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485117"/>
            <a:ext cx="2544000" cy="1728192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485117"/>
            <a:ext cx="2544000" cy="1728192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3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485117"/>
            <a:ext cx="2544000" cy="1728192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485117"/>
            <a:ext cx="2544000" cy="1728192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bg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228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69" y="1604798"/>
            <a:ext cx="6468227" cy="422446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en-US" sz="5333" b="0" dirty="0" smtClean="0">
                <a:solidFill>
                  <a:schemeClr val="bg1"/>
                </a:solidFill>
                <a:latin typeface="Calibri Light" pitchFamily="34" charset="0"/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400">
                <a:solidFill>
                  <a:schemeClr val="bg1"/>
                </a:solidFill>
              </a:defRPr>
            </a:lvl3pPr>
            <a:lvl4pPr algn="l">
              <a:defRPr sz="2400">
                <a:solidFill>
                  <a:schemeClr val="bg1"/>
                </a:solidFill>
              </a:defRPr>
            </a:lvl4pPr>
            <a:lvl5pPr algn="l">
              <a:defRPr sz="2400">
                <a:solidFill>
                  <a:schemeClr val="bg1"/>
                </a:solidFill>
              </a:defRPr>
            </a:lvl5pPr>
          </a:lstStyle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2" t="3000" r="5789" b="16322"/>
          <a:stretch>
            <a:fillRect/>
          </a:stretch>
        </p:blipFill>
        <p:spPr bwMode="auto">
          <a:xfrm>
            <a:off x="6479118" y="-74083"/>
            <a:ext cx="10687049" cy="693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tadse\Desktop\InfoCepts Logo\2019\InfoCepts_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6923" r="11689" b="24616"/>
          <a:stretch/>
        </p:blipFill>
        <p:spPr bwMode="auto">
          <a:xfrm>
            <a:off x="609601" y="482600"/>
            <a:ext cx="261112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08278"/>
      </p:ext>
    </p:extLst>
  </p:cSld>
  <p:clrMapOvr>
    <a:masterClrMapping/>
  </p:clrMapOvr>
  <p:hf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2514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62514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62514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625146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328515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328515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328515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328515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869163"/>
            <a:ext cx="2544000" cy="134414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869163"/>
            <a:ext cx="2544000" cy="134414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3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3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869163"/>
            <a:ext cx="2544000" cy="134414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869163"/>
            <a:ext cx="2544000" cy="134414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bg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bg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96383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567078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5" y="1567078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67078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75387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5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287584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773149"/>
            <a:ext cx="3326400" cy="1440160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1" y="4773149"/>
            <a:ext cx="3326400" cy="1440160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3" y="4773149"/>
            <a:ext cx="3326400" cy="1440160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Clr>
                <a:schemeClr val="accent2"/>
              </a:buClr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buClr>
                <a:schemeClr val="accent2"/>
              </a:buClr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41255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90556" y="4389970"/>
            <a:ext cx="2112433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0937" y="4389970"/>
            <a:ext cx="2112433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31320" y="4389970"/>
            <a:ext cx="2112433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51705" y="4389970"/>
            <a:ext cx="2112433" cy="575733"/>
          </a:xfrm>
          <a:prstGeom prst="rect">
            <a:avLst/>
          </a:prstGeom>
          <a:solidFill>
            <a:srgbClr val="685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72086" y="4389970"/>
            <a:ext cx="2112433" cy="575733"/>
          </a:xfrm>
          <a:prstGeom prst="rect">
            <a:avLst/>
          </a:prstGeom>
          <a:solidFill>
            <a:srgbClr val="00B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7"/>
            <a:ext cx="211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220757"/>
            <a:ext cx="211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220757"/>
            <a:ext cx="211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220757"/>
            <a:ext cx="211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220757"/>
            <a:ext cx="211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8607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90556" y="4389970"/>
            <a:ext cx="2112433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0937" y="4389970"/>
            <a:ext cx="2112433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31320" y="4389970"/>
            <a:ext cx="2112433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51705" y="4389970"/>
            <a:ext cx="2112433" cy="575733"/>
          </a:xfrm>
          <a:prstGeom prst="rect">
            <a:avLst/>
          </a:prstGeom>
          <a:solidFill>
            <a:srgbClr val="685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72086" y="4389970"/>
            <a:ext cx="2112433" cy="575733"/>
          </a:xfrm>
          <a:prstGeom prst="rect">
            <a:avLst/>
          </a:prstGeom>
          <a:solidFill>
            <a:srgbClr val="00B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563159"/>
            <a:ext cx="2112000" cy="340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563159"/>
            <a:ext cx="2112000" cy="340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563159"/>
            <a:ext cx="2112000" cy="340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563159"/>
            <a:ext cx="2112000" cy="340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563159"/>
            <a:ext cx="2112000" cy="34020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5061184"/>
            <a:ext cx="211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69447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0555" y="4389970"/>
            <a:ext cx="5473700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254" y="4389970"/>
            <a:ext cx="5473700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604799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4"/>
            <a:ext cx="547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011" y="1604799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4"/>
            <a:ext cx="547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83848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0555" y="4389970"/>
            <a:ext cx="5473700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254" y="4389970"/>
            <a:ext cx="5473700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7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4"/>
            <a:ext cx="547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011" y="1220757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4"/>
            <a:ext cx="5472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48080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556" y="4389970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5300" y="4389970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7933" y="4389970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604799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4"/>
            <a:ext cx="3600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8" y="1604799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8" y="5061184"/>
            <a:ext cx="3600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7" y="1604799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5" y="5061184"/>
            <a:ext cx="3600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07108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0556" y="4389970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300" y="4389970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933" y="4389970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b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7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4"/>
            <a:ext cx="3600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8" y="1220757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8" y="5061184"/>
            <a:ext cx="3600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7" y="1220757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1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5" y="5061184"/>
            <a:ext cx="3600000" cy="1248139"/>
          </a:xfrm>
        </p:spPr>
        <p:txBody>
          <a:bodyPr>
            <a:noAutofit/>
          </a:bodyPr>
          <a:lstStyle>
            <a:lvl1pPr marL="71986" indent="-143971">
              <a:spcBef>
                <a:spcPts val="40"/>
              </a:spcBef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114274" indent="-114274">
              <a:buFont typeface="Arial" panose="020B0604020202020204" pitchFamily="34" charset="0"/>
              <a:buChar char="•"/>
              <a:defRPr sz="1100">
                <a:solidFill>
                  <a:schemeClr val="tx1">
                    <a:lumMod val="75000"/>
                  </a:schemeClr>
                </a:solidFill>
              </a:defRPr>
            </a:lvl2pPr>
            <a:lvl3pPr marL="228548" indent="-114274">
              <a:defRPr sz="1100">
                <a:solidFill>
                  <a:schemeClr val="tx1">
                    <a:lumMod val="75000"/>
                  </a:schemeClr>
                </a:solidFill>
              </a:defRPr>
            </a:lvl3pPr>
            <a:lvl4pPr marL="399960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4pPr>
            <a:lvl5pPr marL="571372" indent="-171412">
              <a:defRPr sz="11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32919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/>
          </p:nvPr>
        </p:nvSpPr>
        <p:spPr>
          <a:xfrm>
            <a:off x="1637919" y="1739171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/>
          </p:nvPr>
        </p:nvSpPr>
        <p:spPr>
          <a:xfrm>
            <a:off x="4546242" y="1739171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/>
          </p:nvPr>
        </p:nvSpPr>
        <p:spPr>
          <a:xfrm>
            <a:off x="7454565" y="1739171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/>
          </p:nvPr>
        </p:nvSpPr>
        <p:spPr>
          <a:xfrm>
            <a:off x="10362887" y="1739171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9" y="3252928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/>
          </p:nvPr>
        </p:nvSpPr>
        <p:spPr>
          <a:xfrm>
            <a:off x="4546242" y="3252928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/>
          </p:nvPr>
        </p:nvSpPr>
        <p:spPr>
          <a:xfrm>
            <a:off x="7454565" y="3252928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/>
          </p:nvPr>
        </p:nvSpPr>
        <p:spPr>
          <a:xfrm>
            <a:off x="10362887" y="3252928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8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/>
          </p:nvPr>
        </p:nvSpPr>
        <p:spPr>
          <a:xfrm>
            <a:off x="1637919" y="4766685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/>
          </p:nvPr>
        </p:nvSpPr>
        <p:spPr>
          <a:xfrm>
            <a:off x="4546242" y="4766685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/>
          </p:nvPr>
        </p:nvSpPr>
        <p:spPr>
          <a:xfrm>
            <a:off x="7454565" y="4766685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/>
          </p:nvPr>
        </p:nvSpPr>
        <p:spPr>
          <a:xfrm>
            <a:off x="10362887" y="4766685"/>
            <a:ext cx="137922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83266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9827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7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/>
          </p:nvPr>
        </p:nvSpPr>
        <p:spPr>
          <a:xfrm>
            <a:off x="5426635" y="1739827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4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9827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253584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7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/>
          </p:nvPr>
        </p:nvSpPr>
        <p:spPr>
          <a:xfrm>
            <a:off x="5426635" y="3253584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4" y="325358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253584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8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/>
          </p:nvPr>
        </p:nvSpPr>
        <p:spPr>
          <a:xfrm>
            <a:off x="1637916" y="4767341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7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/>
          </p:nvPr>
        </p:nvSpPr>
        <p:spPr>
          <a:xfrm>
            <a:off x="5426635" y="4767341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4" y="476734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/>
          </p:nvPr>
        </p:nvSpPr>
        <p:spPr>
          <a:xfrm>
            <a:off x="9215349" y="4767341"/>
            <a:ext cx="2314408" cy="978408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0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3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tadse\Desktop\InfoCepts Logo\2019\InfoCepts_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6923" r="11689" b="24616"/>
          <a:stretch/>
        </p:blipFill>
        <p:spPr bwMode="auto">
          <a:xfrm>
            <a:off x="4790441" y="3108960"/>
            <a:ext cx="261112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51884"/>
      </p:ext>
    </p:extLst>
  </p:cSld>
  <p:clrMapOvr>
    <a:masterClrMapping/>
  </p:clrMapOvr>
  <p:hf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8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6252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7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5426635" y="1736252"/>
            <a:ext cx="2314408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4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6252"/>
            <a:ext cx="2314408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8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983040"/>
            <a:ext cx="2314408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7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5426635" y="3983040"/>
            <a:ext cx="2314408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4" y="398303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983040"/>
            <a:ext cx="2314408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99504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9" y="1736252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2295378" y="1736252"/>
            <a:ext cx="3558679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4" y="1736252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8003574" y="1736252"/>
            <a:ext cx="3558679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9" y="3983040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2295378" y="3983040"/>
            <a:ext cx="3558679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4" y="3983040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8003574" y="3983040"/>
            <a:ext cx="3558679" cy="1942241"/>
          </a:xfrm>
        </p:spPr>
        <p:txBody>
          <a:bodyPr/>
          <a:lstStyle>
            <a:lvl1pPr marL="0" indent="0" algn="l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07549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39343" y="1587954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75393" y="3330038"/>
            <a:ext cx="3376937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224280" y="1587954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4360330" y="3330038"/>
            <a:ext cx="3376937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009217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8145268" y="3330038"/>
            <a:ext cx="3376937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176334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19259" y="3426051"/>
            <a:ext cx="2403956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3523121" y="3426051"/>
            <a:ext cx="2403956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6326983" y="3426051"/>
            <a:ext cx="2403956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/>
          </p:nvPr>
        </p:nvSpPr>
        <p:spPr>
          <a:xfrm>
            <a:off x="9130846" y="3426051"/>
            <a:ext cx="2403956" cy="2403219"/>
          </a:xfrm>
        </p:spPr>
        <p:txBody>
          <a:bodyPr/>
          <a:lstStyle>
            <a:lvl1pPr marL="0" indent="0" algn="ctr" defTabSz="914195" rtl="0" eaLnBrk="1" latinLnBrk="0" hangingPunct="1">
              <a:lnSpc>
                <a:spcPct val="80000"/>
              </a:lnSpc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19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195" rtl="0" eaLnBrk="1" latinLnBrk="0" hangingPunct="1">
              <a:buNone/>
              <a:defRPr lang="en-US" sz="1100" kern="800" spc="-1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85686" indent="-128563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03445" y="1660289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06686" y="1660289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50830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905068" y="1660289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52726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389" y="279965"/>
            <a:ext cx="11041227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389" y="1076742"/>
            <a:ext cx="11041227" cy="4627563"/>
          </a:xfrm>
        </p:spPr>
        <p:txBody>
          <a:bodyPr/>
          <a:lstStyle>
            <a:lvl1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900"/>
              </a:spcBef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28627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0912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0" rIns="91422" bIns="45710" anchor="ctr"/>
          <a:lstStyle/>
          <a:p>
            <a:pPr algn="ctr">
              <a:defRPr/>
            </a:pPr>
            <a:endParaRPr lang="en-IN" sz="18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5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4131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61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62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2133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18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9" y="158574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>
              <a:lnSpc>
                <a:spcPct val="86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929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585747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323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387" y="1585747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6192011" y="1585747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4469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594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90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14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68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76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376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1130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1688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8492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1627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07253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288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41627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19093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72880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16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389" y="1585749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6192013" y="1585749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>
              <a:lnSpc>
                <a:spcPct val="86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830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5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128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5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422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5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220755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525011"/>
            <a:ext cx="54240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525011"/>
            <a:ext cx="54240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07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7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604797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909053"/>
            <a:ext cx="54240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909053"/>
            <a:ext cx="54240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533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789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569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75387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287584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770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0579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67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5989" y="1600200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951" y="1600200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74" y="98169"/>
            <a:ext cx="11040533" cy="47847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9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>
              <a:lnSpc>
                <a:spcPct val="86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495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0551" y="4389967"/>
            <a:ext cx="5473700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1251" y="4389967"/>
            <a:ext cx="5473700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011" y="1220755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817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552" y="4389967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5300" y="4389967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7933" y="4389967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5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7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5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2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6897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0552" y="4389967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300" y="4389967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933" y="4389967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5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7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5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2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81134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0"/>
            <a:ext cx="54239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423988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76101" y="5278389"/>
            <a:ext cx="5422363" cy="384721"/>
          </a:xfrm>
          <a:solidFill>
            <a:srgbClr val="0065A4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278389"/>
            <a:ext cx="5422361" cy="384721"/>
          </a:xfrm>
          <a:solidFill>
            <a:srgbClr val="8DB74A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5933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32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104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76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76000" y="3553556"/>
            <a:ext cx="2441448" cy="630942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443200" y="3553556"/>
            <a:ext cx="2441448" cy="630942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307352" y="3553556"/>
            <a:ext cx="2441448" cy="630942"/>
          </a:xfrm>
          <a:solidFill>
            <a:srgbClr val="46B3C7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174552" y="3553556"/>
            <a:ext cx="2441448" cy="630942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576000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24"/>
          </p:nvPr>
        </p:nvSpPr>
        <p:spPr>
          <a:xfrm>
            <a:off x="3443200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5"/>
          </p:nvPr>
        </p:nvSpPr>
        <p:spPr>
          <a:xfrm>
            <a:off x="6307352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9174552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26362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0720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80720" y="3810649"/>
            <a:ext cx="3328416" cy="384721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810649"/>
            <a:ext cx="3328416" cy="384721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287584" y="3810649"/>
            <a:ext cx="3328416" cy="384721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8"/>
          </p:nvPr>
        </p:nvSpPr>
        <p:spPr>
          <a:xfrm>
            <a:off x="580720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Font typeface="Arial" panose="020B0604020202020204" pitchFamily="34" charset="0"/>
              <a:buChar char="•"/>
              <a:defRPr sz="1467"/>
            </a:lvl2pPr>
            <a:lvl3pPr marL="342891" indent="-171446">
              <a:defRPr sz="1467"/>
            </a:lvl3pPr>
            <a:lvl4pPr marL="514338" indent="-171446"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Clr>
                <a:schemeClr val="accent4"/>
              </a:buClr>
              <a:buFont typeface="Arial" panose="020B0604020202020204" pitchFamily="34" charset="0"/>
              <a:buChar char="•"/>
              <a:defRPr sz="1467"/>
            </a:lvl2pPr>
            <a:lvl3pPr marL="342891" indent="-171446">
              <a:buClr>
                <a:schemeClr val="accent4"/>
              </a:buClr>
              <a:defRPr sz="1467"/>
            </a:lvl3pPr>
            <a:lvl4pPr marL="514338" indent="-171446">
              <a:buClr>
                <a:schemeClr val="accent4"/>
              </a:buClr>
              <a:defRPr sz="1467"/>
            </a:lvl4pPr>
            <a:lvl5pPr>
              <a:buClr>
                <a:schemeClr val="accent4"/>
              </a:buCl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0"/>
          </p:nvPr>
        </p:nvSpPr>
        <p:spPr>
          <a:xfrm>
            <a:off x="8287584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Clr>
                <a:schemeClr val="accent3"/>
              </a:buClr>
              <a:buFont typeface="Arial" panose="020B0604020202020204" pitchFamily="34" charset="0"/>
              <a:buChar char="•"/>
              <a:defRPr sz="1467"/>
            </a:lvl2pPr>
            <a:lvl3pPr marL="342891" indent="-171446">
              <a:buClr>
                <a:schemeClr val="accent3"/>
              </a:buClr>
              <a:defRPr sz="1467"/>
            </a:lvl3pPr>
            <a:lvl4pPr marL="514338" indent="-171446">
              <a:buClr>
                <a:schemeClr val="accent3"/>
              </a:buClr>
              <a:defRPr sz="1467"/>
            </a:lvl4pPr>
            <a:lvl5pPr>
              <a:buClr>
                <a:schemeClr val="accent3"/>
              </a:buCl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752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0720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80720" y="3453148"/>
            <a:ext cx="3328416" cy="384721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53148"/>
            <a:ext cx="3328416" cy="384721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287584" y="3453148"/>
            <a:ext cx="3328416" cy="384721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1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56793"/>
            <a:ext cx="54239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556793"/>
            <a:ext cx="5423988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76101" y="3816140"/>
            <a:ext cx="5422363" cy="384721"/>
          </a:xfrm>
          <a:solidFill>
            <a:srgbClr val="0065A4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816140"/>
            <a:ext cx="5422360" cy="384721"/>
          </a:xfrm>
          <a:solidFill>
            <a:srgbClr val="00B0F0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576101" y="4372097"/>
            <a:ext cx="5422363" cy="1703067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372097"/>
            <a:ext cx="5422361" cy="1703067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4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401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/>
          </p:nvPr>
        </p:nvSpPr>
        <p:spPr>
          <a:xfrm>
            <a:off x="1637917" y="1739171"/>
            <a:ext cx="1379228" cy="9784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/>
          </p:nvPr>
        </p:nvSpPr>
        <p:spPr>
          <a:xfrm>
            <a:off x="4546239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/>
          </p:nvPr>
        </p:nvSpPr>
        <p:spPr>
          <a:xfrm>
            <a:off x="7454563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/>
          </p:nvPr>
        </p:nvSpPr>
        <p:spPr>
          <a:xfrm>
            <a:off x="10362886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7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/>
          </p:nvPr>
        </p:nvSpPr>
        <p:spPr>
          <a:xfrm>
            <a:off x="4546239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/>
          </p:nvPr>
        </p:nvSpPr>
        <p:spPr>
          <a:xfrm>
            <a:off x="7454563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/>
          </p:nvPr>
        </p:nvSpPr>
        <p:spPr>
          <a:xfrm>
            <a:off x="10362886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/>
          </p:nvPr>
        </p:nvSpPr>
        <p:spPr>
          <a:xfrm>
            <a:off x="1637917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/>
          </p:nvPr>
        </p:nvSpPr>
        <p:spPr>
          <a:xfrm>
            <a:off x="4546239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/>
          </p:nvPr>
        </p:nvSpPr>
        <p:spPr>
          <a:xfrm>
            <a:off x="7454563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/>
          </p:nvPr>
        </p:nvSpPr>
        <p:spPr>
          <a:xfrm>
            <a:off x="10362886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839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/>
          </p:nvPr>
        </p:nvSpPr>
        <p:spPr>
          <a:xfrm>
            <a:off x="5426633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/>
          </p:nvPr>
        </p:nvSpPr>
        <p:spPr>
          <a:xfrm>
            <a:off x="5426633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25358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/>
          </p:nvPr>
        </p:nvSpPr>
        <p:spPr>
          <a:xfrm>
            <a:off x="1637916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/>
          </p:nvPr>
        </p:nvSpPr>
        <p:spPr>
          <a:xfrm>
            <a:off x="5426633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76734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/>
          </p:nvPr>
        </p:nvSpPr>
        <p:spPr>
          <a:xfrm>
            <a:off x="9215349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01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>
              <a:lnSpc>
                <a:spcPct val="86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869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6249"/>
            <a:ext cx="2314408" cy="19422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5426633" y="1736249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6249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5426633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98303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83778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6249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2295374" y="1736249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736249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8003570" y="1736249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983037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2295374" y="3983037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983037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8003570" y="3983037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849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91697"/>
            <a:ext cx="5425515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591697"/>
            <a:ext cx="5422464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574576" y="4899103"/>
            <a:ext cx="5423888" cy="1339207"/>
          </a:xfrm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899103"/>
            <a:ext cx="5420837" cy="1339207"/>
          </a:xfrm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76000" y="3255683"/>
            <a:ext cx="5425515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255683"/>
            <a:ext cx="5422464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1811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39343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75389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224280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4360326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009217" y="1587952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8145264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8070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19255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3523117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6326979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/>
          </p:nvPr>
        </p:nvSpPr>
        <p:spPr>
          <a:xfrm>
            <a:off x="9130842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0344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0668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508305" y="1660287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90506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39828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4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387" y="279962"/>
            <a:ext cx="11041227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692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539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>
              <a:solidFill>
                <a:prstClr val="white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3665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58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14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68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>
              <a:lnSpc>
                <a:spcPct val="86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547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2365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133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2133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5387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87" y="1585747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5459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387" y="1585747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6192011" y="1585747"/>
            <a:ext cx="5424603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59372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595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008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14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68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9600" y="1600200"/>
            <a:ext cx="2438400" cy="2438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470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0" y="6354234"/>
            <a:ext cx="12192000" cy="503767"/>
          </a:xfrm>
          <a:prstGeom prst="rect">
            <a:avLst/>
          </a:prstGeom>
          <a:solidFill>
            <a:srgbClr val="006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400" dirty="0">
              <a:solidFill>
                <a:srgbClr val="0065A4"/>
              </a:solidFill>
            </a:endParaRPr>
          </a:p>
        </p:txBody>
      </p:sp>
      <p:sp>
        <p:nvSpPr>
          <p:cNvPr id="4" name="TextBox 50"/>
          <p:cNvSpPr txBox="1">
            <a:spLocks noChangeArrowheads="1"/>
          </p:cNvSpPr>
          <p:nvPr/>
        </p:nvSpPr>
        <p:spPr bwMode="auto">
          <a:xfrm>
            <a:off x="9745134" y="6405034"/>
            <a:ext cx="15611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33" b="0" dirty="0">
                <a:solidFill>
                  <a:srgbClr val="D9D9D9"/>
                </a:solidFill>
                <a:latin typeface="Calibri" pitchFamily="34" charset="0"/>
                <a:cs typeface="Calibri" pitchFamily="34" charset="0"/>
              </a:rPr>
              <a:t>www.infocepts.com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1472333" y="6519334"/>
            <a:ext cx="0" cy="1227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Slide Number Placeholder 3"/>
          <p:cNvSpPr txBox="1">
            <a:spLocks/>
          </p:cNvSpPr>
          <p:nvPr/>
        </p:nvSpPr>
        <p:spPr>
          <a:xfrm>
            <a:off x="11497734" y="6434668"/>
            <a:ext cx="480484" cy="258233"/>
          </a:xfrm>
          <a:prstGeom prst="rect">
            <a:avLst/>
          </a:prstGeom>
        </p:spPr>
        <p:txBody>
          <a:bodyPr/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sz="1067" dirty="0">
              <a:latin typeface="+mj-lt"/>
            </a:endParaRPr>
          </a:p>
        </p:txBody>
      </p:sp>
      <p:pic>
        <p:nvPicPr>
          <p:cNvPr id="7" name="Picture 4" descr="C:\Users\mtadse\Desktop\Footer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6" r="2762" b="17833"/>
          <a:stretch/>
        </p:blipFill>
        <p:spPr bwMode="auto">
          <a:xfrm>
            <a:off x="442686" y="6441925"/>
            <a:ext cx="3439885" cy="3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709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55529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168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6918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37160" tIns="68580" rIns="137160" bIns="68580"/>
          <a:lstStyle>
            <a:lvl1pPr marL="0" indent="0">
              <a:buFontTx/>
              <a:buNone/>
              <a:defRPr sz="18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478153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1627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07253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2880" y="1397001"/>
            <a:ext cx="2438400" cy="20320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41627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19093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72880" y="3525011"/>
            <a:ext cx="24384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387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5" y="1220756"/>
            <a:ext cx="3328416" cy="268829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005064"/>
            <a:ext cx="33264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4983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9045" y="1604797"/>
            <a:ext cx="3328416" cy="2304257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005064"/>
            <a:ext cx="3326400" cy="2208245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4942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20755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220755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525011"/>
            <a:ext cx="54240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525011"/>
            <a:ext cx="5424000" cy="268829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8601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04797"/>
            <a:ext cx="5423989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604797"/>
            <a:ext cx="5423988" cy="21760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/>
          <a:lstStyle>
            <a:lvl1pPr marL="0" indent="0" algn="ctr">
              <a:buNone/>
              <a:defRPr lang="en-US"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92011" y="3909053"/>
            <a:ext cx="54240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3909053"/>
            <a:ext cx="5424000" cy="2304256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3845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244430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2904434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485117"/>
            <a:ext cx="2544000" cy="1728192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8232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0811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4022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72331" y="1625143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6000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40811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4022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072331" y="3285147"/>
            <a:ext cx="2544000" cy="147616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40811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24022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2331" y="4869160"/>
            <a:ext cx="2544000" cy="134414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1513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67076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75387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287584" y="3231061"/>
            <a:ext cx="3328416" cy="147218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31792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6000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8291061" y="4773149"/>
            <a:ext cx="3326400" cy="144016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8464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220755"/>
            <a:ext cx="2112000" cy="180184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3124200"/>
            <a:ext cx="2112000" cy="3185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7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405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811557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2799959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5031651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5023917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251744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50"/>
          </p:nvPr>
        </p:nvSpPr>
        <p:spPr>
          <a:xfrm>
            <a:off x="7247876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471837" y="1563157"/>
            <a:ext cx="2112000" cy="29834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52"/>
          </p:nvPr>
        </p:nvSpPr>
        <p:spPr>
          <a:xfrm>
            <a:off x="9471837" y="4648200"/>
            <a:ext cx="2112000" cy="1661120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680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15989" y="1600200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951" y="1600200"/>
            <a:ext cx="5472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227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0551" y="4389967"/>
            <a:ext cx="5473700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9" name="Rectangle 8"/>
          <p:cNvSpPr/>
          <p:nvPr/>
        </p:nvSpPr>
        <p:spPr>
          <a:xfrm>
            <a:off x="6191251" y="4389967"/>
            <a:ext cx="5473700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192011" y="1220755"/>
            <a:ext cx="5472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6180412" y="5061181"/>
            <a:ext cx="5472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7264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0552" y="4389967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11" name="Rectangle 10"/>
          <p:cNvSpPr/>
          <p:nvPr/>
        </p:nvSpPr>
        <p:spPr>
          <a:xfrm>
            <a:off x="4305300" y="4389967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12" name="Rectangle 11"/>
          <p:cNvSpPr/>
          <p:nvPr/>
        </p:nvSpPr>
        <p:spPr>
          <a:xfrm>
            <a:off x="8017933" y="4389967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5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7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5" y="1604798"/>
            <a:ext cx="3600000" cy="33603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2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4754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0552" y="4389967"/>
            <a:ext cx="3600449" cy="575733"/>
          </a:xfrm>
          <a:prstGeom prst="rect">
            <a:avLst/>
          </a:prstGeom>
          <a:solidFill>
            <a:srgbClr val="4DB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10" name="Rectangle 9"/>
          <p:cNvSpPr/>
          <p:nvPr/>
        </p:nvSpPr>
        <p:spPr>
          <a:xfrm>
            <a:off x="4305300" y="4389967"/>
            <a:ext cx="3600451" cy="5757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11" name="Rectangle 10"/>
          <p:cNvSpPr/>
          <p:nvPr/>
        </p:nvSpPr>
        <p:spPr>
          <a:xfrm>
            <a:off x="8017933" y="4389967"/>
            <a:ext cx="3600451" cy="575733"/>
          </a:xfrm>
          <a:prstGeom prst="rect">
            <a:avLst/>
          </a:prstGeom>
          <a:solidFill>
            <a:srgbClr val="1D6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b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1464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6000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4305225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46"/>
          </p:nvPr>
        </p:nvSpPr>
        <p:spPr>
          <a:xfrm>
            <a:off x="4293627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8018985" y="1220755"/>
            <a:ext cx="3600000" cy="374441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lang="en-US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48"/>
          </p:nvPr>
        </p:nvSpPr>
        <p:spPr>
          <a:xfrm>
            <a:off x="8011252" y="5061181"/>
            <a:ext cx="3600000" cy="1248139"/>
          </a:xfrm>
        </p:spPr>
        <p:txBody>
          <a:bodyPr>
            <a:noAutofit/>
          </a:bodyPr>
          <a:lstStyle>
            <a:lvl1pPr marL="95998" indent="-191995">
              <a:spcBef>
                <a:spcPts val="53"/>
              </a:spcBef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 marL="152392" indent="-152392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04784" indent="-152392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33373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 marL="761962" indent="-228589"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31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397000"/>
            <a:ext cx="54239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423988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76101" y="5278389"/>
            <a:ext cx="5422363" cy="384721"/>
          </a:xfrm>
          <a:solidFill>
            <a:srgbClr val="0065A4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278389"/>
            <a:ext cx="5422361" cy="384721"/>
          </a:xfrm>
          <a:solidFill>
            <a:srgbClr val="8DB74A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7052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4432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104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77600" y="154043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76000" y="3553556"/>
            <a:ext cx="2441448" cy="630942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443200" y="3553556"/>
            <a:ext cx="2441448" cy="630942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307352" y="3553556"/>
            <a:ext cx="2441448" cy="630942"/>
          </a:xfrm>
          <a:solidFill>
            <a:srgbClr val="46B3C7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174552" y="3553556"/>
            <a:ext cx="2441448" cy="630942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576000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24"/>
          </p:nvPr>
        </p:nvSpPr>
        <p:spPr>
          <a:xfrm>
            <a:off x="3443200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3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3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5"/>
          </p:nvPr>
        </p:nvSpPr>
        <p:spPr>
          <a:xfrm>
            <a:off x="6307352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6"/>
          </p:nvPr>
        </p:nvSpPr>
        <p:spPr>
          <a:xfrm>
            <a:off x="9174552" y="4355735"/>
            <a:ext cx="2441448" cy="1713559"/>
          </a:xfrm>
        </p:spPr>
        <p:txBody>
          <a:bodyPr>
            <a:normAutofit/>
          </a:bodyPr>
          <a:lstStyle>
            <a:lvl1pPr marL="228594" indent="-228594">
              <a:buClrTx/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bg2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bg2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3930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0720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551302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80720" y="3810649"/>
            <a:ext cx="3328416" cy="384721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810649"/>
            <a:ext cx="3328416" cy="384721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287584" y="3810649"/>
            <a:ext cx="3328416" cy="384721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8"/>
          </p:nvPr>
        </p:nvSpPr>
        <p:spPr>
          <a:xfrm>
            <a:off x="580720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Font typeface="Arial" panose="020B0604020202020204" pitchFamily="34" charset="0"/>
              <a:buChar char="•"/>
              <a:defRPr sz="1467"/>
            </a:lvl2pPr>
            <a:lvl3pPr marL="342891" indent="-171446">
              <a:defRPr sz="1467"/>
            </a:lvl3pPr>
            <a:lvl4pPr marL="514338" indent="-171446"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Clr>
                <a:schemeClr val="accent4"/>
              </a:buClr>
              <a:buFont typeface="Arial" panose="020B0604020202020204" pitchFamily="34" charset="0"/>
              <a:buChar char="•"/>
              <a:defRPr sz="1467"/>
            </a:lvl2pPr>
            <a:lvl3pPr marL="342891" indent="-171446">
              <a:buClr>
                <a:schemeClr val="accent4"/>
              </a:buClr>
              <a:defRPr sz="1467"/>
            </a:lvl3pPr>
            <a:lvl4pPr marL="514338" indent="-171446">
              <a:buClr>
                <a:schemeClr val="accent4"/>
              </a:buClr>
              <a:defRPr sz="1467"/>
            </a:lvl4pPr>
            <a:lvl5pPr>
              <a:buClr>
                <a:schemeClr val="accent4"/>
              </a:buCl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0"/>
          </p:nvPr>
        </p:nvSpPr>
        <p:spPr>
          <a:xfrm>
            <a:off x="8287584" y="4366607"/>
            <a:ext cx="3328416" cy="1750692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/>
            </a:lvl1pPr>
            <a:lvl2pPr marL="171446" indent="-171446">
              <a:buClr>
                <a:schemeClr val="accent3"/>
              </a:buClr>
              <a:buFont typeface="Arial" panose="020B0604020202020204" pitchFamily="34" charset="0"/>
              <a:buChar char="•"/>
              <a:defRPr sz="1467"/>
            </a:lvl2pPr>
            <a:lvl3pPr marL="342891" indent="-171446">
              <a:buClr>
                <a:schemeClr val="accent3"/>
              </a:buClr>
              <a:defRPr sz="1467"/>
            </a:lvl3pPr>
            <a:lvl4pPr marL="514338" indent="-171446">
              <a:buClr>
                <a:schemeClr val="accent3"/>
              </a:buClr>
              <a:defRPr sz="1467"/>
            </a:lvl4pPr>
            <a:lvl5pPr>
              <a:buClr>
                <a:schemeClr val="accent3"/>
              </a:buCl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125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80720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287584" y="1193801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80720" y="3453148"/>
            <a:ext cx="3328416" cy="384721"/>
          </a:xfrm>
          <a:solidFill>
            <a:srgbClr val="0065A4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53148"/>
            <a:ext cx="3328416" cy="384721"/>
          </a:xfrm>
          <a:solidFill>
            <a:srgbClr val="00B0F0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287584" y="3453148"/>
            <a:ext cx="3328416" cy="384721"/>
          </a:xfrm>
          <a:solidFill>
            <a:srgbClr val="8DB74A">
              <a:alpha val="80000"/>
            </a:srgbClr>
          </a:solidFill>
        </p:spPr>
        <p:txBody>
          <a:bodyPr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rgbClr val="FFFFFF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329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56793"/>
            <a:ext cx="54239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556793"/>
            <a:ext cx="5423988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76101" y="3816140"/>
            <a:ext cx="5422363" cy="384721"/>
          </a:xfrm>
          <a:solidFill>
            <a:srgbClr val="0065A4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816140"/>
            <a:ext cx="5422360" cy="384721"/>
          </a:xfrm>
          <a:solidFill>
            <a:srgbClr val="00B0F0">
              <a:alpha val="80000"/>
            </a:srgbClr>
          </a:solidFill>
        </p:spPr>
        <p:txBody>
          <a:bodyPr wrap="square" lIns="137160" tIns="68580" rIns="137160" bIns="68580" anchor="b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67">
                <a:solidFill>
                  <a:schemeClr val="bg1"/>
                </a:solidFill>
              </a:defRPr>
            </a:lvl2pPr>
            <a:lvl3pPr marL="342891" indent="-171446">
              <a:defRPr sz="1467">
                <a:solidFill>
                  <a:srgbClr val="FFFFFF"/>
                </a:solidFill>
              </a:defRPr>
            </a:lvl3pPr>
            <a:lvl4pPr marL="514338" indent="-171446">
              <a:defRPr sz="1467">
                <a:solidFill>
                  <a:srgbClr val="FFFFFF"/>
                </a:solidFill>
              </a:defRPr>
            </a:lvl4pPr>
            <a:lvl5pPr marL="742932" indent="-228594">
              <a:defRPr sz="1467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576101" y="4372097"/>
            <a:ext cx="5422363" cy="1703067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372097"/>
            <a:ext cx="5422361" cy="1703067"/>
          </a:xfrm>
        </p:spPr>
        <p:txBody>
          <a:bodyPr>
            <a:normAutofit/>
          </a:bodyPr>
          <a:lstStyle>
            <a:lvl1pPr marL="228594" indent="-228594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Clr>
                <a:schemeClr val="accent4"/>
              </a:buClr>
              <a:buFont typeface="Arial" panose="020B0604020202020204" pitchFamily="34" charset="0"/>
              <a:buChar char="•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buClr>
                <a:schemeClr val="accent4"/>
              </a:buCl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70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246962"/>
            <a:ext cx="12192000" cy="6110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70">
              <a:defRPr/>
            </a:pPr>
            <a:endParaRPr lang="en-IN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97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1" name="Content Placeholder 13"/>
          <p:cNvSpPr>
            <a:spLocks noGrp="1"/>
          </p:cNvSpPr>
          <p:nvPr>
            <p:ph sz="quarter" idx="18"/>
          </p:nvPr>
        </p:nvSpPr>
        <p:spPr>
          <a:xfrm>
            <a:off x="1637917" y="1739171"/>
            <a:ext cx="1379228" cy="9784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3" name="Content Placeholder 13"/>
          <p:cNvSpPr>
            <a:spLocks noGrp="1"/>
          </p:cNvSpPr>
          <p:nvPr>
            <p:ph sz="quarter" idx="20"/>
          </p:nvPr>
        </p:nvSpPr>
        <p:spPr>
          <a:xfrm>
            <a:off x="4546239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5" name="Content Placeholder 13"/>
          <p:cNvSpPr>
            <a:spLocks noGrp="1"/>
          </p:cNvSpPr>
          <p:nvPr>
            <p:ph sz="quarter" idx="22"/>
          </p:nvPr>
        </p:nvSpPr>
        <p:spPr>
          <a:xfrm>
            <a:off x="7454563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73917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7" name="Content Placeholder 13"/>
          <p:cNvSpPr>
            <a:spLocks noGrp="1"/>
          </p:cNvSpPr>
          <p:nvPr>
            <p:ph sz="quarter" idx="24"/>
          </p:nvPr>
        </p:nvSpPr>
        <p:spPr>
          <a:xfrm>
            <a:off x="10362886" y="1739171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7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1" name="Content Placeholder 13"/>
          <p:cNvSpPr>
            <a:spLocks noGrp="1"/>
          </p:cNvSpPr>
          <p:nvPr>
            <p:ph sz="quarter" idx="28"/>
          </p:nvPr>
        </p:nvSpPr>
        <p:spPr>
          <a:xfrm>
            <a:off x="4546239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3" name="Content Placeholder 13"/>
          <p:cNvSpPr>
            <a:spLocks noGrp="1"/>
          </p:cNvSpPr>
          <p:nvPr>
            <p:ph sz="quarter" idx="30"/>
          </p:nvPr>
        </p:nvSpPr>
        <p:spPr>
          <a:xfrm>
            <a:off x="7454563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25292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5" name="Content Placeholder 13"/>
          <p:cNvSpPr>
            <a:spLocks noGrp="1"/>
          </p:cNvSpPr>
          <p:nvPr>
            <p:ph sz="quarter" idx="32"/>
          </p:nvPr>
        </p:nvSpPr>
        <p:spPr>
          <a:xfrm>
            <a:off x="10362886" y="3252928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7" name="Content Placeholder 13"/>
          <p:cNvSpPr>
            <a:spLocks noGrp="1"/>
          </p:cNvSpPr>
          <p:nvPr>
            <p:ph sz="quarter" idx="34"/>
          </p:nvPr>
        </p:nvSpPr>
        <p:spPr>
          <a:xfrm>
            <a:off x="1637917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9" name="Content Placeholder 13"/>
          <p:cNvSpPr>
            <a:spLocks noGrp="1"/>
          </p:cNvSpPr>
          <p:nvPr>
            <p:ph sz="quarter" idx="36"/>
          </p:nvPr>
        </p:nvSpPr>
        <p:spPr>
          <a:xfrm>
            <a:off x="4546239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1" name="Content Placeholder 13"/>
          <p:cNvSpPr>
            <a:spLocks noGrp="1"/>
          </p:cNvSpPr>
          <p:nvPr>
            <p:ph sz="quarter" idx="38"/>
          </p:nvPr>
        </p:nvSpPr>
        <p:spPr>
          <a:xfrm>
            <a:off x="7454563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76668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3" name="Content Placeholder 13"/>
          <p:cNvSpPr>
            <a:spLocks noGrp="1"/>
          </p:cNvSpPr>
          <p:nvPr>
            <p:ph sz="quarter" idx="40"/>
          </p:nvPr>
        </p:nvSpPr>
        <p:spPr>
          <a:xfrm>
            <a:off x="10362886" y="4766685"/>
            <a:ext cx="137922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388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0"/>
          </p:nvPr>
        </p:nvSpPr>
        <p:spPr>
          <a:xfrm>
            <a:off x="5426633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73982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1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9827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9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25358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7" name="Content Placeholder 13"/>
          <p:cNvSpPr>
            <a:spLocks noGrp="1"/>
          </p:cNvSpPr>
          <p:nvPr>
            <p:ph sz="quarter" idx="28"/>
          </p:nvPr>
        </p:nvSpPr>
        <p:spPr>
          <a:xfrm>
            <a:off x="5426633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25358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0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253584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2" name="Content Placeholder 13"/>
          <p:cNvSpPr>
            <a:spLocks noGrp="1"/>
          </p:cNvSpPr>
          <p:nvPr>
            <p:ph sz="quarter" idx="34"/>
          </p:nvPr>
        </p:nvSpPr>
        <p:spPr>
          <a:xfrm>
            <a:off x="1637916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767343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sz="quarter" idx="36"/>
          </p:nvPr>
        </p:nvSpPr>
        <p:spPr>
          <a:xfrm>
            <a:off x="5426633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767341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6" name="Content Placeholder 13"/>
          <p:cNvSpPr>
            <a:spLocks noGrp="1"/>
          </p:cNvSpPr>
          <p:nvPr>
            <p:ph sz="quarter" idx="38"/>
          </p:nvPr>
        </p:nvSpPr>
        <p:spPr>
          <a:xfrm>
            <a:off x="9215349" y="4767341"/>
            <a:ext cx="2314408" cy="978408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333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2687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1637916" y="1736249"/>
            <a:ext cx="2314408" cy="19422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5426633" y="1736249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73624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9215349" y="1736249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1637916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98303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5426633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98303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/>
          </p:nvPr>
        </p:nvSpPr>
        <p:spPr>
          <a:xfrm>
            <a:off x="9215349" y="3983037"/>
            <a:ext cx="2314408" cy="1942241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1099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736249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2295374" y="1736249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736249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8003570" y="1736249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983037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/>
          </p:nvPr>
        </p:nvSpPr>
        <p:spPr>
          <a:xfrm>
            <a:off x="2295374" y="3983037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983037"/>
            <a:ext cx="1534155" cy="153415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/>
          </p:nvPr>
        </p:nvSpPr>
        <p:spPr>
          <a:xfrm>
            <a:off x="8003570" y="3983037"/>
            <a:ext cx="3558679" cy="1942241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7289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6000" y="1591697"/>
            <a:ext cx="5425515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591697"/>
            <a:ext cx="5422464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8"/>
          </p:nvPr>
        </p:nvSpPr>
        <p:spPr>
          <a:xfrm>
            <a:off x="574576" y="4899103"/>
            <a:ext cx="5423888" cy="1339207"/>
          </a:xfrm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899103"/>
            <a:ext cx="5420837" cy="1339207"/>
          </a:xfrm>
        </p:spPr>
        <p:txBody>
          <a:bodyPr>
            <a:normAutofit/>
          </a:bodyPr>
          <a:lstStyle>
            <a:lvl1pPr marL="0" indent="0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  <a:lvl2pPr marL="171446" indent="-171446">
              <a:buFont typeface="Wingdings" panose="05000000000000000000" pitchFamily="2" charset="2"/>
              <a:buChar char="§"/>
              <a:defRPr sz="1467">
                <a:solidFill>
                  <a:schemeClr val="tx1">
                    <a:lumMod val="75000"/>
                  </a:schemeClr>
                </a:solidFill>
              </a:defRPr>
            </a:lvl2pPr>
            <a:lvl3pPr marL="342891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3pPr>
            <a:lvl4pPr marL="514338" indent="-171446">
              <a:defRPr sz="1467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467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76000" y="3255683"/>
            <a:ext cx="5425515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255683"/>
            <a:ext cx="5422464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72090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39343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75389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224280" y="1587953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4360326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009217" y="1587952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8145264" y="3330037"/>
            <a:ext cx="3376937" cy="2403219"/>
          </a:xfrm>
        </p:spPr>
        <p:txBody>
          <a:bodyPr>
            <a:normAutofit/>
          </a:bodyPr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736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719255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/>
          </p:nvPr>
        </p:nvSpPr>
        <p:spPr>
          <a:xfrm>
            <a:off x="3523117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/>
          </p:nvPr>
        </p:nvSpPr>
        <p:spPr>
          <a:xfrm>
            <a:off x="6326979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/>
          </p:nvPr>
        </p:nvSpPr>
        <p:spPr>
          <a:xfrm>
            <a:off x="9130842" y="3426048"/>
            <a:ext cx="2403956" cy="2403219"/>
          </a:xfrm>
        </p:spPr>
        <p:txBody>
          <a:bodyPr/>
          <a:lstStyle>
            <a:lvl1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40" rtl="0" eaLnBrk="1" latinLnBrk="0" hangingPunct="1">
              <a:lnSpc>
                <a:spcPct val="100000"/>
              </a:lnSpc>
              <a:buNone/>
              <a:defRPr lang="en-US" sz="1467" kern="800" spc="-13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14338" indent="-171446"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4"/>
          </p:nvPr>
        </p:nvSpPr>
        <p:spPr>
          <a:xfrm>
            <a:off x="575387" y="1124744"/>
            <a:ext cx="11041227" cy="406400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0344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70668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508305" y="1660287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3905065" y="1660288"/>
            <a:ext cx="1649027" cy="164902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067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09849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9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387" y="279962"/>
            <a:ext cx="11041227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387" y="1076739"/>
            <a:ext cx="11041227" cy="4627563"/>
          </a:xfrm>
        </p:spPr>
        <p:txBody>
          <a:bodyPr/>
          <a:lstStyle>
            <a:lvl1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1200"/>
              </a:spcBef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75525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6000" y="279962"/>
            <a:ext cx="11040000" cy="817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58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theme" Target="../theme/theme4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42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slideLayout" Target="../slideLayouts/slideLayout96.xml"/><Relationship Id="rId40" Type="http://schemas.openxmlformats.org/officeDocument/2006/relationships/slideLayout" Target="../slideLayouts/slideLayout99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Relationship Id="rId43" Type="http://schemas.openxmlformats.org/officeDocument/2006/relationships/theme" Target="../theme/theme5.xml"/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41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theme" Target="../theme/theme7.xm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7.xml"/><Relationship Id="rId18" Type="http://schemas.openxmlformats.org/officeDocument/2006/relationships/slideLayout" Target="../slideLayouts/slideLayout162.xml"/><Relationship Id="rId26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65.xml"/><Relationship Id="rId34" Type="http://schemas.openxmlformats.org/officeDocument/2006/relationships/theme" Target="../theme/theme8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9.xml"/><Relationship Id="rId33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164.xml"/><Relationship Id="rId29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68.xml"/><Relationship Id="rId32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67.xml"/><Relationship Id="rId28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54.xml"/><Relationship Id="rId19" Type="http://schemas.openxmlformats.org/officeDocument/2006/relationships/slideLayout" Target="../slideLayouts/slideLayout163.xml"/><Relationship Id="rId31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Relationship Id="rId22" Type="http://schemas.openxmlformats.org/officeDocument/2006/relationships/slideLayout" Target="../slideLayouts/slideLayout166.xml"/><Relationship Id="rId27" Type="http://schemas.openxmlformats.org/officeDocument/2006/relationships/slideLayout" Target="../slideLayouts/slideLayout171.xml"/><Relationship Id="rId30" Type="http://schemas.openxmlformats.org/officeDocument/2006/relationships/slideLayout" Target="../slideLayouts/slideLayout174.xml"/><Relationship Id="rId35" Type="http://schemas.openxmlformats.org/officeDocument/2006/relationships/image" Target="../media/image7.emf"/><Relationship Id="rId8" Type="http://schemas.openxmlformats.org/officeDocument/2006/relationships/slideLayout" Target="../slideLayouts/slideLayout1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auto">
          <a:xfrm>
            <a:off x="0" y="-2048"/>
            <a:ext cx="12192000" cy="671999"/>
          </a:xfrm>
          <a:prstGeom prst="rect">
            <a:avLst/>
          </a:prstGeom>
          <a:solidFill>
            <a:srgbClr val="006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17" tIns="60958" rIns="121917" bIns="60958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09570" eaLnBrk="1" hangingPunct="1">
              <a:defRPr/>
            </a:pPr>
            <a:endParaRPr lang="en-US" altLang="en-US" sz="2400">
              <a:solidFill>
                <a:srgbClr val="0065A4"/>
              </a:solidFill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400" y="2"/>
            <a:ext cx="10344533" cy="6699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903" y="1317354"/>
            <a:ext cx="11718149" cy="462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endParaRPr lang="en-US"/>
          </a:p>
        </p:txBody>
      </p:sp>
      <p:pic>
        <p:nvPicPr>
          <p:cNvPr id="1028" name="Picture 4" descr="C:\Users\mtadse\Desktop\Footer-01.pn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645" r="60651" b="38663"/>
          <a:stretch/>
        </p:blipFill>
        <p:spPr bwMode="auto">
          <a:xfrm>
            <a:off x="10610052" y="217452"/>
            <a:ext cx="1392000" cy="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265519" y="669951"/>
            <a:ext cx="10344533" cy="43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 kern="800" spc="-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2pPr>
            <a:lvl3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3pPr>
            <a:lvl4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4pPr>
            <a:lvl5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5pPr>
            <a:lvl6pPr marL="457178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6pPr>
            <a:lvl7pPr marL="914355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7pPr>
            <a:lvl8pPr marL="1371532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8pPr>
            <a:lvl9pPr marL="1828709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9pPr>
          </a:lstStyle>
          <a:p>
            <a:endParaRPr lang="en-US" sz="190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65518" y="6326661"/>
            <a:ext cx="11926481" cy="531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IN" sz="2400" kern="800" spc="-53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994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9506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lvl1pPr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 b="1" kern="800" spc="-53">
          <a:solidFill>
            <a:schemeClr val="bg1"/>
          </a:solidFill>
          <a:latin typeface="+mj-lt"/>
          <a:ea typeface="+mj-ea"/>
          <a:cs typeface="+mj-cs"/>
        </a:defRPr>
      </a:lvl1pPr>
      <a:lvl2pPr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2pPr>
      <a:lvl3pPr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3pPr>
      <a:lvl4pPr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4pPr>
      <a:lvl5pPr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5pPr>
      <a:lvl6pPr marL="609555"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6pPr>
      <a:lvl7pPr marL="1219110"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7pPr>
      <a:lvl8pPr marL="1828664"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8pPr>
      <a:lvl9pPr marL="2438218" algn="l" defTabSz="121699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9pPr>
    </p:titleStyle>
    <p:bodyStyle>
      <a:lvl1pPr marL="304776" indent="-304776" algn="l" defTabSz="1216994" rtl="0" eaLnBrk="1" fontAlgn="base" hangingPunct="1">
        <a:spcBef>
          <a:spcPct val="20000"/>
        </a:spcBef>
        <a:spcAft>
          <a:spcPct val="0"/>
        </a:spcAft>
        <a:buFont typeface="Calibri" pitchFamily="34" charset="0"/>
        <a:buAutoNum type="arabicPeriod"/>
        <a:defRPr sz="1600" kern="800" spc="-13">
          <a:solidFill>
            <a:srgbClr val="414043"/>
          </a:solidFill>
          <a:latin typeface="+mn-lt"/>
          <a:ea typeface="+mn-ea"/>
          <a:cs typeface="+mn-cs"/>
        </a:defRPr>
      </a:lvl1pPr>
      <a:lvl2pPr marL="457167" indent="-228584" algn="l" defTabSz="121699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800">
          <a:solidFill>
            <a:srgbClr val="414043"/>
          </a:solidFill>
          <a:latin typeface="+mn-lt"/>
          <a:ea typeface="+mn-ea"/>
          <a:cs typeface="+mn-cs"/>
        </a:defRPr>
      </a:lvl2pPr>
      <a:lvl3pPr marL="685750" indent="-226468" algn="l" defTabSz="12169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800">
          <a:solidFill>
            <a:srgbClr val="414043"/>
          </a:solidFill>
          <a:latin typeface="+mn-lt"/>
          <a:ea typeface="+mn-ea"/>
          <a:cs typeface="+mn-cs"/>
        </a:defRPr>
      </a:lvl3pPr>
      <a:lvl4pPr marL="914332" indent="-226468" algn="l" defTabSz="12169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kern="800">
          <a:solidFill>
            <a:srgbClr val="414043"/>
          </a:solidFill>
          <a:latin typeface="+mn-lt"/>
          <a:ea typeface="+mn-ea"/>
          <a:cs typeface="+mn-cs"/>
        </a:defRPr>
      </a:lvl4pPr>
      <a:lvl5pPr marL="1142914" indent="-226468" algn="l" defTabSz="12169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800">
          <a:solidFill>
            <a:srgbClr val="414043"/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91067" y="1701800"/>
            <a:ext cx="7981951" cy="31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1067" y="4868334"/>
            <a:ext cx="7981951" cy="86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1024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2" t="3000" r="5789" b="16322"/>
          <a:stretch>
            <a:fillRect/>
          </a:stretch>
        </p:blipFill>
        <p:spPr bwMode="auto">
          <a:xfrm>
            <a:off x="6479118" y="-74083"/>
            <a:ext cx="10687049" cy="693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968" y="6172200"/>
            <a:ext cx="1840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www.infocepts.com</a:t>
            </a:r>
          </a:p>
        </p:txBody>
      </p:sp>
      <p:pic>
        <p:nvPicPr>
          <p:cNvPr id="9" name="Picture 2" descr="C:\Users\mtadse\Desktop\InfoCepts Logo\2019\InfoCepts_W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6923" r="11689" b="24616"/>
          <a:stretch/>
        </p:blipFill>
        <p:spPr bwMode="auto">
          <a:xfrm>
            <a:off x="609601" y="482600"/>
            <a:ext cx="261112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 Light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5pPr>
      <a:lvl6pPr marL="609585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6pPr>
      <a:lvl7pPr marL="1219170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7pPr>
      <a:lvl8pPr marL="1828754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8pPr>
      <a:lvl9pPr marL="2438339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2667">
          <a:solidFill>
            <a:schemeClr val="bg1"/>
          </a:solidFill>
          <a:latin typeface="+mj-lt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Arial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Arial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Arial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5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91067" y="1701800"/>
            <a:ext cx="7981951" cy="31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1067" y="4868334"/>
            <a:ext cx="7981951" cy="86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pic>
        <p:nvPicPr>
          <p:cNvPr id="1024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2" t="3000" r="5789" b="16322"/>
          <a:stretch>
            <a:fillRect/>
          </a:stretch>
        </p:blipFill>
        <p:spPr bwMode="auto">
          <a:xfrm>
            <a:off x="6479118" y="-74083"/>
            <a:ext cx="10687049" cy="693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968" y="6172200"/>
            <a:ext cx="18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white"/>
                </a:solidFill>
                <a:cs typeface="Arial" charset="0"/>
              </a:rPr>
              <a:t>www.infocepts.com</a:t>
            </a:r>
          </a:p>
        </p:txBody>
      </p:sp>
      <p:pic>
        <p:nvPicPr>
          <p:cNvPr id="9" name="Picture 2" descr="C:\Users\mtadse\Desktop\InfoCepts Logo\2019\InfoCepts_W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6923" r="11689" b="24616"/>
          <a:stretch/>
        </p:blipFill>
        <p:spPr bwMode="auto">
          <a:xfrm>
            <a:off x="609601" y="482600"/>
            <a:ext cx="2611121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mtadse\Desktop\Footer-01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645" r="60651" b="38663"/>
          <a:stretch/>
        </p:blipFill>
        <p:spPr bwMode="auto">
          <a:xfrm>
            <a:off x="10610052" y="217452"/>
            <a:ext cx="1392000" cy="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265519" y="669951"/>
            <a:ext cx="10344533" cy="43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 kern="800" spc="-4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2pPr>
            <a:lvl3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3pPr>
            <a:lvl4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4pPr>
            <a:lvl5pPr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5pPr>
            <a:lvl6pPr marL="457178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6pPr>
            <a:lvl7pPr marL="914355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7pPr>
            <a:lvl8pPr marL="1371532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8pPr>
            <a:lvl9pPr marL="1828709" algn="l" defTabSz="912768" rtl="0" eaLnBrk="1" fontAlgn="base" hangingPunct="1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defRPr sz="2100">
                <a:solidFill>
                  <a:srgbClr val="0065A4"/>
                </a:solidFill>
                <a:latin typeface="Calibri" pitchFamily="34" charset="0"/>
              </a:defRPr>
            </a:lvl9pPr>
          </a:lstStyle>
          <a:p>
            <a:endParaRPr lang="en-US" sz="19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9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 Light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5pPr>
      <a:lvl6pPr marL="609585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6pPr>
      <a:lvl7pPr marL="1219170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7pPr>
      <a:lvl8pPr marL="1828754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8pPr>
      <a:lvl9pPr marL="2438339"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bg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2667">
          <a:solidFill>
            <a:schemeClr val="bg1"/>
          </a:solidFill>
          <a:latin typeface="+mj-lt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Arial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Arial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Arial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Arial" charset="0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4" y="279401"/>
            <a:ext cx="11040533" cy="8191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123951"/>
            <a:ext cx="11040533" cy="462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354234"/>
            <a:ext cx="12192000" cy="503767"/>
            <a:chOff x="0" y="4765675"/>
            <a:chExt cx="9144000" cy="377825"/>
          </a:xfrm>
        </p:grpSpPr>
        <p:sp>
          <p:nvSpPr>
            <p:cNvPr id="15" name="Rectangle 54"/>
            <p:cNvSpPr>
              <a:spLocks noChangeArrowheads="1"/>
            </p:cNvSpPr>
            <p:nvPr/>
          </p:nvSpPr>
          <p:spPr bwMode="auto">
            <a:xfrm>
              <a:off x="0" y="4765675"/>
              <a:ext cx="9144000" cy="377825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 dirty="0">
                <a:solidFill>
                  <a:srgbClr val="0065A4"/>
                </a:solidFill>
              </a:endParaRPr>
            </a:p>
          </p:txBody>
        </p:sp>
        <p:sp>
          <p:nvSpPr>
            <p:cNvPr id="16" name="TextBox 50"/>
            <p:cNvSpPr txBox="1">
              <a:spLocks noChangeArrowheads="1"/>
            </p:cNvSpPr>
            <p:nvPr/>
          </p:nvSpPr>
          <p:spPr bwMode="auto">
            <a:xfrm>
              <a:off x="7308850" y="4803775"/>
              <a:ext cx="1170898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333" b="0" dirty="0">
                  <a:solidFill>
                    <a:srgbClr val="D9D9D9"/>
                  </a:solidFill>
                  <a:latin typeface="Calibri" pitchFamily="34" charset="0"/>
                  <a:cs typeface="Calibri" pitchFamily="34" charset="0"/>
                </a:rPr>
                <a:t>www.infocepts.com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604250" y="4889500"/>
              <a:ext cx="0" cy="9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Picture 4" descr="C:\Users\mtadse\Desktop\Footer-01.png"/>
            <p:cNvPicPr>
              <a:picLocks noChangeAspect="1" noChangeArrowheads="1"/>
            </p:cNvPicPr>
            <p:nvPr userDrawn="1"/>
          </p:nvPicPr>
          <p:blipFill rotWithShape="1"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46" r="2762" b="17833"/>
            <a:stretch/>
          </p:blipFill>
          <p:spPr bwMode="auto">
            <a:xfrm>
              <a:off x="332014" y="4831443"/>
              <a:ext cx="2579914" cy="274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41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</p:sldLayoutIdLst>
  <p:txStyles>
    <p:titleStyle>
      <a:lvl1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 kern="800" spc="-53">
          <a:solidFill>
            <a:srgbClr val="0065A4"/>
          </a:solidFill>
          <a:latin typeface="+mj-lt"/>
          <a:ea typeface="+mj-ea"/>
          <a:cs typeface="+mj-cs"/>
        </a:defRPr>
      </a:lvl1pPr>
      <a:lvl2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2pPr>
      <a:lvl3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3pPr>
      <a:lvl4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4pPr>
      <a:lvl5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5pPr>
      <a:lvl6pPr marL="609585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6pPr>
      <a:lvl7pPr marL="1219170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7pPr>
      <a:lvl8pPr marL="1828754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8pPr>
      <a:lvl9pPr marL="2438339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9pPr>
    </p:titleStyle>
    <p:bodyStyle>
      <a:lvl1pPr marL="304792" indent="-304792" algn="l" defTabSz="1217054" rtl="0" eaLnBrk="1" fontAlgn="base" hangingPunct="1">
        <a:spcBef>
          <a:spcPct val="20000"/>
        </a:spcBef>
        <a:spcAft>
          <a:spcPct val="0"/>
        </a:spcAft>
        <a:buFont typeface="Calibri" pitchFamily="34" charset="0"/>
        <a:buAutoNum type="arabicPeriod"/>
        <a:defRPr sz="1600" kern="800" spc="-13">
          <a:solidFill>
            <a:srgbClr val="414043"/>
          </a:solidFill>
          <a:latin typeface="+mn-lt"/>
          <a:ea typeface="+mn-ea"/>
          <a:cs typeface="+mn-cs"/>
        </a:defRPr>
      </a:lvl1pPr>
      <a:lvl2pPr marL="457189" indent="-228594" algn="l" defTabSz="121705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800">
          <a:solidFill>
            <a:srgbClr val="414043"/>
          </a:solidFill>
          <a:latin typeface="+mn-lt"/>
          <a:ea typeface="+mn-ea"/>
          <a:cs typeface="+mn-cs"/>
        </a:defRPr>
      </a:lvl2pPr>
      <a:lvl3pPr marL="685783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800">
          <a:solidFill>
            <a:srgbClr val="414043"/>
          </a:solidFill>
          <a:latin typeface="+mn-lt"/>
          <a:ea typeface="+mn-ea"/>
          <a:cs typeface="+mn-cs"/>
        </a:defRPr>
      </a:lvl3pPr>
      <a:lvl4pPr marL="914377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kern="800">
          <a:solidFill>
            <a:srgbClr val="414043"/>
          </a:solidFill>
          <a:latin typeface="+mn-lt"/>
          <a:ea typeface="+mn-ea"/>
          <a:cs typeface="+mn-cs"/>
        </a:defRPr>
      </a:lvl4pPr>
      <a:lvl5pPr marL="1142971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800">
          <a:solidFill>
            <a:srgbClr val="414043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4" y="279401"/>
            <a:ext cx="11040533" cy="8191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123951"/>
            <a:ext cx="11040533" cy="462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9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  <p:sldLayoutId id="2147483767" r:id="rId32"/>
    <p:sldLayoutId id="2147483768" r:id="rId33"/>
    <p:sldLayoutId id="2147483769" r:id="rId34"/>
    <p:sldLayoutId id="2147483770" r:id="rId35"/>
    <p:sldLayoutId id="2147483771" r:id="rId36"/>
    <p:sldLayoutId id="2147483772" r:id="rId37"/>
    <p:sldLayoutId id="2147483773" r:id="rId38"/>
    <p:sldLayoutId id="2147483774" r:id="rId39"/>
    <p:sldLayoutId id="2147483775" r:id="rId40"/>
    <p:sldLayoutId id="2147483776" r:id="rId41"/>
    <p:sldLayoutId id="2147483777" r:id="rId42"/>
  </p:sldLayoutIdLst>
  <p:txStyles>
    <p:titleStyle>
      <a:lvl1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 kern="800" spc="-53">
          <a:solidFill>
            <a:srgbClr val="0065A4"/>
          </a:solidFill>
          <a:latin typeface="+mj-lt"/>
          <a:ea typeface="+mj-ea"/>
          <a:cs typeface="+mj-cs"/>
        </a:defRPr>
      </a:lvl1pPr>
      <a:lvl2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2pPr>
      <a:lvl3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3pPr>
      <a:lvl4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4pPr>
      <a:lvl5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5pPr>
      <a:lvl6pPr marL="609585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6pPr>
      <a:lvl7pPr marL="1219170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7pPr>
      <a:lvl8pPr marL="1828754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8pPr>
      <a:lvl9pPr marL="2438339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9pPr>
    </p:titleStyle>
    <p:bodyStyle>
      <a:lvl1pPr marL="304792" indent="-304792" algn="l" defTabSz="1217054" rtl="0" eaLnBrk="1" fontAlgn="base" hangingPunct="1">
        <a:spcBef>
          <a:spcPct val="20000"/>
        </a:spcBef>
        <a:spcAft>
          <a:spcPct val="0"/>
        </a:spcAft>
        <a:buFont typeface="Calibri" pitchFamily="34" charset="0"/>
        <a:buAutoNum type="arabicPeriod"/>
        <a:defRPr sz="1600" kern="800" spc="-13">
          <a:solidFill>
            <a:srgbClr val="414043"/>
          </a:solidFill>
          <a:latin typeface="+mn-lt"/>
          <a:ea typeface="+mn-ea"/>
          <a:cs typeface="+mn-cs"/>
        </a:defRPr>
      </a:lvl1pPr>
      <a:lvl2pPr marL="457189" indent="-228594" algn="l" defTabSz="121705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800">
          <a:solidFill>
            <a:srgbClr val="414043"/>
          </a:solidFill>
          <a:latin typeface="+mn-lt"/>
          <a:ea typeface="+mn-ea"/>
          <a:cs typeface="+mn-cs"/>
        </a:defRPr>
      </a:lvl2pPr>
      <a:lvl3pPr marL="685783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800">
          <a:solidFill>
            <a:srgbClr val="414043"/>
          </a:solidFill>
          <a:latin typeface="+mn-lt"/>
          <a:ea typeface="+mn-ea"/>
          <a:cs typeface="+mn-cs"/>
        </a:defRPr>
      </a:lvl3pPr>
      <a:lvl4pPr marL="914377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kern="800">
          <a:solidFill>
            <a:srgbClr val="414043"/>
          </a:solidFill>
          <a:latin typeface="+mn-lt"/>
          <a:ea typeface="+mn-ea"/>
          <a:cs typeface="+mn-cs"/>
        </a:defRPr>
      </a:lvl4pPr>
      <a:lvl5pPr marL="1142971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800">
          <a:solidFill>
            <a:srgbClr val="414043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0" r="113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4"/>
          <p:cNvSpPr/>
          <p:nvPr/>
        </p:nvSpPr>
        <p:spPr>
          <a:xfrm>
            <a:off x="975785" y="933451"/>
            <a:ext cx="5302249" cy="5278967"/>
          </a:xfrm>
          <a:custGeom>
            <a:avLst/>
            <a:gdLst/>
            <a:ahLst/>
            <a:cxnLst/>
            <a:rect l="l" t="t" r="r" b="b"/>
            <a:pathLst>
              <a:path w="4269105" h="3721100">
                <a:moveTo>
                  <a:pt x="4268685" y="3720871"/>
                </a:moveTo>
                <a:lnTo>
                  <a:pt x="0" y="3720871"/>
                </a:lnTo>
                <a:lnTo>
                  <a:pt x="0" y="0"/>
                </a:lnTo>
                <a:lnTo>
                  <a:pt x="4268685" y="0"/>
                </a:lnTo>
                <a:lnTo>
                  <a:pt x="4268685" y="372087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5125" name="Title Placeholder 1"/>
          <p:cNvSpPr>
            <a:spLocks noGrp="1"/>
          </p:cNvSpPr>
          <p:nvPr>
            <p:ph type="title"/>
          </p:nvPr>
        </p:nvSpPr>
        <p:spPr bwMode="auto">
          <a:xfrm>
            <a:off x="1344084" y="2372785"/>
            <a:ext cx="4495800" cy="268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Pharma</a:t>
            </a:r>
          </a:p>
        </p:txBody>
      </p:sp>
      <p:sp>
        <p:nvSpPr>
          <p:cNvPr id="51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44085" y="5156200"/>
            <a:ext cx="4593167" cy="7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pic>
        <p:nvPicPr>
          <p:cNvPr id="9" name="Picture 2" descr="C:\Users\mtadse\Desktop\InfoCepts Logo\2019\InfoCepts_logo (1)-03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 t="21920" r="8072" b="22998"/>
          <a:stretch/>
        </p:blipFill>
        <p:spPr bwMode="auto">
          <a:xfrm>
            <a:off x="1473200" y="1391920"/>
            <a:ext cx="2245568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2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733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Calibri Light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fontAlgn="base">
        <a:spcBef>
          <a:spcPct val="20000"/>
        </a:spcBef>
        <a:spcAft>
          <a:spcPct val="0"/>
        </a:spcAft>
        <a:buFont typeface="Arial" charset="0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fontAlgn="base">
        <a:spcBef>
          <a:spcPct val="20000"/>
        </a:spcBef>
        <a:spcAft>
          <a:spcPct val="0"/>
        </a:spcAft>
        <a:buFont typeface="Arial" charset="0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fontAlgn="base">
        <a:spcBef>
          <a:spcPct val="20000"/>
        </a:spcBef>
        <a:spcAft>
          <a:spcPct val="0"/>
        </a:spcAft>
        <a:buFont typeface="Arial" charset="0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fontAlgn="base">
        <a:spcBef>
          <a:spcPct val="20000"/>
        </a:spcBef>
        <a:spcAft>
          <a:spcPct val="0"/>
        </a:spcAft>
        <a:buFont typeface="Arial" charset="0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auto">
          <a:xfrm>
            <a:off x="0" y="6354234"/>
            <a:ext cx="12192000" cy="503767"/>
          </a:xfrm>
          <a:prstGeom prst="rect">
            <a:avLst/>
          </a:prstGeom>
          <a:solidFill>
            <a:srgbClr val="0065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400" dirty="0">
              <a:solidFill>
                <a:srgbClr val="0065A4"/>
              </a:solidFill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4" y="279401"/>
            <a:ext cx="11040533" cy="8191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123951"/>
            <a:ext cx="11040533" cy="462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029" name="TextBox 50"/>
          <p:cNvSpPr txBox="1">
            <a:spLocks noChangeArrowheads="1"/>
          </p:cNvSpPr>
          <p:nvPr/>
        </p:nvSpPr>
        <p:spPr bwMode="auto">
          <a:xfrm>
            <a:off x="9745134" y="6405034"/>
            <a:ext cx="156119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333" b="0" dirty="0">
                <a:solidFill>
                  <a:srgbClr val="D9D9D9"/>
                </a:solidFill>
                <a:latin typeface="Calibri" pitchFamily="34" charset="0"/>
                <a:cs typeface="Calibri" pitchFamily="34" charset="0"/>
              </a:rPr>
              <a:t>www.infocepts.com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11472333" y="6519334"/>
            <a:ext cx="0" cy="1227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1" name="Picture 5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200" y="6354234"/>
            <a:ext cx="340472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Slide Number Placeholder 3"/>
          <p:cNvSpPr txBox="1">
            <a:spLocks/>
          </p:cNvSpPr>
          <p:nvPr/>
        </p:nvSpPr>
        <p:spPr>
          <a:xfrm>
            <a:off x="11497734" y="6446390"/>
            <a:ext cx="480484" cy="258233"/>
          </a:xfrm>
          <a:prstGeom prst="rect">
            <a:avLst/>
          </a:prstGeom>
        </p:spPr>
        <p:txBody>
          <a:bodyPr/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7400EA1-762A-4FF6-8A70-4141B3AE7845}" type="slidenum">
              <a:rPr lang="en-US" sz="1067" smtClean="0">
                <a:solidFill>
                  <a:prstClr val="white"/>
                </a:solidFill>
                <a:latin typeface="Calibri"/>
              </a:rPr>
              <a:pPr>
                <a:defRPr/>
              </a:pPr>
              <a:t>‹#›</a:t>
            </a:fld>
            <a:endParaRPr lang="en-IN" sz="1067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8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  <p:sldLayoutId id="2147483817" r:id="rId37"/>
    <p:sldLayoutId id="2147483818" r:id="rId38"/>
    <p:sldLayoutId id="2147483819" r:id="rId39"/>
    <p:sldLayoutId id="2147483820" r:id="rId40"/>
    <p:sldLayoutId id="2147483821" r:id="rId41"/>
    <p:sldLayoutId id="2147483822" r:id="rId42"/>
  </p:sldLayoutIdLst>
  <p:txStyles>
    <p:titleStyle>
      <a:lvl1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 kern="800" spc="-53">
          <a:solidFill>
            <a:srgbClr val="0065A4"/>
          </a:solidFill>
          <a:latin typeface="+mj-lt"/>
          <a:ea typeface="+mj-ea"/>
          <a:cs typeface="+mj-cs"/>
        </a:defRPr>
      </a:lvl1pPr>
      <a:lvl2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2pPr>
      <a:lvl3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3pPr>
      <a:lvl4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4pPr>
      <a:lvl5pPr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5pPr>
      <a:lvl6pPr marL="609585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6pPr>
      <a:lvl7pPr marL="1219170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7pPr>
      <a:lvl8pPr marL="1828754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8pPr>
      <a:lvl9pPr marL="2438339" algn="l" defTabSz="1217054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800">
          <a:solidFill>
            <a:srgbClr val="0065A4"/>
          </a:solidFill>
          <a:latin typeface="Calibri" pitchFamily="34" charset="0"/>
        </a:defRPr>
      </a:lvl9pPr>
    </p:titleStyle>
    <p:bodyStyle>
      <a:lvl1pPr marL="304792" indent="-304792" algn="l" defTabSz="1217054" rtl="0" eaLnBrk="1" fontAlgn="base" hangingPunct="1">
        <a:spcBef>
          <a:spcPct val="20000"/>
        </a:spcBef>
        <a:spcAft>
          <a:spcPct val="0"/>
        </a:spcAft>
        <a:buFont typeface="Calibri" pitchFamily="34" charset="0"/>
        <a:buAutoNum type="arabicPeriod"/>
        <a:defRPr sz="1600" kern="800" spc="-13">
          <a:solidFill>
            <a:srgbClr val="414043"/>
          </a:solidFill>
          <a:latin typeface="+mn-lt"/>
          <a:ea typeface="+mn-ea"/>
          <a:cs typeface="+mn-cs"/>
        </a:defRPr>
      </a:lvl1pPr>
      <a:lvl2pPr marL="457189" indent="-228594" algn="l" defTabSz="121705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800">
          <a:solidFill>
            <a:srgbClr val="414043"/>
          </a:solidFill>
          <a:latin typeface="+mn-lt"/>
          <a:ea typeface="+mn-ea"/>
          <a:cs typeface="+mn-cs"/>
        </a:defRPr>
      </a:lvl2pPr>
      <a:lvl3pPr marL="685783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800">
          <a:solidFill>
            <a:srgbClr val="414043"/>
          </a:solidFill>
          <a:latin typeface="+mn-lt"/>
          <a:ea typeface="+mn-ea"/>
          <a:cs typeface="+mn-cs"/>
        </a:defRPr>
      </a:lvl3pPr>
      <a:lvl4pPr marL="914377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 kern="800">
          <a:solidFill>
            <a:srgbClr val="414043"/>
          </a:solidFill>
          <a:latin typeface="+mn-lt"/>
          <a:ea typeface="+mn-ea"/>
          <a:cs typeface="+mn-cs"/>
        </a:defRPr>
      </a:lvl4pPr>
      <a:lvl5pPr marL="1142971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800">
          <a:solidFill>
            <a:srgbClr val="414043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506"/>
            <a:ext cx="12255501" cy="50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6" y="279404"/>
            <a:ext cx="11040533" cy="8191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6" y="1123952"/>
            <a:ext cx="11040533" cy="46291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54" name="Slide Number Placeholder 3"/>
          <p:cNvSpPr txBox="1">
            <a:spLocks/>
          </p:cNvSpPr>
          <p:nvPr/>
        </p:nvSpPr>
        <p:spPr>
          <a:xfrm>
            <a:off x="11497738" y="6446508"/>
            <a:ext cx="480484" cy="258233"/>
          </a:xfrm>
          <a:prstGeom prst="rect">
            <a:avLst/>
          </a:prstGeom>
        </p:spPr>
        <p:txBody>
          <a:bodyPr lIns="91422" tIns="45710" rIns="91422" bIns="45710"/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7400EA1-762A-4FF6-8A70-4141B3AE7845}" type="slidenum">
              <a:rPr lang="en-US" sz="800" smtClean="0">
                <a:solidFill>
                  <a:prstClr val="white"/>
                </a:solidFill>
                <a:latin typeface="Calibri"/>
              </a:rPr>
              <a:pPr>
                <a:defRPr/>
              </a:pPr>
              <a:t>‹#›</a:t>
            </a:fld>
            <a:endParaRPr lang="en-IN" sz="8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16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3844" r:id="rId21"/>
    <p:sldLayoutId id="2147483845" r:id="rId22"/>
    <p:sldLayoutId id="2147483846" r:id="rId23"/>
    <p:sldLayoutId id="2147483847" r:id="rId24"/>
    <p:sldLayoutId id="2147483848" r:id="rId25"/>
    <p:sldLayoutId id="2147483849" r:id="rId26"/>
    <p:sldLayoutId id="2147483850" r:id="rId27"/>
    <p:sldLayoutId id="2147483851" r:id="rId28"/>
    <p:sldLayoutId id="2147483852" r:id="rId29"/>
    <p:sldLayoutId id="2147483853" r:id="rId30"/>
    <p:sldLayoutId id="2147483854" r:id="rId31"/>
    <p:sldLayoutId id="2147483855" r:id="rId32"/>
    <p:sldLayoutId id="2147483856" r:id="rId33"/>
  </p:sldLayoutIdLst>
  <p:txStyles>
    <p:titleStyle>
      <a:lvl1pPr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 kern="800" spc="-40">
          <a:solidFill>
            <a:srgbClr val="0065A4"/>
          </a:solidFill>
          <a:latin typeface="+mj-lt"/>
          <a:ea typeface="+mj-ea"/>
          <a:cs typeface="+mj-cs"/>
        </a:defRPr>
      </a:lvl1pPr>
      <a:lvl2pPr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2pPr>
      <a:lvl3pPr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3pPr>
      <a:lvl4pPr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4pPr>
      <a:lvl5pPr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5pPr>
      <a:lvl6pPr marL="457108"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6pPr>
      <a:lvl7pPr marL="914218"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7pPr>
      <a:lvl8pPr marL="1371326"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8pPr>
      <a:lvl9pPr marL="1828434" algn="l" defTabSz="912631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100">
          <a:solidFill>
            <a:srgbClr val="0065A4"/>
          </a:solidFill>
          <a:latin typeface="Calibri" pitchFamily="34" charset="0"/>
        </a:defRPr>
      </a:lvl9pPr>
    </p:titleStyle>
    <p:bodyStyle>
      <a:lvl1pPr marL="228554" indent="-228554" algn="l" defTabSz="912631" rtl="0" eaLnBrk="1" fontAlgn="base" hangingPunct="1">
        <a:spcBef>
          <a:spcPct val="20000"/>
        </a:spcBef>
        <a:spcAft>
          <a:spcPct val="0"/>
        </a:spcAft>
        <a:buFont typeface="Calibri" pitchFamily="34" charset="0"/>
        <a:buAutoNum type="arabicPeriod"/>
        <a:defRPr sz="1200" kern="800" spc="-10">
          <a:solidFill>
            <a:srgbClr val="414043"/>
          </a:solidFill>
          <a:latin typeface="+mn-lt"/>
          <a:ea typeface="+mn-ea"/>
          <a:cs typeface="+mn-cs"/>
        </a:defRPr>
      </a:lvl1pPr>
      <a:lvl2pPr marL="342831" indent="-171416" algn="l" defTabSz="912631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 kern="800">
          <a:solidFill>
            <a:srgbClr val="414043"/>
          </a:solidFill>
          <a:latin typeface="+mn-lt"/>
          <a:ea typeface="+mn-ea"/>
          <a:cs typeface="+mn-cs"/>
        </a:defRPr>
      </a:lvl2pPr>
      <a:lvl3pPr marL="514247" indent="-169829" algn="l" defTabSz="91263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800">
          <a:solidFill>
            <a:srgbClr val="414043"/>
          </a:solidFill>
          <a:latin typeface="+mn-lt"/>
          <a:ea typeface="+mn-ea"/>
          <a:cs typeface="+mn-cs"/>
        </a:defRPr>
      </a:lvl3pPr>
      <a:lvl4pPr marL="685662" indent="-169829" algn="l" defTabSz="91263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 kern="800">
          <a:solidFill>
            <a:srgbClr val="414043"/>
          </a:solidFill>
          <a:latin typeface="+mn-lt"/>
          <a:ea typeface="+mn-ea"/>
          <a:cs typeface="+mn-cs"/>
        </a:defRPr>
      </a:lvl4pPr>
      <a:lvl5pPr marL="857079" indent="-169829" algn="l" defTabSz="912631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200" kern="800">
          <a:solidFill>
            <a:srgbClr val="414043"/>
          </a:solidFill>
          <a:latin typeface="+mn-lt"/>
          <a:ea typeface="+mn-ea"/>
          <a:cs typeface="+mn-cs"/>
        </a:defRPr>
      </a:lvl5pPr>
      <a:lvl6pPr marL="2514034" indent="-228548" algn="l" defTabSz="914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2" indent="-228548" algn="l" defTabSz="914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0" indent="-228548" algn="l" defTabSz="914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26" indent="-228548" algn="l" defTabSz="9141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8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5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2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8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6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3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8" algn="l" defTabSz="914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C60CD7-FBEE-4269-9D76-7C9DC86A4E82}"/>
              </a:ext>
            </a:extLst>
          </p:cNvPr>
          <p:cNvSpPr/>
          <p:nvPr/>
        </p:nvSpPr>
        <p:spPr>
          <a:xfrm>
            <a:off x="282336" y="17295"/>
            <a:ext cx="6274609" cy="6476948"/>
          </a:xfrm>
          <a:prstGeom prst="rect">
            <a:avLst/>
          </a:prstGeom>
        </p:spPr>
        <p:txBody>
          <a:bodyPr wrap="square" lIns="121712" tIns="60856" rIns="121712" bIns="60856" anchor="t">
            <a:spAutoFit/>
          </a:bodyPr>
          <a:lstStyle/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3" b="1" kern="700" dirty="0">
              <a:solidFill>
                <a:srgbClr val="165374"/>
              </a:solidFill>
              <a:latin typeface="Calibri"/>
              <a:ea typeface="Open Sans" pitchFamily="34" charset="0"/>
              <a:cs typeface="Open Sans" pitchFamily="34" charset="0"/>
            </a:endParaRPr>
          </a:p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3" b="1" kern="700" dirty="0">
              <a:solidFill>
                <a:srgbClr val="165374"/>
              </a:solidFill>
              <a:latin typeface="Calibri"/>
              <a:ea typeface="Open Sans" pitchFamily="34" charset="0"/>
              <a:cs typeface="Open Sans" pitchFamily="34" charset="0"/>
            </a:endParaRPr>
          </a:p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3" b="1" kern="700" dirty="0">
              <a:solidFill>
                <a:srgbClr val="165374"/>
              </a:solidFill>
              <a:latin typeface="Calibri"/>
              <a:ea typeface="Open Sans" pitchFamily="34" charset="0"/>
              <a:cs typeface="Open Sans" pitchFamily="34" charset="0"/>
            </a:endParaRPr>
          </a:p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33" b="1" kern="700" dirty="0">
              <a:solidFill>
                <a:srgbClr val="165374"/>
              </a:solidFill>
              <a:latin typeface="Calibri"/>
              <a:ea typeface="Open Sans" pitchFamily="34" charset="0"/>
              <a:cs typeface="Open Sans" pitchFamily="34" charset="0"/>
            </a:endParaRPr>
          </a:p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1333" b="1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IN" sz="1333" b="1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121689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33" i="1" dirty="0">
              <a:solidFill>
                <a:prstClr val="black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400" i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create </a:t>
            </a:r>
            <a:r>
              <a:rPr lang="en-US" sz="1400" i="1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 API endpoint to serve model predictions from Path Segmentation, Survival Analysis and other RX+ models. The API should also serve the solution architecture along with the data preparation and model building flows for all the models. Historical data(queries on the API) should be stored in a database for reference.</a:t>
            </a:r>
            <a:endParaRPr lang="en-US" sz="1333" b="1" dirty="0">
              <a:solidFill>
                <a:srgbClr val="2AADE4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333" b="1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333" b="1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333" b="1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GB" sz="1333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333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7063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lang="en-US" sz="1333" dirty="0">
                <a:solidFill>
                  <a:srgbClr val="57565A">
                    <a:lumMod val="50000"/>
                  </a:srgb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Costing: Low operational cost by using open-source tools like Python , Flask/Flask-RESTPlus and Linux server</a:t>
            </a:r>
          </a:p>
          <a:p>
            <a:pPr marL="627063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US" sz="1200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lang="en-US" sz="1333" dirty="0">
                <a:solidFill>
                  <a:srgbClr val="57565A">
                    <a:lumMod val="50000"/>
                  </a:srgb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627063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lang="en-GB" sz="1333" dirty="0">
                <a:solidFill>
                  <a:srgbClr val="57565A">
                    <a:lumMod val="50000"/>
                  </a:srgb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Scalability: Easily extendable to n number of Data Science use cases</a:t>
            </a: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GB" sz="1333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GB" sz="1333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7063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lang="en-GB" sz="1333" dirty="0">
                <a:solidFill>
                  <a:srgbClr val="57565A">
                    <a:lumMod val="50000"/>
                  </a:srgb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Swagger API documentation gives the flexibility to test the API using UI and migrate the documentation using json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GB" sz="1333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0096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endParaRPr lang="en-GB" sz="700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27063" defTabSz="1216710" fontAlgn="base">
              <a:spcBef>
                <a:spcPct val="0"/>
              </a:spcBef>
              <a:spcAft>
                <a:spcPct val="0"/>
              </a:spcAft>
              <a:buSzPct val="80000"/>
              <a:defRPr/>
            </a:pPr>
            <a:r>
              <a:rPr lang="en-GB" sz="1333" dirty="0">
                <a:solidFill>
                  <a:srgbClr val="57565A">
                    <a:lumMod val="50000"/>
                  </a:srgb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ML models can be easily integrated with multiple front ends like chat bot, website, mobile app, etc.</a:t>
            </a:r>
            <a:endParaRPr lang="en-US" sz="1333" dirty="0">
              <a:solidFill>
                <a:srgbClr val="57565A">
                  <a:lumMod val="50000"/>
                </a:srgb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7E12F-18B9-4C92-BCBC-9F01165A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– Rx+ API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67080-32E0-4521-94C3-F44A020347DC}"/>
              </a:ext>
            </a:extLst>
          </p:cNvPr>
          <p:cNvCxnSpPr/>
          <p:nvPr/>
        </p:nvCxnSpPr>
        <p:spPr>
          <a:xfrm>
            <a:off x="269100" y="1305621"/>
            <a:ext cx="3657600" cy="0"/>
          </a:xfrm>
          <a:prstGeom prst="line">
            <a:avLst/>
          </a:prstGeom>
          <a:ln>
            <a:solidFill>
              <a:srgbClr val="2A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8B8212-D54A-4C37-9A20-4BA26FAF1BF1}"/>
              </a:ext>
            </a:extLst>
          </p:cNvPr>
          <p:cNvSpPr/>
          <p:nvPr/>
        </p:nvSpPr>
        <p:spPr>
          <a:xfrm>
            <a:off x="557132" y="1060239"/>
            <a:ext cx="2304256" cy="533425"/>
          </a:xfrm>
          <a:prstGeom prst="rect">
            <a:avLst/>
          </a:prstGeom>
          <a:solidFill>
            <a:srgbClr val="2AA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99" tIns="60849" rIns="121699" bIns="60849" rtlCol="0" anchor="ctr"/>
          <a:lstStyle/>
          <a:p>
            <a:pPr algn="ctr" defTabSz="121671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A96D03E-BB4F-4357-8DB5-A191F6C0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0" y="3793303"/>
            <a:ext cx="262467" cy="4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D:\Backup\Internal Branding\Others\Marketing\MSTR World 2017\PPT\Icons\improve awareness-01.png">
            <a:extLst>
              <a:ext uri="{FF2B5EF4-FFF2-40B4-BE49-F238E27FC236}">
                <a16:creationId xmlns:a16="http://schemas.microsoft.com/office/drawing/2014/main" id="{C5217877-DD78-45F8-91F7-73AE1C42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4" y="5058104"/>
            <a:ext cx="738937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DCFD9A-4252-420A-A4EE-83E74E7248BE}"/>
              </a:ext>
            </a:extLst>
          </p:cNvPr>
          <p:cNvCxnSpPr/>
          <p:nvPr/>
        </p:nvCxnSpPr>
        <p:spPr>
          <a:xfrm>
            <a:off x="254564" y="3216361"/>
            <a:ext cx="3657600" cy="0"/>
          </a:xfrm>
          <a:prstGeom prst="line">
            <a:avLst/>
          </a:prstGeom>
          <a:ln>
            <a:solidFill>
              <a:srgbClr val="2AAD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459ED-1321-4F63-B8D5-E99D4A240313}"/>
              </a:ext>
            </a:extLst>
          </p:cNvPr>
          <p:cNvSpPr/>
          <p:nvPr/>
        </p:nvSpPr>
        <p:spPr>
          <a:xfrm>
            <a:off x="543344" y="3003664"/>
            <a:ext cx="2318045" cy="404721"/>
          </a:xfrm>
          <a:prstGeom prst="rect">
            <a:avLst/>
          </a:prstGeom>
          <a:solidFill>
            <a:srgbClr val="2AA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99" tIns="60849" rIns="121699" bIns="60849" rtlCol="0" anchor="ctr"/>
          <a:lstStyle/>
          <a:p>
            <a:pPr algn="ctr" defTabSz="121671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prstClr val="white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Benefits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C0AE68-50AF-433E-B193-BA09B1F0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9" y="4519505"/>
            <a:ext cx="407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C46FE7-54E9-4605-8F14-1AF4BDCFC94F}"/>
              </a:ext>
            </a:extLst>
          </p:cNvPr>
          <p:cNvSpPr/>
          <p:nvPr/>
        </p:nvSpPr>
        <p:spPr>
          <a:xfrm>
            <a:off x="6556945" y="1696280"/>
            <a:ext cx="5455839" cy="4979682"/>
          </a:xfrm>
          <a:prstGeom prst="rect">
            <a:avLst/>
          </a:prstGeom>
          <a:solidFill>
            <a:schemeClr val="bg1"/>
          </a:solidFill>
          <a:ln>
            <a:solidFill>
              <a:srgbClr val="2AADE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1967" tIns="60849" rIns="0" bIns="60849" rtlCol="0" anchor="t"/>
          <a:lstStyle/>
          <a:p>
            <a:pPr lvl="0" defTabSz="9126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700" dirty="0">
              <a:solidFill>
                <a:srgbClr val="16537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F5617-5663-4E20-B50D-96CF6131B287}"/>
              </a:ext>
            </a:extLst>
          </p:cNvPr>
          <p:cNvSpPr txBox="1"/>
          <p:nvPr/>
        </p:nvSpPr>
        <p:spPr>
          <a:xfrm>
            <a:off x="7031397" y="1817590"/>
            <a:ext cx="4416491" cy="49242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Business Value Articulation</a:t>
            </a:r>
            <a:endParaRPr lang="en-IN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9DE71-D53A-473A-AEB7-2A6A74CC290B}"/>
              </a:ext>
            </a:extLst>
          </p:cNvPr>
          <p:cNvSpPr txBox="1"/>
          <p:nvPr/>
        </p:nvSpPr>
        <p:spPr>
          <a:xfrm>
            <a:off x="6881273" y="5843923"/>
            <a:ext cx="5068781" cy="41041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prstClr val="black"/>
                </a:solidFill>
                <a:latin typeface="Calibri"/>
              </a:rPr>
              <a:t>Business value = (16-0.5)/16= </a:t>
            </a:r>
            <a:r>
              <a:rPr lang="en-US" sz="1867" b="1" dirty="0">
                <a:solidFill>
                  <a:prstClr val="black"/>
                </a:solidFill>
                <a:latin typeface="Calibri"/>
              </a:rPr>
              <a:t>96.88% per model</a:t>
            </a:r>
            <a:endParaRPr lang="en-IN" sz="1867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FEC04-CEE5-4E76-AD09-036414B163B7}"/>
              </a:ext>
            </a:extLst>
          </p:cNvPr>
          <p:cNvSpPr txBox="1"/>
          <p:nvPr/>
        </p:nvSpPr>
        <p:spPr>
          <a:xfrm>
            <a:off x="7031397" y="2389329"/>
            <a:ext cx="4416491" cy="67708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lvl="0" defTabSz="9142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1" dirty="0">
                <a:solidFill>
                  <a:srgbClr val="5756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Intangible Savings -</a:t>
            </a:r>
          </a:p>
          <a:p>
            <a:pPr lvl="0" defTabSz="9142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1200" i="1" dirty="0">
                <a:solidFill>
                  <a:srgbClr val="5756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Time Savings (Faster analysis and Decision Making)</a:t>
            </a:r>
          </a:p>
          <a:p>
            <a:pPr lvl="0" defTabSz="9142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1200" i="1" dirty="0">
                <a:solidFill>
                  <a:srgbClr val="5756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Real time analytics based on user inputs</a:t>
            </a:r>
            <a:endParaRPr lang="en-IN" sz="1600" i="1" dirty="0">
              <a:solidFill>
                <a:prstClr val="black"/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29AC92B-D3DE-401F-AC59-2DCE72D1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55727"/>
              </p:ext>
            </p:extLst>
          </p:nvPr>
        </p:nvGraphicFramePr>
        <p:xfrm>
          <a:off x="7051639" y="3358329"/>
          <a:ext cx="4506195" cy="199300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56914">
                  <a:extLst>
                    <a:ext uri="{9D8B030D-6E8A-4147-A177-3AD203B41FA5}">
                      <a16:colId xmlns:a16="http://schemas.microsoft.com/office/drawing/2014/main" val="2426012195"/>
                    </a:ext>
                  </a:extLst>
                </a:gridCol>
                <a:gridCol w="1749281">
                  <a:extLst>
                    <a:ext uri="{9D8B030D-6E8A-4147-A177-3AD203B41FA5}">
                      <a16:colId xmlns:a16="http://schemas.microsoft.com/office/drawing/2014/main" val="1257902158"/>
                    </a:ext>
                  </a:extLst>
                </a:gridCol>
              </a:tblGrid>
              <a:tr h="572372">
                <a:tc>
                  <a:txBody>
                    <a:bodyPr/>
                    <a:lstStyle/>
                    <a:p>
                      <a:r>
                        <a:rPr lang="en-US" sz="2400" dirty="0"/>
                        <a:t>Factor</a:t>
                      </a:r>
                      <a:endParaRPr lang="en-IN" sz="2400" dirty="0"/>
                    </a:p>
                  </a:txBody>
                  <a:tcPr>
                    <a:solidFill>
                      <a:srgbClr val="2AAD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Value</a:t>
                      </a:r>
                      <a:endParaRPr lang="en-IN" sz="2400"/>
                    </a:p>
                  </a:txBody>
                  <a:tcPr>
                    <a:solidFill>
                      <a:srgbClr val="2A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56734"/>
                  </a:ext>
                </a:extLst>
              </a:tr>
              <a:tr h="35148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taken for developing alternative solution on Dataiku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Hrs</a:t>
                      </a:r>
                    </a:p>
                    <a:p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21698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taken to add a Model to existing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01926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08780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8CE6508F-5134-4229-9413-3663E1C9F628}"/>
              </a:ext>
            </a:extLst>
          </p:cNvPr>
          <p:cNvSpPr/>
          <p:nvPr/>
        </p:nvSpPr>
        <p:spPr>
          <a:xfrm>
            <a:off x="6453808" y="878407"/>
            <a:ext cx="555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26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700" dirty="0">
                <a:solidFill>
                  <a:srgbClr val="16537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API paves a way to create the RX+ product to facilitate ‘Application as a Prescription’</a:t>
            </a:r>
            <a:endParaRPr lang="en-IN" sz="1050" dirty="0">
              <a:solidFill>
                <a:srgbClr val="57565A">
                  <a:lumMod val="50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47DAB9-1DD2-492B-85E9-44EEACAF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8" y="5937140"/>
            <a:ext cx="407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633923"/>
      </p:ext>
    </p:extLst>
  </p:cSld>
  <p:clrMapOvr>
    <a:masterClrMapping/>
  </p:clrMapOvr>
</p:sld>
</file>

<file path=ppt/theme/theme1.xml><?xml version="1.0" encoding="utf-8"?>
<a:theme xmlns:a="http://schemas.openxmlformats.org/drawingml/2006/main" name="3_Infocepts Generic template_final_16x9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Infocepts Generic template_final_16x9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Infocepts Generic template_final_16x9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Infocepts Generic template_final_16x9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Infocepts Generic template_final_16x9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AF4F74CA986439CC26B7C920E8169" ma:contentTypeVersion="4" ma:contentTypeDescription="Create a new document." ma:contentTypeScope="" ma:versionID="792c5a8709e63bca5b94797f0a8b5e6a">
  <xsd:schema xmlns:xsd="http://www.w3.org/2001/XMLSchema" xmlns:xs="http://www.w3.org/2001/XMLSchema" xmlns:p="http://schemas.microsoft.com/office/2006/metadata/properties" xmlns:ns2="28fa62e7-6d38-41d9-8108-fc5cb863871c" targetNamespace="http://schemas.microsoft.com/office/2006/metadata/properties" ma:root="true" ma:fieldsID="30b90356514848814b744a88f3608dc9" ns2:_="">
    <xsd:import namespace="28fa62e7-6d38-41d9-8108-fc5cb86387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fa62e7-6d38-41d9-8108-fc5cb8638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0FE9E-3231-41A2-8E81-1AABED42EA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A31B72-D00D-4C6A-B2D5-E98A3EFC3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fa62e7-6d38-41d9-8108-fc5cb8638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44612A-B578-4F66-A677-91ABFF7E5743}">
  <ds:schemaRefs>
    <ds:schemaRef ds:uri="28fa62e7-6d38-41d9-8108-fc5cb863871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15068</TotalTime>
  <Words>222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3_Infocepts Generic template_final_16x9</vt:lpstr>
      <vt:lpstr>Office Theme</vt:lpstr>
      <vt:lpstr>1_Office Theme</vt:lpstr>
      <vt:lpstr>2_Infocepts Generic template_final_16x9</vt:lpstr>
      <vt:lpstr>1_Infocepts Generic template_final_16x9</vt:lpstr>
      <vt:lpstr>5_Custom Design</vt:lpstr>
      <vt:lpstr>4_Infocepts Generic template_final_16x9</vt:lpstr>
      <vt:lpstr>Infocepts Generic template_final_16x9</vt:lpstr>
      <vt:lpstr>Business Value – Rx+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State Architecture – AWS view</dc:title>
  <dc:creator>Ronak Bhomia</dc:creator>
  <cp:lastModifiedBy>Mohit A. Jichkar</cp:lastModifiedBy>
  <cp:revision>165</cp:revision>
  <dcterms:created xsi:type="dcterms:W3CDTF">2020-10-09T10:09:40Z</dcterms:created>
  <dcterms:modified xsi:type="dcterms:W3CDTF">2021-11-24T10:04:04Z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0x01010010EAF4F74CA986439CC26B7C920E8169</vt:lpwstr>
  </property>
</Properties>
</file>