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4.xml" ContentType="application/vnd.openxmlformats-officedocument.presentationml.tags+xml"/>
  <Override PartName="/ppt/notesSlides/notesSlide1.xml" ContentType="application/vnd.openxmlformats-officedocument.presentationml.notesSlide+xml"/>
  <Override PartName="/ppt/tags/tag35.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1"/>
  </p:notesMasterIdLst>
  <p:handoutMasterIdLst>
    <p:handoutMasterId r:id="rId42"/>
  </p:handoutMasterIdLst>
  <p:sldIdLst>
    <p:sldId id="276" r:id="rId5"/>
    <p:sldId id="438" r:id="rId6"/>
    <p:sldId id="381" r:id="rId7"/>
    <p:sldId id="382" r:id="rId8"/>
    <p:sldId id="394" r:id="rId9"/>
    <p:sldId id="383" r:id="rId10"/>
    <p:sldId id="430" r:id="rId11"/>
    <p:sldId id="395" r:id="rId12"/>
    <p:sldId id="411" r:id="rId13"/>
    <p:sldId id="412" r:id="rId14"/>
    <p:sldId id="414" r:id="rId15"/>
    <p:sldId id="413" r:id="rId16"/>
    <p:sldId id="422" r:id="rId17"/>
    <p:sldId id="432" r:id="rId18"/>
    <p:sldId id="415" r:id="rId19"/>
    <p:sldId id="423" r:id="rId20"/>
    <p:sldId id="424" r:id="rId21"/>
    <p:sldId id="425" r:id="rId22"/>
    <p:sldId id="416" r:id="rId23"/>
    <p:sldId id="418" r:id="rId24"/>
    <p:sldId id="419" r:id="rId25"/>
    <p:sldId id="426" r:id="rId26"/>
    <p:sldId id="427" r:id="rId27"/>
    <p:sldId id="421" r:id="rId28"/>
    <p:sldId id="407" r:id="rId29"/>
    <p:sldId id="433" r:id="rId30"/>
    <p:sldId id="435" r:id="rId31"/>
    <p:sldId id="436" r:id="rId32"/>
    <p:sldId id="437" r:id="rId33"/>
    <p:sldId id="434" r:id="rId34"/>
    <p:sldId id="428" r:id="rId35"/>
    <p:sldId id="429" r:id="rId36"/>
    <p:sldId id="388" r:id="rId37"/>
    <p:sldId id="390" r:id="rId38"/>
    <p:sldId id="386" r:id="rId39"/>
    <p:sldId id="397" r:id="rId40"/>
  </p:sldIdLst>
  <p:sldSz cx="12192000" cy="6858000"/>
  <p:notesSz cx="6858000" cy="9144000"/>
  <p:custDataLst>
    <p:tags r:id="rId43"/>
  </p:custDataLst>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9"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9CB6"/>
    <a:srgbClr val="D1CCCB"/>
    <a:srgbClr val="F935F0"/>
    <a:srgbClr val="3AFCFC"/>
    <a:srgbClr val="09F736"/>
    <a:srgbClr val="FFCB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F42549-BCF0-42C8-8E05-2E11C94FE3FE}" v="5" dt="2024-06-26T10:54:39.588"/>
    <p1510:client id="{903138F1-C448-4AC0-B48B-6889BB41621A}" v="374" dt="2024-06-25T20:39:58.531"/>
    <p1510:client id="{C3E5D6CF-0CE6-4F03-9ED2-75E9B67B0109}" v="33" dt="2024-06-26T08:07:53.390"/>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837" autoAdjust="0"/>
  </p:normalViewPr>
  <p:slideViewPr>
    <p:cSldViewPr snapToGrid="0">
      <p:cViewPr varScale="1">
        <p:scale>
          <a:sx n="80" d="100"/>
          <a:sy n="80" d="100"/>
        </p:scale>
        <p:origin x="1758" y="90"/>
      </p:cViewPr>
      <p:guideLst>
        <p:guide orient="horz" pos="799"/>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gs" Target="tags/tag1.xml"/><Relationship Id="rId48"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B5EFB4D6-93BE-4429-AD3E-66ACE64A91D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C3288755-C98B-4599-9A9E-E72D189928B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4D2F413-1CBF-4FEE-8863-3D1C60F2C617}" type="datetimeFigureOut">
              <a:rPr lang="fr-FR" smtClean="0"/>
              <a:t>27/06/2024</a:t>
            </a:fld>
            <a:endParaRPr lang="fr-FR"/>
          </a:p>
        </p:txBody>
      </p:sp>
      <p:sp>
        <p:nvSpPr>
          <p:cNvPr id="4" name="Espace réservé du pied de page 3">
            <a:extLst>
              <a:ext uri="{FF2B5EF4-FFF2-40B4-BE49-F238E27FC236}">
                <a16:creationId xmlns:a16="http://schemas.microsoft.com/office/drawing/2014/main" id="{BC5E69D1-5F73-42C7-BC2F-C851696163E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C7CCDB72-3D76-4E09-A368-DCC1F75F9FC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D48B1BE-95DF-4DD7-B85C-12A90ED7D163}" type="slidenum">
              <a:rPr lang="fr-FR" smtClean="0"/>
              <a:t>‹N°›</a:t>
            </a:fld>
            <a:endParaRPr lang="fr-FR"/>
          </a:p>
        </p:txBody>
      </p:sp>
    </p:spTree>
    <p:extLst>
      <p:ext uri="{BB962C8B-B14F-4D97-AF65-F5344CB8AC3E}">
        <p14:creationId xmlns:p14="http://schemas.microsoft.com/office/powerpoint/2010/main" val="41414271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1045B5-F27B-48A9-8C56-4F8DE983B5C8}" type="datetimeFigureOut">
              <a:rPr lang="fr-FR" smtClean="0"/>
              <a:t>27/06/2024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E853BB-9F04-412B-B528-C6BB3E21640E}" type="slidenum">
              <a:rPr lang="fr-FR" smtClean="0"/>
              <a:t>‹N°›</a:t>
            </a:fld>
            <a:endParaRPr lang="fr-FR"/>
          </a:p>
        </p:txBody>
      </p:sp>
    </p:spTree>
    <p:extLst>
      <p:ext uri="{BB962C8B-B14F-4D97-AF65-F5344CB8AC3E}">
        <p14:creationId xmlns:p14="http://schemas.microsoft.com/office/powerpoint/2010/main" val="2164186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Bonjour tout le monde,</a:t>
            </a:r>
          </a:p>
          <a:p>
            <a:endParaRPr lang="fr-FR" dirty="0"/>
          </a:p>
          <a:p>
            <a:r>
              <a:rPr lang="fr-FR" dirty="0"/>
              <a:t>Merci de nous accueillir pour ce BBL !</a:t>
            </a:r>
          </a:p>
          <a:p>
            <a:endParaRPr lang="fr-FR" dirty="0"/>
          </a:p>
          <a:p>
            <a:endParaRPr lang="fr-FR" dirty="0"/>
          </a:p>
          <a:p>
            <a:r>
              <a:rPr lang="fr-FR" dirty="0"/>
              <a:t>Avant de commencer on va vous poser deux questions.</a:t>
            </a:r>
          </a:p>
          <a:p>
            <a:endParaRPr lang="fr-FR" dirty="0"/>
          </a:p>
          <a:p>
            <a:r>
              <a:rPr lang="fr-FR" dirty="0"/>
              <a:t>Qui fait de la programmation ?</a:t>
            </a:r>
          </a:p>
          <a:p>
            <a:r>
              <a:rPr lang="fr-FR" dirty="0"/>
              <a:t>	En fonction des gens on verra si on change des choses ou pas</a:t>
            </a:r>
          </a:p>
          <a:p>
            <a:r>
              <a:rPr lang="fr-FR" dirty="0"/>
              <a:t>Qui fait du Java</a:t>
            </a:r>
          </a:p>
          <a:p>
            <a:r>
              <a:rPr lang="fr-FR" dirty="0"/>
              <a:t>	petite blague désolée pour ceux qui n’en font pas</a:t>
            </a:r>
          </a:p>
        </p:txBody>
      </p:sp>
      <p:sp>
        <p:nvSpPr>
          <p:cNvPr id="4" name="Espace réservé du numéro de diapositive 3"/>
          <p:cNvSpPr>
            <a:spLocks noGrp="1"/>
          </p:cNvSpPr>
          <p:nvPr>
            <p:ph type="sldNum" sz="quarter" idx="5"/>
          </p:nvPr>
        </p:nvSpPr>
        <p:spPr/>
        <p:txBody>
          <a:bodyPr/>
          <a:lstStyle/>
          <a:p>
            <a:fld id="{DEE853BB-9F04-412B-B528-C6BB3E21640E}" type="slidenum">
              <a:rPr lang="fr-FR" smtClean="0"/>
              <a:t>1</a:t>
            </a:fld>
            <a:endParaRPr lang="fr-FR"/>
          </a:p>
        </p:txBody>
      </p:sp>
    </p:spTree>
    <p:extLst>
      <p:ext uri="{BB962C8B-B14F-4D97-AF65-F5344CB8AC3E}">
        <p14:creationId xmlns:p14="http://schemas.microsoft.com/office/powerpoint/2010/main" val="57699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1 des deux 2 Voila une idée de code généré, </a:t>
            </a:r>
          </a:p>
          <a:p>
            <a:endParaRPr lang="fr-FR" dirty="0"/>
          </a:p>
          <a:p>
            <a:r>
              <a:rPr lang="fr-FR" dirty="0" err="1"/>
              <a:t>TechLead</a:t>
            </a:r>
            <a:r>
              <a:rPr lang="fr-FR" dirty="0"/>
              <a:t> ou dev : Vous propose de commencer par le </a:t>
            </a:r>
            <a:r>
              <a:rPr lang="fr-FR" dirty="0" err="1"/>
              <a:t>get</a:t>
            </a:r>
            <a:r>
              <a:rPr lang="fr-FR" dirty="0"/>
              <a:t> de données et on va matérialiser comme produit un marteau</a:t>
            </a:r>
          </a:p>
          <a:p>
            <a:endParaRPr lang="fr-FR" dirty="0"/>
          </a:p>
          <a:p>
            <a:r>
              <a:rPr lang="fr-FR" dirty="0"/>
              <a:t>On retrouve nos mots clefs classique, </a:t>
            </a:r>
            <a:r>
              <a:rPr lang="fr-FR" dirty="0" err="1"/>
              <a:t>Autowired</a:t>
            </a:r>
            <a:r>
              <a:rPr lang="fr-FR" dirty="0"/>
              <a:t>, </a:t>
            </a:r>
            <a:r>
              <a:rPr lang="fr-FR" dirty="0" err="1"/>
              <a:t>GetMapping</a:t>
            </a:r>
            <a:r>
              <a:rPr lang="fr-FR" dirty="0"/>
              <a:t> jusque la tout le monde n’est pas perdu </a:t>
            </a:r>
          </a:p>
        </p:txBody>
      </p:sp>
      <p:sp>
        <p:nvSpPr>
          <p:cNvPr id="4" name="Espace réservé du numéro de diapositive 3"/>
          <p:cNvSpPr>
            <a:spLocks noGrp="1"/>
          </p:cNvSpPr>
          <p:nvPr>
            <p:ph type="sldNum" sz="quarter" idx="5"/>
          </p:nvPr>
        </p:nvSpPr>
        <p:spPr/>
        <p:txBody>
          <a:bodyPr/>
          <a:lstStyle/>
          <a:p>
            <a:fld id="{DEE853BB-9F04-412B-B528-C6BB3E21640E}" type="slidenum">
              <a:rPr lang="fr-FR" smtClean="0"/>
              <a:t>10</a:t>
            </a:fld>
            <a:endParaRPr lang="fr-FR"/>
          </a:p>
        </p:txBody>
      </p:sp>
    </p:spTree>
    <p:extLst>
      <p:ext uri="{BB962C8B-B14F-4D97-AF65-F5344CB8AC3E}">
        <p14:creationId xmlns:p14="http://schemas.microsoft.com/office/powerpoint/2010/main" val="7528421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Tech Lead : Si on prend notre DTO, on se retrouve avec une armé de Getter et Setter, on peut utiliser,  Lombok  </a:t>
            </a:r>
          </a:p>
          <a:p>
            <a:r>
              <a:rPr lang="fr-FR" dirty="0"/>
              <a:t>Alors oui ce n’est pas un </a:t>
            </a:r>
            <a:r>
              <a:rPr lang="fr-FR" dirty="0" err="1"/>
              <a:t>framework</a:t>
            </a:r>
            <a:r>
              <a:rPr lang="fr-FR" dirty="0"/>
              <a:t> et ce n’est pas grave on en est pas loin vu ce que ca fait et puis j’ai envie d’en parler</a:t>
            </a:r>
          </a:p>
          <a:p>
            <a:endParaRPr lang="fr-FR" dirty="0"/>
          </a:p>
          <a:p>
            <a:r>
              <a:rPr lang="fr-FR" dirty="0"/>
              <a:t>D’une classe d’environ 20 lignes on passe à 5 lignes, </a:t>
            </a:r>
          </a:p>
          <a:p>
            <a:endParaRPr lang="fr-FR" dirty="0"/>
          </a:p>
          <a:p>
            <a:r>
              <a:rPr lang="fr-FR" dirty="0"/>
              <a:t>Dev : et sinon ça marche comment ton truc …</a:t>
            </a:r>
          </a:p>
          <a:p>
            <a:endParaRPr lang="fr-FR" dirty="0"/>
          </a:p>
          <a:p>
            <a:r>
              <a:rPr lang="fr-FR" dirty="0" err="1"/>
              <a:t>TechLead</a:t>
            </a:r>
            <a:r>
              <a:rPr lang="fr-FR" dirty="0"/>
              <a:t> : tu es sur de vouloir savoir, alors à la compilation on va introspecter la classe à la compilation et ajouter les méthode</a:t>
            </a:r>
          </a:p>
          <a:p>
            <a:r>
              <a:rPr lang="fr-FR" dirty="0"/>
              <a:t>Getter / Setter / …..</a:t>
            </a:r>
          </a:p>
          <a:p>
            <a:endParaRPr lang="fr-FR" dirty="0"/>
          </a:p>
          <a:p>
            <a:r>
              <a:rPr lang="fr-FR" dirty="0"/>
              <a:t>Dev : Je te fais confiance mais j’ai du installé un plugin sur mon IDE pour que ça ne nuise pas à mon travail</a:t>
            </a:r>
          </a:p>
          <a:p>
            <a:endParaRPr lang="fr-FR" dirty="0"/>
          </a:p>
        </p:txBody>
      </p:sp>
      <p:sp>
        <p:nvSpPr>
          <p:cNvPr id="4" name="Espace réservé du numéro de diapositive 3"/>
          <p:cNvSpPr>
            <a:spLocks noGrp="1"/>
          </p:cNvSpPr>
          <p:nvPr>
            <p:ph type="sldNum" sz="quarter" idx="5"/>
          </p:nvPr>
        </p:nvSpPr>
        <p:spPr/>
        <p:txBody>
          <a:bodyPr/>
          <a:lstStyle/>
          <a:p>
            <a:fld id="{DEE853BB-9F04-412B-B528-C6BB3E21640E}" type="slidenum">
              <a:rPr lang="fr-FR" smtClean="0"/>
              <a:t>11</a:t>
            </a:fld>
            <a:endParaRPr lang="fr-FR"/>
          </a:p>
        </p:txBody>
      </p:sp>
    </p:spTree>
    <p:extLst>
      <p:ext uri="{BB962C8B-B14F-4D97-AF65-F5344CB8AC3E}">
        <p14:creationId xmlns:p14="http://schemas.microsoft.com/office/powerpoint/2010/main" val="36351091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Dev : Au fait, les marteaux sont stockés en base, qu’est ce que l’on utilise ?</a:t>
            </a:r>
          </a:p>
          <a:p>
            <a:endParaRPr lang="fr-FR" dirty="0"/>
          </a:p>
          <a:p>
            <a:r>
              <a:rPr lang="fr-FR" dirty="0"/>
              <a:t>Tech Lead : Bah continuons comme tout le monde et exploitons le </a:t>
            </a:r>
            <a:r>
              <a:rPr lang="fr-FR" dirty="0" err="1"/>
              <a:t>framework</a:t>
            </a:r>
            <a:r>
              <a:rPr lang="fr-FR" dirty="0"/>
              <a:t> !</a:t>
            </a:r>
          </a:p>
          <a:p>
            <a:endParaRPr lang="fr-FR" dirty="0"/>
          </a:p>
          <a:p>
            <a:r>
              <a:rPr lang="fr-FR" dirty="0"/>
              <a:t>Dev : Mais comment tu fais pour ajouter tout ça ?</a:t>
            </a:r>
          </a:p>
          <a:p>
            <a:endParaRPr lang="fr-FR" dirty="0"/>
          </a:p>
          <a:p>
            <a:r>
              <a:rPr lang="fr-FR" dirty="0"/>
              <a:t>Tech Lead : Simple on ajoute le starter </a:t>
            </a:r>
            <a:r>
              <a:rPr lang="fr-FR" dirty="0" err="1"/>
              <a:t>springboot</a:t>
            </a:r>
            <a:r>
              <a:rPr lang="fr-FR" dirty="0"/>
              <a:t> !!!</a:t>
            </a:r>
          </a:p>
        </p:txBody>
      </p:sp>
      <p:sp>
        <p:nvSpPr>
          <p:cNvPr id="4" name="Espace réservé du numéro de diapositive 3"/>
          <p:cNvSpPr>
            <a:spLocks noGrp="1"/>
          </p:cNvSpPr>
          <p:nvPr>
            <p:ph type="sldNum" sz="quarter" idx="5"/>
          </p:nvPr>
        </p:nvSpPr>
        <p:spPr/>
        <p:txBody>
          <a:bodyPr/>
          <a:lstStyle/>
          <a:p>
            <a:fld id="{DEE853BB-9F04-412B-B528-C6BB3E21640E}" type="slidenum">
              <a:rPr lang="fr-FR" smtClean="0"/>
              <a:t>12</a:t>
            </a:fld>
            <a:endParaRPr lang="fr-FR"/>
          </a:p>
        </p:txBody>
      </p:sp>
    </p:spTree>
    <p:extLst>
      <p:ext uri="{BB962C8B-B14F-4D97-AF65-F5344CB8AC3E}">
        <p14:creationId xmlns:p14="http://schemas.microsoft.com/office/powerpoint/2010/main" val="30792947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Dev : Et comment tu fais pour modéliser les entités ?</a:t>
            </a:r>
          </a:p>
          <a:p>
            <a:endParaRPr lang="fr-FR" dirty="0"/>
          </a:p>
          <a:p>
            <a:r>
              <a:rPr lang="fr-FR" dirty="0"/>
              <a:t>Tech Lead : Simple avec des annotations ?</a:t>
            </a:r>
          </a:p>
          <a:p>
            <a:endParaRPr lang="fr-FR" dirty="0"/>
          </a:p>
          <a:p>
            <a:r>
              <a:rPr lang="fr-FR" dirty="0"/>
              <a:t>Dev : ça commence en faire beaucoup non ?</a:t>
            </a:r>
          </a:p>
          <a:p>
            <a:endParaRPr lang="fr-FR" dirty="0"/>
          </a:p>
          <a:p>
            <a:r>
              <a:rPr lang="fr-FR" dirty="0"/>
              <a:t>Tech Lead : Mais non ça simplifie le code, on se concentre sur l’essentiel ! Et puis avec une simple interface, on a plein d’opération d’écriture et de lecture déjà toute faites !</a:t>
            </a:r>
          </a:p>
          <a:p>
            <a:endParaRPr lang="fr-FR" dirty="0"/>
          </a:p>
        </p:txBody>
      </p:sp>
      <p:sp>
        <p:nvSpPr>
          <p:cNvPr id="4" name="Espace réservé du numéro de diapositive 3"/>
          <p:cNvSpPr>
            <a:spLocks noGrp="1"/>
          </p:cNvSpPr>
          <p:nvPr>
            <p:ph type="sldNum" sz="quarter" idx="5"/>
          </p:nvPr>
        </p:nvSpPr>
        <p:spPr/>
        <p:txBody>
          <a:bodyPr/>
          <a:lstStyle/>
          <a:p>
            <a:fld id="{DEE853BB-9F04-412B-B528-C6BB3E21640E}" type="slidenum">
              <a:rPr lang="fr-FR" smtClean="0"/>
              <a:t>13</a:t>
            </a:fld>
            <a:endParaRPr lang="fr-FR"/>
          </a:p>
        </p:txBody>
      </p:sp>
    </p:spTree>
    <p:extLst>
      <p:ext uri="{BB962C8B-B14F-4D97-AF65-F5344CB8AC3E}">
        <p14:creationId xmlns:p14="http://schemas.microsoft.com/office/powerpoint/2010/main" val="25783657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Dev : C’est bon on est capable de trouver un marteau, tous les marteaux d’une marque, et toutes les marques de marteaux avec les types de marteaux associés !</a:t>
            </a:r>
          </a:p>
          <a:p>
            <a:endParaRPr lang="fr-FR" dirty="0"/>
          </a:p>
          <a:p>
            <a:r>
              <a:rPr lang="fr-FR" dirty="0"/>
              <a:t>Tech Lead : Tu as testé ?</a:t>
            </a:r>
          </a:p>
          <a:p>
            <a:endParaRPr lang="fr-FR" dirty="0"/>
          </a:p>
          <a:p>
            <a:r>
              <a:rPr lang="fr-FR" dirty="0"/>
              <a:t>Dev : Bien sur et voici le tests que j’ai fait !</a:t>
            </a:r>
          </a:p>
          <a:p>
            <a:endParaRPr lang="fr-FR" dirty="0"/>
          </a:p>
          <a:p>
            <a:r>
              <a:rPr lang="fr-FR"/>
              <a:t>Tech Lead </a:t>
            </a:r>
            <a:r>
              <a:rPr lang="fr-FR" dirty="0"/>
              <a:t>: Top ! Allez on livre je préviens </a:t>
            </a:r>
            <a:r>
              <a:rPr lang="fr-FR" dirty="0" err="1"/>
              <a:t>BricoShop</a:t>
            </a:r>
            <a:endParaRPr lang="fr-FR" dirty="0"/>
          </a:p>
        </p:txBody>
      </p:sp>
      <p:sp>
        <p:nvSpPr>
          <p:cNvPr id="4" name="Espace réservé du numéro de diapositive 3"/>
          <p:cNvSpPr>
            <a:spLocks noGrp="1"/>
          </p:cNvSpPr>
          <p:nvPr>
            <p:ph type="sldNum" sz="quarter" idx="5"/>
          </p:nvPr>
        </p:nvSpPr>
        <p:spPr/>
        <p:txBody>
          <a:bodyPr/>
          <a:lstStyle/>
          <a:p>
            <a:fld id="{DEE853BB-9F04-412B-B528-C6BB3E21640E}" type="slidenum">
              <a:rPr lang="fr-FR" smtClean="0"/>
              <a:t>15</a:t>
            </a:fld>
            <a:endParaRPr lang="fr-FR"/>
          </a:p>
        </p:txBody>
      </p:sp>
    </p:spTree>
    <p:extLst>
      <p:ext uri="{BB962C8B-B14F-4D97-AF65-F5344CB8AC3E}">
        <p14:creationId xmlns:p14="http://schemas.microsoft.com/office/powerpoint/2010/main" val="10224075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Tech Lead : J’ai une mauvaise nouvelle, </a:t>
            </a:r>
            <a:r>
              <a:rPr lang="fr-FR" dirty="0" err="1"/>
              <a:t>BricoShop</a:t>
            </a:r>
            <a:r>
              <a:rPr lang="fr-FR" dirty="0"/>
              <a:t> est furax !</a:t>
            </a:r>
          </a:p>
          <a:p>
            <a:endParaRPr lang="fr-FR" dirty="0"/>
          </a:p>
          <a:p>
            <a:r>
              <a:rPr lang="fr-FR" dirty="0"/>
              <a:t>Dev : Ah bon pourquoi ? On a fait vite et nos tests ont montré que ça marchait comme attendu ?</a:t>
            </a:r>
          </a:p>
          <a:p>
            <a:endParaRPr lang="fr-FR" dirty="0"/>
          </a:p>
          <a:p>
            <a:r>
              <a:rPr lang="fr-FR" dirty="0"/>
              <a:t>Tech Lead  : Alors il avait demandé une application légère pour l’installer sur des postes faibles en ressources et qui peut tenir une certaine charge car ils sont les spécialistes du marteau</a:t>
            </a:r>
          </a:p>
          <a:p>
            <a:endParaRPr lang="fr-FR" dirty="0"/>
          </a:p>
          <a:p>
            <a:r>
              <a:rPr lang="fr-FR" dirty="0"/>
              <a:t>Dev : Attends je regarde … Ah ouais on démarre en 4,5 secondes et notre livrable fait déjà 81 Mo. Et puis j’ai analysé le problème de charge, en fait ils ont beaucoup de marteaux … et j’ai regarder la mémoire de la JVM et ça fait pas plaisir</a:t>
            </a:r>
          </a:p>
          <a:p>
            <a:endParaRPr lang="fr-FR" dirty="0"/>
          </a:p>
          <a:p>
            <a:r>
              <a:rPr lang="fr-FR" sz="1800" b="0" i="0" u="none" strike="noStrike" kern="1200" baseline="0" dirty="0">
                <a:solidFill>
                  <a:srgbClr val="000000"/>
                </a:solidFill>
                <a:latin typeface="Calibri" panose="020F0502020204030204" pitchFamily="34" charset="0"/>
              </a:rPr>
              <a:t>Tech Lead </a:t>
            </a:r>
            <a:r>
              <a:rPr lang="fr-FR" dirty="0"/>
              <a:t>: On est complétement à côté de la plaque en fait </a:t>
            </a:r>
          </a:p>
          <a:p>
            <a:endParaRPr lang="fr-FR" dirty="0"/>
          </a:p>
        </p:txBody>
      </p:sp>
      <p:sp>
        <p:nvSpPr>
          <p:cNvPr id="4" name="Espace réservé du numéro de diapositive 3"/>
          <p:cNvSpPr>
            <a:spLocks noGrp="1"/>
          </p:cNvSpPr>
          <p:nvPr>
            <p:ph type="sldNum" sz="quarter" idx="5"/>
          </p:nvPr>
        </p:nvSpPr>
        <p:spPr/>
        <p:txBody>
          <a:bodyPr/>
          <a:lstStyle/>
          <a:p>
            <a:fld id="{DEE853BB-9F04-412B-B528-C6BB3E21640E}" type="slidenum">
              <a:rPr lang="fr-FR" smtClean="0"/>
              <a:t>16</a:t>
            </a:fld>
            <a:endParaRPr lang="fr-FR"/>
          </a:p>
        </p:txBody>
      </p:sp>
    </p:spTree>
    <p:extLst>
      <p:ext uri="{BB962C8B-B14F-4D97-AF65-F5344CB8AC3E}">
        <p14:creationId xmlns:p14="http://schemas.microsoft.com/office/powerpoint/2010/main" val="28002208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800" b="0" i="0" u="none" strike="noStrike" kern="1200" baseline="0" dirty="0">
                <a:solidFill>
                  <a:srgbClr val="000000"/>
                </a:solidFill>
                <a:latin typeface="Calibri" panose="020F0502020204030204" pitchFamily="34" charset="0"/>
              </a:rPr>
              <a:t>Dev </a:t>
            </a:r>
            <a:r>
              <a:rPr lang="fr-FR" dirty="0"/>
              <a:t>: On repart des besoins ?</a:t>
            </a:r>
          </a:p>
        </p:txBody>
      </p:sp>
      <p:sp>
        <p:nvSpPr>
          <p:cNvPr id="4" name="Espace réservé du numéro de diapositive 3"/>
          <p:cNvSpPr>
            <a:spLocks noGrp="1"/>
          </p:cNvSpPr>
          <p:nvPr>
            <p:ph type="sldNum" sz="quarter" idx="5"/>
          </p:nvPr>
        </p:nvSpPr>
        <p:spPr/>
        <p:txBody>
          <a:bodyPr/>
          <a:lstStyle/>
          <a:p>
            <a:fld id="{DEE853BB-9F04-412B-B528-C6BB3E21640E}" type="slidenum">
              <a:rPr lang="fr-FR" smtClean="0"/>
              <a:t>17</a:t>
            </a:fld>
            <a:endParaRPr lang="fr-FR"/>
          </a:p>
        </p:txBody>
      </p:sp>
    </p:spTree>
    <p:extLst>
      <p:ext uri="{BB962C8B-B14F-4D97-AF65-F5344CB8AC3E}">
        <p14:creationId xmlns:p14="http://schemas.microsoft.com/office/powerpoint/2010/main" val="39261728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Dev : Oui, j’ai une idée on peut tester une libraire plus légère </a:t>
            </a:r>
            <a:r>
              <a:rPr lang="fr-FR" dirty="0" err="1"/>
              <a:t>JavaLin</a:t>
            </a:r>
            <a:endParaRPr lang="fr-FR" dirty="0"/>
          </a:p>
          <a:p>
            <a:endParaRPr lang="fr-FR" dirty="0"/>
          </a:p>
          <a:p>
            <a:r>
              <a:rPr lang="fr-FR" sz="1800" b="0" i="0" u="none" strike="noStrike" kern="1200" baseline="0" dirty="0">
                <a:solidFill>
                  <a:srgbClr val="000000"/>
                </a:solidFill>
                <a:latin typeface="Calibri" panose="020F0502020204030204" pitchFamily="34" charset="0"/>
              </a:rPr>
              <a:t>Tech Lead </a:t>
            </a:r>
            <a:r>
              <a:rPr lang="fr-FR" dirty="0"/>
              <a:t>: Ok cool ! Ils ont un </a:t>
            </a:r>
            <a:r>
              <a:rPr lang="fr-FR" dirty="0" err="1"/>
              <a:t>intitializer</a:t>
            </a:r>
            <a:r>
              <a:rPr lang="fr-FR" dirty="0"/>
              <a:t> ?</a:t>
            </a:r>
          </a:p>
          <a:p>
            <a:endParaRPr lang="fr-FR" dirty="0"/>
          </a:p>
          <a:p>
            <a:r>
              <a:rPr lang="fr-FR" dirty="0"/>
              <a:t>Dev : Ah non, faut que je lise la documentation mais ils ont l’air d’avoir un tutoriel !</a:t>
            </a:r>
          </a:p>
        </p:txBody>
      </p:sp>
      <p:sp>
        <p:nvSpPr>
          <p:cNvPr id="4" name="Espace réservé du numéro de diapositive 3"/>
          <p:cNvSpPr>
            <a:spLocks noGrp="1"/>
          </p:cNvSpPr>
          <p:nvPr>
            <p:ph type="sldNum" sz="quarter" idx="5"/>
          </p:nvPr>
        </p:nvSpPr>
        <p:spPr/>
        <p:txBody>
          <a:bodyPr/>
          <a:lstStyle/>
          <a:p>
            <a:fld id="{DEE853BB-9F04-412B-B528-C6BB3E21640E}" type="slidenum">
              <a:rPr lang="fr-FR" smtClean="0"/>
              <a:t>18</a:t>
            </a:fld>
            <a:endParaRPr lang="fr-FR"/>
          </a:p>
        </p:txBody>
      </p:sp>
    </p:spTree>
    <p:extLst>
      <p:ext uri="{BB962C8B-B14F-4D97-AF65-F5344CB8AC3E}">
        <p14:creationId xmlns:p14="http://schemas.microsoft.com/office/powerpoint/2010/main" val="23109887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800" b="0" i="0" u="none" strike="noStrike" kern="1200" baseline="0" dirty="0">
                <a:solidFill>
                  <a:srgbClr val="000000"/>
                </a:solidFill>
                <a:latin typeface="Calibri" panose="020F0502020204030204" pitchFamily="34" charset="0"/>
              </a:rPr>
              <a:t>Tech Lead </a:t>
            </a:r>
            <a:r>
              <a:rPr lang="fr-FR" dirty="0"/>
              <a:t> : Y autant de ligne de code que Spring boot ?</a:t>
            </a:r>
          </a:p>
          <a:p>
            <a:endParaRPr lang="fr-FR" dirty="0"/>
          </a:p>
          <a:p>
            <a:r>
              <a:rPr lang="fr-FR" dirty="0"/>
              <a:t>Dev : Ah bah non, on a plus d’injecteur de dépendance, j’ai fait ma propre </a:t>
            </a:r>
            <a:r>
              <a:rPr lang="fr-FR" dirty="0" err="1"/>
              <a:t>factory</a:t>
            </a:r>
            <a:r>
              <a:rPr lang="fr-FR" dirty="0"/>
              <a:t> !</a:t>
            </a:r>
          </a:p>
          <a:p>
            <a:r>
              <a:rPr lang="fr-FR" dirty="0"/>
              <a:t>Tout le monde c’est ce que c’est une </a:t>
            </a:r>
            <a:r>
              <a:rPr lang="fr-FR" dirty="0" err="1"/>
              <a:t>factory</a:t>
            </a:r>
            <a:r>
              <a:rPr lang="fr-FR" dirty="0"/>
              <a:t>, petit rappel ? ;-)</a:t>
            </a:r>
          </a:p>
          <a:p>
            <a:endParaRPr lang="fr-FR" dirty="0"/>
          </a:p>
          <a:p>
            <a:r>
              <a:rPr lang="fr-FR" sz="1800" b="0" i="0" u="none" strike="noStrike" kern="1200" baseline="0" dirty="0">
                <a:solidFill>
                  <a:srgbClr val="000000"/>
                </a:solidFill>
                <a:latin typeface="Calibri" panose="020F0502020204030204" pitchFamily="34" charset="0"/>
              </a:rPr>
              <a:t>Tech Lead </a:t>
            </a:r>
            <a:r>
              <a:rPr lang="fr-FR" dirty="0"/>
              <a:t> : ça n’a pas été trop long écrire ?</a:t>
            </a:r>
          </a:p>
          <a:p>
            <a:endParaRPr lang="fr-FR" dirty="0"/>
          </a:p>
          <a:p>
            <a:r>
              <a:rPr lang="fr-FR" dirty="0"/>
              <a:t>Dev : Ah non, et puis quand il manquait une dépendance, je le voyais de suite sans compter que mes services n’ont plus d’annotation et sont donc purement métier !</a:t>
            </a:r>
          </a:p>
        </p:txBody>
      </p:sp>
      <p:sp>
        <p:nvSpPr>
          <p:cNvPr id="4" name="Espace réservé du numéro de diapositive 3"/>
          <p:cNvSpPr>
            <a:spLocks noGrp="1"/>
          </p:cNvSpPr>
          <p:nvPr>
            <p:ph type="sldNum" sz="quarter" idx="5"/>
          </p:nvPr>
        </p:nvSpPr>
        <p:spPr/>
        <p:txBody>
          <a:bodyPr/>
          <a:lstStyle/>
          <a:p>
            <a:fld id="{DEE853BB-9F04-412B-B528-C6BB3E21640E}" type="slidenum">
              <a:rPr lang="fr-FR" smtClean="0"/>
              <a:t>19</a:t>
            </a:fld>
            <a:endParaRPr lang="fr-FR"/>
          </a:p>
        </p:txBody>
      </p:sp>
    </p:spTree>
    <p:extLst>
      <p:ext uri="{BB962C8B-B14F-4D97-AF65-F5344CB8AC3E}">
        <p14:creationId xmlns:p14="http://schemas.microsoft.com/office/powerpoint/2010/main" val="30640990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Dev : Mais du coup, on ne reprend pas </a:t>
            </a:r>
            <a:r>
              <a:rPr lang="fr-FR" dirty="0" err="1"/>
              <a:t>lombok</a:t>
            </a:r>
            <a:r>
              <a:rPr lang="fr-FR" dirty="0"/>
              <a:t> après tout ce n’est pas un </a:t>
            </a:r>
            <a:r>
              <a:rPr lang="fr-FR" dirty="0" err="1"/>
              <a:t>framework</a:t>
            </a:r>
            <a:r>
              <a:rPr lang="fr-FR" dirty="0"/>
              <a:t> lourd ?</a:t>
            </a:r>
          </a:p>
          <a:p>
            <a:endParaRPr lang="fr-FR" dirty="0"/>
          </a:p>
          <a:p>
            <a:r>
              <a:rPr lang="fr-FR" sz="1800" b="0" i="0" u="none" strike="noStrike" kern="1200" baseline="0" dirty="0">
                <a:solidFill>
                  <a:srgbClr val="000000"/>
                </a:solidFill>
                <a:latin typeface="Calibri" panose="020F0502020204030204" pitchFamily="34" charset="0"/>
              </a:rPr>
              <a:t>Tech Lead </a:t>
            </a:r>
            <a:r>
              <a:rPr lang="fr-FR" dirty="0"/>
              <a:t>: Je vais te raconter l’histoire des Record =&gt; Tu enchaines sur ce qu’est un record !</a:t>
            </a:r>
          </a:p>
        </p:txBody>
      </p:sp>
      <p:sp>
        <p:nvSpPr>
          <p:cNvPr id="4" name="Espace réservé du numéro de diapositive 3"/>
          <p:cNvSpPr>
            <a:spLocks noGrp="1"/>
          </p:cNvSpPr>
          <p:nvPr>
            <p:ph type="sldNum" sz="quarter" idx="5"/>
          </p:nvPr>
        </p:nvSpPr>
        <p:spPr/>
        <p:txBody>
          <a:bodyPr/>
          <a:lstStyle/>
          <a:p>
            <a:fld id="{DEE853BB-9F04-412B-B528-C6BB3E21640E}" type="slidenum">
              <a:rPr lang="fr-FR" smtClean="0"/>
              <a:t>20</a:t>
            </a:fld>
            <a:endParaRPr lang="fr-FR"/>
          </a:p>
        </p:txBody>
      </p:sp>
    </p:spTree>
    <p:extLst>
      <p:ext uri="{BB962C8B-B14F-4D97-AF65-F5344CB8AC3E}">
        <p14:creationId xmlns:p14="http://schemas.microsoft.com/office/powerpoint/2010/main" val="3362050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Bonjour tout le monde,</a:t>
            </a:r>
          </a:p>
          <a:p>
            <a:endParaRPr lang="fr-FR" dirty="0"/>
          </a:p>
          <a:p>
            <a:r>
              <a:rPr lang="fr-FR" dirty="0"/>
              <a:t>Merci de nous accueillir pour ce BBL !</a:t>
            </a:r>
          </a:p>
          <a:p>
            <a:endParaRPr lang="fr-FR" dirty="0"/>
          </a:p>
          <a:p>
            <a:endParaRPr lang="fr-FR" dirty="0"/>
          </a:p>
          <a:p>
            <a:r>
              <a:rPr lang="fr-FR" dirty="0"/>
              <a:t>Avant de commencer on va vous poser deux questions.</a:t>
            </a:r>
          </a:p>
          <a:p>
            <a:endParaRPr lang="fr-FR" dirty="0"/>
          </a:p>
          <a:p>
            <a:r>
              <a:rPr lang="fr-FR" dirty="0"/>
              <a:t>Qui fait de la programmation ?</a:t>
            </a:r>
          </a:p>
          <a:p>
            <a:r>
              <a:rPr lang="fr-FR" dirty="0"/>
              <a:t>	En fonction des gens on verra si on change des choses ou pas</a:t>
            </a:r>
          </a:p>
          <a:p>
            <a:r>
              <a:rPr lang="fr-FR" dirty="0"/>
              <a:t>Qui fait du Java</a:t>
            </a:r>
          </a:p>
          <a:p>
            <a:r>
              <a:rPr lang="fr-FR" dirty="0"/>
              <a:t>	petite blague désolée pour ceux qui n’en font pas</a:t>
            </a:r>
          </a:p>
        </p:txBody>
      </p:sp>
      <p:sp>
        <p:nvSpPr>
          <p:cNvPr id="4" name="Espace réservé du numéro de diapositive 3"/>
          <p:cNvSpPr>
            <a:spLocks noGrp="1"/>
          </p:cNvSpPr>
          <p:nvPr>
            <p:ph type="sldNum" sz="quarter" idx="5"/>
          </p:nvPr>
        </p:nvSpPr>
        <p:spPr/>
        <p:txBody>
          <a:bodyPr/>
          <a:lstStyle/>
          <a:p>
            <a:fld id="{DEE853BB-9F04-412B-B528-C6BB3E21640E}" type="slidenum">
              <a:rPr lang="fr-FR" smtClean="0"/>
              <a:t>2</a:t>
            </a:fld>
            <a:endParaRPr lang="fr-FR"/>
          </a:p>
        </p:txBody>
      </p:sp>
    </p:spTree>
    <p:extLst>
      <p:ext uri="{BB962C8B-B14F-4D97-AF65-F5344CB8AC3E}">
        <p14:creationId xmlns:p14="http://schemas.microsoft.com/office/powerpoint/2010/main" val="9662644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Tech Lead : Mais du coup avec la base de données, on fait comment du </a:t>
            </a:r>
            <a:r>
              <a:rPr lang="fr-FR" dirty="0" err="1"/>
              <a:t>Jdbc</a:t>
            </a:r>
            <a:r>
              <a:rPr lang="fr-FR" dirty="0"/>
              <a:t> pur, ou tu as une autre idée de génie ?</a:t>
            </a:r>
          </a:p>
          <a:p>
            <a:endParaRPr lang="fr-FR" dirty="0"/>
          </a:p>
          <a:p>
            <a:r>
              <a:rPr lang="fr-FR" dirty="0"/>
              <a:t>Dev : Non, j’ai fait un peu de veille technologique et j’ai trouvé une librairie qui se présente comme un ORM léger ! Cela va nous faire gagner du temps sur le mapping des </a:t>
            </a:r>
            <a:r>
              <a:rPr lang="fr-FR" dirty="0" err="1"/>
              <a:t>resultset</a:t>
            </a:r>
            <a:r>
              <a:rPr lang="fr-FR" dirty="0"/>
              <a:t> tout en restant très proche de </a:t>
            </a:r>
            <a:r>
              <a:rPr lang="fr-FR" dirty="0" err="1"/>
              <a:t>Jdbc</a:t>
            </a:r>
            <a:r>
              <a:rPr lang="fr-FR" dirty="0"/>
              <a:t>.</a:t>
            </a:r>
          </a:p>
          <a:p>
            <a:endParaRPr lang="fr-FR" dirty="0"/>
          </a:p>
          <a:p>
            <a:r>
              <a:rPr lang="fr-FR" sz="1800" b="0" i="0" u="none" strike="noStrike" kern="1200" baseline="0" dirty="0">
                <a:solidFill>
                  <a:srgbClr val="000000"/>
                </a:solidFill>
                <a:latin typeface="Calibri" panose="020F0502020204030204" pitchFamily="34" charset="0"/>
              </a:rPr>
              <a:t>Tech Lead </a:t>
            </a:r>
            <a:r>
              <a:rPr lang="fr-FR" dirty="0"/>
              <a:t> : Pourquoi tu as ajouté la dépendance </a:t>
            </a:r>
            <a:r>
              <a:rPr lang="fr-FR" dirty="0" err="1"/>
              <a:t>jackson</a:t>
            </a:r>
            <a:r>
              <a:rPr lang="fr-FR" dirty="0"/>
              <a:t> ?</a:t>
            </a:r>
          </a:p>
          <a:p>
            <a:endParaRPr lang="fr-FR" dirty="0"/>
          </a:p>
          <a:p>
            <a:r>
              <a:rPr lang="fr-FR" sz="1800" b="0" i="0" u="none" strike="noStrike" kern="1200" baseline="0" dirty="0">
                <a:solidFill>
                  <a:srgbClr val="000000"/>
                </a:solidFill>
                <a:latin typeface="Calibri" panose="020F0502020204030204" pitchFamily="34" charset="0"/>
              </a:rPr>
              <a:t>Dev</a:t>
            </a:r>
            <a:r>
              <a:rPr lang="fr-FR" dirty="0"/>
              <a:t> : </a:t>
            </a:r>
            <a:r>
              <a:rPr lang="fr-FR" dirty="0" err="1"/>
              <a:t>Javalin</a:t>
            </a:r>
            <a:r>
              <a:rPr lang="fr-FR" dirty="0"/>
              <a:t> ne vient pas avec plein de fonctionnalité pré implémenté, c’est à nous de choisir ce que l’on veut ajouter à notre application en fonction de notre besoin. J’ai donc ajouter la lib qui nous permet de </a:t>
            </a:r>
            <a:r>
              <a:rPr lang="fr-FR" dirty="0" err="1"/>
              <a:t>serializé</a:t>
            </a:r>
            <a:r>
              <a:rPr lang="fr-FR" dirty="0"/>
              <a:t> en </a:t>
            </a:r>
            <a:r>
              <a:rPr lang="fr-FR" dirty="0" err="1"/>
              <a:t>json</a:t>
            </a:r>
            <a:endParaRPr lang="fr-FR" dirty="0"/>
          </a:p>
        </p:txBody>
      </p:sp>
      <p:sp>
        <p:nvSpPr>
          <p:cNvPr id="4" name="Espace réservé du numéro de diapositive 3"/>
          <p:cNvSpPr>
            <a:spLocks noGrp="1"/>
          </p:cNvSpPr>
          <p:nvPr>
            <p:ph type="sldNum" sz="quarter" idx="5"/>
          </p:nvPr>
        </p:nvSpPr>
        <p:spPr/>
        <p:txBody>
          <a:bodyPr/>
          <a:lstStyle/>
          <a:p>
            <a:fld id="{DEE853BB-9F04-412B-B528-C6BB3E21640E}" type="slidenum">
              <a:rPr lang="fr-FR" smtClean="0"/>
              <a:t>21</a:t>
            </a:fld>
            <a:endParaRPr lang="fr-FR"/>
          </a:p>
        </p:txBody>
      </p:sp>
    </p:spTree>
    <p:extLst>
      <p:ext uri="{BB962C8B-B14F-4D97-AF65-F5344CB8AC3E}">
        <p14:creationId xmlns:p14="http://schemas.microsoft.com/office/powerpoint/2010/main" val="8203946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Dev ou Tech Lead : Et comment tu fais pour modéliser les entités ?</a:t>
            </a:r>
          </a:p>
          <a:p>
            <a:endParaRPr lang="fr-FR" dirty="0"/>
          </a:p>
          <a:p>
            <a:r>
              <a:rPr lang="fr-FR" dirty="0"/>
              <a:t>Dev ou Tech Lead  : Comme on le veut, </a:t>
            </a:r>
            <a:r>
              <a:rPr lang="fr-FR" dirty="0" err="1"/>
              <a:t>Jdbi</a:t>
            </a:r>
            <a:r>
              <a:rPr lang="fr-FR" dirty="0"/>
              <a:t> ne nous impose pas de mapping. On peut même utiliser des records, il fera le mapping automatique du </a:t>
            </a:r>
            <a:r>
              <a:rPr lang="fr-FR" dirty="0" err="1"/>
              <a:t>resultset</a:t>
            </a:r>
            <a:r>
              <a:rPr lang="fr-FR" dirty="0"/>
              <a:t> vers le record !</a:t>
            </a:r>
            <a:br>
              <a:rPr lang="fr-FR" dirty="0"/>
            </a:br>
            <a:r>
              <a:rPr lang="fr-FR" dirty="0"/>
              <a:t>Je dois par contre écrire ma requête SQL dans un DAO, je n’ai pas toute plein d’opération déjà écrite pour moi. J’y ai gagner en visibilité sur ce que je fais sur mes entités.</a:t>
            </a:r>
          </a:p>
          <a:p>
            <a:endParaRPr lang="fr-FR" dirty="0"/>
          </a:p>
          <a:p>
            <a:r>
              <a:rPr lang="fr-FR" dirty="0"/>
              <a:t>La contre partie il savoir écrire du SQL, mais vous pouvez demander à un DBA normalement il peut vous aider</a:t>
            </a:r>
          </a:p>
          <a:p>
            <a:endParaRPr lang="fr-FR" dirty="0"/>
          </a:p>
          <a:p>
            <a:endParaRPr lang="fr-FR" dirty="0"/>
          </a:p>
        </p:txBody>
      </p:sp>
      <p:sp>
        <p:nvSpPr>
          <p:cNvPr id="4" name="Espace réservé du numéro de diapositive 3"/>
          <p:cNvSpPr>
            <a:spLocks noGrp="1"/>
          </p:cNvSpPr>
          <p:nvPr>
            <p:ph type="sldNum" sz="quarter" idx="5"/>
          </p:nvPr>
        </p:nvSpPr>
        <p:spPr/>
        <p:txBody>
          <a:bodyPr/>
          <a:lstStyle/>
          <a:p>
            <a:fld id="{DEE853BB-9F04-412B-B528-C6BB3E21640E}" type="slidenum">
              <a:rPr lang="fr-FR" smtClean="0"/>
              <a:t>22</a:t>
            </a:fld>
            <a:endParaRPr lang="fr-FR"/>
          </a:p>
        </p:txBody>
      </p:sp>
    </p:spTree>
    <p:extLst>
      <p:ext uri="{BB962C8B-B14F-4D97-AF65-F5344CB8AC3E}">
        <p14:creationId xmlns:p14="http://schemas.microsoft.com/office/powerpoint/2010/main" val="23591001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Dev : C’est bon on est capable de trouver un marteau, tous les marteaux d’une marque, et toutes les marques de marteaux avec les types de marteaux associés !</a:t>
            </a:r>
          </a:p>
          <a:p>
            <a:endParaRPr lang="fr-FR" dirty="0"/>
          </a:p>
          <a:p>
            <a:r>
              <a:rPr lang="fr-FR" sz="1800" b="0" i="0" u="none" strike="noStrike" kern="1200" baseline="0" dirty="0">
                <a:solidFill>
                  <a:srgbClr val="000000"/>
                </a:solidFill>
                <a:latin typeface="Calibri" panose="020F0502020204030204" pitchFamily="34" charset="0"/>
              </a:rPr>
              <a:t>Tech Lead </a:t>
            </a:r>
            <a:r>
              <a:rPr lang="fr-FR" dirty="0"/>
              <a:t> : Tu as testé ?</a:t>
            </a:r>
          </a:p>
          <a:p>
            <a:endParaRPr lang="fr-FR" dirty="0"/>
          </a:p>
          <a:p>
            <a:r>
              <a:rPr lang="fr-FR" dirty="0"/>
              <a:t>Dev : Bien sur et voici le tests que j’ai fait !</a:t>
            </a:r>
          </a:p>
          <a:p>
            <a:endParaRPr lang="fr-FR" dirty="0"/>
          </a:p>
          <a:p>
            <a:r>
              <a:rPr lang="fr-FR" sz="1800" b="0" i="0" u="none" strike="noStrike" kern="1200" baseline="0" dirty="0">
                <a:solidFill>
                  <a:srgbClr val="000000"/>
                </a:solidFill>
                <a:latin typeface="Calibri" panose="020F0502020204030204" pitchFamily="34" charset="0"/>
              </a:rPr>
              <a:t>Tech Lead </a:t>
            </a:r>
            <a:r>
              <a:rPr lang="fr-FR" dirty="0"/>
              <a:t> : Top ! Allez on livre je préviens </a:t>
            </a:r>
            <a:r>
              <a:rPr lang="fr-FR" dirty="0" err="1"/>
              <a:t>BricoShop</a:t>
            </a:r>
            <a:endParaRPr lang="fr-FR" dirty="0"/>
          </a:p>
        </p:txBody>
      </p:sp>
      <p:sp>
        <p:nvSpPr>
          <p:cNvPr id="4" name="Espace réservé du numéro de diapositive 3"/>
          <p:cNvSpPr>
            <a:spLocks noGrp="1"/>
          </p:cNvSpPr>
          <p:nvPr>
            <p:ph type="sldNum" sz="quarter" idx="5"/>
          </p:nvPr>
        </p:nvSpPr>
        <p:spPr/>
        <p:txBody>
          <a:bodyPr/>
          <a:lstStyle/>
          <a:p>
            <a:fld id="{DEE853BB-9F04-412B-B528-C6BB3E21640E}" type="slidenum">
              <a:rPr lang="fr-FR" smtClean="0"/>
              <a:t>23</a:t>
            </a:fld>
            <a:endParaRPr lang="fr-FR"/>
          </a:p>
        </p:txBody>
      </p:sp>
    </p:spTree>
    <p:extLst>
      <p:ext uri="{BB962C8B-B14F-4D97-AF65-F5344CB8AC3E}">
        <p14:creationId xmlns:p14="http://schemas.microsoft.com/office/powerpoint/2010/main" val="33601345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800" b="0" i="0" u="none" strike="noStrike" kern="1200" baseline="0" dirty="0">
                <a:solidFill>
                  <a:srgbClr val="000000"/>
                </a:solidFill>
                <a:latin typeface="Calibri" panose="020F0502020204030204" pitchFamily="34" charset="0"/>
              </a:rPr>
              <a:t>Tech Lead </a:t>
            </a:r>
            <a:r>
              <a:rPr lang="fr-FR" dirty="0"/>
              <a:t> : J’ai une mauvaise nouvelle, </a:t>
            </a:r>
            <a:r>
              <a:rPr lang="fr-FR" dirty="0" err="1"/>
              <a:t>BricoShop</a:t>
            </a:r>
            <a:r>
              <a:rPr lang="fr-FR" dirty="0"/>
              <a:t> est super content !</a:t>
            </a:r>
          </a:p>
          <a:p>
            <a:endParaRPr lang="fr-FR" dirty="0"/>
          </a:p>
          <a:p>
            <a:r>
              <a:rPr lang="fr-FR" sz="1800" b="0" i="0" u="none" strike="noStrike" kern="1200" baseline="0" dirty="0">
                <a:solidFill>
                  <a:srgbClr val="000000"/>
                </a:solidFill>
                <a:latin typeface="Calibri" panose="020F0502020204030204" pitchFamily="34" charset="0"/>
              </a:rPr>
              <a:t>Dev</a:t>
            </a:r>
            <a:r>
              <a:rPr lang="fr-FR" dirty="0"/>
              <a:t> : C’est vrai ?</a:t>
            </a:r>
          </a:p>
          <a:p>
            <a:endParaRPr lang="fr-FR" dirty="0"/>
          </a:p>
          <a:p>
            <a:r>
              <a:rPr lang="fr-FR" sz="1800" b="0" i="0" u="none" strike="noStrike" kern="1200" baseline="0" dirty="0">
                <a:solidFill>
                  <a:srgbClr val="000000"/>
                </a:solidFill>
                <a:latin typeface="Calibri" panose="020F0502020204030204" pitchFamily="34" charset="0"/>
              </a:rPr>
              <a:t>Tech Lead </a:t>
            </a:r>
            <a:r>
              <a:rPr lang="fr-FR" dirty="0"/>
              <a:t> : Oui l’application démarre plus vite et est beaucoup plus légère. Elle a aussi chargé tout le catalogue de marteaux en 10 secondes.</a:t>
            </a:r>
          </a:p>
          <a:p>
            <a:endParaRPr lang="fr-FR" dirty="0"/>
          </a:p>
          <a:p>
            <a:r>
              <a:rPr lang="fr-FR" dirty="0"/>
              <a:t>Dev : Oui, j’en ai profité pour regarder la </a:t>
            </a:r>
            <a:r>
              <a:rPr lang="fr-FR" dirty="0" err="1"/>
              <a:t>consomation</a:t>
            </a:r>
            <a:r>
              <a:rPr lang="fr-FR" dirty="0"/>
              <a:t> mémoire ! Je me suis couché beaucoup plus tôt hier !</a:t>
            </a:r>
          </a:p>
          <a:p>
            <a:endParaRPr lang="fr-FR" dirty="0"/>
          </a:p>
          <a:p>
            <a:r>
              <a:rPr lang="fr-FR" sz="1800" b="0" i="0" u="none" strike="noStrike" kern="1200" baseline="0" dirty="0">
                <a:solidFill>
                  <a:srgbClr val="000000"/>
                </a:solidFill>
                <a:latin typeface="Calibri" panose="020F0502020204030204" pitchFamily="34" charset="0"/>
              </a:rPr>
              <a:t>Tech Lead </a:t>
            </a:r>
            <a:r>
              <a:rPr lang="fr-FR" dirty="0"/>
              <a:t> : Le client est ravi de ce que l’on a fait pour lui, ça fit à son besoin</a:t>
            </a:r>
          </a:p>
        </p:txBody>
      </p:sp>
      <p:sp>
        <p:nvSpPr>
          <p:cNvPr id="4" name="Espace réservé du numéro de diapositive 3"/>
          <p:cNvSpPr>
            <a:spLocks noGrp="1"/>
          </p:cNvSpPr>
          <p:nvPr>
            <p:ph type="sldNum" sz="quarter" idx="5"/>
          </p:nvPr>
        </p:nvSpPr>
        <p:spPr/>
        <p:txBody>
          <a:bodyPr/>
          <a:lstStyle/>
          <a:p>
            <a:fld id="{DEE853BB-9F04-412B-B528-C6BB3E21640E}" type="slidenum">
              <a:rPr lang="fr-FR" smtClean="0"/>
              <a:t>24</a:t>
            </a:fld>
            <a:endParaRPr lang="fr-FR"/>
          </a:p>
        </p:txBody>
      </p:sp>
    </p:spTree>
    <p:extLst>
      <p:ext uri="{BB962C8B-B14F-4D97-AF65-F5344CB8AC3E}">
        <p14:creationId xmlns:p14="http://schemas.microsoft.com/office/powerpoint/2010/main" val="31092265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arrête le duo de comique</a:t>
            </a:r>
          </a:p>
          <a:p>
            <a:endParaRPr lang="fr-FR" dirty="0"/>
          </a:p>
          <a:p>
            <a:r>
              <a:rPr lang="fr-FR" dirty="0"/>
              <a:t>Nombre de dépendance augmente la surface d’attaque, donc attention</a:t>
            </a:r>
          </a:p>
          <a:p>
            <a:r>
              <a:rPr lang="fr-FR" dirty="0"/>
              <a:t>Dépendance à l’open source</a:t>
            </a:r>
          </a:p>
          <a:p>
            <a:endParaRPr lang="fr-FR" dirty="0"/>
          </a:p>
          <a:p>
            <a:endParaRPr lang="fr-FR" dirty="0"/>
          </a:p>
          <a:p>
            <a:r>
              <a:rPr lang="fr-FR" dirty="0" err="1"/>
              <a:t>Frameworkless</a:t>
            </a:r>
            <a:r>
              <a:rPr lang="fr-FR" dirty="0"/>
              <a:t> </a:t>
            </a:r>
          </a:p>
        </p:txBody>
      </p:sp>
      <p:sp>
        <p:nvSpPr>
          <p:cNvPr id="4" name="Espace réservé du numéro de diapositive 3"/>
          <p:cNvSpPr>
            <a:spLocks noGrp="1"/>
          </p:cNvSpPr>
          <p:nvPr>
            <p:ph type="sldNum" sz="quarter" idx="5"/>
          </p:nvPr>
        </p:nvSpPr>
        <p:spPr/>
        <p:txBody>
          <a:bodyPr/>
          <a:lstStyle/>
          <a:p>
            <a:fld id="{DEE853BB-9F04-412B-B528-C6BB3E21640E}" type="slidenum">
              <a:rPr lang="fr-FR" smtClean="0"/>
              <a:t>25</a:t>
            </a:fld>
            <a:endParaRPr lang="fr-FR"/>
          </a:p>
        </p:txBody>
      </p:sp>
    </p:spTree>
    <p:extLst>
      <p:ext uri="{BB962C8B-B14F-4D97-AF65-F5344CB8AC3E}">
        <p14:creationId xmlns:p14="http://schemas.microsoft.com/office/powerpoint/2010/main" val="3343403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Bon on a des jolis résultats, mais il est intéressant de les comprendre.</a:t>
            </a:r>
          </a:p>
          <a:p>
            <a:endParaRPr lang="fr-FR" dirty="0"/>
          </a:p>
          <a:p>
            <a:r>
              <a:rPr lang="fr-FR" dirty="0"/>
              <a:t>On va essayer comprendre pourquoi Spring que l’on retrouve partout c’est retrouvé en difficulté.</a:t>
            </a:r>
          </a:p>
          <a:p>
            <a:endParaRPr lang="fr-FR" dirty="0"/>
          </a:p>
          <a:p>
            <a:r>
              <a:rPr lang="fr-FR" dirty="0"/>
              <a:t>La tu </a:t>
            </a:r>
            <a:r>
              <a:rPr lang="fr-FR" dirty="0" err="1"/>
              <a:t>bablabate</a:t>
            </a:r>
            <a:endParaRPr lang="fr-FR" dirty="0"/>
          </a:p>
        </p:txBody>
      </p:sp>
      <p:sp>
        <p:nvSpPr>
          <p:cNvPr id="4" name="Espace réservé du numéro de diapositive 3"/>
          <p:cNvSpPr>
            <a:spLocks noGrp="1"/>
          </p:cNvSpPr>
          <p:nvPr>
            <p:ph type="sldNum" sz="quarter" idx="5"/>
          </p:nvPr>
        </p:nvSpPr>
        <p:spPr/>
        <p:txBody>
          <a:bodyPr/>
          <a:lstStyle/>
          <a:p>
            <a:fld id="{DEE853BB-9F04-412B-B528-C6BB3E21640E}" type="slidenum">
              <a:rPr lang="fr-FR" smtClean="0"/>
              <a:t>26</a:t>
            </a:fld>
            <a:endParaRPr lang="fr-FR"/>
          </a:p>
        </p:txBody>
      </p:sp>
    </p:spTree>
    <p:extLst>
      <p:ext uri="{BB962C8B-B14F-4D97-AF65-F5344CB8AC3E}">
        <p14:creationId xmlns:p14="http://schemas.microsoft.com/office/powerpoint/2010/main" val="17767396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Maintenant que l’on a vu ça, comment on peut essayer de faire en sorte d’optimiser les choses :</a:t>
            </a:r>
          </a:p>
          <a:p>
            <a:r>
              <a:rPr lang="fr-FR" dirty="0"/>
              <a:t>Utilisation de Spring Native ?</a:t>
            </a:r>
          </a:p>
          <a:p>
            <a:endParaRPr lang="fr-FR" dirty="0"/>
          </a:p>
          <a:p>
            <a:endParaRPr lang="fr-FR" dirty="0"/>
          </a:p>
          <a:p>
            <a:endParaRPr lang="fr-FR" dirty="0"/>
          </a:p>
        </p:txBody>
      </p:sp>
      <p:sp>
        <p:nvSpPr>
          <p:cNvPr id="4" name="Espace réservé du numéro de diapositive 3"/>
          <p:cNvSpPr>
            <a:spLocks noGrp="1"/>
          </p:cNvSpPr>
          <p:nvPr>
            <p:ph type="sldNum" sz="quarter" idx="5"/>
          </p:nvPr>
        </p:nvSpPr>
        <p:spPr/>
        <p:txBody>
          <a:bodyPr/>
          <a:lstStyle/>
          <a:p>
            <a:fld id="{DEE853BB-9F04-412B-B528-C6BB3E21640E}" type="slidenum">
              <a:rPr lang="fr-FR" smtClean="0"/>
              <a:t>30</a:t>
            </a:fld>
            <a:endParaRPr lang="fr-FR"/>
          </a:p>
        </p:txBody>
      </p:sp>
    </p:spTree>
    <p:extLst>
      <p:ext uri="{BB962C8B-B14F-4D97-AF65-F5344CB8AC3E}">
        <p14:creationId xmlns:p14="http://schemas.microsoft.com/office/powerpoint/2010/main" val="42434897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Insistez sur le fait que la légèreté d’une application permet de mieux l’entretenir.</a:t>
            </a:r>
          </a:p>
          <a:p>
            <a:r>
              <a:rPr lang="fr-FR" dirty="0"/>
              <a:t>Les montées de versions où l’apparition de failles sont plus basses par définition (moins de dépendance à gérer)</a:t>
            </a:r>
          </a:p>
          <a:p>
            <a:r>
              <a:rPr lang="fr-FR" dirty="0"/>
              <a:t>La code base est au final plus </a:t>
            </a:r>
            <a:r>
              <a:rPr lang="fr-FR" dirty="0" err="1"/>
              <a:t>loud</a:t>
            </a:r>
            <a:r>
              <a:rPr lang="fr-FR" dirty="0"/>
              <a:t> côté tout </a:t>
            </a:r>
            <a:r>
              <a:rPr lang="fr-FR" dirty="0" err="1"/>
              <a:t>framework</a:t>
            </a:r>
            <a:r>
              <a:rPr lang="fr-FR" dirty="0"/>
              <a:t>, car il vient avec une code base déjà très lourde.</a:t>
            </a:r>
          </a:p>
          <a:p>
            <a:endParaRPr lang="fr-FR" dirty="0"/>
          </a:p>
          <a:p>
            <a:r>
              <a:rPr lang="fr-FR" dirty="0"/>
              <a:t>Pour les contraintes, un truc tout simple Hibernate nous réclame un constructeur sans argument sur l’entité. Là où avec </a:t>
            </a:r>
            <a:r>
              <a:rPr lang="fr-FR" dirty="0" err="1"/>
              <a:t>Jdbi</a:t>
            </a:r>
            <a:r>
              <a:rPr lang="fr-FR" dirty="0"/>
              <a:t> on est plus libre de façonner nos entités.</a:t>
            </a:r>
          </a:p>
        </p:txBody>
      </p:sp>
      <p:sp>
        <p:nvSpPr>
          <p:cNvPr id="4" name="Espace réservé du numéro de diapositive 3"/>
          <p:cNvSpPr>
            <a:spLocks noGrp="1"/>
          </p:cNvSpPr>
          <p:nvPr>
            <p:ph type="sldNum" sz="quarter" idx="5"/>
          </p:nvPr>
        </p:nvSpPr>
        <p:spPr/>
        <p:txBody>
          <a:bodyPr/>
          <a:lstStyle/>
          <a:p>
            <a:fld id="{DEE853BB-9F04-412B-B528-C6BB3E21640E}" type="slidenum">
              <a:rPr lang="fr-FR" smtClean="0"/>
              <a:t>31</a:t>
            </a:fld>
            <a:endParaRPr lang="fr-FR"/>
          </a:p>
        </p:txBody>
      </p:sp>
    </p:spTree>
    <p:extLst>
      <p:ext uri="{BB962C8B-B14F-4D97-AF65-F5344CB8AC3E}">
        <p14:creationId xmlns:p14="http://schemas.microsoft.com/office/powerpoint/2010/main" val="11667338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Parler de nos expériences :</a:t>
            </a:r>
          </a:p>
          <a:p>
            <a:endParaRPr lang="fr-FR"/>
          </a:p>
          <a:p>
            <a:pPr marL="171450" indent="-171450">
              <a:buFontTx/>
              <a:buChar char="-"/>
            </a:pPr>
            <a:r>
              <a:rPr lang="fr-FR"/>
              <a:t>Un batch </a:t>
            </a:r>
            <a:r>
              <a:rPr lang="fr-FR" err="1"/>
              <a:t>developé</a:t>
            </a:r>
            <a:r>
              <a:rPr lang="fr-FR"/>
              <a:t> en Spring Batch + Hibernate pour intégrer 24 millions de Siret en BDD 5h =&gt; 1jour de dev une lib + </a:t>
            </a:r>
            <a:r>
              <a:rPr lang="fr-FR" err="1"/>
              <a:t>jdbc</a:t>
            </a:r>
            <a:r>
              <a:rPr lang="fr-FR"/>
              <a:t> 14 minutes =&gt; Et pourtant réticence face à un code complexe =&gt; Pédagogie</a:t>
            </a:r>
          </a:p>
          <a:p>
            <a:pPr marL="171450" indent="-171450">
              <a:buFontTx/>
              <a:buChar char="-"/>
            </a:pPr>
            <a:r>
              <a:rPr lang="fr-FR"/>
              <a:t>Une application de trading </a:t>
            </a:r>
            <a:r>
              <a:rPr lang="fr-FR" err="1"/>
              <a:t>electronique</a:t>
            </a:r>
            <a:r>
              <a:rPr lang="fr-FR"/>
              <a:t> </a:t>
            </a:r>
            <a:r>
              <a:rPr lang="fr-FR" err="1"/>
              <a:t>developé</a:t>
            </a:r>
            <a:r>
              <a:rPr lang="fr-FR"/>
              <a:t> uniquement avec des lib </a:t>
            </a:r>
            <a:r>
              <a:rPr lang="fr-FR" err="1"/>
              <a:t>légeres</a:t>
            </a:r>
            <a:r>
              <a:rPr lang="fr-FR"/>
              <a:t> =&gt; Productivité identique, gain de maitrise sur ce qui est fait, application plus légère</a:t>
            </a:r>
          </a:p>
          <a:p>
            <a:pPr marL="171450" indent="-171450">
              <a:buFontTx/>
              <a:buChar char="-"/>
            </a:pPr>
            <a:r>
              <a:rPr lang="fr-FR"/>
              <a:t>Migration Spring sécurité sur l’API Oauth2 : Faire rentrer un rond dans une étoiles. Décision d’implémenter le process d’authentification nous même pour coller à l’</a:t>
            </a:r>
            <a:r>
              <a:rPr lang="fr-FR" err="1"/>
              <a:t>ecosystéme</a:t>
            </a:r>
            <a:r>
              <a:rPr lang="fr-FR"/>
              <a:t>. Développement court et l’équipe à repris la connaissance sur cette partie qui était vue comme une boite noire.</a:t>
            </a:r>
          </a:p>
          <a:p>
            <a:pPr marL="171450" indent="-171450">
              <a:buFontTx/>
              <a:buChar char="-"/>
            </a:pPr>
            <a:endParaRPr lang="fr-FR"/>
          </a:p>
          <a:p>
            <a:pPr marL="0" indent="0">
              <a:buFontTx/>
              <a:buNone/>
            </a:pPr>
            <a:r>
              <a:rPr lang="fr-FR"/>
              <a:t>Mais les Framework sont présents chez les clients et ils ont aussi de l’intérêt.</a:t>
            </a:r>
          </a:p>
        </p:txBody>
      </p:sp>
      <p:sp>
        <p:nvSpPr>
          <p:cNvPr id="4" name="Espace réservé du numéro de diapositive 3"/>
          <p:cNvSpPr>
            <a:spLocks noGrp="1"/>
          </p:cNvSpPr>
          <p:nvPr>
            <p:ph type="sldNum" sz="quarter" idx="5"/>
          </p:nvPr>
        </p:nvSpPr>
        <p:spPr/>
        <p:txBody>
          <a:bodyPr/>
          <a:lstStyle/>
          <a:p>
            <a:fld id="{DEE853BB-9F04-412B-B528-C6BB3E21640E}" type="slidenum">
              <a:rPr lang="fr-FR" smtClean="0"/>
              <a:t>32</a:t>
            </a:fld>
            <a:endParaRPr lang="fr-FR"/>
          </a:p>
        </p:txBody>
      </p:sp>
    </p:spTree>
    <p:extLst>
      <p:ext uri="{BB962C8B-B14F-4D97-AF65-F5344CB8AC3E}">
        <p14:creationId xmlns:p14="http://schemas.microsoft.com/office/powerpoint/2010/main" val="36839697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26BBAC-F28C-1329-8FD8-33AD3D664D5C}"/>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2933C6A0-AF3B-CA28-9B7A-80B5FDDE5493}"/>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534D9A55-55B9-A8FC-42EF-C078AA4BA29B}"/>
              </a:ext>
            </a:extLst>
          </p:cNvPr>
          <p:cNvSpPr>
            <a:spLocks noGrp="1"/>
          </p:cNvSpPr>
          <p:nvPr>
            <p:ph type="body" idx="1"/>
          </p:nvPr>
        </p:nvSpPr>
        <p:spPr/>
        <p:txBody>
          <a:bodyPr/>
          <a:lstStyle/>
          <a:p>
            <a:r>
              <a:rPr lang="fr-FR" dirty="0"/>
              <a:t>A retenir choisissez les bons outils celui qui est adapté à votre besoin </a:t>
            </a:r>
          </a:p>
          <a:p>
            <a:r>
              <a:rPr lang="fr-FR" dirty="0"/>
              <a:t>Connaissez vos outils, comment ils fonctionnent, leurs limites votre cadre de travail</a:t>
            </a:r>
          </a:p>
          <a:p>
            <a:endParaRPr lang="fr-FR" dirty="0"/>
          </a:p>
        </p:txBody>
      </p:sp>
      <p:sp>
        <p:nvSpPr>
          <p:cNvPr id="4" name="Espace réservé du numéro de diapositive 3">
            <a:extLst>
              <a:ext uri="{FF2B5EF4-FFF2-40B4-BE49-F238E27FC236}">
                <a16:creationId xmlns:a16="http://schemas.microsoft.com/office/drawing/2014/main" id="{287B1E4E-B766-9E02-93A9-06B78DED4AEE}"/>
              </a:ext>
            </a:extLst>
          </p:cNvPr>
          <p:cNvSpPr>
            <a:spLocks noGrp="1"/>
          </p:cNvSpPr>
          <p:nvPr>
            <p:ph type="sldNum" sz="quarter" idx="5"/>
          </p:nvPr>
        </p:nvSpPr>
        <p:spPr/>
        <p:txBody>
          <a:bodyPr/>
          <a:lstStyle/>
          <a:p>
            <a:fld id="{DEE853BB-9F04-412B-B528-C6BB3E21640E}" type="slidenum">
              <a:rPr lang="fr-FR" smtClean="0"/>
              <a:t>33</a:t>
            </a:fld>
            <a:endParaRPr lang="fr-FR"/>
          </a:p>
        </p:txBody>
      </p:sp>
    </p:spTree>
    <p:extLst>
      <p:ext uri="{BB962C8B-B14F-4D97-AF65-F5344CB8AC3E}">
        <p14:creationId xmlns:p14="http://schemas.microsoft.com/office/powerpoint/2010/main" val="2618628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solidFill>
                  <a:srgbClr val="FF0000"/>
                </a:solidFill>
              </a:rPr>
              <a:t>On interagit avec le public :</a:t>
            </a:r>
            <a:br>
              <a:rPr lang="fr-FR"/>
            </a:br>
            <a:r>
              <a:rPr lang="fr-FR"/>
              <a:t>X tu as oublié les réseaux sociaux, le truc ou on a juste un </a:t>
            </a:r>
            <a:r>
              <a:rPr lang="fr-FR" err="1"/>
              <a:t>github</a:t>
            </a:r>
            <a:r>
              <a:rPr lang="fr-FR"/>
              <a:t> avec rien et pas de twitter … ah oui il n’y avait rien à mettre</a:t>
            </a:r>
          </a:p>
        </p:txBody>
      </p:sp>
      <p:sp>
        <p:nvSpPr>
          <p:cNvPr id="4" name="Espace réservé du numéro de diapositive 3"/>
          <p:cNvSpPr>
            <a:spLocks noGrp="1"/>
          </p:cNvSpPr>
          <p:nvPr>
            <p:ph type="sldNum" sz="quarter" idx="5"/>
          </p:nvPr>
        </p:nvSpPr>
        <p:spPr/>
        <p:txBody>
          <a:bodyPr/>
          <a:lstStyle/>
          <a:p>
            <a:fld id="{DEE853BB-9F04-412B-B528-C6BB3E21640E}" type="slidenum">
              <a:rPr lang="fr-FR" smtClean="0"/>
              <a:t>3</a:t>
            </a:fld>
            <a:endParaRPr lang="fr-FR"/>
          </a:p>
        </p:txBody>
      </p:sp>
    </p:spTree>
    <p:extLst>
      <p:ext uri="{BB962C8B-B14F-4D97-AF65-F5344CB8AC3E}">
        <p14:creationId xmlns:p14="http://schemas.microsoft.com/office/powerpoint/2010/main" val="34002706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CCC0F9-EA02-23F0-BBA2-81CEFD2A601F}"/>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B9AF6749-E523-4927-A3A4-34B19EC891C4}"/>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D3B000E7-3E0D-7025-88EF-F70566BC9A0A}"/>
              </a:ext>
            </a:extLst>
          </p:cNvPr>
          <p:cNvSpPr>
            <a:spLocks noGrp="1"/>
          </p:cNvSpPr>
          <p:nvPr>
            <p:ph type="body" idx="1"/>
          </p:nvPr>
        </p:nvSpPr>
        <p:spPr/>
        <p:txBody>
          <a:bodyPr/>
          <a:lstStyle/>
          <a:p>
            <a:endParaRPr lang="fr-FR"/>
          </a:p>
          <a:p>
            <a:r>
              <a:rPr lang="fr-FR"/>
              <a:t>Parfois pour enfoncer un clou ce n’est un marteau qu’il faut mais un </a:t>
            </a:r>
            <a:r>
              <a:rPr lang="fr-FR" err="1"/>
              <a:t>clouteuse</a:t>
            </a:r>
            <a:endParaRPr lang="fr-FR"/>
          </a:p>
        </p:txBody>
      </p:sp>
      <p:sp>
        <p:nvSpPr>
          <p:cNvPr id="4" name="Espace réservé du numéro de diapositive 3">
            <a:extLst>
              <a:ext uri="{FF2B5EF4-FFF2-40B4-BE49-F238E27FC236}">
                <a16:creationId xmlns:a16="http://schemas.microsoft.com/office/drawing/2014/main" id="{59AAE9FE-610D-8419-1EE7-15A5995A36CA}"/>
              </a:ext>
            </a:extLst>
          </p:cNvPr>
          <p:cNvSpPr>
            <a:spLocks noGrp="1"/>
          </p:cNvSpPr>
          <p:nvPr>
            <p:ph type="sldNum" sz="quarter" idx="5"/>
          </p:nvPr>
        </p:nvSpPr>
        <p:spPr/>
        <p:txBody>
          <a:bodyPr/>
          <a:lstStyle/>
          <a:p>
            <a:fld id="{DEE853BB-9F04-412B-B528-C6BB3E21640E}" type="slidenum">
              <a:rPr lang="fr-FR" smtClean="0"/>
              <a:t>34</a:t>
            </a:fld>
            <a:endParaRPr lang="fr-FR"/>
          </a:p>
        </p:txBody>
      </p:sp>
    </p:spTree>
    <p:extLst>
      <p:ext uri="{BB962C8B-B14F-4D97-AF65-F5344CB8AC3E}">
        <p14:creationId xmlns:p14="http://schemas.microsoft.com/office/powerpoint/2010/main" val="2173951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DEE853BB-9F04-412B-B528-C6BB3E21640E}" type="slidenum">
              <a:rPr lang="fr-FR" smtClean="0"/>
              <a:t>4</a:t>
            </a:fld>
            <a:endParaRPr lang="fr-FR"/>
          </a:p>
        </p:txBody>
      </p:sp>
    </p:spTree>
    <p:extLst>
      <p:ext uri="{BB962C8B-B14F-4D97-AF65-F5344CB8AC3E}">
        <p14:creationId xmlns:p14="http://schemas.microsoft.com/office/powerpoint/2010/main" val="3789995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Alors voila de quoi on va parler aujourd’hui !</a:t>
            </a:r>
          </a:p>
          <a:p>
            <a:endParaRPr lang="fr-FR"/>
          </a:p>
          <a:p>
            <a:r>
              <a:rPr lang="fr-FR"/>
              <a:t>Chercher l’intrus ?</a:t>
            </a:r>
          </a:p>
          <a:p>
            <a:endParaRPr lang="fr-FR"/>
          </a:p>
          <a:p>
            <a:r>
              <a:rPr lang="fr-FR"/>
              <a:t>Oui le Marteau et pourtant il a tant à voir avec notre histoire</a:t>
            </a:r>
          </a:p>
        </p:txBody>
      </p:sp>
      <p:sp>
        <p:nvSpPr>
          <p:cNvPr id="4" name="Espace réservé du numéro de diapositive 3"/>
          <p:cNvSpPr>
            <a:spLocks noGrp="1"/>
          </p:cNvSpPr>
          <p:nvPr>
            <p:ph type="sldNum" sz="quarter" idx="5"/>
          </p:nvPr>
        </p:nvSpPr>
        <p:spPr/>
        <p:txBody>
          <a:bodyPr/>
          <a:lstStyle/>
          <a:p>
            <a:fld id="{DEE853BB-9F04-412B-B528-C6BB3E21640E}" type="slidenum">
              <a:rPr lang="fr-FR" smtClean="0"/>
              <a:t>5</a:t>
            </a:fld>
            <a:endParaRPr lang="fr-FR"/>
          </a:p>
        </p:txBody>
      </p:sp>
    </p:spTree>
    <p:extLst>
      <p:ext uri="{BB962C8B-B14F-4D97-AF65-F5344CB8AC3E}">
        <p14:creationId xmlns:p14="http://schemas.microsoft.com/office/powerpoint/2010/main" val="4048981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Avant tous on va vous donnez notre définition d’un </a:t>
            </a:r>
            <a:r>
              <a:rPr lang="fr-FR" dirty="0" err="1"/>
              <a:t>framework</a:t>
            </a:r>
            <a:endParaRPr lang="fr-FR" dirty="0"/>
          </a:p>
          <a:p>
            <a:endParaRPr lang="fr-FR" dirty="0"/>
          </a:p>
          <a:p>
            <a:r>
              <a:rPr lang="fr-FR" dirty="0"/>
              <a:t>Vous êtes tous d’accord avec ca ?</a:t>
            </a:r>
          </a:p>
          <a:p>
            <a:endParaRPr lang="fr-FR" dirty="0"/>
          </a:p>
          <a:p>
            <a:r>
              <a:rPr lang="fr-FR" dirty="0"/>
              <a:t>Allez n’hésitez pas, oui , non (on cherche à générer de l’interaction)</a:t>
            </a:r>
          </a:p>
          <a:p>
            <a:endParaRPr lang="fr-FR" dirty="0"/>
          </a:p>
          <a:p>
            <a:r>
              <a:rPr lang="fr-FR" dirty="0"/>
              <a:t>En faite ca vient de Wikipédia, vous êtes libre de la changer</a:t>
            </a:r>
          </a:p>
        </p:txBody>
      </p:sp>
      <p:sp>
        <p:nvSpPr>
          <p:cNvPr id="4" name="Espace réservé du numéro de diapositive 3"/>
          <p:cNvSpPr>
            <a:spLocks noGrp="1"/>
          </p:cNvSpPr>
          <p:nvPr>
            <p:ph type="sldNum" sz="quarter" idx="5"/>
          </p:nvPr>
        </p:nvSpPr>
        <p:spPr/>
        <p:txBody>
          <a:bodyPr/>
          <a:lstStyle/>
          <a:p>
            <a:fld id="{DEE853BB-9F04-412B-B528-C6BB3E21640E}" type="slidenum">
              <a:rPr lang="fr-FR" smtClean="0"/>
              <a:t>6</a:t>
            </a:fld>
            <a:endParaRPr lang="fr-FR"/>
          </a:p>
        </p:txBody>
      </p:sp>
    </p:spTree>
    <p:extLst>
      <p:ext uri="{BB962C8B-B14F-4D97-AF65-F5344CB8AC3E}">
        <p14:creationId xmlns:p14="http://schemas.microsoft.com/office/powerpoint/2010/main" val="2503702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Maintenant on va définir une librairie</a:t>
            </a:r>
          </a:p>
          <a:p>
            <a:endParaRPr lang="fr-FR" dirty="0"/>
          </a:p>
          <a:p>
            <a:r>
              <a:rPr lang="fr-FR" dirty="0"/>
              <a:t>Alors selon vous c’est quoi une lib ?</a:t>
            </a:r>
          </a:p>
          <a:p>
            <a:endParaRPr lang="fr-FR" dirty="0"/>
          </a:p>
          <a:p>
            <a:r>
              <a:rPr lang="fr-FR" dirty="0"/>
              <a:t>Voici la définition de </a:t>
            </a:r>
            <a:r>
              <a:rPr lang="fr-FR" dirty="0" err="1"/>
              <a:t>wikipédia</a:t>
            </a:r>
            <a:endParaRPr lang="fr-FR" dirty="0"/>
          </a:p>
          <a:p>
            <a:endParaRPr lang="fr-FR" dirty="0"/>
          </a:p>
          <a:p>
            <a:r>
              <a:rPr lang="fr-FR" dirty="0"/>
              <a:t>On vous propose cette image, une boite à outils ou chaque outil va me permettre </a:t>
            </a:r>
            <a:r>
              <a:rPr lang="fr-FR" dirty="0" err="1"/>
              <a:t>défectuer</a:t>
            </a:r>
            <a:r>
              <a:rPr lang="fr-FR" dirty="0"/>
              <a:t> une tache, et parfois je les combine tel un clef à cliquet</a:t>
            </a:r>
          </a:p>
          <a:p>
            <a:endParaRPr lang="fr-FR" dirty="0"/>
          </a:p>
        </p:txBody>
      </p:sp>
      <p:sp>
        <p:nvSpPr>
          <p:cNvPr id="4" name="Espace réservé du numéro de diapositive 3"/>
          <p:cNvSpPr>
            <a:spLocks noGrp="1"/>
          </p:cNvSpPr>
          <p:nvPr>
            <p:ph type="sldNum" sz="quarter" idx="5"/>
          </p:nvPr>
        </p:nvSpPr>
        <p:spPr/>
        <p:txBody>
          <a:bodyPr/>
          <a:lstStyle/>
          <a:p>
            <a:fld id="{DEE853BB-9F04-412B-B528-C6BB3E21640E}" type="slidenum">
              <a:rPr lang="fr-FR" smtClean="0"/>
              <a:t>7</a:t>
            </a:fld>
            <a:endParaRPr lang="fr-FR"/>
          </a:p>
        </p:txBody>
      </p:sp>
    </p:spTree>
    <p:extLst>
      <p:ext uri="{BB962C8B-B14F-4D97-AF65-F5344CB8AC3E}">
        <p14:creationId xmlns:p14="http://schemas.microsoft.com/office/powerpoint/2010/main" val="35036295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avancer sur le sujet on va se mettre en situation, car les présentations techniques c’est sympa mais vu l’heure vous allez tous faire la sieste</a:t>
            </a:r>
          </a:p>
          <a:p>
            <a:endParaRPr lang="fr-FR" dirty="0"/>
          </a:p>
          <a:p>
            <a:r>
              <a:rPr lang="fr-FR" dirty="0"/>
              <a:t>On va se diviser en 2, l’un sera la tech lead et l’autre le dev sénior ou de base.</a:t>
            </a:r>
          </a:p>
          <a:p>
            <a:endParaRPr lang="fr-FR" dirty="0"/>
          </a:p>
          <a:p>
            <a:r>
              <a:rPr lang="fr-FR" dirty="0"/>
              <a:t>Et on va faire ça sous forme de pair </a:t>
            </a:r>
            <a:r>
              <a:rPr lang="fr-FR" dirty="0" err="1"/>
              <a:t>programming</a:t>
            </a:r>
            <a:endParaRPr lang="fr-FR" dirty="0"/>
          </a:p>
        </p:txBody>
      </p:sp>
      <p:sp>
        <p:nvSpPr>
          <p:cNvPr id="4" name="Espace réservé du numéro de diapositive 3"/>
          <p:cNvSpPr>
            <a:spLocks noGrp="1"/>
          </p:cNvSpPr>
          <p:nvPr>
            <p:ph type="sldNum" sz="quarter" idx="5"/>
          </p:nvPr>
        </p:nvSpPr>
        <p:spPr/>
        <p:txBody>
          <a:bodyPr/>
          <a:lstStyle/>
          <a:p>
            <a:fld id="{DEE853BB-9F04-412B-B528-C6BB3E21640E}" type="slidenum">
              <a:rPr lang="fr-FR" smtClean="0"/>
              <a:t>8</a:t>
            </a:fld>
            <a:endParaRPr lang="fr-FR"/>
          </a:p>
        </p:txBody>
      </p:sp>
    </p:spTree>
    <p:extLst>
      <p:ext uri="{BB962C8B-B14F-4D97-AF65-F5344CB8AC3E}">
        <p14:creationId xmlns:p14="http://schemas.microsoft.com/office/powerpoint/2010/main" val="4154810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developpeur</a:t>
            </a:r>
            <a:r>
              <a:rPr lang="fr-FR" dirty="0"/>
              <a:t> : Comment on la construit cette application ?</a:t>
            </a:r>
          </a:p>
          <a:p>
            <a:r>
              <a:rPr lang="fr-FR" dirty="0" err="1"/>
              <a:t>TechLead</a:t>
            </a:r>
            <a:r>
              <a:rPr lang="fr-FR" dirty="0"/>
              <a:t> : Ce que je te propose, c’est que l’on fasse ensemble, dans un premier temps ce que je te propose c’est d’utiliser Spring Boot, le standard du marché que l’on </a:t>
            </a:r>
            <a:r>
              <a:rPr lang="fr-FR" dirty="0" err="1"/>
              <a:t>retrouvre</a:t>
            </a:r>
            <a:r>
              <a:rPr lang="fr-FR" dirty="0"/>
              <a:t> chez beaucoup de client.</a:t>
            </a:r>
          </a:p>
          <a:p>
            <a:endParaRPr lang="fr-FR" dirty="0"/>
          </a:p>
          <a:p>
            <a:r>
              <a:rPr lang="fr-FR" dirty="0"/>
              <a:t>Hervé : Ok c’est parti, je vais sur Spring </a:t>
            </a:r>
            <a:r>
              <a:rPr lang="fr-FR" dirty="0" err="1"/>
              <a:t>initializr</a:t>
            </a:r>
            <a:endParaRPr lang="fr-FR" dirty="0"/>
          </a:p>
        </p:txBody>
      </p:sp>
      <p:sp>
        <p:nvSpPr>
          <p:cNvPr id="4" name="Espace réservé du numéro de diapositive 3"/>
          <p:cNvSpPr>
            <a:spLocks noGrp="1"/>
          </p:cNvSpPr>
          <p:nvPr>
            <p:ph type="sldNum" sz="quarter" idx="5"/>
          </p:nvPr>
        </p:nvSpPr>
        <p:spPr/>
        <p:txBody>
          <a:bodyPr/>
          <a:lstStyle/>
          <a:p>
            <a:fld id="{DEE853BB-9F04-412B-B528-C6BB3E21640E}" type="slidenum">
              <a:rPr lang="fr-FR" smtClean="0"/>
              <a:t>9</a:t>
            </a:fld>
            <a:endParaRPr lang="fr-FR"/>
          </a:p>
        </p:txBody>
      </p:sp>
    </p:spTree>
    <p:extLst>
      <p:ext uri="{BB962C8B-B14F-4D97-AF65-F5344CB8AC3E}">
        <p14:creationId xmlns:p14="http://schemas.microsoft.com/office/powerpoint/2010/main" val="22665314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4.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6.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Master" Target="../slideMasters/slideMaster1.xml"/><Relationship Id="rId1" Type="http://schemas.openxmlformats.org/officeDocument/2006/relationships/tags" Target="../tags/tag22.xml"/><Relationship Id="rId5" Type="http://schemas.openxmlformats.org/officeDocument/2006/relationships/image" Target="../media/image23.png"/><Relationship Id="rId4" Type="http://schemas.openxmlformats.org/officeDocument/2006/relationships/image" Target="../media/image25.sv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Master" Target="../slideMasters/slideMaster1.xml"/><Relationship Id="rId1" Type="http://schemas.openxmlformats.org/officeDocument/2006/relationships/tags" Target="../tags/tag23.xml"/><Relationship Id="rId5" Type="http://schemas.openxmlformats.org/officeDocument/2006/relationships/image" Target="../media/image23.png"/><Relationship Id="rId4" Type="http://schemas.openxmlformats.org/officeDocument/2006/relationships/image" Target="../media/image25.sv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Master" Target="../slideMasters/slideMaster1.xml"/><Relationship Id="rId1" Type="http://schemas.openxmlformats.org/officeDocument/2006/relationships/tags" Target="../tags/tag24.xml"/><Relationship Id="rId5" Type="http://schemas.openxmlformats.org/officeDocument/2006/relationships/image" Target="../media/image23.png"/><Relationship Id="rId4" Type="http://schemas.openxmlformats.org/officeDocument/2006/relationships/image" Target="../media/image27.sv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Master" Target="../slideMasters/slideMaster1.xml"/><Relationship Id="rId1" Type="http://schemas.openxmlformats.org/officeDocument/2006/relationships/tags" Target="../tags/tag25.xml"/><Relationship Id="rId5" Type="http://schemas.openxmlformats.org/officeDocument/2006/relationships/image" Target="../media/image23.png"/><Relationship Id="rId4" Type="http://schemas.openxmlformats.org/officeDocument/2006/relationships/image" Target="../media/image27.sv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Master" Target="../slideMasters/slideMaster1.xml"/><Relationship Id="rId1" Type="http://schemas.openxmlformats.org/officeDocument/2006/relationships/tags" Target="../tags/tag26.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9.sv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Master" Target="../slideMasters/slideMaster1.xml"/><Relationship Id="rId1" Type="http://schemas.openxmlformats.org/officeDocument/2006/relationships/tags" Target="../tags/tag31.xml"/><Relationship Id="rId4" Type="http://schemas.openxmlformats.org/officeDocument/2006/relationships/image" Target="../media/image31.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5.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Master" Target="../slideMasters/slideMaster1.xml"/><Relationship Id="rId1" Type="http://schemas.openxmlformats.org/officeDocument/2006/relationships/tags" Target="../tags/tag32.xml"/><Relationship Id="rId4" Type="http://schemas.openxmlformats.org/officeDocument/2006/relationships/image" Target="../media/image33.svg"/></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6.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Master" Target="../slideMasters/slideMaster1.xml"/><Relationship Id="rId1" Type="http://schemas.openxmlformats.org/officeDocument/2006/relationships/tags" Target="../tags/tag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16.sv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17.png"/><Relationship Id="rId7" Type="http://schemas.openxmlformats.org/officeDocument/2006/relationships/image" Target="../media/image13.png"/><Relationship Id="rId2" Type="http://schemas.openxmlformats.org/officeDocument/2006/relationships/slideMaster" Target="../slideMasters/slideMaster1.xml"/><Relationship Id="rId1" Type="http://schemas.openxmlformats.org/officeDocument/2006/relationships/tags" Target="../tags/tag8.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Master" Target="../slideMasters/slideMaster1.xml"/><Relationship Id="rId1" Type="http://schemas.openxmlformats.org/officeDocument/2006/relationships/tags" Target="../tags/tag9.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22.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ocument Title 1">
    <p:spTree>
      <p:nvGrpSpPr>
        <p:cNvPr id="1" name=""/>
        <p:cNvGrpSpPr/>
        <p:nvPr/>
      </p:nvGrpSpPr>
      <p:grpSpPr>
        <a:xfrm>
          <a:off x="0" y="0"/>
          <a:ext cx="0" cy="0"/>
          <a:chOff x="0" y="0"/>
          <a:chExt cx="0" cy="0"/>
        </a:xfrm>
      </p:grpSpPr>
      <p:pic>
        <p:nvPicPr>
          <p:cNvPr id="2" name="Graphique 6">
            <a:extLst>
              <a:ext uri="{FF2B5EF4-FFF2-40B4-BE49-F238E27FC236}">
                <a16:creationId xmlns:a16="http://schemas.microsoft.com/office/drawing/2014/main" id="{133BB876-281C-4F20-83C9-791D51C38BA8}"/>
              </a:ext>
            </a:extLst>
          </p:cNvPr>
          <p:cNvPicPr>
            <a:picLocks noChangeAspect="1"/>
          </p:cNvPicPr>
          <p:nvPr/>
        </p:nvPicPr>
        <p:blipFill>
          <a:blip r:embed="rId3">
            <a:extLst>
              <a:ext uri="{96DAC541-7B7A-43D3-8B79-37D633B846F1}">
                <asvg:svgBlip xmlns:asvg="http://schemas.microsoft.com/office/drawing/2016/SVG/main" r:embed="rId4"/>
              </a:ext>
            </a:extLst>
          </a:blip>
          <a:srcRect t="3751" b="15954"/>
          <a:stretch>
            <a:fillRect/>
          </a:stretch>
        </p:blipFill>
        <p:spPr>
          <a:xfrm>
            <a:off x="8929829" y="12701"/>
            <a:ext cx="3700320" cy="6858000"/>
          </a:xfrm>
          <a:prstGeom prst="rect">
            <a:avLst/>
          </a:prstGeom>
          <a:noFill/>
          <a:ln cap="flat">
            <a:noFill/>
          </a:ln>
        </p:spPr>
      </p:pic>
      <p:pic>
        <p:nvPicPr>
          <p:cNvPr id="3" name="Graphique 7">
            <a:extLst>
              <a:ext uri="{FF2B5EF4-FFF2-40B4-BE49-F238E27FC236}">
                <a16:creationId xmlns:a16="http://schemas.microsoft.com/office/drawing/2014/main" id="{4E79190F-26E8-45D9-BC81-3DDC2C22161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00100" y="1493334"/>
            <a:ext cx="2462067" cy="1780089"/>
          </a:xfrm>
          <a:prstGeom prst="rect">
            <a:avLst/>
          </a:prstGeom>
          <a:noFill/>
          <a:ln cap="flat">
            <a:noFill/>
          </a:ln>
        </p:spPr>
      </p:pic>
      <p:sp>
        <p:nvSpPr>
          <p:cNvPr id="8" name="Espace réservé du texte 5">
            <a:extLst>
              <a:ext uri="{FF2B5EF4-FFF2-40B4-BE49-F238E27FC236}">
                <a16:creationId xmlns:a16="http://schemas.microsoft.com/office/drawing/2014/main" id="{2C8ED883-DC68-4635-9F49-6A6A227D8E5A}"/>
              </a:ext>
            </a:extLst>
          </p:cNvPr>
          <p:cNvSpPr>
            <a:spLocks noGrp="1"/>
          </p:cNvSpPr>
          <p:nvPr>
            <p:ph type="body" sz="quarter" idx="15" hasCustomPrompt="1"/>
          </p:nvPr>
        </p:nvSpPr>
        <p:spPr>
          <a:xfrm>
            <a:off x="800100" y="3395075"/>
            <a:ext cx="7842072" cy="1334081"/>
          </a:xfrm>
          <a:prstGeom prst="rect">
            <a:avLst/>
          </a:prstGeom>
        </p:spPr>
        <p:txBody>
          <a:bodyPr/>
          <a:lstStyle>
            <a:lvl1pPr marL="0" indent="0">
              <a:buNone/>
              <a:defRPr lang="fr-FR" sz="6000" b="0" i="0" u="none" strike="noStrike" kern="1200" cap="none" spc="0" baseline="0" dirty="0" smtClean="0">
                <a:solidFill>
                  <a:srgbClr val="000000"/>
                </a:solidFill>
                <a:uFillTx/>
                <a:latin typeface="Akzidenz-Grotesk Std Super" panose="02000503050000020004" pitchFamily="50" charset="0"/>
                <a:ea typeface="+mj-ea"/>
                <a:cs typeface="+mj-cs"/>
              </a:defRPr>
            </a:lvl1pPr>
          </a:lstStyle>
          <a:p>
            <a:pPr lvl="0"/>
            <a:r>
              <a:rPr lang="fr-FR"/>
              <a:t>Document </a:t>
            </a:r>
            <a:r>
              <a:rPr lang="fr-FR" err="1"/>
              <a:t>title</a:t>
            </a:r>
            <a:endParaRPr lang="fr-FR"/>
          </a:p>
        </p:txBody>
      </p:sp>
      <p:sp>
        <p:nvSpPr>
          <p:cNvPr id="10" name="Espace réservé du texte 5">
            <a:extLst>
              <a:ext uri="{FF2B5EF4-FFF2-40B4-BE49-F238E27FC236}">
                <a16:creationId xmlns:a16="http://schemas.microsoft.com/office/drawing/2014/main" id="{939EDDE6-D2D4-4B53-BF51-85FEFBC6AB2F}"/>
              </a:ext>
            </a:extLst>
          </p:cNvPr>
          <p:cNvSpPr>
            <a:spLocks noGrp="1"/>
          </p:cNvSpPr>
          <p:nvPr>
            <p:ph type="body" sz="quarter" idx="16" hasCustomPrompt="1"/>
          </p:nvPr>
        </p:nvSpPr>
        <p:spPr>
          <a:xfrm>
            <a:off x="800100" y="4923851"/>
            <a:ext cx="5324084" cy="440813"/>
          </a:xfrm>
          <a:prstGeom prst="rect">
            <a:avLst/>
          </a:prstGeom>
        </p:spPr>
        <p:txBody>
          <a:bodyPr/>
          <a:lstStyle>
            <a:lvl1pPr marL="0" indent="0">
              <a:buNone/>
              <a:defRPr lang="fr-FR" sz="2400" b="0" i="0" u="none" strike="noStrike" kern="1200" cap="none" spc="0" baseline="0" dirty="0">
                <a:solidFill>
                  <a:srgbClr val="000000"/>
                </a:solidFill>
                <a:uFillTx/>
                <a:latin typeface="Akzidenz-Grotesk Std Regular" panose="02000503030000020003" pitchFamily="50" charset="0"/>
                <a:ea typeface="+mn-ea"/>
                <a:cs typeface="+mn-cs"/>
              </a:defRPr>
            </a:lvl1pPr>
          </a:lstStyle>
          <a:p>
            <a:pPr marL="0" marR="0" lvl="0" indent="0" algn="l" defTabSz="914400" rtl="0" eaLnBrk="1" fontAlgn="auto" latinLnBrk="0" hangingPunct="1">
              <a:lnSpc>
                <a:spcPct val="90000"/>
              </a:lnSpc>
              <a:spcBef>
                <a:spcPts val="1000"/>
              </a:spcBef>
              <a:spcAft>
                <a:spcPts val="0"/>
              </a:spcAft>
              <a:buFont typeface="Arial" panose="020B0604020202020204" pitchFamily="34" charset="0"/>
              <a:buNone/>
              <a:tabLst/>
            </a:pPr>
            <a:r>
              <a:rPr lang="fr-FR"/>
              <a:t>Prénom Nom</a:t>
            </a:r>
          </a:p>
        </p:txBody>
      </p:sp>
      <p:sp>
        <p:nvSpPr>
          <p:cNvPr id="11" name="Espace réservé du texte 5">
            <a:extLst>
              <a:ext uri="{FF2B5EF4-FFF2-40B4-BE49-F238E27FC236}">
                <a16:creationId xmlns:a16="http://schemas.microsoft.com/office/drawing/2014/main" id="{41E8F3EF-9951-4F0B-9B45-B759F7C16D46}"/>
              </a:ext>
            </a:extLst>
          </p:cNvPr>
          <p:cNvSpPr>
            <a:spLocks noGrp="1"/>
          </p:cNvSpPr>
          <p:nvPr>
            <p:ph type="body" sz="quarter" idx="17" hasCustomPrompt="1"/>
          </p:nvPr>
        </p:nvSpPr>
        <p:spPr>
          <a:xfrm>
            <a:off x="800100" y="5451636"/>
            <a:ext cx="5324084" cy="440813"/>
          </a:xfrm>
          <a:prstGeom prst="rect">
            <a:avLst/>
          </a:prstGeom>
        </p:spPr>
        <p:txBody>
          <a:bodyPr/>
          <a:lstStyle>
            <a:lvl1pPr marL="0" indent="0">
              <a:buNone/>
              <a:defRPr lang="fr-FR" sz="2400" b="0" i="0" u="none" strike="noStrike" kern="1200" cap="none" spc="0" baseline="0" dirty="0">
                <a:solidFill>
                  <a:srgbClr val="D1CCCB"/>
                </a:solidFill>
                <a:uFillTx/>
                <a:latin typeface="Akzidenz-Grotesk Std Regular" panose="02000503030000020003" pitchFamily="50" charset="0"/>
                <a:ea typeface="+mn-ea"/>
                <a:cs typeface="+mn-cs"/>
              </a:defRPr>
            </a:lvl1pPr>
          </a:lstStyle>
          <a:p>
            <a:pPr marL="0" marR="0" lvl="0" indent="0" algn="l" defTabSz="914400" rtl="0" eaLnBrk="1" fontAlgn="auto" latinLnBrk="0" hangingPunct="1">
              <a:lnSpc>
                <a:spcPct val="90000"/>
              </a:lnSpc>
              <a:spcBef>
                <a:spcPts val="1000"/>
              </a:spcBef>
              <a:spcAft>
                <a:spcPts val="0"/>
              </a:spcAft>
              <a:buFont typeface="Arial" panose="020B0604020202020204" pitchFamily="34" charset="0"/>
              <a:buNone/>
              <a:tabLst/>
            </a:pPr>
            <a:r>
              <a:rPr lang="fr-FR"/>
              <a:t>Date</a:t>
            </a:r>
          </a:p>
        </p:txBody>
      </p:sp>
    </p:spTree>
    <p:custDataLst>
      <p:tags r:id="rId1"/>
    </p:custDataLst>
    <p:extLst>
      <p:ext uri="{BB962C8B-B14F-4D97-AF65-F5344CB8AC3E}">
        <p14:creationId xmlns:p14="http://schemas.microsoft.com/office/powerpoint/2010/main" val="4205821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 Points Titre Haut">
    <p:spTree>
      <p:nvGrpSpPr>
        <p:cNvPr id="1" name=""/>
        <p:cNvGrpSpPr/>
        <p:nvPr/>
      </p:nvGrpSpPr>
      <p:grpSpPr>
        <a:xfrm>
          <a:off x="0" y="0"/>
          <a:ext cx="0" cy="0"/>
          <a:chOff x="0" y="0"/>
          <a:chExt cx="0" cy="0"/>
        </a:xfrm>
      </p:grpSpPr>
      <p:sp>
        <p:nvSpPr>
          <p:cNvPr id="25" name="object 5">
            <a:extLst>
              <a:ext uri="{FF2B5EF4-FFF2-40B4-BE49-F238E27FC236}">
                <a16:creationId xmlns:a16="http://schemas.microsoft.com/office/drawing/2014/main" id="{397B0A2D-7329-44AF-9974-8DB1A10926AE}"/>
              </a:ext>
            </a:extLst>
          </p:cNvPr>
          <p:cNvSpPr/>
          <p:nvPr userDrawn="1"/>
        </p:nvSpPr>
        <p:spPr>
          <a:xfrm>
            <a:off x="1099117" y="5143673"/>
            <a:ext cx="10052054" cy="0"/>
          </a:xfrm>
          <a:custGeom>
            <a:avLst/>
            <a:gdLst>
              <a:gd name="f0" fmla="val w"/>
              <a:gd name="f1" fmla="val h"/>
              <a:gd name="f2" fmla="val ss"/>
              <a:gd name="f3" fmla="val 0"/>
              <a:gd name="f4" fmla="val 10052050"/>
              <a:gd name="f5" fmla="val 10051491"/>
              <a:gd name="f6" fmla="abs f0"/>
              <a:gd name="f7" fmla="abs f1"/>
              <a:gd name="f8" fmla="abs f2"/>
              <a:gd name="f9" fmla="*/ f0 1 10052050"/>
              <a:gd name="f10" fmla="+- f3 0 f3"/>
              <a:gd name="f11" fmla="+- f4 0 f3"/>
              <a:gd name="f12" fmla="?: f6 f0 1"/>
              <a:gd name="f13" fmla="?: f7 f1 1"/>
              <a:gd name="f14" fmla="?: f8 f2 1"/>
              <a:gd name="f15" fmla="*/ f11 1 10052050"/>
              <a:gd name="f16" fmla="*/ f10 1 0"/>
              <a:gd name="f17" fmla="*/ f12 1 10052050"/>
              <a:gd name="f18" fmla="*/ f13 1 21600"/>
              <a:gd name="f19" fmla="*/ 21600 f13 1"/>
              <a:gd name="f20" fmla="*/ 0 1 f15"/>
              <a:gd name="f21" fmla="*/ 10052050 1 f15"/>
              <a:gd name="f22" fmla="*/ 0 1 f16"/>
              <a:gd name="f23" fmla="*/ 1 1 f16"/>
              <a:gd name="f24" fmla="min f18 f17"/>
              <a:gd name="f25" fmla="*/ f19 1 f14"/>
              <a:gd name="f26" fmla="*/ f20 f9 1"/>
              <a:gd name="f27" fmla="*/ f21 f9 1"/>
              <a:gd name="f28" fmla="val f25"/>
              <a:gd name="f29" fmla="*/ f3 f24 1"/>
              <a:gd name="f30" fmla="+- f28 0 f3"/>
              <a:gd name="f31" fmla="*/ f30 1 0"/>
              <a:gd name="f32" fmla="*/ f23 f31 1"/>
              <a:gd name="f33" fmla="*/ f22 f31 1"/>
              <a:gd name="f34" fmla="*/ f33 f24 1"/>
              <a:gd name="f35" fmla="*/ f32 f24 1"/>
            </a:gdLst>
            <a:ahLst/>
            <a:cxnLst>
              <a:cxn ang="3cd4">
                <a:pos x="hc" y="t"/>
              </a:cxn>
              <a:cxn ang="0">
                <a:pos x="r" y="vc"/>
              </a:cxn>
              <a:cxn ang="cd4">
                <a:pos x="hc" y="b"/>
              </a:cxn>
              <a:cxn ang="cd2">
                <a:pos x="l" y="vc"/>
              </a:cxn>
            </a:cxnLst>
            <a:rect l="f26" t="f34" r="f27" b="f35"/>
            <a:pathLst>
              <a:path w="10052050">
                <a:moveTo>
                  <a:pt x="f3" y="f29"/>
                </a:moveTo>
                <a:lnTo>
                  <a:pt x="f5" y="f29"/>
                </a:lnTo>
              </a:path>
            </a:pathLst>
          </a:custGeom>
          <a:noFill/>
          <a:ln w="12701" cap="flat">
            <a:solidFill>
              <a:srgbClr val="FFCB00"/>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Akzidenz-Grotesk Std Bold" pitchFamily="50"/>
            </a:endParaRPr>
          </a:p>
        </p:txBody>
      </p:sp>
      <p:sp>
        <p:nvSpPr>
          <p:cNvPr id="4" name="object 16">
            <a:extLst>
              <a:ext uri="{FF2B5EF4-FFF2-40B4-BE49-F238E27FC236}">
                <a16:creationId xmlns:a16="http://schemas.microsoft.com/office/drawing/2014/main" id="{07C1BEB4-3361-4C61-82DE-DA7C4FF33DE9}"/>
              </a:ext>
            </a:extLst>
          </p:cNvPr>
          <p:cNvSpPr/>
          <p:nvPr userDrawn="1"/>
        </p:nvSpPr>
        <p:spPr>
          <a:xfrm>
            <a:off x="970919" y="4910538"/>
            <a:ext cx="477517" cy="477517"/>
          </a:xfrm>
          <a:custGeom>
            <a:avLst/>
            <a:gdLst>
              <a:gd name="f0" fmla="val w"/>
              <a:gd name="f1" fmla="val h"/>
              <a:gd name="f2" fmla="val 0"/>
              <a:gd name="f3" fmla="val 477519"/>
              <a:gd name="f4" fmla="val 477520"/>
              <a:gd name="f5" fmla="val 238582"/>
              <a:gd name="f6" fmla="val 190500"/>
              <a:gd name="f7" fmla="val 4847"/>
              <a:gd name="f8" fmla="val 145716"/>
              <a:gd name="f9" fmla="val 18749"/>
              <a:gd name="f10" fmla="val 105189"/>
              <a:gd name="f11" fmla="val 40747"/>
              <a:gd name="f12" fmla="val 69880"/>
              <a:gd name="f13" fmla="val 69881"/>
              <a:gd name="f14" fmla="val 40746"/>
              <a:gd name="f15" fmla="val 105192"/>
              <a:gd name="f16" fmla="val 145721"/>
              <a:gd name="f17" fmla="val 190508"/>
              <a:gd name="f18" fmla="val 238594"/>
              <a:gd name="f19" fmla="val 286680"/>
              <a:gd name="f20" fmla="val 331468"/>
              <a:gd name="f21" fmla="val 371996"/>
              <a:gd name="f22" fmla="val 407308"/>
              <a:gd name="f23" fmla="val 436442"/>
              <a:gd name="f24" fmla="val 458440"/>
              <a:gd name="f25" fmla="val 472342"/>
              <a:gd name="f26" fmla="val 477189"/>
              <a:gd name="f27" fmla="val 286668"/>
              <a:gd name="f28" fmla="val 331455"/>
              <a:gd name="f29" fmla="val 371984"/>
              <a:gd name="f30" fmla="val 407295"/>
              <a:gd name="f31" fmla="val 436429"/>
              <a:gd name="f32" fmla="val 458427"/>
              <a:gd name="f33" fmla="val 472329"/>
              <a:gd name="f34" fmla="val 477177"/>
              <a:gd name="f35" fmla="*/ f0 1 477519"/>
              <a:gd name="f36" fmla="*/ f1 1 477520"/>
              <a:gd name="f37" fmla="+- f4 0 f2"/>
              <a:gd name="f38" fmla="+- f3 0 f2"/>
              <a:gd name="f39" fmla="*/ f38 1 477519"/>
              <a:gd name="f40" fmla="*/ f37 1 477520"/>
              <a:gd name="f41" fmla="*/ f2 1 f39"/>
              <a:gd name="f42" fmla="*/ f3 1 f39"/>
              <a:gd name="f43" fmla="*/ f2 1 f40"/>
              <a:gd name="f44" fmla="*/ f4 1 f40"/>
              <a:gd name="f45" fmla="*/ f41 f35 1"/>
              <a:gd name="f46" fmla="*/ f42 f35 1"/>
              <a:gd name="f47" fmla="*/ f44 f36 1"/>
              <a:gd name="f48" fmla="*/ f43 f36 1"/>
            </a:gdLst>
            <a:ahLst/>
            <a:cxnLst>
              <a:cxn ang="3cd4">
                <a:pos x="hc" y="t"/>
              </a:cxn>
              <a:cxn ang="0">
                <a:pos x="r" y="vc"/>
              </a:cxn>
              <a:cxn ang="cd4">
                <a:pos x="hc" y="b"/>
              </a:cxn>
              <a:cxn ang="cd2">
                <a:pos x="l" y="vc"/>
              </a:cxn>
            </a:cxnLst>
            <a:rect l="f45" t="f48" r="f46" b="f47"/>
            <a:pathLst>
              <a:path w="477519" h="477520">
                <a:moveTo>
                  <a:pt x="f5" y="f2"/>
                </a:moveTo>
                <a:lnTo>
                  <a:pt x="f6" y="f7"/>
                </a:lnTo>
                <a:lnTo>
                  <a:pt x="f8" y="f9"/>
                </a:lnTo>
                <a:lnTo>
                  <a:pt x="f10" y="f11"/>
                </a:lnTo>
                <a:lnTo>
                  <a:pt x="f12" y="f13"/>
                </a:lnTo>
                <a:lnTo>
                  <a:pt x="f14" y="f15"/>
                </a:lnTo>
                <a:lnTo>
                  <a:pt x="f9" y="f16"/>
                </a:lnTo>
                <a:lnTo>
                  <a:pt x="f7" y="f17"/>
                </a:lnTo>
                <a:lnTo>
                  <a:pt x="f2" y="f18"/>
                </a:lnTo>
                <a:lnTo>
                  <a:pt x="f7" y="f19"/>
                </a:lnTo>
                <a:lnTo>
                  <a:pt x="f9" y="f20"/>
                </a:lnTo>
                <a:lnTo>
                  <a:pt x="f14" y="f21"/>
                </a:lnTo>
                <a:lnTo>
                  <a:pt x="f12" y="f22"/>
                </a:lnTo>
                <a:lnTo>
                  <a:pt x="f10" y="f23"/>
                </a:lnTo>
                <a:lnTo>
                  <a:pt x="f8" y="f24"/>
                </a:lnTo>
                <a:lnTo>
                  <a:pt x="f6" y="f25"/>
                </a:lnTo>
                <a:lnTo>
                  <a:pt x="f5" y="f26"/>
                </a:lnTo>
                <a:lnTo>
                  <a:pt x="f27" y="f25"/>
                </a:lnTo>
                <a:lnTo>
                  <a:pt x="f28" y="f24"/>
                </a:lnTo>
                <a:lnTo>
                  <a:pt x="f29" y="f23"/>
                </a:lnTo>
                <a:lnTo>
                  <a:pt x="f30" y="f22"/>
                </a:lnTo>
                <a:lnTo>
                  <a:pt x="f31" y="f21"/>
                </a:lnTo>
                <a:lnTo>
                  <a:pt x="f32" y="f20"/>
                </a:lnTo>
                <a:lnTo>
                  <a:pt x="f33" y="f19"/>
                </a:lnTo>
                <a:lnTo>
                  <a:pt x="f34" y="f18"/>
                </a:lnTo>
                <a:lnTo>
                  <a:pt x="f33" y="f17"/>
                </a:lnTo>
                <a:lnTo>
                  <a:pt x="f32" y="f16"/>
                </a:lnTo>
                <a:lnTo>
                  <a:pt x="f31" y="f15"/>
                </a:lnTo>
                <a:lnTo>
                  <a:pt x="f30" y="f13"/>
                </a:lnTo>
                <a:lnTo>
                  <a:pt x="f29" y="f11"/>
                </a:lnTo>
                <a:lnTo>
                  <a:pt x="f28" y="f9"/>
                </a:lnTo>
                <a:lnTo>
                  <a:pt x="f27" y="f7"/>
                </a:lnTo>
                <a:lnTo>
                  <a:pt x="f5" y="f2"/>
                </a:lnTo>
                <a:close/>
              </a:path>
            </a:pathLst>
          </a:custGeom>
          <a:solidFill>
            <a:srgbClr val="FFCB00"/>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Akzidenz-Grotesk Std Bold" pitchFamily="50"/>
            </a:endParaRPr>
          </a:p>
        </p:txBody>
      </p:sp>
      <p:sp>
        <p:nvSpPr>
          <p:cNvPr id="5" name="object 17">
            <a:extLst>
              <a:ext uri="{FF2B5EF4-FFF2-40B4-BE49-F238E27FC236}">
                <a16:creationId xmlns:a16="http://schemas.microsoft.com/office/drawing/2014/main" id="{6C2637F0-6C03-4C11-AA3C-CB6465EE1612}"/>
              </a:ext>
            </a:extLst>
          </p:cNvPr>
          <p:cNvSpPr/>
          <p:nvPr userDrawn="1"/>
        </p:nvSpPr>
        <p:spPr>
          <a:xfrm>
            <a:off x="2485354" y="4910538"/>
            <a:ext cx="477517" cy="477517"/>
          </a:xfrm>
          <a:custGeom>
            <a:avLst/>
            <a:gdLst>
              <a:gd name="f0" fmla="val w"/>
              <a:gd name="f1" fmla="val h"/>
              <a:gd name="f2" fmla="val 0"/>
              <a:gd name="f3" fmla="val 477519"/>
              <a:gd name="f4" fmla="val 477520"/>
              <a:gd name="f5" fmla="val 238582"/>
              <a:gd name="f6" fmla="val 190500"/>
              <a:gd name="f7" fmla="val 4847"/>
              <a:gd name="f8" fmla="val 145716"/>
              <a:gd name="f9" fmla="val 18749"/>
              <a:gd name="f10" fmla="val 105189"/>
              <a:gd name="f11" fmla="val 40747"/>
              <a:gd name="f12" fmla="val 69880"/>
              <a:gd name="f13" fmla="val 69881"/>
              <a:gd name="f14" fmla="val 40746"/>
              <a:gd name="f15" fmla="val 105192"/>
              <a:gd name="f16" fmla="val 145721"/>
              <a:gd name="f17" fmla="val 190508"/>
              <a:gd name="f18" fmla="val 238594"/>
              <a:gd name="f19" fmla="val 286680"/>
              <a:gd name="f20" fmla="val 331468"/>
              <a:gd name="f21" fmla="val 371996"/>
              <a:gd name="f22" fmla="val 407308"/>
              <a:gd name="f23" fmla="val 436442"/>
              <a:gd name="f24" fmla="val 458440"/>
              <a:gd name="f25" fmla="val 472342"/>
              <a:gd name="f26" fmla="val 477189"/>
              <a:gd name="f27" fmla="val 286668"/>
              <a:gd name="f28" fmla="val 331455"/>
              <a:gd name="f29" fmla="val 371984"/>
              <a:gd name="f30" fmla="val 407295"/>
              <a:gd name="f31" fmla="val 436429"/>
              <a:gd name="f32" fmla="val 458427"/>
              <a:gd name="f33" fmla="val 472329"/>
              <a:gd name="f34" fmla="val 477177"/>
              <a:gd name="f35" fmla="*/ f0 1 477519"/>
              <a:gd name="f36" fmla="*/ f1 1 477520"/>
              <a:gd name="f37" fmla="+- f4 0 f2"/>
              <a:gd name="f38" fmla="+- f3 0 f2"/>
              <a:gd name="f39" fmla="*/ f38 1 477519"/>
              <a:gd name="f40" fmla="*/ f37 1 477520"/>
              <a:gd name="f41" fmla="*/ f2 1 f39"/>
              <a:gd name="f42" fmla="*/ f3 1 f39"/>
              <a:gd name="f43" fmla="*/ f2 1 f40"/>
              <a:gd name="f44" fmla="*/ f4 1 f40"/>
              <a:gd name="f45" fmla="*/ f41 f35 1"/>
              <a:gd name="f46" fmla="*/ f42 f35 1"/>
              <a:gd name="f47" fmla="*/ f44 f36 1"/>
              <a:gd name="f48" fmla="*/ f43 f36 1"/>
            </a:gdLst>
            <a:ahLst/>
            <a:cxnLst>
              <a:cxn ang="3cd4">
                <a:pos x="hc" y="t"/>
              </a:cxn>
              <a:cxn ang="0">
                <a:pos x="r" y="vc"/>
              </a:cxn>
              <a:cxn ang="cd4">
                <a:pos x="hc" y="b"/>
              </a:cxn>
              <a:cxn ang="cd2">
                <a:pos x="l" y="vc"/>
              </a:cxn>
            </a:cxnLst>
            <a:rect l="f45" t="f48" r="f46" b="f47"/>
            <a:pathLst>
              <a:path w="477519" h="477520">
                <a:moveTo>
                  <a:pt x="f5" y="f2"/>
                </a:moveTo>
                <a:lnTo>
                  <a:pt x="f6" y="f7"/>
                </a:lnTo>
                <a:lnTo>
                  <a:pt x="f8" y="f9"/>
                </a:lnTo>
                <a:lnTo>
                  <a:pt x="f10" y="f11"/>
                </a:lnTo>
                <a:lnTo>
                  <a:pt x="f12" y="f13"/>
                </a:lnTo>
                <a:lnTo>
                  <a:pt x="f14" y="f15"/>
                </a:lnTo>
                <a:lnTo>
                  <a:pt x="f9" y="f16"/>
                </a:lnTo>
                <a:lnTo>
                  <a:pt x="f7" y="f17"/>
                </a:lnTo>
                <a:lnTo>
                  <a:pt x="f2" y="f18"/>
                </a:lnTo>
                <a:lnTo>
                  <a:pt x="f7" y="f19"/>
                </a:lnTo>
                <a:lnTo>
                  <a:pt x="f9" y="f20"/>
                </a:lnTo>
                <a:lnTo>
                  <a:pt x="f14" y="f21"/>
                </a:lnTo>
                <a:lnTo>
                  <a:pt x="f12" y="f22"/>
                </a:lnTo>
                <a:lnTo>
                  <a:pt x="f10" y="f23"/>
                </a:lnTo>
                <a:lnTo>
                  <a:pt x="f8" y="f24"/>
                </a:lnTo>
                <a:lnTo>
                  <a:pt x="f6" y="f25"/>
                </a:lnTo>
                <a:lnTo>
                  <a:pt x="f5" y="f26"/>
                </a:lnTo>
                <a:lnTo>
                  <a:pt x="f27" y="f25"/>
                </a:lnTo>
                <a:lnTo>
                  <a:pt x="f28" y="f24"/>
                </a:lnTo>
                <a:lnTo>
                  <a:pt x="f29" y="f23"/>
                </a:lnTo>
                <a:lnTo>
                  <a:pt x="f30" y="f22"/>
                </a:lnTo>
                <a:lnTo>
                  <a:pt x="f31" y="f21"/>
                </a:lnTo>
                <a:lnTo>
                  <a:pt x="f32" y="f20"/>
                </a:lnTo>
                <a:lnTo>
                  <a:pt x="f33" y="f19"/>
                </a:lnTo>
                <a:lnTo>
                  <a:pt x="f34" y="f18"/>
                </a:lnTo>
                <a:lnTo>
                  <a:pt x="f33" y="f17"/>
                </a:lnTo>
                <a:lnTo>
                  <a:pt x="f32" y="f16"/>
                </a:lnTo>
                <a:lnTo>
                  <a:pt x="f31" y="f15"/>
                </a:lnTo>
                <a:lnTo>
                  <a:pt x="f30" y="f13"/>
                </a:lnTo>
                <a:lnTo>
                  <a:pt x="f29" y="f11"/>
                </a:lnTo>
                <a:lnTo>
                  <a:pt x="f28" y="f9"/>
                </a:lnTo>
                <a:lnTo>
                  <a:pt x="f27" y="f7"/>
                </a:lnTo>
                <a:lnTo>
                  <a:pt x="f5" y="f2"/>
                </a:lnTo>
                <a:close/>
              </a:path>
            </a:pathLst>
          </a:custGeom>
          <a:solidFill>
            <a:srgbClr val="FFCB00"/>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Akzidenz-Grotesk Std Bold" pitchFamily="50"/>
            </a:endParaRPr>
          </a:p>
        </p:txBody>
      </p:sp>
      <p:sp>
        <p:nvSpPr>
          <p:cNvPr id="6" name="object 18">
            <a:extLst>
              <a:ext uri="{FF2B5EF4-FFF2-40B4-BE49-F238E27FC236}">
                <a16:creationId xmlns:a16="http://schemas.microsoft.com/office/drawing/2014/main" id="{332B3A12-1985-44BD-BD1F-33556F0DEF43}"/>
              </a:ext>
            </a:extLst>
          </p:cNvPr>
          <p:cNvSpPr/>
          <p:nvPr userDrawn="1"/>
        </p:nvSpPr>
        <p:spPr>
          <a:xfrm>
            <a:off x="3999789" y="4910538"/>
            <a:ext cx="477517" cy="477517"/>
          </a:xfrm>
          <a:custGeom>
            <a:avLst/>
            <a:gdLst>
              <a:gd name="f0" fmla="val w"/>
              <a:gd name="f1" fmla="val h"/>
              <a:gd name="f2" fmla="val 0"/>
              <a:gd name="f3" fmla="val 477520"/>
              <a:gd name="f4" fmla="val 238582"/>
              <a:gd name="f5" fmla="val 190500"/>
              <a:gd name="f6" fmla="val 4847"/>
              <a:gd name="f7" fmla="val 145716"/>
              <a:gd name="f8" fmla="val 18749"/>
              <a:gd name="f9" fmla="val 105189"/>
              <a:gd name="f10" fmla="val 40747"/>
              <a:gd name="f11" fmla="val 69880"/>
              <a:gd name="f12" fmla="val 69881"/>
              <a:gd name="f13" fmla="val 40746"/>
              <a:gd name="f14" fmla="val 105192"/>
              <a:gd name="f15" fmla="val 145721"/>
              <a:gd name="f16" fmla="val 190508"/>
              <a:gd name="f17" fmla="val 238594"/>
              <a:gd name="f18" fmla="val 286680"/>
              <a:gd name="f19" fmla="val 331468"/>
              <a:gd name="f20" fmla="val 371996"/>
              <a:gd name="f21" fmla="val 407308"/>
              <a:gd name="f22" fmla="val 436442"/>
              <a:gd name="f23" fmla="val 458440"/>
              <a:gd name="f24" fmla="val 472342"/>
              <a:gd name="f25" fmla="val 477189"/>
              <a:gd name="f26" fmla="val 286668"/>
              <a:gd name="f27" fmla="val 331455"/>
              <a:gd name="f28" fmla="val 371984"/>
              <a:gd name="f29" fmla="val 407295"/>
              <a:gd name="f30" fmla="val 436429"/>
              <a:gd name="f31" fmla="val 458427"/>
              <a:gd name="f32" fmla="val 472329"/>
              <a:gd name="f33" fmla="val 477177"/>
              <a:gd name="f34" fmla="*/ f0 1 477520"/>
              <a:gd name="f35" fmla="*/ f1 1 477520"/>
              <a:gd name="f36" fmla="+- f3 0 f2"/>
              <a:gd name="f37" fmla="*/ f36 1 477520"/>
              <a:gd name="f38" fmla="*/ f2 1 f37"/>
              <a:gd name="f39" fmla="*/ f3 1 f37"/>
              <a:gd name="f40" fmla="*/ f38 f34 1"/>
              <a:gd name="f41" fmla="*/ f39 f34 1"/>
              <a:gd name="f42" fmla="*/ f39 f35 1"/>
              <a:gd name="f43" fmla="*/ f38 f35 1"/>
            </a:gdLst>
            <a:ahLst/>
            <a:cxnLst>
              <a:cxn ang="3cd4">
                <a:pos x="hc" y="t"/>
              </a:cxn>
              <a:cxn ang="0">
                <a:pos x="r" y="vc"/>
              </a:cxn>
              <a:cxn ang="cd4">
                <a:pos x="hc" y="b"/>
              </a:cxn>
              <a:cxn ang="cd2">
                <a:pos x="l" y="vc"/>
              </a:cxn>
            </a:cxnLst>
            <a:rect l="f40" t="f43" r="f41" b="f42"/>
            <a:pathLst>
              <a:path w="477520" h="477520">
                <a:moveTo>
                  <a:pt x="f4" y="f2"/>
                </a:moveTo>
                <a:lnTo>
                  <a:pt x="f5" y="f6"/>
                </a:lnTo>
                <a:lnTo>
                  <a:pt x="f7" y="f8"/>
                </a:lnTo>
                <a:lnTo>
                  <a:pt x="f9" y="f10"/>
                </a:lnTo>
                <a:lnTo>
                  <a:pt x="f11" y="f12"/>
                </a:lnTo>
                <a:lnTo>
                  <a:pt x="f13" y="f14"/>
                </a:lnTo>
                <a:lnTo>
                  <a:pt x="f8" y="f15"/>
                </a:lnTo>
                <a:lnTo>
                  <a:pt x="f6" y="f16"/>
                </a:lnTo>
                <a:lnTo>
                  <a:pt x="f2" y="f17"/>
                </a:lnTo>
                <a:lnTo>
                  <a:pt x="f6" y="f18"/>
                </a:lnTo>
                <a:lnTo>
                  <a:pt x="f8" y="f19"/>
                </a:lnTo>
                <a:lnTo>
                  <a:pt x="f13" y="f20"/>
                </a:lnTo>
                <a:lnTo>
                  <a:pt x="f11" y="f21"/>
                </a:lnTo>
                <a:lnTo>
                  <a:pt x="f9" y="f22"/>
                </a:lnTo>
                <a:lnTo>
                  <a:pt x="f7" y="f23"/>
                </a:lnTo>
                <a:lnTo>
                  <a:pt x="f5" y="f24"/>
                </a:lnTo>
                <a:lnTo>
                  <a:pt x="f4" y="f25"/>
                </a:lnTo>
                <a:lnTo>
                  <a:pt x="f26" y="f24"/>
                </a:lnTo>
                <a:lnTo>
                  <a:pt x="f27" y="f23"/>
                </a:lnTo>
                <a:lnTo>
                  <a:pt x="f28" y="f22"/>
                </a:lnTo>
                <a:lnTo>
                  <a:pt x="f29" y="f21"/>
                </a:lnTo>
                <a:lnTo>
                  <a:pt x="f30" y="f20"/>
                </a:lnTo>
                <a:lnTo>
                  <a:pt x="f31" y="f19"/>
                </a:lnTo>
                <a:lnTo>
                  <a:pt x="f32" y="f18"/>
                </a:lnTo>
                <a:lnTo>
                  <a:pt x="f33" y="f17"/>
                </a:lnTo>
                <a:lnTo>
                  <a:pt x="f32" y="f16"/>
                </a:lnTo>
                <a:lnTo>
                  <a:pt x="f31" y="f15"/>
                </a:lnTo>
                <a:lnTo>
                  <a:pt x="f30" y="f14"/>
                </a:lnTo>
                <a:lnTo>
                  <a:pt x="f29" y="f12"/>
                </a:lnTo>
                <a:lnTo>
                  <a:pt x="f28" y="f10"/>
                </a:lnTo>
                <a:lnTo>
                  <a:pt x="f27" y="f8"/>
                </a:lnTo>
                <a:lnTo>
                  <a:pt x="f26" y="f6"/>
                </a:lnTo>
                <a:lnTo>
                  <a:pt x="f4" y="f2"/>
                </a:lnTo>
                <a:close/>
              </a:path>
            </a:pathLst>
          </a:custGeom>
          <a:solidFill>
            <a:srgbClr val="FFCB00"/>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Akzidenz-Grotesk Std Bold" pitchFamily="50"/>
            </a:endParaRPr>
          </a:p>
        </p:txBody>
      </p:sp>
      <p:sp>
        <p:nvSpPr>
          <p:cNvPr id="7" name="object 19">
            <a:extLst>
              <a:ext uri="{FF2B5EF4-FFF2-40B4-BE49-F238E27FC236}">
                <a16:creationId xmlns:a16="http://schemas.microsoft.com/office/drawing/2014/main" id="{39D08AF9-EF8E-4204-B5F1-FAA1BD33E293}"/>
              </a:ext>
            </a:extLst>
          </p:cNvPr>
          <p:cNvSpPr/>
          <p:nvPr userDrawn="1"/>
        </p:nvSpPr>
        <p:spPr>
          <a:xfrm>
            <a:off x="5514224" y="4910538"/>
            <a:ext cx="477517" cy="477517"/>
          </a:xfrm>
          <a:custGeom>
            <a:avLst/>
            <a:gdLst>
              <a:gd name="f0" fmla="val w"/>
              <a:gd name="f1" fmla="val h"/>
              <a:gd name="f2" fmla="val 0"/>
              <a:gd name="f3" fmla="val 477520"/>
              <a:gd name="f4" fmla="val 238582"/>
              <a:gd name="f5" fmla="val 190500"/>
              <a:gd name="f6" fmla="val 4847"/>
              <a:gd name="f7" fmla="val 145716"/>
              <a:gd name="f8" fmla="val 18749"/>
              <a:gd name="f9" fmla="val 105189"/>
              <a:gd name="f10" fmla="val 40747"/>
              <a:gd name="f11" fmla="val 69880"/>
              <a:gd name="f12" fmla="val 69881"/>
              <a:gd name="f13" fmla="val 40746"/>
              <a:gd name="f14" fmla="val 105192"/>
              <a:gd name="f15" fmla="val 145721"/>
              <a:gd name="f16" fmla="val 190508"/>
              <a:gd name="f17" fmla="val 238594"/>
              <a:gd name="f18" fmla="val 286680"/>
              <a:gd name="f19" fmla="val 331468"/>
              <a:gd name="f20" fmla="val 371996"/>
              <a:gd name="f21" fmla="val 407308"/>
              <a:gd name="f22" fmla="val 436442"/>
              <a:gd name="f23" fmla="val 458440"/>
              <a:gd name="f24" fmla="val 472342"/>
              <a:gd name="f25" fmla="val 477189"/>
              <a:gd name="f26" fmla="val 286668"/>
              <a:gd name="f27" fmla="val 331455"/>
              <a:gd name="f28" fmla="val 371984"/>
              <a:gd name="f29" fmla="val 407295"/>
              <a:gd name="f30" fmla="val 436429"/>
              <a:gd name="f31" fmla="val 458427"/>
              <a:gd name="f32" fmla="val 472329"/>
              <a:gd name="f33" fmla="val 477177"/>
              <a:gd name="f34" fmla="*/ f0 1 477520"/>
              <a:gd name="f35" fmla="*/ f1 1 477520"/>
              <a:gd name="f36" fmla="+- f3 0 f2"/>
              <a:gd name="f37" fmla="*/ f36 1 477520"/>
              <a:gd name="f38" fmla="*/ f2 1 f37"/>
              <a:gd name="f39" fmla="*/ f3 1 f37"/>
              <a:gd name="f40" fmla="*/ f38 f34 1"/>
              <a:gd name="f41" fmla="*/ f39 f34 1"/>
              <a:gd name="f42" fmla="*/ f39 f35 1"/>
              <a:gd name="f43" fmla="*/ f38 f35 1"/>
            </a:gdLst>
            <a:ahLst/>
            <a:cxnLst>
              <a:cxn ang="3cd4">
                <a:pos x="hc" y="t"/>
              </a:cxn>
              <a:cxn ang="0">
                <a:pos x="r" y="vc"/>
              </a:cxn>
              <a:cxn ang="cd4">
                <a:pos x="hc" y="b"/>
              </a:cxn>
              <a:cxn ang="cd2">
                <a:pos x="l" y="vc"/>
              </a:cxn>
            </a:cxnLst>
            <a:rect l="f40" t="f43" r="f41" b="f42"/>
            <a:pathLst>
              <a:path w="477520" h="477520">
                <a:moveTo>
                  <a:pt x="f4" y="f2"/>
                </a:moveTo>
                <a:lnTo>
                  <a:pt x="f5" y="f6"/>
                </a:lnTo>
                <a:lnTo>
                  <a:pt x="f7" y="f8"/>
                </a:lnTo>
                <a:lnTo>
                  <a:pt x="f9" y="f10"/>
                </a:lnTo>
                <a:lnTo>
                  <a:pt x="f11" y="f12"/>
                </a:lnTo>
                <a:lnTo>
                  <a:pt x="f13" y="f14"/>
                </a:lnTo>
                <a:lnTo>
                  <a:pt x="f8" y="f15"/>
                </a:lnTo>
                <a:lnTo>
                  <a:pt x="f6" y="f16"/>
                </a:lnTo>
                <a:lnTo>
                  <a:pt x="f2" y="f17"/>
                </a:lnTo>
                <a:lnTo>
                  <a:pt x="f6" y="f18"/>
                </a:lnTo>
                <a:lnTo>
                  <a:pt x="f8" y="f19"/>
                </a:lnTo>
                <a:lnTo>
                  <a:pt x="f13" y="f20"/>
                </a:lnTo>
                <a:lnTo>
                  <a:pt x="f11" y="f21"/>
                </a:lnTo>
                <a:lnTo>
                  <a:pt x="f9" y="f22"/>
                </a:lnTo>
                <a:lnTo>
                  <a:pt x="f7" y="f23"/>
                </a:lnTo>
                <a:lnTo>
                  <a:pt x="f5" y="f24"/>
                </a:lnTo>
                <a:lnTo>
                  <a:pt x="f4" y="f25"/>
                </a:lnTo>
                <a:lnTo>
                  <a:pt x="f26" y="f24"/>
                </a:lnTo>
                <a:lnTo>
                  <a:pt x="f27" y="f23"/>
                </a:lnTo>
                <a:lnTo>
                  <a:pt x="f28" y="f22"/>
                </a:lnTo>
                <a:lnTo>
                  <a:pt x="f29" y="f21"/>
                </a:lnTo>
                <a:lnTo>
                  <a:pt x="f30" y="f20"/>
                </a:lnTo>
                <a:lnTo>
                  <a:pt x="f31" y="f19"/>
                </a:lnTo>
                <a:lnTo>
                  <a:pt x="f32" y="f18"/>
                </a:lnTo>
                <a:lnTo>
                  <a:pt x="f33" y="f17"/>
                </a:lnTo>
                <a:lnTo>
                  <a:pt x="f32" y="f16"/>
                </a:lnTo>
                <a:lnTo>
                  <a:pt x="f31" y="f15"/>
                </a:lnTo>
                <a:lnTo>
                  <a:pt x="f30" y="f14"/>
                </a:lnTo>
                <a:lnTo>
                  <a:pt x="f29" y="f12"/>
                </a:lnTo>
                <a:lnTo>
                  <a:pt x="f28" y="f10"/>
                </a:lnTo>
                <a:lnTo>
                  <a:pt x="f27" y="f8"/>
                </a:lnTo>
                <a:lnTo>
                  <a:pt x="f26" y="f6"/>
                </a:lnTo>
                <a:lnTo>
                  <a:pt x="f4" y="f2"/>
                </a:lnTo>
                <a:close/>
              </a:path>
            </a:pathLst>
          </a:custGeom>
          <a:solidFill>
            <a:srgbClr val="FFCB00"/>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Akzidenz-Grotesk Std Bold" pitchFamily="50"/>
            </a:endParaRPr>
          </a:p>
        </p:txBody>
      </p:sp>
      <p:sp>
        <p:nvSpPr>
          <p:cNvPr id="8" name="object 20">
            <a:extLst>
              <a:ext uri="{FF2B5EF4-FFF2-40B4-BE49-F238E27FC236}">
                <a16:creationId xmlns:a16="http://schemas.microsoft.com/office/drawing/2014/main" id="{93B6CD77-DA53-4F54-9331-41439A9ABF42}"/>
              </a:ext>
            </a:extLst>
          </p:cNvPr>
          <p:cNvSpPr/>
          <p:nvPr userDrawn="1"/>
        </p:nvSpPr>
        <p:spPr>
          <a:xfrm>
            <a:off x="7028659" y="4910538"/>
            <a:ext cx="477517" cy="477517"/>
          </a:xfrm>
          <a:custGeom>
            <a:avLst/>
            <a:gdLst>
              <a:gd name="f0" fmla="val w"/>
              <a:gd name="f1" fmla="val h"/>
              <a:gd name="f2" fmla="val 0"/>
              <a:gd name="f3" fmla="val 477520"/>
              <a:gd name="f4" fmla="val 238582"/>
              <a:gd name="f5" fmla="val 190500"/>
              <a:gd name="f6" fmla="val 4847"/>
              <a:gd name="f7" fmla="val 145716"/>
              <a:gd name="f8" fmla="val 18749"/>
              <a:gd name="f9" fmla="val 105189"/>
              <a:gd name="f10" fmla="val 40747"/>
              <a:gd name="f11" fmla="val 69880"/>
              <a:gd name="f12" fmla="val 69881"/>
              <a:gd name="f13" fmla="val 40746"/>
              <a:gd name="f14" fmla="val 105192"/>
              <a:gd name="f15" fmla="val 145721"/>
              <a:gd name="f16" fmla="val 190508"/>
              <a:gd name="f17" fmla="val 238594"/>
              <a:gd name="f18" fmla="val 286680"/>
              <a:gd name="f19" fmla="val 331468"/>
              <a:gd name="f20" fmla="val 371996"/>
              <a:gd name="f21" fmla="val 407308"/>
              <a:gd name="f22" fmla="val 436442"/>
              <a:gd name="f23" fmla="val 458440"/>
              <a:gd name="f24" fmla="val 472342"/>
              <a:gd name="f25" fmla="val 477189"/>
              <a:gd name="f26" fmla="val 286668"/>
              <a:gd name="f27" fmla="val 331455"/>
              <a:gd name="f28" fmla="val 371984"/>
              <a:gd name="f29" fmla="val 407295"/>
              <a:gd name="f30" fmla="val 436429"/>
              <a:gd name="f31" fmla="val 458427"/>
              <a:gd name="f32" fmla="val 472329"/>
              <a:gd name="f33" fmla="val 477177"/>
              <a:gd name="f34" fmla="*/ f0 1 477520"/>
              <a:gd name="f35" fmla="*/ f1 1 477520"/>
              <a:gd name="f36" fmla="+- f3 0 f2"/>
              <a:gd name="f37" fmla="*/ f36 1 477520"/>
              <a:gd name="f38" fmla="*/ f2 1 f37"/>
              <a:gd name="f39" fmla="*/ f3 1 f37"/>
              <a:gd name="f40" fmla="*/ f38 f34 1"/>
              <a:gd name="f41" fmla="*/ f39 f34 1"/>
              <a:gd name="f42" fmla="*/ f39 f35 1"/>
              <a:gd name="f43" fmla="*/ f38 f35 1"/>
            </a:gdLst>
            <a:ahLst/>
            <a:cxnLst>
              <a:cxn ang="3cd4">
                <a:pos x="hc" y="t"/>
              </a:cxn>
              <a:cxn ang="0">
                <a:pos x="r" y="vc"/>
              </a:cxn>
              <a:cxn ang="cd4">
                <a:pos x="hc" y="b"/>
              </a:cxn>
              <a:cxn ang="cd2">
                <a:pos x="l" y="vc"/>
              </a:cxn>
            </a:cxnLst>
            <a:rect l="f40" t="f43" r="f41" b="f42"/>
            <a:pathLst>
              <a:path w="477520" h="477520">
                <a:moveTo>
                  <a:pt x="f4" y="f2"/>
                </a:moveTo>
                <a:lnTo>
                  <a:pt x="f5" y="f6"/>
                </a:lnTo>
                <a:lnTo>
                  <a:pt x="f7" y="f8"/>
                </a:lnTo>
                <a:lnTo>
                  <a:pt x="f9" y="f10"/>
                </a:lnTo>
                <a:lnTo>
                  <a:pt x="f11" y="f12"/>
                </a:lnTo>
                <a:lnTo>
                  <a:pt x="f13" y="f14"/>
                </a:lnTo>
                <a:lnTo>
                  <a:pt x="f8" y="f15"/>
                </a:lnTo>
                <a:lnTo>
                  <a:pt x="f6" y="f16"/>
                </a:lnTo>
                <a:lnTo>
                  <a:pt x="f2" y="f17"/>
                </a:lnTo>
                <a:lnTo>
                  <a:pt x="f6" y="f18"/>
                </a:lnTo>
                <a:lnTo>
                  <a:pt x="f8" y="f19"/>
                </a:lnTo>
                <a:lnTo>
                  <a:pt x="f13" y="f20"/>
                </a:lnTo>
                <a:lnTo>
                  <a:pt x="f11" y="f21"/>
                </a:lnTo>
                <a:lnTo>
                  <a:pt x="f9" y="f22"/>
                </a:lnTo>
                <a:lnTo>
                  <a:pt x="f7" y="f23"/>
                </a:lnTo>
                <a:lnTo>
                  <a:pt x="f5" y="f24"/>
                </a:lnTo>
                <a:lnTo>
                  <a:pt x="f4" y="f25"/>
                </a:lnTo>
                <a:lnTo>
                  <a:pt x="f26" y="f24"/>
                </a:lnTo>
                <a:lnTo>
                  <a:pt x="f27" y="f23"/>
                </a:lnTo>
                <a:lnTo>
                  <a:pt x="f28" y="f22"/>
                </a:lnTo>
                <a:lnTo>
                  <a:pt x="f29" y="f21"/>
                </a:lnTo>
                <a:lnTo>
                  <a:pt x="f30" y="f20"/>
                </a:lnTo>
                <a:lnTo>
                  <a:pt x="f31" y="f19"/>
                </a:lnTo>
                <a:lnTo>
                  <a:pt x="f32" y="f18"/>
                </a:lnTo>
                <a:lnTo>
                  <a:pt x="f33" y="f17"/>
                </a:lnTo>
                <a:lnTo>
                  <a:pt x="f32" y="f16"/>
                </a:lnTo>
                <a:lnTo>
                  <a:pt x="f31" y="f15"/>
                </a:lnTo>
                <a:lnTo>
                  <a:pt x="f30" y="f14"/>
                </a:lnTo>
                <a:lnTo>
                  <a:pt x="f29" y="f12"/>
                </a:lnTo>
                <a:lnTo>
                  <a:pt x="f28" y="f10"/>
                </a:lnTo>
                <a:lnTo>
                  <a:pt x="f27" y="f8"/>
                </a:lnTo>
                <a:lnTo>
                  <a:pt x="f26" y="f6"/>
                </a:lnTo>
                <a:lnTo>
                  <a:pt x="f4" y="f2"/>
                </a:lnTo>
                <a:close/>
              </a:path>
            </a:pathLst>
          </a:custGeom>
          <a:solidFill>
            <a:srgbClr val="FFCB00"/>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Akzidenz-Grotesk Std Bold" pitchFamily="50"/>
            </a:endParaRPr>
          </a:p>
        </p:txBody>
      </p:sp>
      <p:sp>
        <p:nvSpPr>
          <p:cNvPr id="9" name="object 23">
            <a:extLst>
              <a:ext uri="{FF2B5EF4-FFF2-40B4-BE49-F238E27FC236}">
                <a16:creationId xmlns:a16="http://schemas.microsoft.com/office/drawing/2014/main" id="{C34AE056-5D68-4027-85BA-871F3A78A9CD}"/>
              </a:ext>
            </a:extLst>
          </p:cNvPr>
          <p:cNvSpPr/>
          <p:nvPr userDrawn="1"/>
        </p:nvSpPr>
        <p:spPr>
          <a:xfrm>
            <a:off x="8543092" y="4910538"/>
            <a:ext cx="477517" cy="477517"/>
          </a:xfrm>
          <a:custGeom>
            <a:avLst/>
            <a:gdLst>
              <a:gd name="f0" fmla="val w"/>
              <a:gd name="f1" fmla="val h"/>
              <a:gd name="f2" fmla="val 0"/>
              <a:gd name="f3" fmla="val 477520"/>
              <a:gd name="f4" fmla="val 238582"/>
              <a:gd name="f5" fmla="val 190500"/>
              <a:gd name="f6" fmla="val 4847"/>
              <a:gd name="f7" fmla="val 145716"/>
              <a:gd name="f8" fmla="val 18749"/>
              <a:gd name="f9" fmla="val 105189"/>
              <a:gd name="f10" fmla="val 40747"/>
              <a:gd name="f11" fmla="val 69880"/>
              <a:gd name="f12" fmla="val 69881"/>
              <a:gd name="f13" fmla="val 40746"/>
              <a:gd name="f14" fmla="val 105192"/>
              <a:gd name="f15" fmla="val 145721"/>
              <a:gd name="f16" fmla="val 190508"/>
              <a:gd name="f17" fmla="val 238594"/>
              <a:gd name="f18" fmla="val 286680"/>
              <a:gd name="f19" fmla="val 331468"/>
              <a:gd name="f20" fmla="val 371996"/>
              <a:gd name="f21" fmla="val 407308"/>
              <a:gd name="f22" fmla="val 436442"/>
              <a:gd name="f23" fmla="val 458440"/>
              <a:gd name="f24" fmla="val 472342"/>
              <a:gd name="f25" fmla="val 477189"/>
              <a:gd name="f26" fmla="val 286668"/>
              <a:gd name="f27" fmla="val 331455"/>
              <a:gd name="f28" fmla="val 371984"/>
              <a:gd name="f29" fmla="val 407295"/>
              <a:gd name="f30" fmla="val 436429"/>
              <a:gd name="f31" fmla="val 458427"/>
              <a:gd name="f32" fmla="val 472329"/>
              <a:gd name="f33" fmla="val 477177"/>
              <a:gd name="f34" fmla="*/ f0 1 477520"/>
              <a:gd name="f35" fmla="*/ f1 1 477520"/>
              <a:gd name="f36" fmla="+- f3 0 f2"/>
              <a:gd name="f37" fmla="*/ f36 1 477520"/>
              <a:gd name="f38" fmla="*/ f2 1 f37"/>
              <a:gd name="f39" fmla="*/ f3 1 f37"/>
              <a:gd name="f40" fmla="*/ f38 f34 1"/>
              <a:gd name="f41" fmla="*/ f39 f34 1"/>
              <a:gd name="f42" fmla="*/ f39 f35 1"/>
              <a:gd name="f43" fmla="*/ f38 f35 1"/>
            </a:gdLst>
            <a:ahLst/>
            <a:cxnLst>
              <a:cxn ang="3cd4">
                <a:pos x="hc" y="t"/>
              </a:cxn>
              <a:cxn ang="0">
                <a:pos x="r" y="vc"/>
              </a:cxn>
              <a:cxn ang="cd4">
                <a:pos x="hc" y="b"/>
              </a:cxn>
              <a:cxn ang="cd2">
                <a:pos x="l" y="vc"/>
              </a:cxn>
            </a:cxnLst>
            <a:rect l="f40" t="f43" r="f41" b="f42"/>
            <a:pathLst>
              <a:path w="477520" h="477520">
                <a:moveTo>
                  <a:pt x="f4" y="f2"/>
                </a:moveTo>
                <a:lnTo>
                  <a:pt x="f5" y="f6"/>
                </a:lnTo>
                <a:lnTo>
                  <a:pt x="f7" y="f8"/>
                </a:lnTo>
                <a:lnTo>
                  <a:pt x="f9" y="f10"/>
                </a:lnTo>
                <a:lnTo>
                  <a:pt x="f11" y="f12"/>
                </a:lnTo>
                <a:lnTo>
                  <a:pt x="f13" y="f14"/>
                </a:lnTo>
                <a:lnTo>
                  <a:pt x="f8" y="f15"/>
                </a:lnTo>
                <a:lnTo>
                  <a:pt x="f6" y="f16"/>
                </a:lnTo>
                <a:lnTo>
                  <a:pt x="f2" y="f17"/>
                </a:lnTo>
                <a:lnTo>
                  <a:pt x="f6" y="f18"/>
                </a:lnTo>
                <a:lnTo>
                  <a:pt x="f8" y="f19"/>
                </a:lnTo>
                <a:lnTo>
                  <a:pt x="f13" y="f20"/>
                </a:lnTo>
                <a:lnTo>
                  <a:pt x="f11" y="f21"/>
                </a:lnTo>
                <a:lnTo>
                  <a:pt x="f9" y="f22"/>
                </a:lnTo>
                <a:lnTo>
                  <a:pt x="f7" y="f23"/>
                </a:lnTo>
                <a:lnTo>
                  <a:pt x="f5" y="f24"/>
                </a:lnTo>
                <a:lnTo>
                  <a:pt x="f4" y="f25"/>
                </a:lnTo>
                <a:lnTo>
                  <a:pt x="f26" y="f24"/>
                </a:lnTo>
                <a:lnTo>
                  <a:pt x="f27" y="f23"/>
                </a:lnTo>
                <a:lnTo>
                  <a:pt x="f28" y="f22"/>
                </a:lnTo>
                <a:lnTo>
                  <a:pt x="f29" y="f21"/>
                </a:lnTo>
                <a:lnTo>
                  <a:pt x="f30" y="f20"/>
                </a:lnTo>
                <a:lnTo>
                  <a:pt x="f31" y="f19"/>
                </a:lnTo>
                <a:lnTo>
                  <a:pt x="f32" y="f18"/>
                </a:lnTo>
                <a:lnTo>
                  <a:pt x="f33" y="f17"/>
                </a:lnTo>
                <a:lnTo>
                  <a:pt x="f32" y="f16"/>
                </a:lnTo>
                <a:lnTo>
                  <a:pt x="f31" y="f15"/>
                </a:lnTo>
                <a:lnTo>
                  <a:pt x="f30" y="f14"/>
                </a:lnTo>
                <a:lnTo>
                  <a:pt x="f29" y="f12"/>
                </a:lnTo>
                <a:lnTo>
                  <a:pt x="f28" y="f10"/>
                </a:lnTo>
                <a:lnTo>
                  <a:pt x="f27" y="f8"/>
                </a:lnTo>
                <a:lnTo>
                  <a:pt x="f26" y="f6"/>
                </a:lnTo>
                <a:lnTo>
                  <a:pt x="f4" y="f2"/>
                </a:lnTo>
                <a:close/>
              </a:path>
            </a:pathLst>
          </a:custGeom>
          <a:solidFill>
            <a:srgbClr val="FFCB00"/>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Akzidenz-Grotesk Std Bold" pitchFamily="50"/>
            </a:endParaRPr>
          </a:p>
        </p:txBody>
      </p:sp>
      <p:sp>
        <p:nvSpPr>
          <p:cNvPr id="10" name="object 24">
            <a:extLst>
              <a:ext uri="{FF2B5EF4-FFF2-40B4-BE49-F238E27FC236}">
                <a16:creationId xmlns:a16="http://schemas.microsoft.com/office/drawing/2014/main" id="{26F85516-2B88-467A-A758-7EAD2C07519E}"/>
              </a:ext>
            </a:extLst>
          </p:cNvPr>
          <p:cNvSpPr txBox="1"/>
          <p:nvPr userDrawn="1"/>
        </p:nvSpPr>
        <p:spPr>
          <a:xfrm>
            <a:off x="1096246" y="4940329"/>
            <a:ext cx="222885" cy="391162"/>
          </a:xfrm>
          <a:prstGeom prst="rect">
            <a:avLst/>
          </a:prstGeom>
          <a:noFill/>
          <a:ln cap="flat">
            <a:noFill/>
          </a:ln>
        </p:spPr>
        <p:txBody>
          <a:bodyPr vert="horz" wrap="square" lIns="0" tIns="12701" rIns="0" bIns="0" anchor="t" anchorCtr="0" compatLnSpc="1">
            <a:spAutoFit/>
          </a:bodyPr>
          <a:lstStyle/>
          <a:p>
            <a:pPr marL="12701" marR="0" lvl="0" indent="0" algn="l" defTabSz="914400" rtl="0" fontAlgn="auto" hangingPunct="1">
              <a:lnSpc>
                <a:spcPct val="100000"/>
              </a:lnSpc>
              <a:spcBef>
                <a:spcPts val="100"/>
              </a:spcBef>
              <a:spcAft>
                <a:spcPts val="0"/>
              </a:spcAft>
              <a:buNone/>
              <a:tabLst/>
              <a:defRPr sz="1800" b="0" i="0" u="none" strike="noStrike" kern="0" cap="none" spc="0" baseline="0">
                <a:solidFill>
                  <a:srgbClr val="000000"/>
                </a:solidFill>
                <a:uFillTx/>
              </a:defRPr>
            </a:pPr>
            <a:r>
              <a:rPr lang="fr-FR" sz="2400" b="1" i="0" u="none" strike="noStrike" kern="1200" cap="none" spc="20" baseline="0">
                <a:solidFill>
                  <a:srgbClr val="FFFFFF"/>
                </a:solidFill>
                <a:uFillTx/>
                <a:latin typeface="Akzidenz-Grotesk Std Bold" pitchFamily="50"/>
                <a:cs typeface="Tahoma"/>
              </a:rPr>
              <a:t>1</a:t>
            </a:r>
            <a:endParaRPr lang="fr-FR" sz="2400" b="0" i="0" u="none" strike="noStrike" kern="1200" cap="none" spc="0" baseline="0">
              <a:solidFill>
                <a:srgbClr val="000000"/>
              </a:solidFill>
              <a:uFillTx/>
              <a:latin typeface="Akzidenz-Grotesk Std Bold" pitchFamily="50"/>
              <a:cs typeface="Tahoma"/>
            </a:endParaRPr>
          </a:p>
        </p:txBody>
      </p:sp>
      <p:sp>
        <p:nvSpPr>
          <p:cNvPr id="11" name="object 25">
            <a:extLst>
              <a:ext uri="{FF2B5EF4-FFF2-40B4-BE49-F238E27FC236}">
                <a16:creationId xmlns:a16="http://schemas.microsoft.com/office/drawing/2014/main" id="{8BE4F469-4E44-4562-9E7D-5695C103DC29}"/>
              </a:ext>
            </a:extLst>
          </p:cNvPr>
          <p:cNvSpPr txBox="1"/>
          <p:nvPr userDrawn="1"/>
        </p:nvSpPr>
        <p:spPr>
          <a:xfrm>
            <a:off x="2629816" y="4948092"/>
            <a:ext cx="222885" cy="391162"/>
          </a:xfrm>
          <a:prstGeom prst="rect">
            <a:avLst/>
          </a:prstGeom>
          <a:noFill/>
          <a:ln cap="flat">
            <a:noFill/>
          </a:ln>
        </p:spPr>
        <p:txBody>
          <a:bodyPr vert="horz" wrap="square" lIns="0" tIns="12701" rIns="0" bIns="0" anchor="t" anchorCtr="0" compatLnSpc="1">
            <a:spAutoFit/>
          </a:bodyPr>
          <a:lstStyle/>
          <a:p>
            <a:pPr marL="12701" marR="0" lvl="0" indent="0" algn="l" defTabSz="914400" rtl="0" fontAlgn="auto" hangingPunct="1">
              <a:lnSpc>
                <a:spcPct val="100000"/>
              </a:lnSpc>
              <a:spcBef>
                <a:spcPts val="100"/>
              </a:spcBef>
              <a:spcAft>
                <a:spcPts val="0"/>
              </a:spcAft>
              <a:buNone/>
              <a:tabLst/>
              <a:defRPr sz="1800" b="0" i="0" u="none" strike="noStrike" kern="0" cap="none" spc="0" baseline="0">
                <a:solidFill>
                  <a:srgbClr val="000000"/>
                </a:solidFill>
                <a:uFillTx/>
              </a:defRPr>
            </a:pPr>
            <a:r>
              <a:rPr lang="fr-FR" sz="2400" b="1" i="0" u="none" strike="noStrike" kern="1200" cap="none" spc="20" baseline="0">
                <a:solidFill>
                  <a:srgbClr val="FFFFFF"/>
                </a:solidFill>
                <a:uFillTx/>
                <a:latin typeface="Akzidenz-Grotesk Std Bold" pitchFamily="50"/>
                <a:cs typeface="Tahoma"/>
              </a:rPr>
              <a:t>2</a:t>
            </a:r>
            <a:endParaRPr lang="fr-FR" sz="2400" b="0" i="0" u="none" strike="noStrike" kern="1200" cap="none" spc="0" baseline="0">
              <a:solidFill>
                <a:srgbClr val="000000"/>
              </a:solidFill>
              <a:uFillTx/>
              <a:latin typeface="Akzidenz-Grotesk Std Bold" pitchFamily="50"/>
              <a:cs typeface="Tahoma"/>
            </a:endParaRPr>
          </a:p>
        </p:txBody>
      </p:sp>
      <p:sp>
        <p:nvSpPr>
          <p:cNvPr id="13" name="object 27">
            <a:extLst>
              <a:ext uri="{FF2B5EF4-FFF2-40B4-BE49-F238E27FC236}">
                <a16:creationId xmlns:a16="http://schemas.microsoft.com/office/drawing/2014/main" id="{AA0AACDD-FB8B-49B6-9704-D305DA9E6204}"/>
              </a:ext>
            </a:extLst>
          </p:cNvPr>
          <p:cNvSpPr txBox="1"/>
          <p:nvPr userDrawn="1"/>
        </p:nvSpPr>
        <p:spPr>
          <a:xfrm>
            <a:off x="4127104" y="4940329"/>
            <a:ext cx="222885" cy="391162"/>
          </a:xfrm>
          <a:prstGeom prst="rect">
            <a:avLst/>
          </a:prstGeom>
          <a:noFill/>
          <a:ln cap="flat">
            <a:noFill/>
          </a:ln>
        </p:spPr>
        <p:txBody>
          <a:bodyPr vert="horz" wrap="square" lIns="0" tIns="12701" rIns="0" bIns="0" anchor="t" anchorCtr="0" compatLnSpc="1">
            <a:spAutoFit/>
          </a:bodyPr>
          <a:lstStyle/>
          <a:p>
            <a:pPr marL="12701" marR="0" lvl="0" indent="0" algn="l" defTabSz="914400" rtl="0" fontAlgn="auto" hangingPunct="1">
              <a:lnSpc>
                <a:spcPct val="100000"/>
              </a:lnSpc>
              <a:spcBef>
                <a:spcPts val="100"/>
              </a:spcBef>
              <a:spcAft>
                <a:spcPts val="0"/>
              </a:spcAft>
              <a:buNone/>
              <a:tabLst/>
              <a:defRPr sz="1800" b="0" i="0" u="none" strike="noStrike" kern="0" cap="none" spc="0" baseline="0">
                <a:solidFill>
                  <a:srgbClr val="000000"/>
                </a:solidFill>
                <a:uFillTx/>
              </a:defRPr>
            </a:pPr>
            <a:r>
              <a:rPr lang="fr-FR" sz="2400" b="1" i="0" u="none" strike="noStrike" kern="1200" cap="none" spc="20" baseline="0">
                <a:solidFill>
                  <a:srgbClr val="FFFFFF"/>
                </a:solidFill>
                <a:uFillTx/>
                <a:latin typeface="Akzidenz-Grotesk Std Bold" pitchFamily="50"/>
                <a:cs typeface="Tahoma"/>
              </a:rPr>
              <a:t>3</a:t>
            </a:r>
            <a:endParaRPr lang="fr-FR" sz="2400" b="0" i="0" u="none" strike="noStrike" kern="1200" cap="none" spc="0" baseline="0">
              <a:solidFill>
                <a:srgbClr val="000000"/>
              </a:solidFill>
              <a:uFillTx/>
              <a:latin typeface="Akzidenz-Grotesk Std Bold" pitchFamily="50"/>
              <a:cs typeface="Tahoma"/>
            </a:endParaRPr>
          </a:p>
        </p:txBody>
      </p:sp>
      <p:sp>
        <p:nvSpPr>
          <p:cNvPr id="14" name="object 28">
            <a:extLst>
              <a:ext uri="{FF2B5EF4-FFF2-40B4-BE49-F238E27FC236}">
                <a16:creationId xmlns:a16="http://schemas.microsoft.com/office/drawing/2014/main" id="{9FA4D696-0240-4B2C-B1B6-B6B5B614A327}"/>
              </a:ext>
            </a:extLst>
          </p:cNvPr>
          <p:cNvSpPr txBox="1"/>
          <p:nvPr userDrawn="1"/>
        </p:nvSpPr>
        <p:spPr>
          <a:xfrm>
            <a:off x="5641539" y="4940329"/>
            <a:ext cx="222885" cy="391162"/>
          </a:xfrm>
          <a:prstGeom prst="rect">
            <a:avLst/>
          </a:prstGeom>
          <a:noFill/>
          <a:ln cap="flat">
            <a:noFill/>
          </a:ln>
        </p:spPr>
        <p:txBody>
          <a:bodyPr vert="horz" wrap="square" lIns="0" tIns="12701" rIns="0" bIns="0" anchor="t" anchorCtr="0" compatLnSpc="1">
            <a:spAutoFit/>
          </a:bodyPr>
          <a:lstStyle/>
          <a:p>
            <a:pPr marL="12701" marR="0" lvl="0" indent="0" algn="l" defTabSz="914400" rtl="0" fontAlgn="auto" hangingPunct="1">
              <a:lnSpc>
                <a:spcPct val="100000"/>
              </a:lnSpc>
              <a:spcBef>
                <a:spcPts val="100"/>
              </a:spcBef>
              <a:spcAft>
                <a:spcPts val="0"/>
              </a:spcAft>
              <a:buNone/>
              <a:tabLst/>
              <a:defRPr sz="1800" b="0" i="0" u="none" strike="noStrike" kern="0" cap="none" spc="0" baseline="0">
                <a:solidFill>
                  <a:srgbClr val="000000"/>
                </a:solidFill>
                <a:uFillTx/>
              </a:defRPr>
            </a:pPr>
            <a:r>
              <a:rPr lang="fr-FR" sz="2400" b="1" i="0" u="none" strike="noStrike" kern="1200" cap="none" spc="20" baseline="0">
                <a:solidFill>
                  <a:srgbClr val="FFFFFF"/>
                </a:solidFill>
                <a:uFillTx/>
                <a:latin typeface="Akzidenz-Grotesk Std Bold" pitchFamily="50"/>
                <a:cs typeface="Tahoma"/>
              </a:rPr>
              <a:t>4</a:t>
            </a:r>
            <a:endParaRPr lang="fr-FR" sz="2400" b="0" i="0" u="none" strike="noStrike" kern="1200" cap="none" spc="0" baseline="0">
              <a:solidFill>
                <a:srgbClr val="000000"/>
              </a:solidFill>
              <a:uFillTx/>
              <a:latin typeface="Akzidenz-Grotesk Std Bold" pitchFamily="50"/>
              <a:cs typeface="Tahoma"/>
            </a:endParaRPr>
          </a:p>
        </p:txBody>
      </p:sp>
      <p:sp>
        <p:nvSpPr>
          <p:cNvPr id="15" name="object 31">
            <a:extLst>
              <a:ext uri="{FF2B5EF4-FFF2-40B4-BE49-F238E27FC236}">
                <a16:creationId xmlns:a16="http://schemas.microsoft.com/office/drawing/2014/main" id="{5EA89E76-029D-461D-9441-D5ABC3107326}"/>
              </a:ext>
            </a:extLst>
          </p:cNvPr>
          <p:cNvSpPr txBox="1"/>
          <p:nvPr userDrawn="1"/>
        </p:nvSpPr>
        <p:spPr>
          <a:xfrm>
            <a:off x="8668393" y="4940329"/>
            <a:ext cx="222885" cy="391162"/>
          </a:xfrm>
          <a:prstGeom prst="rect">
            <a:avLst/>
          </a:prstGeom>
          <a:noFill/>
          <a:ln cap="flat">
            <a:noFill/>
          </a:ln>
        </p:spPr>
        <p:txBody>
          <a:bodyPr vert="horz" wrap="square" lIns="0" tIns="12701" rIns="0" bIns="0" anchor="t" anchorCtr="0" compatLnSpc="1">
            <a:spAutoFit/>
          </a:bodyPr>
          <a:lstStyle/>
          <a:p>
            <a:pPr marL="12701" marR="0" lvl="0" indent="0" algn="l" defTabSz="914400" rtl="0" fontAlgn="auto" hangingPunct="1">
              <a:lnSpc>
                <a:spcPct val="100000"/>
              </a:lnSpc>
              <a:spcBef>
                <a:spcPts val="100"/>
              </a:spcBef>
              <a:spcAft>
                <a:spcPts val="0"/>
              </a:spcAft>
              <a:buNone/>
              <a:tabLst/>
              <a:defRPr sz="1800" b="0" i="0" u="none" strike="noStrike" kern="0" cap="none" spc="0" baseline="0">
                <a:solidFill>
                  <a:srgbClr val="000000"/>
                </a:solidFill>
                <a:uFillTx/>
              </a:defRPr>
            </a:pPr>
            <a:r>
              <a:rPr lang="fr-FR" sz="2400" b="1" i="0" u="none" strike="noStrike" kern="1200" cap="none" spc="20" baseline="0">
                <a:solidFill>
                  <a:srgbClr val="FFFFFF"/>
                </a:solidFill>
                <a:uFillTx/>
                <a:latin typeface="Akzidenz-Grotesk Std Bold" pitchFamily="50"/>
                <a:cs typeface="Tahoma"/>
              </a:rPr>
              <a:t>6</a:t>
            </a:r>
            <a:endParaRPr lang="fr-FR" sz="2400" b="0" i="0" u="none" strike="noStrike" kern="1200" cap="none" spc="0" baseline="0">
              <a:solidFill>
                <a:srgbClr val="000000"/>
              </a:solidFill>
              <a:uFillTx/>
              <a:latin typeface="Akzidenz-Grotesk Std Bold" pitchFamily="50"/>
              <a:cs typeface="Tahoma"/>
            </a:endParaRPr>
          </a:p>
        </p:txBody>
      </p:sp>
      <p:sp>
        <p:nvSpPr>
          <p:cNvPr id="18" name="Espace réservé du texte 5">
            <a:extLst>
              <a:ext uri="{FF2B5EF4-FFF2-40B4-BE49-F238E27FC236}">
                <a16:creationId xmlns:a16="http://schemas.microsoft.com/office/drawing/2014/main" id="{DD8CE803-03C9-4187-8011-6003C264AA89}"/>
              </a:ext>
            </a:extLst>
          </p:cNvPr>
          <p:cNvSpPr>
            <a:spLocks noGrp="1"/>
          </p:cNvSpPr>
          <p:nvPr>
            <p:ph type="body" sz="quarter" idx="17" hasCustomPrompt="1"/>
          </p:nvPr>
        </p:nvSpPr>
        <p:spPr>
          <a:xfrm rot="18900000">
            <a:off x="865533" y="3279761"/>
            <a:ext cx="3361132" cy="465980"/>
          </a:xfrm>
          <a:prstGeom prst="rect">
            <a:avLst/>
          </a:prstGeom>
        </p:spPr>
        <p:txBody>
          <a:bodyPr/>
          <a:lstStyle>
            <a:lvl1pPr marL="0" indent="0">
              <a:buNone/>
              <a:defRPr lang="fr-FR" sz="1800" b="0" i="0" u="none" strike="noStrike" kern="1200" cap="none" spc="0" baseline="0" dirty="0" smtClean="0">
                <a:solidFill>
                  <a:schemeClr val="tx1"/>
                </a:solidFill>
                <a:uFillTx/>
                <a:latin typeface="Akzidenz-Grotesk Std Bold" panose="02000803050000020004" pitchFamily="50" charset="0"/>
                <a:ea typeface="+mj-ea"/>
                <a:cs typeface="+mj-cs"/>
              </a:defRPr>
            </a:lvl1pPr>
          </a:lstStyle>
          <a:p>
            <a:pPr lvl="0"/>
            <a:r>
              <a:rPr lang="fr-FR"/>
              <a:t>Texte</a:t>
            </a:r>
          </a:p>
        </p:txBody>
      </p:sp>
      <p:sp>
        <p:nvSpPr>
          <p:cNvPr id="19" name="Espace réservé du texte 5">
            <a:extLst>
              <a:ext uri="{FF2B5EF4-FFF2-40B4-BE49-F238E27FC236}">
                <a16:creationId xmlns:a16="http://schemas.microsoft.com/office/drawing/2014/main" id="{283A000E-BCEA-4003-A82F-D6949EACB7D5}"/>
              </a:ext>
            </a:extLst>
          </p:cNvPr>
          <p:cNvSpPr>
            <a:spLocks noGrp="1"/>
          </p:cNvSpPr>
          <p:nvPr>
            <p:ph type="body" sz="quarter" idx="18" hasCustomPrompt="1"/>
          </p:nvPr>
        </p:nvSpPr>
        <p:spPr>
          <a:xfrm rot="18900000">
            <a:off x="8340916" y="3279761"/>
            <a:ext cx="3361132" cy="465980"/>
          </a:xfrm>
          <a:prstGeom prst="rect">
            <a:avLst/>
          </a:prstGeom>
        </p:spPr>
        <p:txBody>
          <a:bodyPr/>
          <a:lstStyle>
            <a:lvl1pPr marL="0" indent="0">
              <a:buNone/>
              <a:defRPr lang="fr-FR" sz="1800" b="0" i="0" u="none" strike="noStrike" kern="1200" cap="none" spc="0" baseline="0" dirty="0" smtClean="0">
                <a:solidFill>
                  <a:schemeClr val="tx1"/>
                </a:solidFill>
                <a:uFillTx/>
                <a:latin typeface="Akzidenz-Grotesk Std Bold" panose="02000803050000020004" pitchFamily="50" charset="0"/>
                <a:ea typeface="+mj-ea"/>
                <a:cs typeface="+mj-cs"/>
              </a:defRPr>
            </a:lvl1pPr>
          </a:lstStyle>
          <a:p>
            <a:pPr lvl="0"/>
            <a:r>
              <a:rPr lang="fr-FR"/>
              <a:t>Texte</a:t>
            </a:r>
          </a:p>
        </p:txBody>
      </p:sp>
      <p:sp>
        <p:nvSpPr>
          <p:cNvPr id="20" name="Espace réservé du texte 5">
            <a:extLst>
              <a:ext uri="{FF2B5EF4-FFF2-40B4-BE49-F238E27FC236}">
                <a16:creationId xmlns:a16="http://schemas.microsoft.com/office/drawing/2014/main" id="{2727B3D7-2002-478C-9321-9F8AF5734FDC}"/>
              </a:ext>
            </a:extLst>
          </p:cNvPr>
          <p:cNvSpPr>
            <a:spLocks noGrp="1"/>
          </p:cNvSpPr>
          <p:nvPr>
            <p:ph type="body" sz="quarter" idx="19" hasCustomPrompt="1"/>
          </p:nvPr>
        </p:nvSpPr>
        <p:spPr>
          <a:xfrm rot="18900000">
            <a:off x="2360610" y="3279761"/>
            <a:ext cx="3361132" cy="465980"/>
          </a:xfrm>
          <a:prstGeom prst="rect">
            <a:avLst/>
          </a:prstGeom>
        </p:spPr>
        <p:txBody>
          <a:bodyPr/>
          <a:lstStyle>
            <a:lvl1pPr marL="0" indent="0">
              <a:buNone/>
              <a:defRPr lang="fr-FR" sz="1800" b="0" i="0" u="none" strike="noStrike" kern="1200" cap="none" spc="0" baseline="0" dirty="0" smtClean="0">
                <a:solidFill>
                  <a:schemeClr val="tx1"/>
                </a:solidFill>
                <a:uFillTx/>
                <a:latin typeface="Akzidenz-Grotesk Std Bold" panose="02000803050000020004" pitchFamily="50" charset="0"/>
                <a:ea typeface="+mj-ea"/>
                <a:cs typeface="+mj-cs"/>
              </a:defRPr>
            </a:lvl1pPr>
          </a:lstStyle>
          <a:p>
            <a:pPr lvl="0"/>
            <a:r>
              <a:rPr lang="fr-FR"/>
              <a:t>Texte</a:t>
            </a:r>
          </a:p>
        </p:txBody>
      </p:sp>
      <p:sp>
        <p:nvSpPr>
          <p:cNvPr id="21" name="Espace réservé du texte 5">
            <a:extLst>
              <a:ext uri="{FF2B5EF4-FFF2-40B4-BE49-F238E27FC236}">
                <a16:creationId xmlns:a16="http://schemas.microsoft.com/office/drawing/2014/main" id="{43104FE6-07C3-4939-8CCC-55367121A24E}"/>
              </a:ext>
            </a:extLst>
          </p:cNvPr>
          <p:cNvSpPr>
            <a:spLocks noGrp="1"/>
          </p:cNvSpPr>
          <p:nvPr>
            <p:ph type="body" sz="quarter" idx="20" hasCustomPrompt="1"/>
          </p:nvPr>
        </p:nvSpPr>
        <p:spPr>
          <a:xfrm rot="18900000">
            <a:off x="3855687" y="3279761"/>
            <a:ext cx="3361132" cy="465980"/>
          </a:xfrm>
          <a:prstGeom prst="rect">
            <a:avLst/>
          </a:prstGeom>
        </p:spPr>
        <p:txBody>
          <a:bodyPr/>
          <a:lstStyle>
            <a:lvl1pPr marL="0" indent="0">
              <a:buNone/>
              <a:defRPr lang="fr-FR" sz="1800" b="0" i="0" u="none" strike="noStrike" kern="1200" cap="none" spc="0" baseline="0" dirty="0" smtClean="0">
                <a:solidFill>
                  <a:schemeClr val="tx1"/>
                </a:solidFill>
                <a:uFillTx/>
                <a:latin typeface="Akzidenz-Grotesk Std Bold" panose="02000803050000020004" pitchFamily="50" charset="0"/>
                <a:ea typeface="+mj-ea"/>
                <a:cs typeface="+mj-cs"/>
              </a:defRPr>
            </a:lvl1pPr>
          </a:lstStyle>
          <a:p>
            <a:pPr lvl="0"/>
            <a:r>
              <a:rPr lang="fr-FR"/>
              <a:t>Texte</a:t>
            </a:r>
          </a:p>
        </p:txBody>
      </p:sp>
      <p:sp>
        <p:nvSpPr>
          <p:cNvPr id="22" name="Espace réservé du texte 5">
            <a:extLst>
              <a:ext uri="{FF2B5EF4-FFF2-40B4-BE49-F238E27FC236}">
                <a16:creationId xmlns:a16="http://schemas.microsoft.com/office/drawing/2014/main" id="{FF66BEB4-0A8E-4B97-ABAB-95E07861B237}"/>
              </a:ext>
            </a:extLst>
          </p:cNvPr>
          <p:cNvSpPr>
            <a:spLocks noGrp="1"/>
          </p:cNvSpPr>
          <p:nvPr>
            <p:ph type="body" sz="quarter" idx="21" hasCustomPrompt="1"/>
          </p:nvPr>
        </p:nvSpPr>
        <p:spPr>
          <a:xfrm rot="18900000">
            <a:off x="5350764" y="3279761"/>
            <a:ext cx="3361132" cy="465980"/>
          </a:xfrm>
          <a:prstGeom prst="rect">
            <a:avLst/>
          </a:prstGeom>
        </p:spPr>
        <p:txBody>
          <a:bodyPr/>
          <a:lstStyle>
            <a:lvl1pPr marL="0" indent="0">
              <a:buNone/>
              <a:defRPr lang="fr-FR" sz="1800" b="0" i="0" u="none" strike="noStrike" kern="1200" cap="none" spc="0" baseline="0" dirty="0" smtClean="0">
                <a:solidFill>
                  <a:schemeClr val="tx1"/>
                </a:solidFill>
                <a:uFillTx/>
                <a:latin typeface="Akzidenz-Grotesk Std Bold" panose="02000803050000020004" pitchFamily="50" charset="0"/>
                <a:ea typeface="+mj-ea"/>
                <a:cs typeface="+mj-cs"/>
              </a:defRPr>
            </a:lvl1pPr>
          </a:lstStyle>
          <a:p>
            <a:pPr lvl="0"/>
            <a:r>
              <a:rPr lang="fr-FR"/>
              <a:t>Texte</a:t>
            </a:r>
          </a:p>
        </p:txBody>
      </p:sp>
      <p:sp>
        <p:nvSpPr>
          <p:cNvPr id="23" name="Espace réservé du texte 5">
            <a:extLst>
              <a:ext uri="{FF2B5EF4-FFF2-40B4-BE49-F238E27FC236}">
                <a16:creationId xmlns:a16="http://schemas.microsoft.com/office/drawing/2014/main" id="{0892B40F-CAB3-4533-9974-B9A5D7865BDD}"/>
              </a:ext>
            </a:extLst>
          </p:cNvPr>
          <p:cNvSpPr>
            <a:spLocks noGrp="1"/>
          </p:cNvSpPr>
          <p:nvPr>
            <p:ph type="body" sz="quarter" idx="22" hasCustomPrompt="1"/>
          </p:nvPr>
        </p:nvSpPr>
        <p:spPr>
          <a:xfrm rot="18900000">
            <a:off x="6845841" y="3279761"/>
            <a:ext cx="3361132" cy="465980"/>
          </a:xfrm>
          <a:prstGeom prst="rect">
            <a:avLst/>
          </a:prstGeom>
        </p:spPr>
        <p:txBody>
          <a:bodyPr/>
          <a:lstStyle>
            <a:lvl1pPr marL="0" indent="0">
              <a:buNone/>
              <a:defRPr lang="fr-FR" sz="1800" b="0" i="0" u="none" strike="noStrike" kern="1200" cap="none" spc="0" baseline="0" dirty="0" smtClean="0">
                <a:solidFill>
                  <a:schemeClr val="tx1"/>
                </a:solidFill>
                <a:uFillTx/>
                <a:latin typeface="Akzidenz-Grotesk Std Bold" panose="02000803050000020004" pitchFamily="50" charset="0"/>
                <a:ea typeface="+mj-ea"/>
                <a:cs typeface="+mj-cs"/>
              </a:defRPr>
            </a:lvl1pPr>
          </a:lstStyle>
          <a:p>
            <a:pPr lvl="0"/>
            <a:r>
              <a:rPr lang="fr-FR"/>
              <a:t>Texte</a:t>
            </a:r>
          </a:p>
        </p:txBody>
      </p:sp>
      <p:sp>
        <p:nvSpPr>
          <p:cNvPr id="24" name="object 28">
            <a:extLst>
              <a:ext uri="{FF2B5EF4-FFF2-40B4-BE49-F238E27FC236}">
                <a16:creationId xmlns:a16="http://schemas.microsoft.com/office/drawing/2014/main" id="{CEC3A1A8-D96F-4981-85A6-247DC71A9917}"/>
              </a:ext>
            </a:extLst>
          </p:cNvPr>
          <p:cNvSpPr txBox="1"/>
          <p:nvPr userDrawn="1"/>
        </p:nvSpPr>
        <p:spPr>
          <a:xfrm>
            <a:off x="7168674" y="4923238"/>
            <a:ext cx="222885" cy="391162"/>
          </a:xfrm>
          <a:prstGeom prst="rect">
            <a:avLst/>
          </a:prstGeom>
          <a:noFill/>
          <a:ln cap="flat">
            <a:noFill/>
          </a:ln>
        </p:spPr>
        <p:txBody>
          <a:bodyPr vert="horz" wrap="square" lIns="0" tIns="12701" rIns="0" bIns="0" anchor="t" anchorCtr="0" compatLnSpc="1">
            <a:spAutoFit/>
          </a:bodyPr>
          <a:lstStyle/>
          <a:p>
            <a:pPr marL="12701" marR="0" lvl="0" indent="0" algn="l" defTabSz="914400" rtl="0" fontAlgn="auto" hangingPunct="1">
              <a:lnSpc>
                <a:spcPct val="100000"/>
              </a:lnSpc>
              <a:spcBef>
                <a:spcPts val="100"/>
              </a:spcBef>
              <a:spcAft>
                <a:spcPts val="0"/>
              </a:spcAft>
              <a:buNone/>
              <a:tabLst/>
              <a:defRPr sz="1800" b="0" i="0" u="none" strike="noStrike" kern="0" cap="none" spc="0" baseline="0">
                <a:solidFill>
                  <a:srgbClr val="000000"/>
                </a:solidFill>
                <a:uFillTx/>
              </a:defRPr>
            </a:pPr>
            <a:r>
              <a:rPr lang="fr-FR" sz="2400" b="1" i="0" u="none" strike="noStrike" kern="1200" cap="none" spc="20" baseline="0">
                <a:solidFill>
                  <a:srgbClr val="FFFFFF"/>
                </a:solidFill>
                <a:uFillTx/>
                <a:latin typeface="Akzidenz-Grotesk Std Bold" pitchFamily="50"/>
                <a:cs typeface="Tahoma"/>
              </a:rPr>
              <a:t>5</a:t>
            </a:r>
            <a:endParaRPr lang="fr-FR" sz="2400" b="0" i="0" u="none" strike="noStrike" kern="1200" cap="none" spc="0" baseline="0">
              <a:solidFill>
                <a:srgbClr val="000000"/>
              </a:solidFill>
              <a:uFillTx/>
              <a:latin typeface="Akzidenz-Grotesk Std Bold" pitchFamily="50"/>
              <a:cs typeface="Tahoma"/>
            </a:endParaRPr>
          </a:p>
        </p:txBody>
      </p:sp>
      <p:sp>
        <p:nvSpPr>
          <p:cNvPr id="27" name="Espace réservé du numéro de diapositive 5">
            <a:extLst>
              <a:ext uri="{FF2B5EF4-FFF2-40B4-BE49-F238E27FC236}">
                <a16:creationId xmlns:a16="http://schemas.microsoft.com/office/drawing/2014/main" id="{4CFD99C1-4F5D-47FE-9D13-FCD5865577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800">
                <a:solidFill>
                  <a:srgbClr val="0E9CB6"/>
                </a:solidFill>
                <a:latin typeface="Akzidenz-Grotesk Std Super" panose="02000503050000020004" pitchFamily="50" charset="0"/>
              </a:defRPr>
            </a:lvl1pPr>
          </a:lstStyle>
          <a:p>
            <a:fld id="{AF1037F1-C8B7-4225-AAA7-D149CC20D292}" type="slidenum">
              <a:rPr lang="fr-FR" smtClean="0"/>
              <a:pPr/>
              <a:t>‹N°›</a:t>
            </a:fld>
            <a:endParaRPr lang="fr-FR"/>
          </a:p>
        </p:txBody>
      </p:sp>
      <p:pic>
        <p:nvPicPr>
          <p:cNvPr id="28" name="Image 27">
            <a:extLst>
              <a:ext uri="{FF2B5EF4-FFF2-40B4-BE49-F238E27FC236}">
                <a16:creationId xmlns:a16="http://schemas.microsoft.com/office/drawing/2014/main" id="{DF644310-224D-4C97-862D-85629BCB3CF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419" y="5954712"/>
            <a:ext cx="1168399" cy="1168399"/>
          </a:xfrm>
          <a:prstGeom prst="rect">
            <a:avLst/>
          </a:prstGeom>
        </p:spPr>
      </p:pic>
      <p:sp>
        <p:nvSpPr>
          <p:cNvPr id="29" name="object 4">
            <a:extLst>
              <a:ext uri="{FF2B5EF4-FFF2-40B4-BE49-F238E27FC236}">
                <a16:creationId xmlns:a16="http://schemas.microsoft.com/office/drawing/2014/main" id="{3129BFAB-A9DF-4AF6-98C9-1BEAE098482F}"/>
              </a:ext>
            </a:extLst>
          </p:cNvPr>
          <p:cNvSpPr/>
          <p:nvPr userDrawn="1"/>
        </p:nvSpPr>
        <p:spPr>
          <a:xfrm>
            <a:off x="1099117" y="1027439"/>
            <a:ext cx="10052054" cy="0"/>
          </a:xfrm>
          <a:custGeom>
            <a:avLst/>
            <a:gdLst>
              <a:gd name="f0" fmla="val w"/>
              <a:gd name="f1" fmla="val h"/>
              <a:gd name="f2" fmla="val ss"/>
              <a:gd name="f3" fmla="val 0"/>
              <a:gd name="f4" fmla="val 10052050"/>
              <a:gd name="f5" fmla="val 10051491"/>
              <a:gd name="f6" fmla="abs f0"/>
              <a:gd name="f7" fmla="abs f1"/>
              <a:gd name="f8" fmla="abs f2"/>
              <a:gd name="f9" fmla="*/ f0 1 10052050"/>
              <a:gd name="f10" fmla="+- f3 0 f3"/>
              <a:gd name="f11" fmla="+- f4 0 f3"/>
              <a:gd name="f12" fmla="?: f6 f0 1"/>
              <a:gd name="f13" fmla="?: f7 f1 1"/>
              <a:gd name="f14" fmla="?: f8 f2 1"/>
              <a:gd name="f15" fmla="*/ f11 1 10052050"/>
              <a:gd name="f16" fmla="*/ f10 1 0"/>
              <a:gd name="f17" fmla="*/ f12 1 10052050"/>
              <a:gd name="f18" fmla="*/ f13 1 21600"/>
              <a:gd name="f19" fmla="*/ 21600 f13 1"/>
              <a:gd name="f20" fmla="*/ 0 1 f15"/>
              <a:gd name="f21" fmla="*/ 10052050 1 f15"/>
              <a:gd name="f22" fmla="*/ 0 1 f16"/>
              <a:gd name="f23" fmla="*/ 1 1 f16"/>
              <a:gd name="f24" fmla="min f18 f17"/>
              <a:gd name="f25" fmla="*/ f19 1 f14"/>
              <a:gd name="f26" fmla="*/ f20 f9 1"/>
              <a:gd name="f27" fmla="*/ f21 f9 1"/>
              <a:gd name="f28" fmla="val f25"/>
              <a:gd name="f29" fmla="*/ f3 f24 1"/>
              <a:gd name="f30" fmla="+- f28 0 f3"/>
              <a:gd name="f31" fmla="*/ f30 1 0"/>
              <a:gd name="f32" fmla="*/ f23 f31 1"/>
              <a:gd name="f33" fmla="*/ f22 f31 1"/>
              <a:gd name="f34" fmla="*/ f33 f24 1"/>
              <a:gd name="f35" fmla="*/ f32 f24 1"/>
            </a:gdLst>
            <a:ahLst/>
            <a:cxnLst>
              <a:cxn ang="3cd4">
                <a:pos x="hc" y="t"/>
              </a:cxn>
              <a:cxn ang="0">
                <a:pos x="r" y="vc"/>
              </a:cxn>
              <a:cxn ang="cd4">
                <a:pos x="hc" y="b"/>
              </a:cxn>
              <a:cxn ang="cd2">
                <a:pos x="l" y="vc"/>
              </a:cxn>
            </a:cxnLst>
            <a:rect l="f26" t="f34" r="f27" b="f35"/>
            <a:pathLst>
              <a:path w="10052050">
                <a:moveTo>
                  <a:pt x="f3" y="f29"/>
                </a:moveTo>
                <a:lnTo>
                  <a:pt x="f5" y="f29"/>
                </a:lnTo>
              </a:path>
            </a:pathLst>
          </a:custGeom>
          <a:noFill/>
          <a:ln w="28575" cap="flat">
            <a:solidFill>
              <a:srgbClr val="0E9CB6"/>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Akzidenz-Grotesk Std Bold" pitchFamily="50"/>
            </a:endParaRPr>
          </a:p>
        </p:txBody>
      </p:sp>
      <p:sp>
        <p:nvSpPr>
          <p:cNvPr id="30" name="Espace réservé du texte 5">
            <a:extLst>
              <a:ext uri="{FF2B5EF4-FFF2-40B4-BE49-F238E27FC236}">
                <a16:creationId xmlns:a16="http://schemas.microsoft.com/office/drawing/2014/main" id="{B9EEC6BC-891D-4AE2-96F2-CF42917EE418}"/>
              </a:ext>
            </a:extLst>
          </p:cNvPr>
          <p:cNvSpPr>
            <a:spLocks noGrp="1"/>
          </p:cNvSpPr>
          <p:nvPr>
            <p:ph type="body" sz="quarter" idx="15" hasCustomPrompt="1"/>
          </p:nvPr>
        </p:nvSpPr>
        <p:spPr>
          <a:xfrm>
            <a:off x="1023841" y="394733"/>
            <a:ext cx="10127330" cy="701206"/>
          </a:xfrm>
          <a:prstGeom prst="rect">
            <a:avLst/>
          </a:prstGeom>
        </p:spPr>
        <p:txBody>
          <a:bodyPr/>
          <a:lstStyle>
            <a:lvl1pPr marL="0" indent="0">
              <a:buNone/>
              <a:defRPr lang="fr-FR" sz="3600" b="0" i="0" u="none" strike="noStrike" kern="1200" cap="none" spc="0" baseline="0" dirty="0" smtClean="0">
                <a:solidFill>
                  <a:srgbClr val="0E9CB6"/>
                </a:solidFill>
                <a:uFillTx/>
                <a:latin typeface="Akzidenz-Grotesk Std Bold" panose="02000803050000020004" pitchFamily="50" charset="0"/>
                <a:ea typeface="+mj-ea"/>
                <a:cs typeface="+mj-cs"/>
              </a:defRPr>
            </a:lvl1pPr>
          </a:lstStyle>
          <a:p>
            <a:pPr lvl="0"/>
            <a:r>
              <a:rPr lang="fr-FR"/>
              <a:t>Titre</a:t>
            </a:r>
          </a:p>
        </p:txBody>
      </p:sp>
      <p:sp>
        <p:nvSpPr>
          <p:cNvPr id="31" name="Espace réservé du texte 5">
            <a:extLst>
              <a:ext uri="{FF2B5EF4-FFF2-40B4-BE49-F238E27FC236}">
                <a16:creationId xmlns:a16="http://schemas.microsoft.com/office/drawing/2014/main" id="{09540E04-985E-41D4-984A-DC67A0E0CE81}"/>
              </a:ext>
            </a:extLst>
          </p:cNvPr>
          <p:cNvSpPr>
            <a:spLocks noGrp="1"/>
          </p:cNvSpPr>
          <p:nvPr>
            <p:ph type="body" sz="quarter" idx="16" hasCustomPrompt="1"/>
          </p:nvPr>
        </p:nvSpPr>
        <p:spPr>
          <a:xfrm>
            <a:off x="1016469" y="1121190"/>
            <a:ext cx="10136850" cy="319812"/>
          </a:xfrm>
          <a:prstGeom prst="rect">
            <a:avLst/>
          </a:prstGeom>
        </p:spPr>
        <p:txBody>
          <a:bodyPr/>
          <a:lstStyle>
            <a:lvl1pPr marL="0" indent="0">
              <a:buNone/>
              <a:defRPr lang="fr-FR" sz="1200" b="0" i="0" u="none" strike="noStrike" kern="1200" cap="none" spc="0" baseline="0" dirty="0" smtClean="0">
                <a:solidFill>
                  <a:schemeClr val="bg1">
                    <a:lumMod val="65000"/>
                  </a:schemeClr>
                </a:solidFill>
                <a:uFillTx/>
                <a:latin typeface="Akzidenz-Grotesk Std Regular" panose="02000503030000020003" pitchFamily="50" charset="0"/>
                <a:ea typeface="+mj-ea"/>
                <a:cs typeface="+mj-cs"/>
              </a:defRPr>
            </a:lvl1pPr>
          </a:lstStyle>
          <a:p>
            <a:pPr lvl="0"/>
            <a:r>
              <a:rPr lang="fr-FR"/>
              <a:t>Détails</a:t>
            </a:r>
          </a:p>
        </p:txBody>
      </p:sp>
      <p:sp>
        <p:nvSpPr>
          <p:cNvPr id="32" name="ZoneTexte 31">
            <a:extLst>
              <a:ext uri="{FF2B5EF4-FFF2-40B4-BE49-F238E27FC236}">
                <a16:creationId xmlns:a16="http://schemas.microsoft.com/office/drawing/2014/main" id="{DD246A66-047D-47FE-9E17-5964184A696A}"/>
              </a:ext>
            </a:extLst>
          </p:cNvPr>
          <p:cNvSpPr txBox="1"/>
          <p:nvPr userDrawn="1"/>
        </p:nvSpPr>
        <p:spPr>
          <a:xfrm>
            <a:off x="1142393" y="6575100"/>
            <a:ext cx="2066926" cy="261610"/>
          </a:xfrm>
          <a:prstGeom prst="rect">
            <a:avLst/>
          </a:prstGeom>
          <a:noFill/>
        </p:spPr>
        <p:txBody>
          <a:bodyPr wrap="square" rtlCol="0">
            <a:spAutoFit/>
          </a:bodyPr>
          <a:lstStyle/>
          <a:p>
            <a:r>
              <a:rPr lang="fr-FR" sz="1100" u="none">
                <a:solidFill>
                  <a:schemeClr val="tx1"/>
                </a:solidFill>
                <a:latin typeface="Akzidenz-Grotesk Std Light" panose="02000506040000020003" pitchFamily="50" charset="0"/>
              </a:rPr>
              <a:t>Confidentiel Propriété Meritis</a:t>
            </a:r>
          </a:p>
        </p:txBody>
      </p:sp>
    </p:spTree>
    <p:custDataLst>
      <p:tags r:id="rId1"/>
    </p:custDataLst>
    <p:extLst>
      <p:ext uri="{BB962C8B-B14F-4D97-AF65-F5344CB8AC3E}">
        <p14:creationId xmlns:p14="http://schemas.microsoft.com/office/powerpoint/2010/main" val="991480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 Points Titre Bas">
    <p:spTree>
      <p:nvGrpSpPr>
        <p:cNvPr id="1" name=""/>
        <p:cNvGrpSpPr/>
        <p:nvPr/>
      </p:nvGrpSpPr>
      <p:grpSpPr>
        <a:xfrm>
          <a:off x="0" y="0"/>
          <a:ext cx="0" cy="0"/>
          <a:chOff x="0" y="0"/>
          <a:chExt cx="0" cy="0"/>
        </a:xfrm>
      </p:grpSpPr>
      <p:sp>
        <p:nvSpPr>
          <p:cNvPr id="25" name="object 5">
            <a:extLst>
              <a:ext uri="{FF2B5EF4-FFF2-40B4-BE49-F238E27FC236}">
                <a16:creationId xmlns:a16="http://schemas.microsoft.com/office/drawing/2014/main" id="{397B0A2D-7329-44AF-9974-8DB1A10926AE}"/>
              </a:ext>
            </a:extLst>
          </p:cNvPr>
          <p:cNvSpPr/>
          <p:nvPr userDrawn="1"/>
        </p:nvSpPr>
        <p:spPr>
          <a:xfrm>
            <a:off x="1099117" y="5076998"/>
            <a:ext cx="10052054" cy="0"/>
          </a:xfrm>
          <a:custGeom>
            <a:avLst/>
            <a:gdLst>
              <a:gd name="f0" fmla="val w"/>
              <a:gd name="f1" fmla="val h"/>
              <a:gd name="f2" fmla="val ss"/>
              <a:gd name="f3" fmla="val 0"/>
              <a:gd name="f4" fmla="val 10052050"/>
              <a:gd name="f5" fmla="val 10051491"/>
              <a:gd name="f6" fmla="abs f0"/>
              <a:gd name="f7" fmla="abs f1"/>
              <a:gd name="f8" fmla="abs f2"/>
              <a:gd name="f9" fmla="*/ f0 1 10052050"/>
              <a:gd name="f10" fmla="+- f3 0 f3"/>
              <a:gd name="f11" fmla="+- f4 0 f3"/>
              <a:gd name="f12" fmla="?: f6 f0 1"/>
              <a:gd name="f13" fmla="?: f7 f1 1"/>
              <a:gd name="f14" fmla="?: f8 f2 1"/>
              <a:gd name="f15" fmla="*/ f11 1 10052050"/>
              <a:gd name="f16" fmla="*/ f10 1 0"/>
              <a:gd name="f17" fmla="*/ f12 1 10052050"/>
              <a:gd name="f18" fmla="*/ f13 1 21600"/>
              <a:gd name="f19" fmla="*/ 21600 f13 1"/>
              <a:gd name="f20" fmla="*/ 0 1 f15"/>
              <a:gd name="f21" fmla="*/ 10052050 1 f15"/>
              <a:gd name="f22" fmla="*/ 0 1 f16"/>
              <a:gd name="f23" fmla="*/ 1 1 f16"/>
              <a:gd name="f24" fmla="min f18 f17"/>
              <a:gd name="f25" fmla="*/ f19 1 f14"/>
              <a:gd name="f26" fmla="*/ f20 f9 1"/>
              <a:gd name="f27" fmla="*/ f21 f9 1"/>
              <a:gd name="f28" fmla="val f25"/>
              <a:gd name="f29" fmla="*/ f3 f24 1"/>
              <a:gd name="f30" fmla="+- f28 0 f3"/>
              <a:gd name="f31" fmla="*/ f30 1 0"/>
              <a:gd name="f32" fmla="*/ f23 f31 1"/>
              <a:gd name="f33" fmla="*/ f22 f31 1"/>
              <a:gd name="f34" fmla="*/ f33 f24 1"/>
              <a:gd name="f35" fmla="*/ f32 f24 1"/>
            </a:gdLst>
            <a:ahLst/>
            <a:cxnLst>
              <a:cxn ang="3cd4">
                <a:pos x="hc" y="t"/>
              </a:cxn>
              <a:cxn ang="0">
                <a:pos x="r" y="vc"/>
              </a:cxn>
              <a:cxn ang="cd4">
                <a:pos x="hc" y="b"/>
              </a:cxn>
              <a:cxn ang="cd2">
                <a:pos x="l" y="vc"/>
              </a:cxn>
            </a:cxnLst>
            <a:rect l="f26" t="f34" r="f27" b="f35"/>
            <a:pathLst>
              <a:path w="10052050">
                <a:moveTo>
                  <a:pt x="f3" y="f29"/>
                </a:moveTo>
                <a:lnTo>
                  <a:pt x="f5" y="f29"/>
                </a:lnTo>
              </a:path>
            </a:pathLst>
          </a:custGeom>
          <a:noFill/>
          <a:ln w="12701" cap="flat">
            <a:solidFill>
              <a:srgbClr val="FFCB00"/>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Akzidenz-Grotesk Std Bold" pitchFamily="50"/>
            </a:endParaRPr>
          </a:p>
        </p:txBody>
      </p:sp>
      <p:sp>
        <p:nvSpPr>
          <p:cNvPr id="4" name="object 16">
            <a:extLst>
              <a:ext uri="{FF2B5EF4-FFF2-40B4-BE49-F238E27FC236}">
                <a16:creationId xmlns:a16="http://schemas.microsoft.com/office/drawing/2014/main" id="{07C1BEB4-3361-4C61-82DE-DA7C4FF33DE9}"/>
              </a:ext>
            </a:extLst>
          </p:cNvPr>
          <p:cNvSpPr/>
          <p:nvPr userDrawn="1"/>
        </p:nvSpPr>
        <p:spPr>
          <a:xfrm>
            <a:off x="970919" y="4843863"/>
            <a:ext cx="477517" cy="477517"/>
          </a:xfrm>
          <a:custGeom>
            <a:avLst/>
            <a:gdLst>
              <a:gd name="f0" fmla="val w"/>
              <a:gd name="f1" fmla="val h"/>
              <a:gd name="f2" fmla="val 0"/>
              <a:gd name="f3" fmla="val 477519"/>
              <a:gd name="f4" fmla="val 477520"/>
              <a:gd name="f5" fmla="val 238582"/>
              <a:gd name="f6" fmla="val 190500"/>
              <a:gd name="f7" fmla="val 4847"/>
              <a:gd name="f8" fmla="val 145716"/>
              <a:gd name="f9" fmla="val 18749"/>
              <a:gd name="f10" fmla="val 105189"/>
              <a:gd name="f11" fmla="val 40747"/>
              <a:gd name="f12" fmla="val 69880"/>
              <a:gd name="f13" fmla="val 69881"/>
              <a:gd name="f14" fmla="val 40746"/>
              <a:gd name="f15" fmla="val 105192"/>
              <a:gd name="f16" fmla="val 145721"/>
              <a:gd name="f17" fmla="val 190508"/>
              <a:gd name="f18" fmla="val 238594"/>
              <a:gd name="f19" fmla="val 286680"/>
              <a:gd name="f20" fmla="val 331468"/>
              <a:gd name="f21" fmla="val 371996"/>
              <a:gd name="f22" fmla="val 407308"/>
              <a:gd name="f23" fmla="val 436442"/>
              <a:gd name="f24" fmla="val 458440"/>
              <a:gd name="f25" fmla="val 472342"/>
              <a:gd name="f26" fmla="val 477189"/>
              <a:gd name="f27" fmla="val 286668"/>
              <a:gd name="f28" fmla="val 331455"/>
              <a:gd name="f29" fmla="val 371984"/>
              <a:gd name="f30" fmla="val 407295"/>
              <a:gd name="f31" fmla="val 436429"/>
              <a:gd name="f32" fmla="val 458427"/>
              <a:gd name="f33" fmla="val 472329"/>
              <a:gd name="f34" fmla="val 477177"/>
              <a:gd name="f35" fmla="*/ f0 1 477519"/>
              <a:gd name="f36" fmla="*/ f1 1 477520"/>
              <a:gd name="f37" fmla="+- f4 0 f2"/>
              <a:gd name="f38" fmla="+- f3 0 f2"/>
              <a:gd name="f39" fmla="*/ f38 1 477519"/>
              <a:gd name="f40" fmla="*/ f37 1 477520"/>
              <a:gd name="f41" fmla="*/ f2 1 f39"/>
              <a:gd name="f42" fmla="*/ f3 1 f39"/>
              <a:gd name="f43" fmla="*/ f2 1 f40"/>
              <a:gd name="f44" fmla="*/ f4 1 f40"/>
              <a:gd name="f45" fmla="*/ f41 f35 1"/>
              <a:gd name="f46" fmla="*/ f42 f35 1"/>
              <a:gd name="f47" fmla="*/ f44 f36 1"/>
              <a:gd name="f48" fmla="*/ f43 f36 1"/>
            </a:gdLst>
            <a:ahLst/>
            <a:cxnLst>
              <a:cxn ang="3cd4">
                <a:pos x="hc" y="t"/>
              </a:cxn>
              <a:cxn ang="0">
                <a:pos x="r" y="vc"/>
              </a:cxn>
              <a:cxn ang="cd4">
                <a:pos x="hc" y="b"/>
              </a:cxn>
              <a:cxn ang="cd2">
                <a:pos x="l" y="vc"/>
              </a:cxn>
            </a:cxnLst>
            <a:rect l="f45" t="f48" r="f46" b="f47"/>
            <a:pathLst>
              <a:path w="477519" h="477520">
                <a:moveTo>
                  <a:pt x="f5" y="f2"/>
                </a:moveTo>
                <a:lnTo>
                  <a:pt x="f6" y="f7"/>
                </a:lnTo>
                <a:lnTo>
                  <a:pt x="f8" y="f9"/>
                </a:lnTo>
                <a:lnTo>
                  <a:pt x="f10" y="f11"/>
                </a:lnTo>
                <a:lnTo>
                  <a:pt x="f12" y="f13"/>
                </a:lnTo>
                <a:lnTo>
                  <a:pt x="f14" y="f15"/>
                </a:lnTo>
                <a:lnTo>
                  <a:pt x="f9" y="f16"/>
                </a:lnTo>
                <a:lnTo>
                  <a:pt x="f7" y="f17"/>
                </a:lnTo>
                <a:lnTo>
                  <a:pt x="f2" y="f18"/>
                </a:lnTo>
                <a:lnTo>
                  <a:pt x="f7" y="f19"/>
                </a:lnTo>
                <a:lnTo>
                  <a:pt x="f9" y="f20"/>
                </a:lnTo>
                <a:lnTo>
                  <a:pt x="f14" y="f21"/>
                </a:lnTo>
                <a:lnTo>
                  <a:pt x="f12" y="f22"/>
                </a:lnTo>
                <a:lnTo>
                  <a:pt x="f10" y="f23"/>
                </a:lnTo>
                <a:lnTo>
                  <a:pt x="f8" y="f24"/>
                </a:lnTo>
                <a:lnTo>
                  <a:pt x="f6" y="f25"/>
                </a:lnTo>
                <a:lnTo>
                  <a:pt x="f5" y="f26"/>
                </a:lnTo>
                <a:lnTo>
                  <a:pt x="f27" y="f25"/>
                </a:lnTo>
                <a:lnTo>
                  <a:pt x="f28" y="f24"/>
                </a:lnTo>
                <a:lnTo>
                  <a:pt x="f29" y="f23"/>
                </a:lnTo>
                <a:lnTo>
                  <a:pt x="f30" y="f22"/>
                </a:lnTo>
                <a:lnTo>
                  <a:pt x="f31" y="f21"/>
                </a:lnTo>
                <a:lnTo>
                  <a:pt x="f32" y="f20"/>
                </a:lnTo>
                <a:lnTo>
                  <a:pt x="f33" y="f19"/>
                </a:lnTo>
                <a:lnTo>
                  <a:pt x="f34" y="f18"/>
                </a:lnTo>
                <a:lnTo>
                  <a:pt x="f33" y="f17"/>
                </a:lnTo>
                <a:lnTo>
                  <a:pt x="f32" y="f16"/>
                </a:lnTo>
                <a:lnTo>
                  <a:pt x="f31" y="f15"/>
                </a:lnTo>
                <a:lnTo>
                  <a:pt x="f30" y="f13"/>
                </a:lnTo>
                <a:lnTo>
                  <a:pt x="f29" y="f11"/>
                </a:lnTo>
                <a:lnTo>
                  <a:pt x="f28" y="f9"/>
                </a:lnTo>
                <a:lnTo>
                  <a:pt x="f27" y="f7"/>
                </a:lnTo>
                <a:lnTo>
                  <a:pt x="f5" y="f2"/>
                </a:lnTo>
                <a:close/>
              </a:path>
            </a:pathLst>
          </a:custGeom>
          <a:solidFill>
            <a:srgbClr val="FFCB00"/>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Akzidenz-Grotesk Std Bold" pitchFamily="50"/>
            </a:endParaRPr>
          </a:p>
        </p:txBody>
      </p:sp>
      <p:sp>
        <p:nvSpPr>
          <p:cNvPr id="5" name="object 17">
            <a:extLst>
              <a:ext uri="{FF2B5EF4-FFF2-40B4-BE49-F238E27FC236}">
                <a16:creationId xmlns:a16="http://schemas.microsoft.com/office/drawing/2014/main" id="{6C2637F0-6C03-4C11-AA3C-CB6465EE1612}"/>
              </a:ext>
            </a:extLst>
          </p:cNvPr>
          <p:cNvSpPr/>
          <p:nvPr userDrawn="1"/>
        </p:nvSpPr>
        <p:spPr>
          <a:xfrm>
            <a:off x="2485354" y="4843863"/>
            <a:ext cx="477517" cy="477517"/>
          </a:xfrm>
          <a:custGeom>
            <a:avLst/>
            <a:gdLst>
              <a:gd name="f0" fmla="val w"/>
              <a:gd name="f1" fmla="val h"/>
              <a:gd name="f2" fmla="val 0"/>
              <a:gd name="f3" fmla="val 477519"/>
              <a:gd name="f4" fmla="val 477520"/>
              <a:gd name="f5" fmla="val 238582"/>
              <a:gd name="f6" fmla="val 190500"/>
              <a:gd name="f7" fmla="val 4847"/>
              <a:gd name="f8" fmla="val 145716"/>
              <a:gd name="f9" fmla="val 18749"/>
              <a:gd name="f10" fmla="val 105189"/>
              <a:gd name="f11" fmla="val 40747"/>
              <a:gd name="f12" fmla="val 69880"/>
              <a:gd name="f13" fmla="val 69881"/>
              <a:gd name="f14" fmla="val 40746"/>
              <a:gd name="f15" fmla="val 105192"/>
              <a:gd name="f16" fmla="val 145721"/>
              <a:gd name="f17" fmla="val 190508"/>
              <a:gd name="f18" fmla="val 238594"/>
              <a:gd name="f19" fmla="val 286680"/>
              <a:gd name="f20" fmla="val 331468"/>
              <a:gd name="f21" fmla="val 371996"/>
              <a:gd name="f22" fmla="val 407308"/>
              <a:gd name="f23" fmla="val 436442"/>
              <a:gd name="f24" fmla="val 458440"/>
              <a:gd name="f25" fmla="val 472342"/>
              <a:gd name="f26" fmla="val 477189"/>
              <a:gd name="f27" fmla="val 286668"/>
              <a:gd name="f28" fmla="val 331455"/>
              <a:gd name="f29" fmla="val 371984"/>
              <a:gd name="f30" fmla="val 407295"/>
              <a:gd name="f31" fmla="val 436429"/>
              <a:gd name="f32" fmla="val 458427"/>
              <a:gd name="f33" fmla="val 472329"/>
              <a:gd name="f34" fmla="val 477177"/>
              <a:gd name="f35" fmla="*/ f0 1 477519"/>
              <a:gd name="f36" fmla="*/ f1 1 477520"/>
              <a:gd name="f37" fmla="+- f4 0 f2"/>
              <a:gd name="f38" fmla="+- f3 0 f2"/>
              <a:gd name="f39" fmla="*/ f38 1 477519"/>
              <a:gd name="f40" fmla="*/ f37 1 477520"/>
              <a:gd name="f41" fmla="*/ f2 1 f39"/>
              <a:gd name="f42" fmla="*/ f3 1 f39"/>
              <a:gd name="f43" fmla="*/ f2 1 f40"/>
              <a:gd name="f44" fmla="*/ f4 1 f40"/>
              <a:gd name="f45" fmla="*/ f41 f35 1"/>
              <a:gd name="f46" fmla="*/ f42 f35 1"/>
              <a:gd name="f47" fmla="*/ f44 f36 1"/>
              <a:gd name="f48" fmla="*/ f43 f36 1"/>
            </a:gdLst>
            <a:ahLst/>
            <a:cxnLst>
              <a:cxn ang="3cd4">
                <a:pos x="hc" y="t"/>
              </a:cxn>
              <a:cxn ang="0">
                <a:pos x="r" y="vc"/>
              </a:cxn>
              <a:cxn ang="cd4">
                <a:pos x="hc" y="b"/>
              </a:cxn>
              <a:cxn ang="cd2">
                <a:pos x="l" y="vc"/>
              </a:cxn>
            </a:cxnLst>
            <a:rect l="f45" t="f48" r="f46" b="f47"/>
            <a:pathLst>
              <a:path w="477519" h="477520">
                <a:moveTo>
                  <a:pt x="f5" y="f2"/>
                </a:moveTo>
                <a:lnTo>
                  <a:pt x="f6" y="f7"/>
                </a:lnTo>
                <a:lnTo>
                  <a:pt x="f8" y="f9"/>
                </a:lnTo>
                <a:lnTo>
                  <a:pt x="f10" y="f11"/>
                </a:lnTo>
                <a:lnTo>
                  <a:pt x="f12" y="f13"/>
                </a:lnTo>
                <a:lnTo>
                  <a:pt x="f14" y="f15"/>
                </a:lnTo>
                <a:lnTo>
                  <a:pt x="f9" y="f16"/>
                </a:lnTo>
                <a:lnTo>
                  <a:pt x="f7" y="f17"/>
                </a:lnTo>
                <a:lnTo>
                  <a:pt x="f2" y="f18"/>
                </a:lnTo>
                <a:lnTo>
                  <a:pt x="f7" y="f19"/>
                </a:lnTo>
                <a:lnTo>
                  <a:pt x="f9" y="f20"/>
                </a:lnTo>
                <a:lnTo>
                  <a:pt x="f14" y="f21"/>
                </a:lnTo>
                <a:lnTo>
                  <a:pt x="f12" y="f22"/>
                </a:lnTo>
                <a:lnTo>
                  <a:pt x="f10" y="f23"/>
                </a:lnTo>
                <a:lnTo>
                  <a:pt x="f8" y="f24"/>
                </a:lnTo>
                <a:lnTo>
                  <a:pt x="f6" y="f25"/>
                </a:lnTo>
                <a:lnTo>
                  <a:pt x="f5" y="f26"/>
                </a:lnTo>
                <a:lnTo>
                  <a:pt x="f27" y="f25"/>
                </a:lnTo>
                <a:lnTo>
                  <a:pt x="f28" y="f24"/>
                </a:lnTo>
                <a:lnTo>
                  <a:pt x="f29" y="f23"/>
                </a:lnTo>
                <a:lnTo>
                  <a:pt x="f30" y="f22"/>
                </a:lnTo>
                <a:lnTo>
                  <a:pt x="f31" y="f21"/>
                </a:lnTo>
                <a:lnTo>
                  <a:pt x="f32" y="f20"/>
                </a:lnTo>
                <a:lnTo>
                  <a:pt x="f33" y="f19"/>
                </a:lnTo>
                <a:lnTo>
                  <a:pt x="f34" y="f18"/>
                </a:lnTo>
                <a:lnTo>
                  <a:pt x="f33" y="f17"/>
                </a:lnTo>
                <a:lnTo>
                  <a:pt x="f32" y="f16"/>
                </a:lnTo>
                <a:lnTo>
                  <a:pt x="f31" y="f15"/>
                </a:lnTo>
                <a:lnTo>
                  <a:pt x="f30" y="f13"/>
                </a:lnTo>
                <a:lnTo>
                  <a:pt x="f29" y="f11"/>
                </a:lnTo>
                <a:lnTo>
                  <a:pt x="f28" y="f9"/>
                </a:lnTo>
                <a:lnTo>
                  <a:pt x="f27" y="f7"/>
                </a:lnTo>
                <a:lnTo>
                  <a:pt x="f5" y="f2"/>
                </a:lnTo>
                <a:close/>
              </a:path>
            </a:pathLst>
          </a:custGeom>
          <a:solidFill>
            <a:srgbClr val="FFCB00"/>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Akzidenz-Grotesk Std Bold" pitchFamily="50"/>
            </a:endParaRPr>
          </a:p>
        </p:txBody>
      </p:sp>
      <p:sp>
        <p:nvSpPr>
          <p:cNvPr id="6" name="object 18">
            <a:extLst>
              <a:ext uri="{FF2B5EF4-FFF2-40B4-BE49-F238E27FC236}">
                <a16:creationId xmlns:a16="http://schemas.microsoft.com/office/drawing/2014/main" id="{332B3A12-1985-44BD-BD1F-33556F0DEF43}"/>
              </a:ext>
            </a:extLst>
          </p:cNvPr>
          <p:cNvSpPr/>
          <p:nvPr userDrawn="1"/>
        </p:nvSpPr>
        <p:spPr>
          <a:xfrm>
            <a:off x="3999789" y="4843863"/>
            <a:ext cx="477517" cy="477517"/>
          </a:xfrm>
          <a:custGeom>
            <a:avLst/>
            <a:gdLst>
              <a:gd name="f0" fmla="val w"/>
              <a:gd name="f1" fmla="val h"/>
              <a:gd name="f2" fmla="val 0"/>
              <a:gd name="f3" fmla="val 477520"/>
              <a:gd name="f4" fmla="val 238582"/>
              <a:gd name="f5" fmla="val 190500"/>
              <a:gd name="f6" fmla="val 4847"/>
              <a:gd name="f7" fmla="val 145716"/>
              <a:gd name="f8" fmla="val 18749"/>
              <a:gd name="f9" fmla="val 105189"/>
              <a:gd name="f10" fmla="val 40747"/>
              <a:gd name="f11" fmla="val 69880"/>
              <a:gd name="f12" fmla="val 69881"/>
              <a:gd name="f13" fmla="val 40746"/>
              <a:gd name="f14" fmla="val 105192"/>
              <a:gd name="f15" fmla="val 145721"/>
              <a:gd name="f16" fmla="val 190508"/>
              <a:gd name="f17" fmla="val 238594"/>
              <a:gd name="f18" fmla="val 286680"/>
              <a:gd name="f19" fmla="val 331468"/>
              <a:gd name="f20" fmla="val 371996"/>
              <a:gd name="f21" fmla="val 407308"/>
              <a:gd name="f22" fmla="val 436442"/>
              <a:gd name="f23" fmla="val 458440"/>
              <a:gd name="f24" fmla="val 472342"/>
              <a:gd name="f25" fmla="val 477189"/>
              <a:gd name="f26" fmla="val 286668"/>
              <a:gd name="f27" fmla="val 331455"/>
              <a:gd name="f28" fmla="val 371984"/>
              <a:gd name="f29" fmla="val 407295"/>
              <a:gd name="f30" fmla="val 436429"/>
              <a:gd name="f31" fmla="val 458427"/>
              <a:gd name="f32" fmla="val 472329"/>
              <a:gd name="f33" fmla="val 477177"/>
              <a:gd name="f34" fmla="*/ f0 1 477520"/>
              <a:gd name="f35" fmla="*/ f1 1 477520"/>
              <a:gd name="f36" fmla="+- f3 0 f2"/>
              <a:gd name="f37" fmla="*/ f36 1 477520"/>
              <a:gd name="f38" fmla="*/ f2 1 f37"/>
              <a:gd name="f39" fmla="*/ f3 1 f37"/>
              <a:gd name="f40" fmla="*/ f38 f34 1"/>
              <a:gd name="f41" fmla="*/ f39 f34 1"/>
              <a:gd name="f42" fmla="*/ f39 f35 1"/>
              <a:gd name="f43" fmla="*/ f38 f35 1"/>
            </a:gdLst>
            <a:ahLst/>
            <a:cxnLst>
              <a:cxn ang="3cd4">
                <a:pos x="hc" y="t"/>
              </a:cxn>
              <a:cxn ang="0">
                <a:pos x="r" y="vc"/>
              </a:cxn>
              <a:cxn ang="cd4">
                <a:pos x="hc" y="b"/>
              </a:cxn>
              <a:cxn ang="cd2">
                <a:pos x="l" y="vc"/>
              </a:cxn>
            </a:cxnLst>
            <a:rect l="f40" t="f43" r="f41" b="f42"/>
            <a:pathLst>
              <a:path w="477520" h="477520">
                <a:moveTo>
                  <a:pt x="f4" y="f2"/>
                </a:moveTo>
                <a:lnTo>
                  <a:pt x="f5" y="f6"/>
                </a:lnTo>
                <a:lnTo>
                  <a:pt x="f7" y="f8"/>
                </a:lnTo>
                <a:lnTo>
                  <a:pt x="f9" y="f10"/>
                </a:lnTo>
                <a:lnTo>
                  <a:pt x="f11" y="f12"/>
                </a:lnTo>
                <a:lnTo>
                  <a:pt x="f13" y="f14"/>
                </a:lnTo>
                <a:lnTo>
                  <a:pt x="f8" y="f15"/>
                </a:lnTo>
                <a:lnTo>
                  <a:pt x="f6" y="f16"/>
                </a:lnTo>
                <a:lnTo>
                  <a:pt x="f2" y="f17"/>
                </a:lnTo>
                <a:lnTo>
                  <a:pt x="f6" y="f18"/>
                </a:lnTo>
                <a:lnTo>
                  <a:pt x="f8" y="f19"/>
                </a:lnTo>
                <a:lnTo>
                  <a:pt x="f13" y="f20"/>
                </a:lnTo>
                <a:lnTo>
                  <a:pt x="f11" y="f21"/>
                </a:lnTo>
                <a:lnTo>
                  <a:pt x="f9" y="f22"/>
                </a:lnTo>
                <a:lnTo>
                  <a:pt x="f7" y="f23"/>
                </a:lnTo>
                <a:lnTo>
                  <a:pt x="f5" y="f24"/>
                </a:lnTo>
                <a:lnTo>
                  <a:pt x="f4" y="f25"/>
                </a:lnTo>
                <a:lnTo>
                  <a:pt x="f26" y="f24"/>
                </a:lnTo>
                <a:lnTo>
                  <a:pt x="f27" y="f23"/>
                </a:lnTo>
                <a:lnTo>
                  <a:pt x="f28" y="f22"/>
                </a:lnTo>
                <a:lnTo>
                  <a:pt x="f29" y="f21"/>
                </a:lnTo>
                <a:lnTo>
                  <a:pt x="f30" y="f20"/>
                </a:lnTo>
                <a:lnTo>
                  <a:pt x="f31" y="f19"/>
                </a:lnTo>
                <a:lnTo>
                  <a:pt x="f32" y="f18"/>
                </a:lnTo>
                <a:lnTo>
                  <a:pt x="f33" y="f17"/>
                </a:lnTo>
                <a:lnTo>
                  <a:pt x="f32" y="f16"/>
                </a:lnTo>
                <a:lnTo>
                  <a:pt x="f31" y="f15"/>
                </a:lnTo>
                <a:lnTo>
                  <a:pt x="f30" y="f14"/>
                </a:lnTo>
                <a:lnTo>
                  <a:pt x="f29" y="f12"/>
                </a:lnTo>
                <a:lnTo>
                  <a:pt x="f28" y="f10"/>
                </a:lnTo>
                <a:lnTo>
                  <a:pt x="f27" y="f8"/>
                </a:lnTo>
                <a:lnTo>
                  <a:pt x="f26" y="f6"/>
                </a:lnTo>
                <a:lnTo>
                  <a:pt x="f4" y="f2"/>
                </a:lnTo>
                <a:close/>
              </a:path>
            </a:pathLst>
          </a:custGeom>
          <a:solidFill>
            <a:srgbClr val="FFCB00"/>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Akzidenz-Grotesk Std Bold" pitchFamily="50"/>
            </a:endParaRPr>
          </a:p>
        </p:txBody>
      </p:sp>
      <p:sp>
        <p:nvSpPr>
          <p:cNvPr id="7" name="object 19">
            <a:extLst>
              <a:ext uri="{FF2B5EF4-FFF2-40B4-BE49-F238E27FC236}">
                <a16:creationId xmlns:a16="http://schemas.microsoft.com/office/drawing/2014/main" id="{39D08AF9-EF8E-4204-B5F1-FAA1BD33E293}"/>
              </a:ext>
            </a:extLst>
          </p:cNvPr>
          <p:cNvSpPr/>
          <p:nvPr userDrawn="1"/>
        </p:nvSpPr>
        <p:spPr>
          <a:xfrm>
            <a:off x="5514224" y="4843863"/>
            <a:ext cx="477517" cy="477517"/>
          </a:xfrm>
          <a:custGeom>
            <a:avLst/>
            <a:gdLst>
              <a:gd name="f0" fmla="val w"/>
              <a:gd name="f1" fmla="val h"/>
              <a:gd name="f2" fmla="val 0"/>
              <a:gd name="f3" fmla="val 477520"/>
              <a:gd name="f4" fmla="val 238582"/>
              <a:gd name="f5" fmla="val 190500"/>
              <a:gd name="f6" fmla="val 4847"/>
              <a:gd name="f7" fmla="val 145716"/>
              <a:gd name="f8" fmla="val 18749"/>
              <a:gd name="f9" fmla="val 105189"/>
              <a:gd name="f10" fmla="val 40747"/>
              <a:gd name="f11" fmla="val 69880"/>
              <a:gd name="f12" fmla="val 69881"/>
              <a:gd name="f13" fmla="val 40746"/>
              <a:gd name="f14" fmla="val 105192"/>
              <a:gd name="f15" fmla="val 145721"/>
              <a:gd name="f16" fmla="val 190508"/>
              <a:gd name="f17" fmla="val 238594"/>
              <a:gd name="f18" fmla="val 286680"/>
              <a:gd name="f19" fmla="val 331468"/>
              <a:gd name="f20" fmla="val 371996"/>
              <a:gd name="f21" fmla="val 407308"/>
              <a:gd name="f22" fmla="val 436442"/>
              <a:gd name="f23" fmla="val 458440"/>
              <a:gd name="f24" fmla="val 472342"/>
              <a:gd name="f25" fmla="val 477189"/>
              <a:gd name="f26" fmla="val 286668"/>
              <a:gd name="f27" fmla="val 331455"/>
              <a:gd name="f28" fmla="val 371984"/>
              <a:gd name="f29" fmla="val 407295"/>
              <a:gd name="f30" fmla="val 436429"/>
              <a:gd name="f31" fmla="val 458427"/>
              <a:gd name="f32" fmla="val 472329"/>
              <a:gd name="f33" fmla="val 477177"/>
              <a:gd name="f34" fmla="*/ f0 1 477520"/>
              <a:gd name="f35" fmla="*/ f1 1 477520"/>
              <a:gd name="f36" fmla="+- f3 0 f2"/>
              <a:gd name="f37" fmla="*/ f36 1 477520"/>
              <a:gd name="f38" fmla="*/ f2 1 f37"/>
              <a:gd name="f39" fmla="*/ f3 1 f37"/>
              <a:gd name="f40" fmla="*/ f38 f34 1"/>
              <a:gd name="f41" fmla="*/ f39 f34 1"/>
              <a:gd name="f42" fmla="*/ f39 f35 1"/>
              <a:gd name="f43" fmla="*/ f38 f35 1"/>
            </a:gdLst>
            <a:ahLst/>
            <a:cxnLst>
              <a:cxn ang="3cd4">
                <a:pos x="hc" y="t"/>
              </a:cxn>
              <a:cxn ang="0">
                <a:pos x="r" y="vc"/>
              </a:cxn>
              <a:cxn ang="cd4">
                <a:pos x="hc" y="b"/>
              </a:cxn>
              <a:cxn ang="cd2">
                <a:pos x="l" y="vc"/>
              </a:cxn>
            </a:cxnLst>
            <a:rect l="f40" t="f43" r="f41" b="f42"/>
            <a:pathLst>
              <a:path w="477520" h="477520">
                <a:moveTo>
                  <a:pt x="f4" y="f2"/>
                </a:moveTo>
                <a:lnTo>
                  <a:pt x="f5" y="f6"/>
                </a:lnTo>
                <a:lnTo>
                  <a:pt x="f7" y="f8"/>
                </a:lnTo>
                <a:lnTo>
                  <a:pt x="f9" y="f10"/>
                </a:lnTo>
                <a:lnTo>
                  <a:pt x="f11" y="f12"/>
                </a:lnTo>
                <a:lnTo>
                  <a:pt x="f13" y="f14"/>
                </a:lnTo>
                <a:lnTo>
                  <a:pt x="f8" y="f15"/>
                </a:lnTo>
                <a:lnTo>
                  <a:pt x="f6" y="f16"/>
                </a:lnTo>
                <a:lnTo>
                  <a:pt x="f2" y="f17"/>
                </a:lnTo>
                <a:lnTo>
                  <a:pt x="f6" y="f18"/>
                </a:lnTo>
                <a:lnTo>
                  <a:pt x="f8" y="f19"/>
                </a:lnTo>
                <a:lnTo>
                  <a:pt x="f13" y="f20"/>
                </a:lnTo>
                <a:lnTo>
                  <a:pt x="f11" y="f21"/>
                </a:lnTo>
                <a:lnTo>
                  <a:pt x="f9" y="f22"/>
                </a:lnTo>
                <a:lnTo>
                  <a:pt x="f7" y="f23"/>
                </a:lnTo>
                <a:lnTo>
                  <a:pt x="f5" y="f24"/>
                </a:lnTo>
                <a:lnTo>
                  <a:pt x="f4" y="f25"/>
                </a:lnTo>
                <a:lnTo>
                  <a:pt x="f26" y="f24"/>
                </a:lnTo>
                <a:lnTo>
                  <a:pt x="f27" y="f23"/>
                </a:lnTo>
                <a:lnTo>
                  <a:pt x="f28" y="f22"/>
                </a:lnTo>
                <a:lnTo>
                  <a:pt x="f29" y="f21"/>
                </a:lnTo>
                <a:lnTo>
                  <a:pt x="f30" y="f20"/>
                </a:lnTo>
                <a:lnTo>
                  <a:pt x="f31" y="f19"/>
                </a:lnTo>
                <a:lnTo>
                  <a:pt x="f32" y="f18"/>
                </a:lnTo>
                <a:lnTo>
                  <a:pt x="f33" y="f17"/>
                </a:lnTo>
                <a:lnTo>
                  <a:pt x="f32" y="f16"/>
                </a:lnTo>
                <a:lnTo>
                  <a:pt x="f31" y="f15"/>
                </a:lnTo>
                <a:lnTo>
                  <a:pt x="f30" y="f14"/>
                </a:lnTo>
                <a:lnTo>
                  <a:pt x="f29" y="f12"/>
                </a:lnTo>
                <a:lnTo>
                  <a:pt x="f28" y="f10"/>
                </a:lnTo>
                <a:lnTo>
                  <a:pt x="f27" y="f8"/>
                </a:lnTo>
                <a:lnTo>
                  <a:pt x="f26" y="f6"/>
                </a:lnTo>
                <a:lnTo>
                  <a:pt x="f4" y="f2"/>
                </a:lnTo>
                <a:close/>
              </a:path>
            </a:pathLst>
          </a:custGeom>
          <a:solidFill>
            <a:srgbClr val="FFCB00"/>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Akzidenz-Grotesk Std Bold" pitchFamily="50"/>
            </a:endParaRPr>
          </a:p>
        </p:txBody>
      </p:sp>
      <p:sp>
        <p:nvSpPr>
          <p:cNvPr id="8" name="object 20">
            <a:extLst>
              <a:ext uri="{FF2B5EF4-FFF2-40B4-BE49-F238E27FC236}">
                <a16:creationId xmlns:a16="http://schemas.microsoft.com/office/drawing/2014/main" id="{93B6CD77-DA53-4F54-9331-41439A9ABF42}"/>
              </a:ext>
            </a:extLst>
          </p:cNvPr>
          <p:cNvSpPr/>
          <p:nvPr userDrawn="1"/>
        </p:nvSpPr>
        <p:spPr>
          <a:xfrm>
            <a:off x="7028659" y="4843863"/>
            <a:ext cx="477517" cy="477517"/>
          </a:xfrm>
          <a:custGeom>
            <a:avLst/>
            <a:gdLst>
              <a:gd name="f0" fmla="val w"/>
              <a:gd name="f1" fmla="val h"/>
              <a:gd name="f2" fmla="val 0"/>
              <a:gd name="f3" fmla="val 477520"/>
              <a:gd name="f4" fmla="val 238582"/>
              <a:gd name="f5" fmla="val 190500"/>
              <a:gd name="f6" fmla="val 4847"/>
              <a:gd name="f7" fmla="val 145716"/>
              <a:gd name="f8" fmla="val 18749"/>
              <a:gd name="f9" fmla="val 105189"/>
              <a:gd name="f10" fmla="val 40747"/>
              <a:gd name="f11" fmla="val 69880"/>
              <a:gd name="f12" fmla="val 69881"/>
              <a:gd name="f13" fmla="val 40746"/>
              <a:gd name="f14" fmla="val 105192"/>
              <a:gd name="f15" fmla="val 145721"/>
              <a:gd name="f16" fmla="val 190508"/>
              <a:gd name="f17" fmla="val 238594"/>
              <a:gd name="f18" fmla="val 286680"/>
              <a:gd name="f19" fmla="val 331468"/>
              <a:gd name="f20" fmla="val 371996"/>
              <a:gd name="f21" fmla="val 407308"/>
              <a:gd name="f22" fmla="val 436442"/>
              <a:gd name="f23" fmla="val 458440"/>
              <a:gd name="f24" fmla="val 472342"/>
              <a:gd name="f25" fmla="val 477189"/>
              <a:gd name="f26" fmla="val 286668"/>
              <a:gd name="f27" fmla="val 331455"/>
              <a:gd name="f28" fmla="val 371984"/>
              <a:gd name="f29" fmla="val 407295"/>
              <a:gd name="f30" fmla="val 436429"/>
              <a:gd name="f31" fmla="val 458427"/>
              <a:gd name="f32" fmla="val 472329"/>
              <a:gd name="f33" fmla="val 477177"/>
              <a:gd name="f34" fmla="*/ f0 1 477520"/>
              <a:gd name="f35" fmla="*/ f1 1 477520"/>
              <a:gd name="f36" fmla="+- f3 0 f2"/>
              <a:gd name="f37" fmla="*/ f36 1 477520"/>
              <a:gd name="f38" fmla="*/ f2 1 f37"/>
              <a:gd name="f39" fmla="*/ f3 1 f37"/>
              <a:gd name="f40" fmla="*/ f38 f34 1"/>
              <a:gd name="f41" fmla="*/ f39 f34 1"/>
              <a:gd name="f42" fmla="*/ f39 f35 1"/>
              <a:gd name="f43" fmla="*/ f38 f35 1"/>
            </a:gdLst>
            <a:ahLst/>
            <a:cxnLst>
              <a:cxn ang="3cd4">
                <a:pos x="hc" y="t"/>
              </a:cxn>
              <a:cxn ang="0">
                <a:pos x="r" y="vc"/>
              </a:cxn>
              <a:cxn ang="cd4">
                <a:pos x="hc" y="b"/>
              </a:cxn>
              <a:cxn ang="cd2">
                <a:pos x="l" y="vc"/>
              </a:cxn>
            </a:cxnLst>
            <a:rect l="f40" t="f43" r="f41" b="f42"/>
            <a:pathLst>
              <a:path w="477520" h="477520">
                <a:moveTo>
                  <a:pt x="f4" y="f2"/>
                </a:moveTo>
                <a:lnTo>
                  <a:pt x="f5" y="f6"/>
                </a:lnTo>
                <a:lnTo>
                  <a:pt x="f7" y="f8"/>
                </a:lnTo>
                <a:lnTo>
                  <a:pt x="f9" y="f10"/>
                </a:lnTo>
                <a:lnTo>
                  <a:pt x="f11" y="f12"/>
                </a:lnTo>
                <a:lnTo>
                  <a:pt x="f13" y="f14"/>
                </a:lnTo>
                <a:lnTo>
                  <a:pt x="f8" y="f15"/>
                </a:lnTo>
                <a:lnTo>
                  <a:pt x="f6" y="f16"/>
                </a:lnTo>
                <a:lnTo>
                  <a:pt x="f2" y="f17"/>
                </a:lnTo>
                <a:lnTo>
                  <a:pt x="f6" y="f18"/>
                </a:lnTo>
                <a:lnTo>
                  <a:pt x="f8" y="f19"/>
                </a:lnTo>
                <a:lnTo>
                  <a:pt x="f13" y="f20"/>
                </a:lnTo>
                <a:lnTo>
                  <a:pt x="f11" y="f21"/>
                </a:lnTo>
                <a:lnTo>
                  <a:pt x="f9" y="f22"/>
                </a:lnTo>
                <a:lnTo>
                  <a:pt x="f7" y="f23"/>
                </a:lnTo>
                <a:lnTo>
                  <a:pt x="f5" y="f24"/>
                </a:lnTo>
                <a:lnTo>
                  <a:pt x="f4" y="f25"/>
                </a:lnTo>
                <a:lnTo>
                  <a:pt x="f26" y="f24"/>
                </a:lnTo>
                <a:lnTo>
                  <a:pt x="f27" y="f23"/>
                </a:lnTo>
                <a:lnTo>
                  <a:pt x="f28" y="f22"/>
                </a:lnTo>
                <a:lnTo>
                  <a:pt x="f29" y="f21"/>
                </a:lnTo>
                <a:lnTo>
                  <a:pt x="f30" y="f20"/>
                </a:lnTo>
                <a:lnTo>
                  <a:pt x="f31" y="f19"/>
                </a:lnTo>
                <a:lnTo>
                  <a:pt x="f32" y="f18"/>
                </a:lnTo>
                <a:lnTo>
                  <a:pt x="f33" y="f17"/>
                </a:lnTo>
                <a:lnTo>
                  <a:pt x="f32" y="f16"/>
                </a:lnTo>
                <a:lnTo>
                  <a:pt x="f31" y="f15"/>
                </a:lnTo>
                <a:lnTo>
                  <a:pt x="f30" y="f14"/>
                </a:lnTo>
                <a:lnTo>
                  <a:pt x="f29" y="f12"/>
                </a:lnTo>
                <a:lnTo>
                  <a:pt x="f28" y="f10"/>
                </a:lnTo>
                <a:lnTo>
                  <a:pt x="f27" y="f8"/>
                </a:lnTo>
                <a:lnTo>
                  <a:pt x="f26" y="f6"/>
                </a:lnTo>
                <a:lnTo>
                  <a:pt x="f4" y="f2"/>
                </a:lnTo>
                <a:close/>
              </a:path>
            </a:pathLst>
          </a:custGeom>
          <a:solidFill>
            <a:srgbClr val="FFCB00"/>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Akzidenz-Grotesk Std Bold" pitchFamily="50"/>
            </a:endParaRPr>
          </a:p>
        </p:txBody>
      </p:sp>
      <p:sp>
        <p:nvSpPr>
          <p:cNvPr id="9" name="object 23">
            <a:extLst>
              <a:ext uri="{FF2B5EF4-FFF2-40B4-BE49-F238E27FC236}">
                <a16:creationId xmlns:a16="http://schemas.microsoft.com/office/drawing/2014/main" id="{C34AE056-5D68-4027-85BA-871F3A78A9CD}"/>
              </a:ext>
            </a:extLst>
          </p:cNvPr>
          <p:cNvSpPr/>
          <p:nvPr userDrawn="1"/>
        </p:nvSpPr>
        <p:spPr>
          <a:xfrm>
            <a:off x="8543092" y="4843863"/>
            <a:ext cx="477517" cy="477517"/>
          </a:xfrm>
          <a:custGeom>
            <a:avLst/>
            <a:gdLst>
              <a:gd name="f0" fmla="val w"/>
              <a:gd name="f1" fmla="val h"/>
              <a:gd name="f2" fmla="val 0"/>
              <a:gd name="f3" fmla="val 477520"/>
              <a:gd name="f4" fmla="val 238582"/>
              <a:gd name="f5" fmla="val 190500"/>
              <a:gd name="f6" fmla="val 4847"/>
              <a:gd name="f7" fmla="val 145716"/>
              <a:gd name="f8" fmla="val 18749"/>
              <a:gd name="f9" fmla="val 105189"/>
              <a:gd name="f10" fmla="val 40747"/>
              <a:gd name="f11" fmla="val 69880"/>
              <a:gd name="f12" fmla="val 69881"/>
              <a:gd name="f13" fmla="val 40746"/>
              <a:gd name="f14" fmla="val 105192"/>
              <a:gd name="f15" fmla="val 145721"/>
              <a:gd name="f16" fmla="val 190508"/>
              <a:gd name="f17" fmla="val 238594"/>
              <a:gd name="f18" fmla="val 286680"/>
              <a:gd name="f19" fmla="val 331468"/>
              <a:gd name="f20" fmla="val 371996"/>
              <a:gd name="f21" fmla="val 407308"/>
              <a:gd name="f22" fmla="val 436442"/>
              <a:gd name="f23" fmla="val 458440"/>
              <a:gd name="f24" fmla="val 472342"/>
              <a:gd name="f25" fmla="val 477189"/>
              <a:gd name="f26" fmla="val 286668"/>
              <a:gd name="f27" fmla="val 331455"/>
              <a:gd name="f28" fmla="val 371984"/>
              <a:gd name="f29" fmla="val 407295"/>
              <a:gd name="f30" fmla="val 436429"/>
              <a:gd name="f31" fmla="val 458427"/>
              <a:gd name="f32" fmla="val 472329"/>
              <a:gd name="f33" fmla="val 477177"/>
              <a:gd name="f34" fmla="*/ f0 1 477520"/>
              <a:gd name="f35" fmla="*/ f1 1 477520"/>
              <a:gd name="f36" fmla="+- f3 0 f2"/>
              <a:gd name="f37" fmla="*/ f36 1 477520"/>
              <a:gd name="f38" fmla="*/ f2 1 f37"/>
              <a:gd name="f39" fmla="*/ f3 1 f37"/>
              <a:gd name="f40" fmla="*/ f38 f34 1"/>
              <a:gd name="f41" fmla="*/ f39 f34 1"/>
              <a:gd name="f42" fmla="*/ f39 f35 1"/>
              <a:gd name="f43" fmla="*/ f38 f35 1"/>
            </a:gdLst>
            <a:ahLst/>
            <a:cxnLst>
              <a:cxn ang="3cd4">
                <a:pos x="hc" y="t"/>
              </a:cxn>
              <a:cxn ang="0">
                <a:pos x="r" y="vc"/>
              </a:cxn>
              <a:cxn ang="cd4">
                <a:pos x="hc" y="b"/>
              </a:cxn>
              <a:cxn ang="cd2">
                <a:pos x="l" y="vc"/>
              </a:cxn>
            </a:cxnLst>
            <a:rect l="f40" t="f43" r="f41" b="f42"/>
            <a:pathLst>
              <a:path w="477520" h="477520">
                <a:moveTo>
                  <a:pt x="f4" y="f2"/>
                </a:moveTo>
                <a:lnTo>
                  <a:pt x="f5" y="f6"/>
                </a:lnTo>
                <a:lnTo>
                  <a:pt x="f7" y="f8"/>
                </a:lnTo>
                <a:lnTo>
                  <a:pt x="f9" y="f10"/>
                </a:lnTo>
                <a:lnTo>
                  <a:pt x="f11" y="f12"/>
                </a:lnTo>
                <a:lnTo>
                  <a:pt x="f13" y="f14"/>
                </a:lnTo>
                <a:lnTo>
                  <a:pt x="f8" y="f15"/>
                </a:lnTo>
                <a:lnTo>
                  <a:pt x="f6" y="f16"/>
                </a:lnTo>
                <a:lnTo>
                  <a:pt x="f2" y="f17"/>
                </a:lnTo>
                <a:lnTo>
                  <a:pt x="f6" y="f18"/>
                </a:lnTo>
                <a:lnTo>
                  <a:pt x="f8" y="f19"/>
                </a:lnTo>
                <a:lnTo>
                  <a:pt x="f13" y="f20"/>
                </a:lnTo>
                <a:lnTo>
                  <a:pt x="f11" y="f21"/>
                </a:lnTo>
                <a:lnTo>
                  <a:pt x="f9" y="f22"/>
                </a:lnTo>
                <a:lnTo>
                  <a:pt x="f7" y="f23"/>
                </a:lnTo>
                <a:lnTo>
                  <a:pt x="f5" y="f24"/>
                </a:lnTo>
                <a:lnTo>
                  <a:pt x="f4" y="f25"/>
                </a:lnTo>
                <a:lnTo>
                  <a:pt x="f26" y="f24"/>
                </a:lnTo>
                <a:lnTo>
                  <a:pt x="f27" y="f23"/>
                </a:lnTo>
                <a:lnTo>
                  <a:pt x="f28" y="f22"/>
                </a:lnTo>
                <a:lnTo>
                  <a:pt x="f29" y="f21"/>
                </a:lnTo>
                <a:lnTo>
                  <a:pt x="f30" y="f20"/>
                </a:lnTo>
                <a:lnTo>
                  <a:pt x="f31" y="f19"/>
                </a:lnTo>
                <a:lnTo>
                  <a:pt x="f32" y="f18"/>
                </a:lnTo>
                <a:lnTo>
                  <a:pt x="f33" y="f17"/>
                </a:lnTo>
                <a:lnTo>
                  <a:pt x="f32" y="f16"/>
                </a:lnTo>
                <a:lnTo>
                  <a:pt x="f31" y="f15"/>
                </a:lnTo>
                <a:lnTo>
                  <a:pt x="f30" y="f14"/>
                </a:lnTo>
                <a:lnTo>
                  <a:pt x="f29" y="f12"/>
                </a:lnTo>
                <a:lnTo>
                  <a:pt x="f28" y="f10"/>
                </a:lnTo>
                <a:lnTo>
                  <a:pt x="f27" y="f8"/>
                </a:lnTo>
                <a:lnTo>
                  <a:pt x="f26" y="f6"/>
                </a:lnTo>
                <a:lnTo>
                  <a:pt x="f4" y="f2"/>
                </a:lnTo>
                <a:close/>
              </a:path>
            </a:pathLst>
          </a:custGeom>
          <a:solidFill>
            <a:srgbClr val="FFCB00"/>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Akzidenz-Grotesk Std Bold" pitchFamily="50"/>
            </a:endParaRPr>
          </a:p>
        </p:txBody>
      </p:sp>
      <p:sp>
        <p:nvSpPr>
          <p:cNvPr id="10" name="object 24">
            <a:extLst>
              <a:ext uri="{FF2B5EF4-FFF2-40B4-BE49-F238E27FC236}">
                <a16:creationId xmlns:a16="http://schemas.microsoft.com/office/drawing/2014/main" id="{26F85516-2B88-467A-A758-7EAD2C07519E}"/>
              </a:ext>
            </a:extLst>
          </p:cNvPr>
          <p:cNvSpPr txBox="1"/>
          <p:nvPr userDrawn="1"/>
        </p:nvSpPr>
        <p:spPr>
          <a:xfrm>
            <a:off x="1096246" y="4873654"/>
            <a:ext cx="222885" cy="391162"/>
          </a:xfrm>
          <a:prstGeom prst="rect">
            <a:avLst/>
          </a:prstGeom>
          <a:noFill/>
          <a:ln cap="flat">
            <a:noFill/>
          </a:ln>
        </p:spPr>
        <p:txBody>
          <a:bodyPr vert="horz" wrap="square" lIns="0" tIns="12701" rIns="0" bIns="0" anchor="t" anchorCtr="0" compatLnSpc="1">
            <a:spAutoFit/>
          </a:bodyPr>
          <a:lstStyle/>
          <a:p>
            <a:pPr marL="12701" marR="0" lvl="0" indent="0" algn="l" defTabSz="914400" rtl="0" fontAlgn="auto" hangingPunct="1">
              <a:lnSpc>
                <a:spcPct val="100000"/>
              </a:lnSpc>
              <a:spcBef>
                <a:spcPts val="100"/>
              </a:spcBef>
              <a:spcAft>
                <a:spcPts val="0"/>
              </a:spcAft>
              <a:buNone/>
              <a:tabLst/>
              <a:defRPr sz="1800" b="0" i="0" u="none" strike="noStrike" kern="0" cap="none" spc="0" baseline="0">
                <a:solidFill>
                  <a:srgbClr val="000000"/>
                </a:solidFill>
                <a:uFillTx/>
              </a:defRPr>
            </a:pPr>
            <a:r>
              <a:rPr lang="fr-FR" sz="2400" b="1" i="0" u="none" strike="noStrike" kern="1200" cap="none" spc="20" baseline="0">
                <a:solidFill>
                  <a:srgbClr val="FFFFFF"/>
                </a:solidFill>
                <a:uFillTx/>
                <a:latin typeface="Akzidenz-Grotesk Std Bold" pitchFamily="50"/>
                <a:cs typeface="Tahoma"/>
              </a:rPr>
              <a:t>1</a:t>
            </a:r>
            <a:endParaRPr lang="fr-FR" sz="2400" b="0" i="0" u="none" strike="noStrike" kern="1200" cap="none" spc="0" baseline="0">
              <a:solidFill>
                <a:srgbClr val="000000"/>
              </a:solidFill>
              <a:uFillTx/>
              <a:latin typeface="Akzidenz-Grotesk Std Bold" pitchFamily="50"/>
              <a:cs typeface="Tahoma"/>
            </a:endParaRPr>
          </a:p>
        </p:txBody>
      </p:sp>
      <p:sp>
        <p:nvSpPr>
          <p:cNvPr id="11" name="object 25">
            <a:extLst>
              <a:ext uri="{FF2B5EF4-FFF2-40B4-BE49-F238E27FC236}">
                <a16:creationId xmlns:a16="http://schemas.microsoft.com/office/drawing/2014/main" id="{8BE4F469-4E44-4562-9E7D-5695C103DC29}"/>
              </a:ext>
            </a:extLst>
          </p:cNvPr>
          <p:cNvSpPr txBox="1"/>
          <p:nvPr userDrawn="1"/>
        </p:nvSpPr>
        <p:spPr>
          <a:xfrm>
            <a:off x="2629816" y="4881417"/>
            <a:ext cx="222885" cy="391162"/>
          </a:xfrm>
          <a:prstGeom prst="rect">
            <a:avLst/>
          </a:prstGeom>
          <a:noFill/>
          <a:ln cap="flat">
            <a:noFill/>
          </a:ln>
        </p:spPr>
        <p:txBody>
          <a:bodyPr vert="horz" wrap="square" lIns="0" tIns="12701" rIns="0" bIns="0" anchor="t" anchorCtr="0" compatLnSpc="1">
            <a:spAutoFit/>
          </a:bodyPr>
          <a:lstStyle/>
          <a:p>
            <a:pPr marL="12701" marR="0" lvl="0" indent="0" algn="l" defTabSz="914400" rtl="0" fontAlgn="auto" hangingPunct="1">
              <a:lnSpc>
                <a:spcPct val="100000"/>
              </a:lnSpc>
              <a:spcBef>
                <a:spcPts val="100"/>
              </a:spcBef>
              <a:spcAft>
                <a:spcPts val="0"/>
              </a:spcAft>
              <a:buNone/>
              <a:tabLst/>
              <a:defRPr sz="1800" b="0" i="0" u="none" strike="noStrike" kern="0" cap="none" spc="0" baseline="0">
                <a:solidFill>
                  <a:srgbClr val="000000"/>
                </a:solidFill>
                <a:uFillTx/>
              </a:defRPr>
            </a:pPr>
            <a:r>
              <a:rPr lang="fr-FR" sz="2400" b="1" i="0" u="none" strike="noStrike" kern="1200" cap="none" spc="20" baseline="0">
                <a:solidFill>
                  <a:srgbClr val="FFFFFF"/>
                </a:solidFill>
                <a:uFillTx/>
                <a:latin typeface="Akzidenz-Grotesk Std Bold" pitchFamily="50"/>
                <a:cs typeface="Tahoma"/>
              </a:rPr>
              <a:t>2</a:t>
            </a:r>
            <a:endParaRPr lang="fr-FR" sz="2400" b="0" i="0" u="none" strike="noStrike" kern="1200" cap="none" spc="0" baseline="0">
              <a:solidFill>
                <a:srgbClr val="000000"/>
              </a:solidFill>
              <a:uFillTx/>
              <a:latin typeface="Akzidenz-Grotesk Std Bold" pitchFamily="50"/>
              <a:cs typeface="Tahoma"/>
            </a:endParaRPr>
          </a:p>
        </p:txBody>
      </p:sp>
      <p:sp>
        <p:nvSpPr>
          <p:cNvPr id="13" name="object 27">
            <a:extLst>
              <a:ext uri="{FF2B5EF4-FFF2-40B4-BE49-F238E27FC236}">
                <a16:creationId xmlns:a16="http://schemas.microsoft.com/office/drawing/2014/main" id="{AA0AACDD-FB8B-49B6-9704-D305DA9E6204}"/>
              </a:ext>
            </a:extLst>
          </p:cNvPr>
          <p:cNvSpPr txBox="1"/>
          <p:nvPr userDrawn="1"/>
        </p:nvSpPr>
        <p:spPr>
          <a:xfrm>
            <a:off x="4127104" y="4873654"/>
            <a:ext cx="222885" cy="391162"/>
          </a:xfrm>
          <a:prstGeom prst="rect">
            <a:avLst/>
          </a:prstGeom>
          <a:noFill/>
          <a:ln cap="flat">
            <a:noFill/>
          </a:ln>
        </p:spPr>
        <p:txBody>
          <a:bodyPr vert="horz" wrap="square" lIns="0" tIns="12701" rIns="0" bIns="0" anchor="t" anchorCtr="0" compatLnSpc="1">
            <a:spAutoFit/>
          </a:bodyPr>
          <a:lstStyle/>
          <a:p>
            <a:pPr marL="12701" marR="0" lvl="0" indent="0" algn="l" defTabSz="914400" rtl="0" fontAlgn="auto" hangingPunct="1">
              <a:lnSpc>
                <a:spcPct val="100000"/>
              </a:lnSpc>
              <a:spcBef>
                <a:spcPts val="100"/>
              </a:spcBef>
              <a:spcAft>
                <a:spcPts val="0"/>
              </a:spcAft>
              <a:buNone/>
              <a:tabLst/>
              <a:defRPr sz="1800" b="0" i="0" u="none" strike="noStrike" kern="0" cap="none" spc="0" baseline="0">
                <a:solidFill>
                  <a:srgbClr val="000000"/>
                </a:solidFill>
                <a:uFillTx/>
              </a:defRPr>
            </a:pPr>
            <a:r>
              <a:rPr lang="fr-FR" sz="2400" b="1" i="0" u="none" strike="noStrike" kern="1200" cap="none" spc="20" baseline="0">
                <a:solidFill>
                  <a:srgbClr val="FFFFFF"/>
                </a:solidFill>
                <a:uFillTx/>
                <a:latin typeface="Akzidenz-Grotesk Std Bold" pitchFamily="50"/>
                <a:cs typeface="Tahoma"/>
              </a:rPr>
              <a:t>3</a:t>
            </a:r>
            <a:endParaRPr lang="fr-FR" sz="2400" b="0" i="0" u="none" strike="noStrike" kern="1200" cap="none" spc="0" baseline="0">
              <a:solidFill>
                <a:srgbClr val="000000"/>
              </a:solidFill>
              <a:uFillTx/>
              <a:latin typeface="Akzidenz-Grotesk Std Bold" pitchFamily="50"/>
              <a:cs typeface="Tahoma"/>
            </a:endParaRPr>
          </a:p>
        </p:txBody>
      </p:sp>
      <p:sp>
        <p:nvSpPr>
          <p:cNvPr id="14" name="object 28">
            <a:extLst>
              <a:ext uri="{FF2B5EF4-FFF2-40B4-BE49-F238E27FC236}">
                <a16:creationId xmlns:a16="http://schemas.microsoft.com/office/drawing/2014/main" id="{9FA4D696-0240-4B2C-B1B6-B6B5B614A327}"/>
              </a:ext>
            </a:extLst>
          </p:cNvPr>
          <p:cNvSpPr txBox="1"/>
          <p:nvPr userDrawn="1"/>
        </p:nvSpPr>
        <p:spPr>
          <a:xfrm>
            <a:off x="5641539" y="4873654"/>
            <a:ext cx="222885" cy="391162"/>
          </a:xfrm>
          <a:prstGeom prst="rect">
            <a:avLst/>
          </a:prstGeom>
          <a:noFill/>
          <a:ln cap="flat">
            <a:noFill/>
          </a:ln>
        </p:spPr>
        <p:txBody>
          <a:bodyPr vert="horz" wrap="square" lIns="0" tIns="12701" rIns="0" bIns="0" anchor="t" anchorCtr="0" compatLnSpc="1">
            <a:spAutoFit/>
          </a:bodyPr>
          <a:lstStyle/>
          <a:p>
            <a:pPr marL="12701" marR="0" lvl="0" indent="0" algn="l" defTabSz="914400" rtl="0" fontAlgn="auto" hangingPunct="1">
              <a:lnSpc>
                <a:spcPct val="100000"/>
              </a:lnSpc>
              <a:spcBef>
                <a:spcPts val="100"/>
              </a:spcBef>
              <a:spcAft>
                <a:spcPts val="0"/>
              </a:spcAft>
              <a:buNone/>
              <a:tabLst/>
              <a:defRPr sz="1800" b="0" i="0" u="none" strike="noStrike" kern="0" cap="none" spc="0" baseline="0">
                <a:solidFill>
                  <a:srgbClr val="000000"/>
                </a:solidFill>
                <a:uFillTx/>
              </a:defRPr>
            </a:pPr>
            <a:r>
              <a:rPr lang="fr-FR" sz="2400" b="1" i="0" u="none" strike="noStrike" kern="1200" cap="none" spc="20" baseline="0">
                <a:solidFill>
                  <a:srgbClr val="FFFFFF"/>
                </a:solidFill>
                <a:uFillTx/>
                <a:latin typeface="Akzidenz-Grotesk Std Bold" pitchFamily="50"/>
                <a:cs typeface="Tahoma"/>
              </a:rPr>
              <a:t>4</a:t>
            </a:r>
            <a:endParaRPr lang="fr-FR" sz="2400" b="0" i="0" u="none" strike="noStrike" kern="1200" cap="none" spc="0" baseline="0">
              <a:solidFill>
                <a:srgbClr val="000000"/>
              </a:solidFill>
              <a:uFillTx/>
              <a:latin typeface="Akzidenz-Grotesk Std Bold" pitchFamily="50"/>
              <a:cs typeface="Tahoma"/>
            </a:endParaRPr>
          </a:p>
        </p:txBody>
      </p:sp>
      <p:sp>
        <p:nvSpPr>
          <p:cNvPr id="15" name="object 31">
            <a:extLst>
              <a:ext uri="{FF2B5EF4-FFF2-40B4-BE49-F238E27FC236}">
                <a16:creationId xmlns:a16="http://schemas.microsoft.com/office/drawing/2014/main" id="{5EA89E76-029D-461D-9441-D5ABC3107326}"/>
              </a:ext>
            </a:extLst>
          </p:cNvPr>
          <p:cNvSpPr txBox="1"/>
          <p:nvPr userDrawn="1"/>
        </p:nvSpPr>
        <p:spPr>
          <a:xfrm>
            <a:off x="8668393" y="4873654"/>
            <a:ext cx="222885" cy="391162"/>
          </a:xfrm>
          <a:prstGeom prst="rect">
            <a:avLst/>
          </a:prstGeom>
          <a:noFill/>
          <a:ln cap="flat">
            <a:noFill/>
          </a:ln>
        </p:spPr>
        <p:txBody>
          <a:bodyPr vert="horz" wrap="square" lIns="0" tIns="12701" rIns="0" bIns="0" anchor="t" anchorCtr="0" compatLnSpc="1">
            <a:spAutoFit/>
          </a:bodyPr>
          <a:lstStyle/>
          <a:p>
            <a:pPr marL="12701" marR="0" lvl="0" indent="0" algn="l" defTabSz="914400" rtl="0" fontAlgn="auto" hangingPunct="1">
              <a:lnSpc>
                <a:spcPct val="100000"/>
              </a:lnSpc>
              <a:spcBef>
                <a:spcPts val="100"/>
              </a:spcBef>
              <a:spcAft>
                <a:spcPts val="0"/>
              </a:spcAft>
              <a:buNone/>
              <a:tabLst/>
              <a:defRPr sz="1800" b="0" i="0" u="none" strike="noStrike" kern="0" cap="none" spc="0" baseline="0">
                <a:solidFill>
                  <a:srgbClr val="000000"/>
                </a:solidFill>
                <a:uFillTx/>
              </a:defRPr>
            </a:pPr>
            <a:r>
              <a:rPr lang="fr-FR" sz="2400" b="1" i="0" u="none" strike="noStrike" kern="1200" cap="none" spc="20" baseline="0">
                <a:solidFill>
                  <a:srgbClr val="FFFFFF"/>
                </a:solidFill>
                <a:uFillTx/>
                <a:latin typeface="Akzidenz-Grotesk Std Bold" pitchFamily="50"/>
                <a:cs typeface="Tahoma"/>
              </a:rPr>
              <a:t>6</a:t>
            </a:r>
            <a:endParaRPr lang="fr-FR" sz="2400" b="0" i="0" u="none" strike="noStrike" kern="1200" cap="none" spc="0" baseline="0">
              <a:solidFill>
                <a:srgbClr val="000000"/>
              </a:solidFill>
              <a:uFillTx/>
              <a:latin typeface="Akzidenz-Grotesk Std Bold" pitchFamily="50"/>
              <a:cs typeface="Tahoma"/>
            </a:endParaRPr>
          </a:p>
        </p:txBody>
      </p:sp>
      <p:sp>
        <p:nvSpPr>
          <p:cNvPr id="18" name="Espace réservé du texte 5">
            <a:extLst>
              <a:ext uri="{FF2B5EF4-FFF2-40B4-BE49-F238E27FC236}">
                <a16:creationId xmlns:a16="http://schemas.microsoft.com/office/drawing/2014/main" id="{DD8CE803-03C9-4187-8011-6003C264AA89}"/>
              </a:ext>
            </a:extLst>
          </p:cNvPr>
          <p:cNvSpPr>
            <a:spLocks noGrp="1"/>
          </p:cNvSpPr>
          <p:nvPr>
            <p:ph type="body" sz="quarter" idx="17" hasCustomPrompt="1"/>
          </p:nvPr>
        </p:nvSpPr>
        <p:spPr>
          <a:xfrm rot="18900000">
            <a:off x="865533" y="3213086"/>
            <a:ext cx="3361132" cy="465980"/>
          </a:xfrm>
          <a:prstGeom prst="rect">
            <a:avLst/>
          </a:prstGeom>
        </p:spPr>
        <p:txBody>
          <a:bodyPr/>
          <a:lstStyle>
            <a:lvl1pPr marL="0" indent="0">
              <a:buNone/>
              <a:defRPr lang="fr-FR" sz="1800" b="0" i="0" u="none" strike="noStrike" kern="1200" cap="none" spc="0" baseline="0" dirty="0" smtClean="0">
                <a:solidFill>
                  <a:schemeClr val="tx1"/>
                </a:solidFill>
                <a:uFillTx/>
                <a:latin typeface="Akzidenz-Grotesk Std Bold" panose="02000803050000020004" pitchFamily="50" charset="0"/>
                <a:ea typeface="+mj-ea"/>
                <a:cs typeface="+mj-cs"/>
              </a:defRPr>
            </a:lvl1pPr>
          </a:lstStyle>
          <a:p>
            <a:pPr lvl="0"/>
            <a:r>
              <a:rPr lang="fr-FR"/>
              <a:t>Texte</a:t>
            </a:r>
          </a:p>
        </p:txBody>
      </p:sp>
      <p:sp>
        <p:nvSpPr>
          <p:cNvPr id="19" name="Espace réservé du texte 5">
            <a:extLst>
              <a:ext uri="{FF2B5EF4-FFF2-40B4-BE49-F238E27FC236}">
                <a16:creationId xmlns:a16="http://schemas.microsoft.com/office/drawing/2014/main" id="{283A000E-BCEA-4003-A82F-D6949EACB7D5}"/>
              </a:ext>
            </a:extLst>
          </p:cNvPr>
          <p:cNvSpPr>
            <a:spLocks noGrp="1"/>
          </p:cNvSpPr>
          <p:nvPr>
            <p:ph type="body" sz="quarter" idx="18" hasCustomPrompt="1"/>
          </p:nvPr>
        </p:nvSpPr>
        <p:spPr>
          <a:xfrm rot="18900000">
            <a:off x="8340916" y="3213086"/>
            <a:ext cx="3361132" cy="465980"/>
          </a:xfrm>
          <a:prstGeom prst="rect">
            <a:avLst/>
          </a:prstGeom>
        </p:spPr>
        <p:txBody>
          <a:bodyPr/>
          <a:lstStyle>
            <a:lvl1pPr marL="0" indent="0">
              <a:buNone/>
              <a:defRPr lang="fr-FR" sz="1800" b="0" i="0" u="none" strike="noStrike" kern="1200" cap="none" spc="0" baseline="0" dirty="0" smtClean="0">
                <a:solidFill>
                  <a:schemeClr val="tx1"/>
                </a:solidFill>
                <a:uFillTx/>
                <a:latin typeface="Akzidenz-Grotesk Std Bold" panose="02000803050000020004" pitchFamily="50" charset="0"/>
                <a:ea typeface="+mj-ea"/>
                <a:cs typeface="+mj-cs"/>
              </a:defRPr>
            </a:lvl1pPr>
          </a:lstStyle>
          <a:p>
            <a:pPr lvl="0"/>
            <a:r>
              <a:rPr lang="fr-FR"/>
              <a:t>Texte</a:t>
            </a:r>
          </a:p>
        </p:txBody>
      </p:sp>
      <p:sp>
        <p:nvSpPr>
          <p:cNvPr id="20" name="Espace réservé du texte 5">
            <a:extLst>
              <a:ext uri="{FF2B5EF4-FFF2-40B4-BE49-F238E27FC236}">
                <a16:creationId xmlns:a16="http://schemas.microsoft.com/office/drawing/2014/main" id="{2727B3D7-2002-478C-9321-9F8AF5734FDC}"/>
              </a:ext>
            </a:extLst>
          </p:cNvPr>
          <p:cNvSpPr>
            <a:spLocks noGrp="1"/>
          </p:cNvSpPr>
          <p:nvPr>
            <p:ph type="body" sz="quarter" idx="19" hasCustomPrompt="1"/>
          </p:nvPr>
        </p:nvSpPr>
        <p:spPr>
          <a:xfrm rot="18900000">
            <a:off x="2360610" y="3213086"/>
            <a:ext cx="3361132" cy="465980"/>
          </a:xfrm>
          <a:prstGeom prst="rect">
            <a:avLst/>
          </a:prstGeom>
        </p:spPr>
        <p:txBody>
          <a:bodyPr/>
          <a:lstStyle>
            <a:lvl1pPr marL="0" indent="0">
              <a:buNone/>
              <a:defRPr lang="fr-FR" sz="1800" b="0" i="0" u="none" strike="noStrike" kern="1200" cap="none" spc="0" baseline="0" dirty="0" smtClean="0">
                <a:solidFill>
                  <a:schemeClr val="tx1"/>
                </a:solidFill>
                <a:uFillTx/>
                <a:latin typeface="Akzidenz-Grotesk Std Bold" panose="02000803050000020004" pitchFamily="50" charset="0"/>
                <a:ea typeface="+mj-ea"/>
                <a:cs typeface="+mj-cs"/>
              </a:defRPr>
            </a:lvl1pPr>
          </a:lstStyle>
          <a:p>
            <a:pPr lvl="0"/>
            <a:r>
              <a:rPr lang="fr-FR"/>
              <a:t>Texte</a:t>
            </a:r>
          </a:p>
        </p:txBody>
      </p:sp>
      <p:sp>
        <p:nvSpPr>
          <p:cNvPr id="21" name="Espace réservé du texte 5">
            <a:extLst>
              <a:ext uri="{FF2B5EF4-FFF2-40B4-BE49-F238E27FC236}">
                <a16:creationId xmlns:a16="http://schemas.microsoft.com/office/drawing/2014/main" id="{43104FE6-07C3-4939-8CCC-55367121A24E}"/>
              </a:ext>
            </a:extLst>
          </p:cNvPr>
          <p:cNvSpPr>
            <a:spLocks noGrp="1"/>
          </p:cNvSpPr>
          <p:nvPr>
            <p:ph type="body" sz="quarter" idx="20" hasCustomPrompt="1"/>
          </p:nvPr>
        </p:nvSpPr>
        <p:spPr>
          <a:xfrm rot="18900000">
            <a:off x="3855687" y="3213086"/>
            <a:ext cx="3361132" cy="465980"/>
          </a:xfrm>
          <a:prstGeom prst="rect">
            <a:avLst/>
          </a:prstGeom>
        </p:spPr>
        <p:txBody>
          <a:bodyPr/>
          <a:lstStyle>
            <a:lvl1pPr marL="0" indent="0">
              <a:buNone/>
              <a:defRPr lang="fr-FR" sz="1800" b="0" i="0" u="none" strike="noStrike" kern="1200" cap="none" spc="0" baseline="0" dirty="0" smtClean="0">
                <a:solidFill>
                  <a:schemeClr val="tx1"/>
                </a:solidFill>
                <a:uFillTx/>
                <a:latin typeface="Akzidenz-Grotesk Std Bold" panose="02000803050000020004" pitchFamily="50" charset="0"/>
                <a:ea typeface="+mj-ea"/>
                <a:cs typeface="+mj-cs"/>
              </a:defRPr>
            </a:lvl1pPr>
          </a:lstStyle>
          <a:p>
            <a:pPr lvl="0"/>
            <a:r>
              <a:rPr lang="fr-FR"/>
              <a:t>Texte</a:t>
            </a:r>
          </a:p>
        </p:txBody>
      </p:sp>
      <p:sp>
        <p:nvSpPr>
          <p:cNvPr id="22" name="Espace réservé du texte 5">
            <a:extLst>
              <a:ext uri="{FF2B5EF4-FFF2-40B4-BE49-F238E27FC236}">
                <a16:creationId xmlns:a16="http://schemas.microsoft.com/office/drawing/2014/main" id="{FF66BEB4-0A8E-4B97-ABAB-95E07861B237}"/>
              </a:ext>
            </a:extLst>
          </p:cNvPr>
          <p:cNvSpPr>
            <a:spLocks noGrp="1"/>
          </p:cNvSpPr>
          <p:nvPr>
            <p:ph type="body" sz="quarter" idx="21" hasCustomPrompt="1"/>
          </p:nvPr>
        </p:nvSpPr>
        <p:spPr>
          <a:xfrm rot="18900000">
            <a:off x="5350764" y="3213086"/>
            <a:ext cx="3361132" cy="465980"/>
          </a:xfrm>
          <a:prstGeom prst="rect">
            <a:avLst/>
          </a:prstGeom>
        </p:spPr>
        <p:txBody>
          <a:bodyPr/>
          <a:lstStyle>
            <a:lvl1pPr marL="0" indent="0">
              <a:buNone/>
              <a:defRPr lang="fr-FR" sz="1800" b="0" i="0" u="none" strike="noStrike" kern="1200" cap="none" spc="0" baseline="0" dirty="0" smtClean="0">
                <a:solidFill>
                  <a:schemeClr val="tx1"/>
                </a:solidFill>
                <a:uFillTx/>
                <a:latin typeface="Akzidenz-Grotesk Std Bold" panose="02000803050000020004" pitchFamily="50" charset="0"/>
                <a:ea typeface="+mj-ea"/>
                <a:cs typeface="+mj-cs"/>
              </a:defRPr>
            </a:lvl1pPr>
          </a:lstStyle>
          <a:p>
            <a:pPr lvl="0"/>
            <a:r>
              <a:rPr lang="fr-FR"/>
              <a:t>Texte</a:t>
            </a:r>
          </a:p>
        </p:txBody>
      </p:sp>
      <p:sp>
        <p:nvSpPr>
          <p:cNvPr id="23" name="Espace réservé du texte 5">
            <a:extLst>
              <a:ext uri="{FF2B5EF4-FFF2-40B4-BE49-F238E27FC236}">
                <a16:creationId xmlns:a16="http://schemas.microsoft.com/office/drawing/2014/main" id="{0892B40F-CAB3-4533-9974-B9A5D7865BDD}"/>
              </a:ext>
            </a:extLst>
          </p:cNvPr>
          <p:cNvSpPr>
            <a:spLocks noGrp="1"/>
          </p:cNvSpPr>
          <p:nvPr>
            <p:ph type="body" sz="quarter" idx="22" hasCustomPrompt="1"/>
          </p:nvPr>
        </p:nvSpPr>
        <p:spPr>
          <a:xfrm rot="18900000">
            <a:off x="6845841" y="3213086"/>
            <a:ext cx="3361132" cy="465980"/>
          </a:xfrm>
          <a:prstGeom prst="rect">
            <a:avLst/>
          </a:prstGeom>
        </p:spPr>
        <p:txBody>
          <a:bodyPr/>
          <a:lstStyle>
            <a:lvl1pPr marL="0" indent="0">
              <a:buNone/>
              <a:defRPr lang="fr-FR" sz="1800" b="0" i="0" u="none" strike="noStrike" kern="1200" cap="none" spc="0" baseline="0" dirty="0" smtClean="0">
                <a:solidFill>
                  <a:schemeClr val="tx1"/>
                </a:solidFill>
                <a:uFillTx/>
                <a:latin typeface="Akzidenz-Grotesk Std Bold" panose="02000803050000020004" pitchFamily="50" charset="0"/>
                <a:ea typeface="+mj-ea"/>
                <a:cs typeface="+mj-cs"/>
              </a:defRPr>
            </a:lvl1pPr>
          </a:lstStyle>
          <a:p>
            <a:pPr lvl="0"/>
            <a:r>
              <a:rPr lang="fr-FR"/>
              <a:t>Texte</a:t>
            </a:r>
          </a:p>
        </p:txBody>
      </p:sp>
      <p:sp>
        <p:nvSpPr>
          <p:cNvPr id="24" name="object 28">
            <a:extLst>
              <a:ext uri="{FF2B5EF4-FFF2-40B4-BE49-F238E27FC236}">
                <a16:creationId xmlns:a16="http://schemas.microsoft.com/office/drawing/2014/main" id="{CEC3A1A8-D96F-4981-85A6-247DC71A9917}"/>
              </a:ext>
            </a:extLst>
          </p:cNvPr>
          <p:cNvSpPr txBox="1"/>
          <p:nvPr userDrawn="1"/>
        </p:nvSpPr>
        <p:spPr>
          <a:xfrm>
            <a:off x="7168674" y="4856563"/>
            <a:ext cx="222885" cy="391162"/>
          </a:xfrm>
          <a:prstGeom prst="rect">
            <a:avLst/>
          </a:prstGeom>
          <a:noFill/>
          <a:ln cap="flat">
            <a:noFill/>
          </a:ln>
        </p:spPr>
        <p:txBody>
          <a:bodyPr vert="horz" wrap="square" lIns="0" tIns="12701" rIns="0" bIns="0" anchor="t" anchorCtr="0" compatLnSpc="1">
            <a:spAutoFit/>
          </a:bodyPr>
          <a:lstStyle/>
          <a:p>
            <a:pPr marL="12701" marR="0" lvl="0" indent="0" algn="l" defTabSz="914400" rtl="0" fontAlgn="auto" hangingPunct="1">
              <a:lnSpc>
                <a:spcPct val="100000"/>
              </a:lnSpc>
              <a:spcBef>
                <a:spcPts val="100"/>
              </a:spcBef>
              <a:spcAft>
                <a:spcPts val="0"/>
              </a:spcAft>
              <a:buNone/>
              <a:tabLst/>
              <a:defRPr sz="1800" b="0" i="0" u="none" strike="noStrike" kern="0" cap="none" spc="0" baseline="0">
                <a:solidFill>
                  <a:srgbClr val="000000"/>
                </a:solidFill>
                <a:uFillTx/>
              </a:defRPr>
            </a:pPr>
            <a:r>
              <a:rPr lang="fr-FR" sz="2400" b="1" i="0" u="none" strike="noStrike" kern="1200" cap="none" spc="20" baseline="0">
                <a:solidFill>
                  <a:srgbClr val="FFFFFF"/>
                </a:solidFill>
                <a:uFillTx/>
                <a:latin typeface="Akzidenz-Grotesk Std Bold" pitchFamily="50"/>
                <a:cs typeface="Tahoma"/>
              </a:rPr>
              <a:t>5</a:t>
            </a:r>
            <a:endParaRPr lang="fr-FR" sz="2400" b="0" i="0" u="none" strike="noStrike" kern="1200" cap="none" spc="0" baseline="0">
              <a:solidFill>
                <a:srgbClr val="000000"/>
              </a:solidFill>
              <a:uFillTx/>
              <a:latin typeface="Akzidenz-Grotesk Std Bold" pitchFamily="50"/>
              <a:cs typeface="Tahoma"/>
            </a:endParaRPr>
          </a:p>
        </p:txBody>
      </p:sp>
      <p:sp>
        <p:nvSpPr>
          <p:cNvPr id="27" name="Espace réservé du numéro de diapositive 5">
            <a:extLst>
              <a:ext uri="{FF2B5EF4-FFF2-40B4-BE49-F238E27FC236}">
                <a16:creationId xmlns:a16="http://schemas.microsoft.com/office/drawing/2014/main" id="{4CFD99C1-4F5D-47FE-9D13-FCD5865577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800">
                <a:solidFill>
                  <a:srgbClr val="0E9CB6"/>
                </a:solidFill>
                <a:latin typeface="Akzidenz-Grotesk Std Super" panose="02000503050000020004" pitchFamily="50" charset="0"/>
              </a:defRPr>
            </a:lvl1pPr>
          </a:lstStyle>
          <a:p>
            <a:fld id="{AF1037F1-C8B7-4225-AAA7-D149CC20D292}" type="slidenum">
              <a:rPr lang="fr-FR" smtClean="0"/>
              <a:pPr/>
              <a:t>‹N°›</a:t>
            </a:fld>
            <a:endParaRPr lang="fr-FR"/>
          </a:p>
        </p:txBody>
      </p:sp>
      <p:pic>
        <p:nvPicPr>
          <p:cNvPr id="28" name="Image 27">
            <a:extLst>
              <a:ext uri="{FF2B5EF4-FFF2-40B4-BE49-F238E27FC236}">
                <a16:creationId xmlns:a16="http://schemas.microsoft.com/office/drawing/2014/main" id="{DF644310-224D-4C97-862D-85629BCB3CF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419" y="5954712"/>
            <a:ext cx="1168399" cy="1168399"/>
          </a:xfrm>
          <a:prstGeom prst="rect">
            <a:avLst/>
          </a:prstGeom>
        </p:spPr>
      </p:pic>
      <p:sp>
        <p:nvSpPr>
          <p:cNvPr id="32" name="ZoneTexte 31">
            <a:extLst>
              <a:ext uri="{FF2B5EF4-FFF2-40B4-BE49-F238E27FC236}">
                <a16:creationId xmlns:a16="http://schemas.microsoft.com/office/drawing/2014/main" id="{DD246A66-047D-47FE-9E17-5964184A696A}"/>
              </a:ext>
            </a:extLst>
          </p:cNvPr>
          <p:cNvSpPr txBox="1"/>
          <p:nvPr userDrawn="1"/>
        </p:nvSpPr>
        <p:spPr>
          <a:xfrm>
            <a:off x="1142393" y="6575100"/>
            <a:ext cx="2066926" cy="261610"/>
          </a:xfrm>
          <a:prstGeom prst="rect">
            <a:avLst/>
          </a:prstGeom>
          <a:noFill/>
        </p:spPr>
        <p:txBody>
          <a:bodyPr wrap="square" rtlCol="0">
            <a:spAutoFit/>
          </a:bodyPr>
          <a:lstStyle/>
          <a:p>
            <a:r>
              <a:rPr lang="fr-FR" sz="1100" u="none">
                <a:solidFill>
                  <a:schemeClr val="tx1"/>
                </a:solidFill>
                <a:latin typeface="Akzidenz-Grotesk Std Light" panose="02000506040000020003" pitchFamily="50" charset="0"/>
              </a:rPr>
              <a:t>Confidentiel Propriété Meritis</a:t>
            </a:r>
          </a:p>
        </p:txBody>
      </p:sp>
      <p:sp>
        <p:nvSpPr>
          <p:cNvPr id="33" name="object 4">
            <a:extLst>
              <a:ext uri="{FF2B5EF4-FFF2-40B4-BE49-F238E27FC236}">
                <a16:creationId xmlns:a16="http://schemas.microsoft.com/office/drawing/2014/main" id="{E75AD398-92DE-4157-81AF-6F2CA1E3718A}"/>
              </a:ext>
            </a:extLst>
          </p:cNvPr>
          <p:cNvSpPr/>
          <p:nvPr userDrawn="1"/>
        </p:nvSpPr>
        <p:spPr>
          <a:xfrm>
            <a:off x="1099117" y="1427489"/>
            <a:ext cx="10052054" cy="0"/>
          </a:xfrm>
          <a:custGeom>
            <a:avLst/>
            <a:gdLst>
              <a:gd name="f0" fmla="val w"/>
              <a:gd name="f1" fmla="val h"/>
              <a:gd name="f2" fmla="val ss"/>
              <a:gd name="f3" fmla="val 0"/>
              <a:gd name="f4" fmla="val 10052050"/>
              <a:gd name="f5" fmla="val 10051491"/>
              <a:gd name="f6" fmla="abs f0"/>
              <a:gd name="f7" fmla="abs f1"/>
              <a:gd name="f8" fmla="abs f2"/>
              <a:gd name="f9" fmla="*/ f0 1 10052050"/>
              <a:gd name="f10" fmla="+- f3 0 f3"/>
              <a:gd name="f11" fmla="+- f4 0 f3"/>
              <a:gd name="f12" fmla="?: f6 f0 1"/>
              <a:gd name="f13" fmla="?: f7 f1 1"/>
              <a:gd name="f14" fmla="?: f8 f2 1"/>
              <a:gd name="f15" fmla="*/ f11 1 10052050"/>
              <a:gd name="f16" fmla="*/ f10 1 0"/>
              <a:gd name="f17" fmla="*/ f12 1 10052050"/>
              <a:gd name="f18" fmla="*/ f13 1 21600"/>
              <a:gd name="f19" fmla="*/ 21600 f13 1"/>
              <a:gd name="f20" fmla="*/ 0 1 f15"/>
              <a:gd name="f21" fmla="*/ 10052050 1 f15"/>
              <a:gd name="f22" fmla="*/ 0 1 f16"/>
              <a:gd name="f23" fmla="*/ 1 1 f16"/>
              <a:gd name="f24" fmla="min f18 f17"/>
              <a:gd name="f25" fmla="*/ f19 1 f14"/>
              <a:gd name="f26" fmla="*/ f20 f9 1"/>
              <a:gd name="f27" fmla="*/ f21 f9 1"/>
              <a:gd name="f28" fmla="val f25"/>
              <a:gd name="f29" fmla="*/ f3 f24 1"/>
              <a:gd name="f30" fmla="+- f28 0 f3"/>
              <a:gd name="f31" fmla="*/ f30 1 0"/>
              <a:gd name="f32" fmla="*/ f23 f31 1"/>
              <a:gd name="f33" fmla="*/ f22 f31 1"/>
              <a:gd name="f34" fmla="*/ f33 f24 1"/>
              <a:gd name="f35" fmla="*/ f32 f24 1"/>
            </a:gdLst>
            <a:ahLst/>
            <a:cxnLst>
              <a:cxn ang="3cd4">
                <a:pos x="hc" y="t"/>
              </a:cxn>
              <a:cxn ang="0">
                <a:pos x="r" y="vc"/>
              </a:cxn>
              <a:cxn ang="cd4">
                <a:pos x="hc" y="b"/>
              </a:cxn>
              <a:cxn ang="cd2">
                <a:pos x="l" y="vc"/>
              </a:cxn>
            </a:cxnLst>
            <a:rect l="f26" t="f34" r="f27" b="f35"/>
            <a:pathLst>
              <a:path w="10052050">
                <a:moveTo>
                  <a:pt x="f3" y="f29"/>
                </a:moveTo>
                <a:lnTo>
                  <a:pt x="f5" y="f29"/>
                </a:lnTo>
              </a:path>
            </a:pathLst>
          </a:custGeom>
          <a:noFill/>
          <a:ln w="28575" cap="flat">
            <a:solidFill>
              <a:srgbClr val="0E9CB6"/>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Akzidenz-Grotesk Std Bold" pitchFamily="50"/>
            </a:endParaRPr>
          </a:p>
        </p:txBody>
      </p:sp>
      <p:sp>
        <p:nvSpPr>
          <p:cNvPr id="34" name="Espace réservé du texte 5">
            <a:extLst>
              <a:ext uri="{FF2B5EF4-FFF2-40B4-BE49-F238E27FC236}">
                <a16:creationId xmlns:a16="http://schemas.microsoft.com/office/drawing/2014/main" id="{A4587CD1-A880-4459-8830-C710971C4326}"/>
              </a:ext>
            </a:extLst>
          </p:cNvPr>
          <p:cNvSpPr>
            <a:spLocks noGrp="1"/>
          </p:cNvSpPr>
          <p:nvPr>
            <p:ph type="body" sz="quarter" idx="15" hasCustomPrompt="1"/>
          </p:nvPr>
        </p:nvSpPr>
        <p:spPr>
          <a:xfrm>
            <a:off x="1023841" y="794783"/>
            <a:ext cx="10127330" cy="701206"/>
          </a:xfrm>
          <a:prstGeom prst="rect">
            <a:avLst/>
          </a:prstGeom>
        </p:spPr>
        <p:txBody>
          <a:bodyPr/>
          <a:lstStyle>
            <a:lvl1pPr marL="0" indent="0">
              <a:buNone/>
              <a:defRPr lang="fr-FR" sz="3600" b="0" i="0" u="none" strike="noStrike" kern="1200" cap="none" spc="0" baseline="0" dirty="0" smtClean="0">
                <a:solidFill>
                  <a:srgbClr val="0E9CB6"/>
                </a:solidFill>
                <a:uFillTx/>
                <a:latin typeface="Akzidenz-Grotesk Std Bold" panose="02000803050000020004" pitchFamily="50" charset="0"/>
                <a:ea typeface="+mj-ea"/>
                <a:cs typeface="+mj-cs"/>
              </a:defRPr>
            </a:lvl1pPr>
          </a:lstStyle>
          <a:p>
            <a:pPr lvl="0"/>
            <a:r>
              <a:rPr lang="fr-FR"/>
              <a:t>Titre</a:t>
            </a:r>
          </a:p>
        </p:txBody>
      </p:sp>
      <p:sp>
        <p:nvSpPr>
          <p:cNvPr id="35" name="Espace réservé du texte 5">
            <a:extLst>
              <a:ext uri="{FF2B5EF4-FFF2-40B4-BE49-F238E27FC236}">
                <a16:creationId xmlns:a16="http://schemas.microsoft.com/office/drawing/2014/main" id="{406257C2-EC52-4634-B92A-059D3B44E70F}"/>
              </a:ext>
            </a:extLst>
          </p:cNvPr>
          <p:cNvSpPr>
            <a:spLocks noGrp="1"/>
          </p:cNvSpPr>
          <p:nvPr>
            <p:ph type="body" sz="quarter" idx="16" hasCustomPrompt="1"/>
          </p:nvPr>
        </p:nvSpPr>
        <p:spPr>
          <a:xfrm>
            <a:off x="1016469" y="1521240"/>
            <a:ext cx="10136850" cy="319812"/>
          </a:xfrm>
          <a:prstGeom prst="rect">
            <a:avLst/>
          </a:prstGeom>
        </p:spPr>
        <p:txBody>
          <a:bodyPr/>
          <a:lstStyle>
            <a:lvl1pPr marL="0" indent="0">
              <a:buNone/>
              <a:defRPr lang="fr-FR" sz="1200" b="0" i="0" u="none" strike="noStrike" kern="1200" cap="none" spc="0" baseline="0" dirty="0" smtClean="0">
                <a:solidFill>
                  <a:schemeClr val="bg1">
                    <a:lumMod val="65000"/>
                  </a:schemeClr>
                </a:solidFill>
                <a:uFillTx/>
                <a:latin typeface="Akzidenz-Grotesk Std Regular" panose="02000503030000020003" pitchFamily="50" charset="0"/>
                <a:ea typeface="+mj-ea"/>
                <a:cs typeface="+mj-cs"/>
              </a:defRPr>
            </a:lvl1pPr>
          </a:lstStyle>
          <a:p>
            <a:pPr lvl="0"/>
            <a:r>
              <a:rPr lang="fr-FR"/>
              <a:t>Détails</a:t>
            </a:r>
          </a:p>
        </p:txBody>
      </p:sp>
    </p:spTree>
    <p:custDataLst>
      <p:tags r:id="rId1"/>
    </p:custDataLst>
    <p:extLst>
      <p:ext uri="{BB962C8B-B14F-4D97-AF65-F5344CB8AC3E}">
        <p14:creationId xmlns:p14="http://schemas.microsoft.com/office/powerpoint/2010/main" val="39728358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 Points Titre Haut">
    <p:spTree>
      <p:nvGrpSpPr>
        <p:cNvPr id="1" name=""/>
        <p:cNvGrpSpPr/>
        <p:nvPr/>
      </p:nvGrpSpPr>
      <p:grpSpPr>
        <a:xfrm>
          <a:off x="0" y="0"/>
          <a:ext cx="0" cy="0"/>
          <a:chOff x="0" y="0"/>
          <a:chExt cx="0" cy="0"/>
        </a:xfrm>
      </p:grpSpPr>
      <p:sp>
        <p:nvSpPr>
          <p:cNvPr id="5" name="object 5">
            <a:extLst>
              <a:ext uri="{FF2B5EF4-FFF2-40B4-BE49-F238E27FC236}">
                <a16:creationId xmlns:a16="http://schemas.microsoft.com/office/drawing/2014/main" id="{B2455457-2FA7-4884-8E31-B47ED210D615}"/>
              </a:ext>
            </a:extLst>
          </p:cNvPr>
          <p:cNvSpPr/>
          <p:nvPr userDrawn="1"/>
        </p:nvSpPr>
        <p:spPr>
          <a:xfrm>
            <a:off x="1099117" y="5143673"/>
            <a:ext cx="10052054" cy="0"/>
          </a:xfrm>
          <a:custGeom>
            <a:avLst/>
            <a:gdLst>
              <a:gd name="f0" fmla="val w"/>
              <a:gd name="f1" fmla="val h"/>
              <a:gd name="f2" fmla="val ss"/>
              <a:gd name="f3" fmla="val 0"/>
              <a:gd name="f4" fmla="val 10052050"/>
              <a:gd name="f5" fmla="val 10051491"/>
              <a:gd name="f6" fmla="abs f0"/>
              <a:gd name="f7" fmla="abs f1"/>
              <a:gd name="f8" fmla="abs f2"/>
              <a:gd name="f9" fmla="*/ f0 1 10052050"/>
              <a:gd name="f10" fmla="+- f3 0 f3"/>
              <a:gd name="f11" fmla="+- f4 0 f3"/>
              <a:gd name="f12" fmla="?: f6 f0 1"/>
              <a:gd name="f13" fmla="?: f7 f1 1"/>
              <a:gd name="f14" fmla="?: f8 f2 1"/>
              <a:gd name="f15" fmla="*/ f11 1 10052050"/>
              <a:gd name="f16" fmla="*/ f10 1 0"/>
              <a:gd name="f17" fmla="*/ f12 1 10052050"/>
              <a:gd name="f18" fmla="*/ f13 1 21600"/>
              <a:gd name="f19" fmla="*/ 21600 f13 1"/>
              <a:gd name="f20" fmla="*/ 0 1 f15"/>
              <a:gd name="f21" fmla="*/ 10052050 1 f15"/>
              <a:gd name="f22" fmla="*/ 0 1 f16"/>
              <a:gd name="f23" fmla="*/ 1 1 f16"/>
              <a:gd name="f24" fmla="min f18 f17"/>
              <a:gd name="f25" fmla="*/ f19 1 f14"/>
              <a:gd name="f26" fmla="*/ f20 f9 1"/>
              <a:gd name="f27" fmla="*/ f21 f9 1"/>
              <a:gd name="f28" fmla="val f25"/>
              <a:gd name="f29" fmla="*/ f3 f24 1"/>
              <a:gd name="f30" fmla="+- f28 0 f3"/>
              <a:gd name="f31" fmla="*/ f30 1 0"/>
              <a:gd name="f32" fmla="*/ f23 f31 1"/>
              <a:gd name="f33" fmla="*/ f22 f31 1"/>
              <a:gd name="f34" fmla="*/ f33 f24 1"/>
              <a:gd name="f35" fmla="*/ f32 f24 1"/>
            </a:gdLst>
            <a:ahLst/>
            <a:cxnLst>
              <a:cxn ang="3cd4">
                <a:pos x="hc" y="t"/>
              </a:cxn>
              <a:cxn ang="0">
                <a:pos x="r" y="vc"/>
              </a:cxn>
              <a:cxn ang="cd4">
                <a:pos x="hc" y="b"/>
              </a:cxn>
              <a:cxn ang="cd2">
                <a:pos x="l" y="vc"/>
              </a:cxn>
            </a:cxnLst>
            <a:rect l="f26" t="f34" r="f27" b="f35"/>
            <a:pathLst>
              <a:path w="10052050">
                <a:moveTo>
                  <a:pt x="f3" y="f29"/>
                </a:moveTo>
                <a:lnTo>
                  <a:pt x="f5" y="f29"/>
                </a:lnTo>
              </a:path>
            </a:pathLst>
          </a:custGeom>
          <a:noFill/>
          <a:ln w="12701" cap="flat">
            <a:solidFill>
              <a:srgbClr val="FFCB00"/>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Akzidenz-Grotesk Std Bold" pitchFamily="50"/>
            </a:endParaRPr>
          </a:p>
        </p:txBody>
      </p:sp>
      <p:sp>
        <p:nvSpPr>
          <p:cNvPr id="6" name="object 16">
            <a:extLst>
              <a:ext uri="{FF2B5EF4-FFF2-40B4-BE49-F238E27FC236}">
                <a16:creationId xmlns:a16="http://schemas.microsoft.com/office/drawing/2014/main" id="{DDC7C414-E7E1-416B-92B2-E495A7BBA883}"/>
              </a:ext>
            </a:extLst>
          </p:cNvPr>
          <p:cNvSpPr/>
          <p:nvPr userDrawn="1"/>
        </p:nvSpPr>
        <p:spPr>
          <a:xfrm>
            <a:off x="970919" y="4910538"/>
            <a:ext cx="477517" cy="477517"/>
          </a:xfrm>
          <a:custGeom>
            <a:avLst/>
            <a:gdLst>
              <a:gd name="f0" fmla="val w"/>
              <a:gd name="f1" fmla="val h"/>
              <a:gd name="f2" fmla="val 0"/>
              <a:gd name="f3" fmla="val 477519"/>
              <a:gd name="f4" fmla="val 477520"/>
              <a:gd name="f5" fmla="val 238582"/>
              <a:gd name="f6" fmla="val 190500"/>
              <a:gd name="f7" fmla="val 4847"/>
              <a:gd name="f8" fmla="val 145716"/>
              <a:gd name="f9" fmla="val 18749"/>
              <a:gd name="f10" fmla="val 105189"/>
              <a:gd name="f11" fmla="val 40747"/>
              <a:gd name="f12" fmla="val 69880"/>
              <a:gd name="f13" fmla="val 69881"/>
              <a:gd name="f14" fmla="val 40746"/>
              <a:gd name="f15" fmla="val 105192"/>
              <a:gd name="f16" fmla="val 145721"/>
              <a:gd name="f17" fmla="val 190508"/>
              <a:gd name="f18" fmla="val 238594"/>
              <a:gd name="f19" fmla="val 286680"/>
              <a:gd name="f20" fmla="val 331468"/>
              <a:gd name="f21" fmla="val 371996"/>
              <a:gd name="f22" fmla="val 407308"/>
              <a:gd name="f23" fmla="val 436442"/>
              <a:gd name="f24" fmla="val 458440"/>
              <a:gd name="f25" fmla="val 472342"/>
              <a:gd name="f26" fmla="val 477189"/>
              <a:gd name="f27" fmla="val 286668"/>
              <a:gd name="f28" fmla="val 331455"/>
              <a:gd name="f29" fmla="val 371984"/>
              <a:gd name="f30" fmla="val 407295"/>
              <a:gd name="f31" fmla="val 436429"/>
              <a:gd name="f32" fmla="val 458427"/>
              <a:gd name="f33" fmla="val 472329"/>
              <a:gd name="f34" fmla="val 477177"/>
              <a:gd name="f35" fmla="*/ f0 1 477519"/>
              <a:gd name="f36" fmla="*/ f1 1 477520"/>
              <a:gd name="f37" fmla="+- f4 0 f2"/>
              <a:gd name="f38" fmla="+- f3 0 f2"/>
              <a:gd name="f39" fmla="*/ f38 1 477519"/>
              <a:gd name="f40" fmla="*/ f37 1 477520"/>
              <a:gd name="f41" fmla="*/ f2 1 f39"/>
              <a:gd name="f42" fmla="*/ f3 1 f39"/>
              <a:gd name="f43" fmla="*/ f2 1 f40"/>
              <a:gd name="f44" fmla="*/ f4 1 f40"/>
              <a:gd name="f45" fmla="*/ f41 f35 1"/>
              <a:gd name="f46" fmla="*/ f42 f35 1"/>
              <a:gd name="f47" fmla="*/ f44 f36 1"/>
              <a:gd name="f48" fmla="*/ f43 f36 1"/>
            </a:gdLst>
            <a:ahLst/>
            <a:cxnLst>
              <a:cxn ang="3cd4">
                <a:pos x="hc" y="t"/>
              </a:cxn>
              <a:cxn ang="0">
                <a:pos x="r" y="vc"/>
              </a:cxn>
              <a:cxn ang="cd4">
                <a:pos x="hc" y="b"/>
              </a:cxn>
              <a:cxn ang="cd2">
                <a:pos x="l" y="vc"/>
              </a:cxn>
            </a:cxnLst>
            <a:rect l="f45" t="f48" r="f46" b="f47"/>
            <a:pathLst>
              <a:path w="477519" h="477520">
                <a:moveTo>
                  <a:pt x="f5" y="f2"/>
                </a:moveTo>
                <a:lnTo>
                  <a:pt x="f6" y="f7"/>
                </a:lnTo>
                <a:lnTo>
                  <a:pt x="f8" y="f9"/>
                </a:lnTo>
                <a:lnTo>
                  <a:pt x="f10" y="f11"/>
                </a:lnTo>
                <a:lnTo>
                  <a:pt x="f12" y="f13"/>
                </a:lnTo>
                <a:lnTo>
                  <a:pt x="f14" y="f15"/>
                </a:lnTo>
                <a:lnTo>
                  <a:pt x="f9" y="f16"/>
                </a:lnTo>
                <a:lnTo>
                  <a:pt x="f7" y="f17"/>
                </a:lnTo>
                <a:lnTo>
                  <a:pt x="f2" y="f18"/>
                </a:lnTo>
                <a:lnTo>
                  <a:pt x="f7" y="f19"/>
                </a:lnTo>
                <a:lnTo>
                  <a:pt x="f9" y="f20"/>
                </a:lnTo>
                <a:lnTo>
                  <a:pt x="f14" y="f21"/>
                </a:lnTo>
                <a:lnTo>
                  <a:pt x="f12" y="f22"/>
                </a:lnTo>
                <a:lnTo>
                  <a:pt x="f10" y="f23"/>
                </a:lnTo>
                <a:lnTo>
                  <a:pt x="f8" y="f24"/>
                </a:lnTo>
                <a:lnTo>
                  <a:pt x="f6" y="f25"/>
                </a:lnTo>
                <a:lnTo>
                  <a:pt x="f5" y="f26"/>
                </a:lnTo>
                <a:lnTo>
                  <a:pt x="f27" y="f25"/>
                </a:lnTo>
                <a:lnTo>
                  <a:pt x="f28" y="f24"/>
                </a:lnTo>
                <a:lnTo>
                  <a:pt x="f29" y="f23"/>
                </a:lnTo>
                <a:lnTo>
                  <a:pt x="f30" y="f22"/>
                </a:lnTo>
                <a:lnTo>
                  <a:pt x="f31" y="f21"/>
                </a:lnTo>
                <a:lnTo>
                  <a:pt x="f32" y="f20"/>
                </a:lnTo>
                <a:lnTo>
                  <a:pt x="f33" y="f19"/>
                </a:lnTo>
                <a:lnTo>
                  <a:pt x="f34" y="f18"/>
                </a:lnTo>
                <a:lnTo>
                  <a:pt x="f33" y="f17"/>
                </a:lnTo>
                <a:lnTo>
                  <a:pt x="f32" y="f16"/>
                </a:lnTo>
                <a:lnTo>
                  <a:pt x="f31" y="f15"/>
                </a:lnTo>
                <a:lnTo>
                  <a:pt x="f30" y="f13"/>
                </a:lnTo>
                <a:lnTo>
                  <a:pt x="f29" y="f11"/>
                </a:lnTo>
                <a:lnTo>
                  <a:pt x="f28" y="f9"/>
                </a:lnTo>
                <a:lnTo>
                  <a:pt x="f27" y="f7"/>
                </a:lnTo>
                <a:lnTo>
                  <a:pt x="f5" y="f2"/>
                </a:lnTo>
                <a:close/>
              </a:path>
            </a:pathLst>
          </a:custGeom>
          <a:solidFill>
            <a:srgbClr val="FFCB00"/>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Akzidenz-Grotesk Std Bold" pitchFamily="50"/>
            </a:endParaRPr>
          </a:p>
        </p:txBody>
      </p:sp>
      <p:sp>
        <p:nvSpPr>
          <p:cNvPr id="7" name="object 17">
            <a:extLst>
              <a:ext uri="{FF2B5EF4-FFF2-40B4-BE49-F238E27FC236}">
                <a16:creationId xmlns:a16="http://schemas.microsoft.com/office/drawing/2014/main" id="{AAC7324E-3405-4E42-A478-48530D83EC0A}"/>
              </a:ext>
            </a:extLst>
          </p:cNvPr>
          <p:cNvSpPr/>
          <p:nvPr userDrawn="1"/>
        </p:nvSpPr>
        <p:spPr>
          <a:xfrm>
            <a:off x="2052654" y="4910538"/>
            <a:ext cx="477517" cy="477517"/>
          </a:xfrm>
          <a:custGeom>
            <a:avLst/>
            <a:gdLst>
              <a:gd name="f0" fmla="val w"/>
              <a:gd name="f1" fmla="val h"/>
              <a:gd name="f2" fmla="val 0"/>
              <a:gd name="f3" fmla="val 477519"/>
              <a:gd name="f4" fmla="val 477520"/>
              <a:gd name="f5" fmla="val 238582"/>
              <a:gd name="f6" fmla="val 190500"/>
              <a:gd name="f7" fmla="val 4847"/>
              <a:gd name="f8" fmla="val 145716"/>
              <a:gd name="f9" fmla="val 18749"/>
              <a:gd name="f10" fmla="val 105189"/>
              <a:gd name="f11" fmla="val 40747"/>
              <a:gd name="f12" fmla="val 69880"/>
              <a:gd name="f13" fmla="val 69881"/>
              <a:gd name="f14" fmla="val 40746"/>
              <a:gd name="f15" fmla="val 105192"/>
              <a:gd name="f16" fmla="val 145721"/>
              <a:gd name="f17" fmla="val 190508"/>
              <a:gd name="f18" fmla="val 238594"/>
              <a:gd name="f19" fmla="val 286680"/>
              <a:gd name="f20" fmla="val 331468"/>
              <a:gd name="f21" fmla="val 371996"/>
              <a:gd name="f22" fmla="val 407308"/>
              <a:gd name="f23" fmla="val 436442"/>
              <a:gd name="f24" fmla="val 458440"/>
              <a:gd name="f25" fmla="val 472342"/>
              <a:gd name="f26" fmla="val 477189"/>
              <a:gd name="f27" fmla="val 286668"/>
              <a:gd name="f28" fmla="val 331455"/>
              <a:gd name="f29" fmla="val 371984"/>
              <a:gd name="f30" fmla="val 407295"/>
              <a:gd name="f31" fmla="val 436429"/>
              <a:gd name="f32" fmla="val 458427"/>
              <a:gd name="f33" fmla="val 472329"/>
              <a:gd name="f34" fmla="val 477177"/>
              <a:gd name="f35" fmla="*/ f0 1 477519"/>
              <a:gd name="f36" fmla="*/ f1 1 477520"/>
              <a:gd name="f37" fmla="+- f4 0 f2"/>
              <a:gd name="f38" fmla="+- f3 0 f2"/>
              <a:gd name="f39" fmla="*/ f38 1 477519"/>
              <a:gd name="f40" fmla="*/ f37 1 477520"/>
              <a:gd name="f41" fmla="*/ f2 1 f39"/>
              <a:gd name="f42" fmla="*/ f3 1 f39"/>
              <a:gd name="f43" fmla="*/ f2 1 f40"/>
              <a:gd name="f44" fmla="*/ f4 1 f40"/>
              <a:gd name="f45" fmla="*/ f41 f35 1"/>
              <a:gd name="f46" fmla="*/ f42 f35 1"/>
              <a:gd name="f47" fmla="*/ f44 f36 1"/>
              <a:gd name="f48" fmla="*/ f43 f36 1"/>
            </a:gdLst>
            <a:ahLst/>
            <a:cxnLst>
              <a:cxn ang="3cd4">
                <a:pos x="hc" y="t"/>
              </a:cxn>
              <a:cxn ang="0">
                <a:pos x="r" y="vc"/>
              </a:cxn>
              <a:cxn ang="cd4">
                <a:pos x="hc" y="b"/>
              </a:cxn>
              <a:cxn ang="cd2">
                <a:pos x="l" y="vc"/>
              </a:cxn>
            </a:cxnLst>
            <a:rect l="f45" t="f48" r="f46" b="f47"/>
            <a:pathLst>
              <a:path w="477519" h="477520">
                <a:moveTo>
                  <a:pt x="f5" y="f2"/>
                </a:moveTo>
                <a:lnTo>
                  <a:pt x="f6" y="f7"/>
                </a:lnTo>
                <a:lnTo>
                  <a:pt x="f8" y="f9"/>
                </a:lnTo>
                <a:lnTo>
                  <a:pt x="f10" y="f11"/>
                </a:lnTo>
                <a:lnTo>
                  <a:pt x="f12" y="f13"/>
                </a:lnTo>
                <a:lnTo>
                  <a:pt x="f14" y="f15"/>
                </a:lnTo>
                <a:lnTo>
                  <a:pt x="f9" y="f16"/>
                </a:lnTo>
                <a:lnTo>
                  <a:pt x="f7" y="f17"/>
                </a:lnTo>
                <a:lnTo>
                  <a:pt x="f2" y="f18"/>
                </a:lnTo>
                <a:lnTo>
                  <a:pt x="f7" y="f19"/>
                </a:lnTo>
                <a:lnTo>
                  <a:pt x="f9" y="f20"/>
                </a:lnTo>
                <a:lnTo>
                  <a:pt x="f14" y="f21"/>
                </a:lnTo>
                <a:lnTo>
                  <a:pt x="f12" y="f22"/>
                </a:lnTo>
                <a:lnTo>
                  <a:pt x="f10" y="f23"/>
                </a:lnTo>
                <a:lnTo>
                  <a:pt x="f8" y="f24"/>
                </a:lnTo>
                <a:lnTo>
                  <a:pt x="f6" y="f25"/>
                </a:lnTo>
                <a:lnTo>
                  <a:pt x="f5" y="f26"/>
                </a:lnTo>
                <a:lnTo>
                  <a:pt x="f27" y="f25"/>
                </a:lnTo>
                <a:lnTo>
                  <a:pt x="f28" y="f24"/>
                </a:lnTo>
                <a:lnTo>
                  <a:pt x="f29" y="f23"/>
                </a:lnTo>
                <a:lnTo>
                  <a:pt x="f30" y="f22"/>
                </a:lnTo>
                <a:lnTo>
                  <a:pt x="f31" y="f21"/>
                </a:lnTo>
                <a:lnTo>
                  <a:pt x="f32" y="f20"/>
                </a:lnTo>
                <a:lnTo>
                  <a:pt x="f33" y="f19"/>
                </a:lnTo>
                <a:lnTo>
                  <a:pt x="f34" y="f18"/>
                </a:lnTo>
                <a:lnTo>
                  <a:pt x="f33" y="f17"/>
                </a:lnTo>
                <a:lnTo>
                  <a:pt x="f32" y="f16"/>
                </a:lnTo>
                <a:lnTo>
                  <a:pt x="f31" y="f15"/>
                </a:lnTo>
                <a:lnTo>
                  <a:pt x="f30" y="f13"/>
                </a:lnTo>
                <a:lnTo>
                  <a:pt x="f29" y="f11"/>
                </a:lnTo>
                <a:lnTo>
                  <a:pt x="f28" y="f9"/>
                </a:lnTo>
                <a:lnTo>
                  <a:pt x="f27" y="f7"/>
                </a:lnTo>
                <a:lnTo>
                  <a:pt x="f5" y="f2"/>
                </a:lnTo>
                <a:close/>
              </a:path>
            </a:pathLst>
          </a:custGeom>
          <a:solidFill>
            <a:srgbClr val="FFCB00"/>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Akzidenz-Grotesk Std Bold" pitchFamily="50"/>
            </a:endParaRPr>
          </a:p>
        </p:txBody>
      </p:sp>
      <p:sp>
        <p:nvSpPr>
          <p:cNvPr id="8" name="object 18">
            <a:extLst>
              <a:ext uri="{FF2B5EF4-FFF2-40B4-BE49-F238E27FC236}">
                <a16:creationId xmlns:a16="http://schemas.microsoft.com/office/drawing/2014/main" id="{AC85D3D9-C83B-4C47-B6BE-1E98695B76C5}"/>
              </a:ext>
            </a:extLst>
          </p:cNvPr>
          <p:cNvSpPr/>
          <p:nvPr userDrawn="1"/>
        </p:nvSpPr>
        <p:spPr>
          <a:xfrm>
            <a:off x="3134398" y="4910538"/>
            <a:ext cx="477517" cy="477517"/>
          </a:xfrm>
          <a:custGeom>
            <a:avLst/>
            <a:gdLst>
              <a:gd name="f0" fmla="val w"/>
              <a:gd name="f1" fmla="val h"/>
              <a:gd name="f2" fmla="val 0"/>
              <a:gd name="f3" fmla="val 477520"/>
              <a:gd name="f4" fmla="val 238582"/>
              <a:gd name="f5" fmla="val 190500"/>
              <a:gd name="f6" fmla="val 4847"/>
              <a:gd name="f7" fmla="val 145716"/>
              <a:gd name="f8" fmla="val 18749"/>
              <a:gd name="f9" fmla="val 105189"/>
              <a:gd name="f10" fmla="val 40747"/>
              <a:gd name="f11" fmla="val 69880"/>
              <a:gd name="f12" fmla="val 69881"/>
              <a:gd name="f13" fmla="val 40746"/>
              <a:gd name="f14" fmla="val 105192"/>
              <a:gd name="f15" fmla="val 145721"/>
              <a:gd name="f16" fmla="val 190508"/>
              <a:gd name="f17" fmla="val 238594"/>
              <a:gd name="f18" fmla="val 286680"/>
              <a:gd name="f19" fmla="val 331468"/>
              <a:gd name="f20" fmla="val 371996"/>
              <a:gd name="f21" fmla="val 407308"/>
              <a:gd name="f22" fmla="val 436442"/>
              <a:gd name="f23" fmla="val 458440"/>
              <a:gd name="f24" fmla="val 472342"/>
              <a:gd name="f25" fmla="val 477189"/>
              <a:gd name="f26" fmla="val 286668"/>
              <a:gd name="f27" fmla="val 331455"/>
              <a:gd name="f28" fmla="val 371984"/>
              <a:gd name="f29" fmla="val 407295"/>
              <a:gd name="f30" fmla="val 436429"/>
              <a:gd name="f31" fmla="val 458427"/>
              <a:gd name="f32" fmla="val 472329"/>
              <a:gd name="f33" fmla="val 477177"/>
              <a:gd name="f34" fmla="*/ f0 1 477520"/>
              <a:gd name="f35" fmla="*/ f1 1 477520"/>
              <a:gd name="f36" fmla="+- f3 0 f2"/>
              <a:gd name="f37" fmla="*/ f36 1 477520"/>
              <a:gd name="f38" fmla="*/ f2 1 f37"/>
              <a:gd name="f39" fmla="*/ f3 1 f37"/>
              <a:gd name="f40" fmla="*/ f38 f34 1"/>
              <a:gd name="f41" fmla="*/ f39 f34 1"/>
              <a:gd name="f42" fmla="*/ f39 f35 1"/>
              <a:gd name="f43" fmla="*/ f38 f35 1"/>
            </a:gdLst>
            <a:ahLst/>
            <a:cxnLst>
              <a:cxn ang="3cd4">
                <a:pos x="hc" y="t"/>
              </a:cxn>
              <a:cxn ang="0">
                <a:pos x="r" y="vc"/>
              </a:cxn>
              <a:cxn ang="cd4">
                <a:pos x="hc" y="b"/>
              </a:cxn>
              <a:cxn ang="cd2">
                <a:pos x="l" y="vc"/>
              </a:cxn>
            </a:cxnLst>
            <a:rect l="f40" t="f43" r="f41" b="f42"/>
            <a:pathLst>
              <a:path w="477520" h="477520">
                <a:moveTo>
                  <a:pt x="f4" y="f2"/>
                </a:moveTo>
                <a:lnTo>
                  <a:pt x="f5" y="f6"/>
                </a:lnTo>
                <a:lnTo>
                  <a:pt x="f7" y="f8"/>
                </a:lnTo>
                <a:lnTo>
                  <a:pt x="f9" y="f10"/>
                </a:lnTo>
                <a:lnTo>
                  <a:pt x="f11" y="f12"/>
                </a:lnTo>
                <a:lnTo>
                  <a:pt x="f13" y="f14"/>
                </a:lnTo>
                <a:lnTo>
                  <a:pt x="f8" y="f15"/>
                </a:lnTo>
                <a:lnTo>
                  <a:pt x="f6" y="f16"/>
                </a:lnTo>
                <a:lnTo>
                  <a:pt x="f2" y="f17"/>
                </a:lnTo>
                <a:lnTo>
                  <a:pt x="f6" y="f18"/>
                </a:lnTo>
                <a:lnTo>
                  <a:pt x="f8" y="f19"/>
                </a:lnTo>
                <a:lnTo>
                  <a:pt x="f13" y="f20"/>
                </a:lnTo>
                <a:lnTo>
                  <a:pt x="f11" y="f21"/>
                </a:lnTo>
                <a:lnTo>
                  <a:pt x="f9" y="f22"/>
                </a:lnTo>
                <a:lnTo>
                  <a:pt x="f7" y="f23"/>
                </a:lnTo>
                <a:lnTo>
                  <a:pt x="f5" y="f24"/>
                </a:lnTo>
                <a:lnTo>
                  <a:pt x="f4" y="f25"/>
                </a:lnTo>
                <a:lnTo>
                  <a:pt x="f26" y="f24"/>
                </a:lnTo>
                <a:lnTo>
                  <a:pt x="f27" y="f23"/>
                </a:lnTo>
                <a:lnTo>
                  <a:pt x="f28" y="f22"/>
                </a:lnTo>
                <a:lnTo>
                  <a:pt x="f29" y="f21"/>
                </a:lnTo>
                <a:lnTo>
                  <a:pt x="f30" y="f20"/>
                </a:lnTo>
                <a:lnTo>
                  <a:pt x="f31" y="f19"/>
                </a:lnTo>
                <a:lnTo>
                  <a:pt x="f32" y="f18"/>
                </a:lnTo>
                <a:lnTo>
                  <a:pt x="f33" y="f17"/>
                </a:lnTo>
                <a:lnTo>
                  <a:pt x="f32" y="f16"/>
                </a:lnTo>
                <a:lnTo>
                  <a:pt x="f31" y="f15"/>
                </a:lnTo>
                <a:lnTo>
                  <a:pt x="f30" y="f14"/>
                </a:lnTo>
                <a:lnTo>
                  <a:pt x="f29" y="f12"/>
                </a:lnTo>
                <a:lnTo>
                  <a:pt x="f28" y="f10"/>
                </a:lnTo>
                <a:lnTo>
                  <a:pt x="f27" y="f8"/>
                </a:lnTo>
                <a:lnTo>
                  <a:pt x="f26" y="f6"/>
                </a:lnTo>
                <a:lnTo>
                  <a:pt x="f4" y="f2"/>
                </a:lnTo>
                <a:close/>
              </a:path>
            </a:pathLst>
          </a:custGeom>
          <a:solidFill>
            <a:srgbClr val="FFCB00"/>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Akzidenz-Grotesk Std Bold" pitchFamily="50"/>
            </a:endParaRPr>
          </a:p>
        </p:txBody>
      </p:sp>
      <p:sp>
        <p:nvSpPr>
          <p:cNvPr id="9" name="object 19">
            <a:extLst>
              <a:ext uri="{FF2B5EF4-FFF2-40B4-BE49-F238E27FC236}">
                <a16:creationId xmlns:a16="http://schemas.microsoft.com/office/drawing/2014/main" id="{FFA7D154-DC28-444D-982B-B3A0C9346A6C}"/>
              </a:ext>
            </a:extLst>
          </p:cNvPr>
          <p:cNvSpPr/>
          <p:nvPr userDrawn="1"/>
        </p:nvSpPr>
        <p:spPr>
          <a:xfrm>
            <a:off x="4216133" y="4910538"/>
            <a:ext cx="477517" cy="477517"/>
          </a:xfrm>
          <a:custGeom>
            <a:avLst/>
            <a:gdLst>
              <a:gd name="f0" fmla="val w"/>
              <a:gd name="f1" fmla="val h"/>
              <a:gd name="f2" fmla="val 0"/>
              <a:gd name="f3" fmla="val 477520"/>
              <a:gd name="f4" fmla="val 238582"/>
              <a:gd name="f5" fmla="val 190500"/>
              <a:gd name="f6" fmla="val 4847"/>
              <a:gd name="f7" fmla="val 145716"/>
              <a:gd name="f8" fmla="val 18749"/>
              <a:gd name="f9" fmla="val 105189"/>
              <a:gd name="f10" fmla="val 40747"/>
              <a:gd name="f11" fmla="val 69880"/>
              <a:gd name="f12" fmla="val 69881"/>
              <a:gd name="f13" fmla="val 40746"/>
              <a:gd name="f14" fmla="val 105192"/>
              <a:gd name="f15" fmla="val 145721"/>
              <a:gd name="f16" fmla="val 190508"/>
              <a:gd name="f17" fmla="val 238594"/>
              <a:gd name="f18" fmla="val 286680"/>
              <a:gd name="f19" fmla="val 331468"/>
              <a:gd name="f20" fmla="val 371996"/>
              <a:gd name="f21" fmla="val 407308"/>
              <a:gd name="f22" fmla="val 436442"/>
              <a:gd name="f23" fmla="val 458440"/>
              <a:gd name="f24" fmla="val 472342"/>
              <a:gd name="f25" fmla="val 477189"/>
              <a:gd name="f26" fmla="val 286668"/>
              <a:gd name="f27" fmla="val 331455"/>
              <a:gd name="f28" fmla="val 371984"/>
              <a:gd name="f29" fmla="val 407295"/>
              <a:gd name="f30" fmla="val 436429"/>
              <a:gd name="f31" fmla="val 458427"/>
              <a:gd name="f32" fmla="val 472329"/>
              <a:gd name="f33" fmla="val 477177"/>
              <a:gd name="f34" fmla="*/ f0 1 477520"/>
              <a:gd name="f35" fmla="*/ f1 1 477520"/>
              <a:gd name="f36" fmla="+- f3 0 f2"/>
              <a:gd name="f37" fmla="*/ f36 1 477520"/>
              <a:gd name="f38" fmla="*/ f2 1 f37"/>
              <a:gd name="f39" fmla="*/ f3 1 f37"/>
              <a:gd name="f40" fmla="*/ f38 f34 1"/>
              <a:gd name="f41" fmla="*/ f39 f34 1"/>
              <a:gd name="f42" fmla="*/ f39 f35 1"/>
              <a:gd name="f43" fmla="*/ f38 f35 1"/>
            </a:gdLst>
            <a:ahLst/>
            <a:cxnLst>
              <a:cxn ang="3cd4">
                <a:pos x="hc" y="t"/>
              </a:cxn>
              <a:cxn ang="0">
                <a:pos x="r" y="vc"/>
              </a:cxn>
              <a:cxn ang="cd4">
                <a:pos x="hc" y="b"/>
              </a:cxn>
              <a:cxn ang="cd2">
                <a:pos x="l" y="vc"/>
              </a:cxn>
            </a:cxnLst>
            <a:rect l="f40" t="f43" r="f41" b="f42"/>
            <a:pathLst>
              <a:path w="477520" h="477520">
                <a:moveTo>
                  <a:pt x="f4" y="f2"/>
                </a:moveTo>
                <a:lnTo>
                  <a:pt x="f5" y="f6"/>
                </a:lnTo>
                <a:lnTo>
                  <a:pt x="f7" y="f8"/>
                </a:lnTo>
                <a:lnTo>
                  <a:pt x="f9" y="f10"/>
                </a:lnTo>
                <a:lnTo>
                  <a:pt x="f11" y="f12"/>
                </a:lnTo>
                <a:lnTo>
                  <a:pt x="f13" y="f14"/>
                </a:lnTo>
                <a:lnTo>
                  <a:pt x="f8" y="f15"/>
                </a:lnTo>
                <a:lnTo>
                  <a:pt x="f6" y="f16"/>
                </a:lnTo>
                <a:lnTo>
                  <a:pt x="f2" y="f17"/>
                </a:lnTo>
                <a:lnTo>
                  <a:pt x="f6" y="f18"/>
                </a:lnTo>
                <a:lnTo>
                  <a:pt x="f8" y="f19"/>
                </a:lnTo>
                <a:lnTo>
                  <a:pt x="f13" y="f20"/>
                </a:lnTo>
                <a:lnTo>
                  <a:pt x="f11" y="f21"/>
                </a:lnTo>
                <a:lnTo>
                  <a:pt x="f9" y="f22"/>
                </a:lnTo>
                <a:lnTo>
                  <a:pt x="f7" y="f23"/>
                </a:lnTo>
                <a:lnTo>
                  <a:pt x="f5" y="f24"/>
                </a:lnTo>
                <a:lnTo>
                  <a:pt x="f4" y="f25"/>
                </a:lnTo>
                <a:lnTo>
                  <a:pt x="f26" y="f24"/>
                </a:lnTo>
                <a:lnTo>
                  <a:pt x="f27" y="f23"/>
                </a:lnTo>
                <a:lnTo>
                  <a:pt x="f28" y="f22"/>
                </a:lnTo>
                <a:lnTo>
                  <a:pt x="f29" y="f21"/>
                </a:lnTo>
                <a:lnTo>
                  <a:pt x="f30" y="f20"/>
                </a:lnTo>
                <a:lnTo>
                  <a:pt x="f31" y="f19"/>
                </a:lnTo>
                <a:lnTo>
                  <a:pt x="f32" y="f18"/>
                </a:lnTo>
                <a:lnTo>
                  <a:pt x="f33" y="f17"/>
                </a:lnTo>
                <a:lnTo>
                  <a:pt x="f32" y="f16"/>
                </a:lnTo>
                <a:lnTo>
                  <a:pt x="f31" y="f15"/>
                </a:lnTo>
                <a:lnTo>
                  <a:pt x="f30" y="f14"/>
                </a:lnTo>
                <a:lnTo>
                  <a:pt x="f29" y="f12"/>
                </a:lnTo>
                <a:lnTo>
                  <a:pt x="f28" y="f10"/>
                </a:lnTo>
                <a:lnTo>
                  <a:pt x="f27" y="f8"/>
                </a:lnTo>
                <a:lnTo>
                  <a:pt x="f26" y="f6"/>
                </a:lnTo>
                <a:lnTo>
                  <a:pt x="f4" y="f2"/>
                </a:lnTo>
                <a:close/>
              </a:path>
            </a:pathLst>
          </a:custGeom>
          <a:solidFill>
            <a:srgbClr val="FFCB00"/>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Akzidenz-Grotesk Std Bold" pitchFamily="50"/>
            </a:endParaRPr>
          </a:p>
        </p:txBody>
      </p:sp>
      <p:sp>
        <p:nvSpPr>
          <p:cNvPr id="10" name="object 20">
            <a:extLst>
              <a:ext uri="{FF2B5EF4-FFF2-40B4-BE49-F238E27FC236}">
                <a16:creationId xmlns:a16="http://schemas.microsoft.com/office/drawing/2014/main" id="{32EA4CA9-EBD3-4676-A16B-F67BA742BB23}"/>
              </a:ext>
            </a:extLst>
          </p:cNvPr>
          <p:cNvSpPr/>
          <p:nvPr userDrawn="1"/>
        </p:nvSpPr>
        <p:spPr>
          <a:xfrm>
            <a:off x="5297878" y="4910538"/>
            <a:ext cx="477517" cy="477517"/>
          </a:xfrm>
          <a:custGeom>
            <a:avLst/>
            <a:gdLst>
              <a:gd name="f0" fmla="val w"/>
              <a:gd name="f1" fmla="val h"/>
              <a:gd name="f2" fmla="val 0"/>
              <a:gd name="f3" fmla="val 477520"/>
              <a:gd name="f4" fmla="val 238582"/>
              <a:gd name="f5" fmla="val 190500"/>
              <a:gd name="f6" fmla="val 4847"/>
              <a:gd name="f7" fmla="val 145716"/>
              <a:gd name="f8" fmla="val 18749"/>
              <a:gd name="f9" fmla="val 105189"/>
              <a:gd name="f10" fmla="val 40747"/>
              <a:gd name="f11" fmla="val 69880"/>
              <a:gd name="f12" fmla="val 69881"/>
              <a:gd name="f13" fmla="val 40746"/>
              <a:gd name="f14" fmla="val 105192"/>
              <a:gd name="f15" fmla="val 145721"/>
              <a:gd name="f16" fmla="val 190508"/>
              <a:gd name="f17" fmla="val 238594"/>
              <a:gd name="f18" fmla="val 286680"/>
              <a:gd name="f19" fmla="val 331468"/>
              <a:gd name="f20" fmla="val 371996"/>
              <a:gd name="f21" fmla="val 407308"/>
              <a:gd name="f22" fmla="val 436442"/>
              <a:gd name="f23" fmla="val 458440"/>
              <a:gd name="f24" fmla="val 472342"/>
              <a:gd name="f25" fmla="val 477189"/>
              <a:gd name="f26" fmla="val 286668"/>
              <a:gd name="f27" fmla="val 331455"/>
              <a:gd name="f28" fmla="val 371984"/>
              <a:gd name="f29" fmla="val 407295"/>
              <a:gd name="f30" fmla="val 436429"/>
              <a:gd name="f31" fmla="val 458427"/>
              <a:gd name="f32" fmla="val 472329"/>
              <a:gd name="f33" fmla="val 477177"/>
              <a:gd name="f34" fmla="*/ f0 1 477520"/>
              <a:gd name="f35" fmla="*/ f1 1 477520"/>
              <a:gd name="f36" fmla="+- f3 0 f2"/>
              <a:gd name="f37" fmla="*/ f36 1 477520"/>
              <a:gd name="f38" fmla="*/ f2 1 f37"/>
              <a:gd name="f39" fmla="*/ f3 1 f37"/>
              <a:gd name="f40" fmla="*/ f38 f34 1"/>
              <a:gd name="f41" fmla="*/ f39 f34 1"/>
              <a:gd name="f42" fmla="*/ f39 f35 1"/>
              <a:gd name="f43" fmla="*/ f38 f35 1"/>
            </a:gdLst>
            <a:ahLst/>
            <a:cxnLst>
              <a:cxn ang="3cd4">
                <a:pos x="hc" y="t"/>
              </a:cxn>
              <a:cxn ang="0">
                <a:pos x="r" y="vc"/>
              </a:cxn>
              <a:cxn ang="cd4">
                <a:pos x="hc" y="b"/>
              </a:cxn>
              <a:cxn ang="cd2">
                <a:pos x="l" y="vc"/>
              </a:cxn>
            </a:cxnLst>
            <a:rect l="f40" t="f43" r="f41" b="f42"/>
            <a:pathLst>
              <a:path w="477520" h="477520">
                <a:moveTo>
                  <a:pt x="f4" y="f2"/>
                </a:moveTo>
                <a:lnTo>
                  <a:pt x="f5" y="f6"/>
                </a:lnTo>
                <a:lnTo>
                  <a:pt x="f7" y="f8"/>
                </a:lnTo>
                <a:lnTo>
                  <a:pt x="f9" y="f10"/>
                </a:lnTo>
                <a:lnTo>
                  <a:pt x="f11" y="f12"/>
                </a:lnTo>
                <a:lnTo>
                  <a:pt x="f13" y="f14"/>
                </a:lnTo>
                <a:lnTo>
                  <a:pt x="f8" y="f15"/>
                </a:lnTo>
                <a:lnTo>
                  <a:pt x="f6" y="f16"/>
                </a:lnTo>
                <a:lnTo>
                  <a:pt x="f2" y="f17"/>
                </a:lnTo>
                <a:lnTo>
                  <a:pt x="f6" y="f18"/>
                </a:lnTo>
                <a:lnTo>
                  <a:pt x="f8" y="f19"/>
                </a:lnTo>
                <a:lnTo>
                  <a:pt x="f13" y="f20"/>
                </a:lnTo>
                <a:lnTo>
                  <a:pt x="f11" y="f21"/>
                </a:lnTo>
                <a:lnTo>
                  <a:pt x="f9" y="f22"/>
                </a:lnTo>
                <a:lnTo>
                  <a:pt x="f7" y="f23"/>
                </a:lnTo>
                <a:lnTo>
                  <a:pt x="f5" y="f24"/>
                </a:lnTo>
                <a:lnTo>
                  <a:pt x="f4" y="f25"/>
                </a:lnTo>
                <a:lnTo>
                  <a:pt x="f26" y="f24"/>
                </a:lnTo>
                <a:lnTo>
                  <a:pt x="f27" y="f23"/>
                </a:lnTo>
                <a:lnTo>
                  <a:pt x="f28" y="f22"/>
                </a:lnTo>
                <a:lnTo>
                  <a:pt x="f29" y="f21"/>
                </a:lnTo>
                <a:lnTo>
                  <a:pt x="f30" y="f20"/>
                </a:lnTo>
                <a:lnTo>
                  <a:pt x="f31" y="f19"/>
                </a:lnTo>
                <a:lnTo>
                  <a:pt x="f32" y="f18"/>
                </a:lnTo>
                <a:lnTo>
                  <a:pt x="f33" y="f17"/>
                </a:lnTo>
                <a:lnTo>
                  <a:pt x="f32" y="f16"/>
                </a:lnTo>
                <a:lnTo>
                  <a:pt x="f31" y="f15"/>
                </a:lnTo>
                <a:lnTo>
                  <a:pt x="f30" y="f14"/>
                </a:lnTo>
                <a:lnTo>
                  <a:pt x="f29" y="f12"/>
                </a:lnTo>
                <a:lnTo>
                  <a:pt x="f28" y="f10"/>
                </a:lnTo>
                <a:lnTo>
                  <a:pt x="f27" y="f8"/>
                </a:lnTo>
                <a:lnTo>
                  <a:pt x="f26" y="f6"/>
                </a:lnTo>
                <a:lnTo>
                  <a:pt x="f4" y="f2"/>
                </a:lnTo>
                <a:close/>
              </a:path>
            </a:pathLst>
          </a:custGeom>
          <a:solidFill>
            <a:srgbClr val="FFCB00"/>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Akzidenz-Grotesk Std Bold" pitchFamily="50"/>
            </a:endParaRPr>
          </a:p>
        </p:txBody>
      </p:sp>
      <p:sp>
        <p:nvSpPr>
          <p:cNvPr id="11" name="object 21">
            <a:extLst>
              <a:ext uri="{FF2B5EF4-FFF2-40B4-BE49-F238E27FC236}">
                <a16:creationId xmlns:a16="http://schemas.microsoft.com/office/drawing/2014/main" id="{80E5E9C9-D209-4A25-A269-C5F235528E68}"/>
              </a:ext>
            </a:extLst>
          </p:cNvPr>
          <p:cNvSpPr/>
          <p:nvPr userDrawn="1"/>
        </p:nvSpPr>
        <p:spPr>
          <a:xfrm>
            <a:off x="6379613" y="4910538"/>
            <a:ext cx="477517" cy="477517"/>
          </a:xfrm>
          <a:custGeom>
            <a:avLst/>
            <a:gdLst>
              <a:gd name="f0" fmla="val w"/>
              <a:gd name="f1" fmla="val h"/>
              <a:gd name="f2" fmla="val 0"/>
              <a:gd name="f3" fmla="val 477520"/>
              <a:gd name="f4" fmla="val 238582"/>
              <a:gd name="f5" fmla="val 190500"/>
              <a:gd name="f6" fmla="val 4847"/>
              <a:gd name="f7" fmla="val 145716"/>
              <a:gd name="f8" fmla="val 18749"/>
              <a:gd name="f9" fmla="val 105189"/>
              <a:gd name="f10" fmla="val 40747"/>
              <a:gd name="f11" fmla="val 69880"/>
              <a:gd name="f12" fmla="val 69881"/>
              <a:gd name="f13" fmla="val 40746"/>
              <a:gd name="f14" fmla="val 105192"/>
              <a:gd name="f15" fmla="val 145721"/>
              <a:gd name="f16" fmla="val 190508"/>
              <a:gd name="f17" fmla="val 238594"/>
              <a:gd name="f18" fmla="val 286680"/>
              <a:gd name="f19" fmla="val 331468"/>
              <a:gd name="f20" fmla="val 371996"/>
              <a:gd name="f21" fmla="val 407308"/>
              <a:gd name="f22" fmla="val 436442"/>
              <a:gd name="f23" fmla="val 458440"/>
              <a:gd name="f24" fmla="val 472342"/>
              <a:gd name="f25" fmla="val 477189"/>
              <a:gd name="f26" fmla="val 286668"/>
              <a:gd name="f27" fmla="val 331455"/>
              <a:gd name="f28" fmla="val 371984"/>
              <a:gd name="f29" fmla="val 407295"/>
              <a:gd name="f30" fmla="val 436429"/>
              <a:gd name="f31" fmla="val 458427"/>
              <a:gd name="f32" fmla="val 472329"/>
              <a:gd name="f33" fmla="val 477177"/>
              <a:gd name="f34" fmla="*/ f0 1 477520"/>
              <a:gd name="f35" fmla="*/ f1 1 477520"/>
              <a:gd name="f36" fmla="+- f3 0 f2"/>
              <a:gd name="f37" fmla="*/ f36 1 477520"/>
              <a:gd name="f38" fmla="*/ f2 1 f37"/>
              <a:gd name="f39" fmla="*/ f3 1 f37"/>
              <a:gd name="f40" fmla="*/ f38 f34 1"/>
              <a:gd name="f41" fmla="*/ f39 f34 1"/>
              <a:gd name="f42" fmla="*/ f39 f35 1"/>
              <a:gd name="f43" fmla="*/ f38 f35 1"/>
            </a:gdLst>
            <a:ahLst/>
            <a:cxnLst>
              <a:cxn ang="3cd4">
                <a:pos x="hc" y="t"/>
              </a:cxn>
              <a:cxn ang="0">
                <a:pos x="r" y="vc"/>
              </a:cxn>
              <a:cxn ang="cd4">
                <a:pos x="hc" y="b"/>
              </a:cxn>
              <a:cxn ang="cd2">
                <a:pos x="l" y="vc"/>
              </a:cxn>
            </a:cxnLst>
            <a:rect l="f40" t="f43" r="f41" b="f42"/>
            <a:pathLst>
              <a:path w="477520" h="477520">
                <a:moveTo>
                  <a:pt x="f4" y="f2"/>
                </a:moveTo>
                <a:lnTo>
                  <a:pt x="f5" y="f6"/>
                </a:lnTo>
                <a:lnTo>
                  <a:pt x="f7" y="f8"/>
                </a:lnTo>
                <a:lnTo>
                  <a:pt x="f9" y="f10"/>
                </a:lnTo>
                <a:lnTo>
                  <a:pt x="f11" y="f12"/>
                </a:lnTo>
                <a:lnTo>
                  <a:pt x="f13" y="f14"/>
                </a:lnTo>
                <a:lnTo>
                  <a:pt x="f8" y="f15"/>
                </a:lnTo>
                <a:lnTo>
                  <a:pt x="f6" y="f16"/>
                </a:lnTo>
                <a:lnTo>
                  <a:pt x="f2" y="f17"/>
                </a:lnTo>
                <a:lnTo>
                  <a:pt x="f6" y="f18"/>
                </a:lnTo>
                <a:lnTo>
                  <a:pt x="f8" y="f19"/>
                </a:lnTo>
                <a:lnTo>
                  <a:pt x="f13" y="f20"/>
                </a:lnTo>
                <a:lnTo>
                  <a:pt x="f11" y="f21"/>
                </a:lnTo>
                <a:lnTo>
                  <a:pt x="f9" y="f22"/>
                </a:lnTo>
                <a:lnTo>
                  <a:pt x="f7" y="f23"/>
                </a:lnTo>
                <a:lnTo>
                  <a:pt x="f5" y="f24"/>
                </a:lnTo>
                <a:lnTo>
                  <a:pt x="f4" y="f25"/>
                </a:lnTo>
                <a:lnTo>
                  <a:pt x="f26" y="f24"/>
                </a:lnTo>
                <a:lnTo>
                  <a:pt x="f27" y="f23"/>
                </a:lnTo>
                <a:lnTo>
                  <a:pt x="f28" y="f22"/>
                </a:lnTo>
                <a:lnTo>
                  <a:pt x="f29" y="f21"/>
                </a:lnTo>
                <a:lnTo>
                  <a:pt x="f30" y="f20"/>
                </a:lnTo>
                <a:lnTo>
                  <a:pt x="f31" y="f19"/>
                </a:lnTo>
                <a:lnTo>
                  <a:pt x="f32" y="f18"/>
                </a:lnTo>
                <a:lnTo>
                  <a:pt x="f33" y="f17"/>
                </a:lnTo>
                <a:lnTo>
                  <a:pt x="f32" y="f16"/>
                </a:lnTo>
                <a:lnTo>
                  <a:pt x="f31" y="f15"/>
                </a:lnTo>
                <a:lnTo>
                  <a:pt x="f30" y="f14"/>
                </a:lnTo>
                <a:lnTo>
                  <a:pt x="f29" y="f12"/>
                </a:lnTo>
                <a:lnTo>
                  <a:pt x="f28" y="f10"/>
                </a:lnTo>
                <a:lnTo>
                  <a:pt x="f27" y="f8"/>
                </a:lnTo>
                <a:lnTo>
                  <a:pt x="f26" y="f6"/>
                </a:lnTo>
                <a:lnTo>
                  <a:pt x="f4" y="f2"/>
                </a:lnTo>
                <a:close/>
              </a:path>
            </a:pathLst>
          </a:custGeom>
          <a:solidFill>
            <a:srgbClr val="FFCB00"/>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Akzidenz-Grotesk Std Bold" pitchFamily="50"/>
            </a:endParaRPr>
          </a:p>
        </p:txBody>
      </p:sp>
      <p:sp>
        <p:nvSpPr>
          <p:cNvPr id="12" name="object 22">
            <a:extLst>
              <a:ext uri="{FF2B5EF4-FFF2-40B4-BE49-F238E27FC236}">
                <a16:creationId xmlns:a16="http://schemas.microsoft.com/office/drawing/2014/main" id="{43E15484-0E62-433A-8F4D-D9903074F322}"/>
              </a:ext>
            </a:extLst>
          </p:cNvPr>
          <p:cNvSpPr/>
          <p:nvPr userDrawn="1"/>
        </p:nvSpPr>
        <p:spPr>
          <a:xfrm>
            <a:off x="7461357" y="4910538"/>
            <a:ext cx="477517" cy="477517"/>
          </a:xfrm>
          <a:custGeom>
            <a:avLst/>
            <a:gdLst>
              <a:gd name="f0" fmla="val w"/>
              <a:gd name="f1" fmla="val h"/>
              <a:gd name="f2" fmla="val 0"/>
              <a:gd name="f3" fmla="val 477520"/>
              <a:gd name="f4" fmla="val 238582"/>
              <a:gd name="f5" fmla="val 190500"/>
              <a:gd name="f6" fmla="val 4847"/>
              <a:gd name="f7" fmla="val 145716"/>
              <a:gd name="f8" fmla="val 18749"/>
              <a:gd name="f9" fmla="val 105189"/>
              <a:gd name="f10" fmla="val 40747"/>
              <a:gd name="f11" fmla="val 69880"/>
              <a:gd name="f12" fmla="val 69881"/>
              <a:gd name="f13" fmla="val 40746"/>
              <a:gd name="f14" fmla="val 105192"/>
              <a:gd name="f15" fmla="val 145721"/>
              <a:gd name="f16" fmla="val 190508"/>
              <a:gd name="f17" fmla="val 238594"/>
              <a:gd name="f18" fmla="val 286680"/>
              <a:gd name="f19" fmla="val 331468"/>
              <a:gd name="f20" fmla="val 371996"/>
              <a:gd name="f21" fmla="val 407308"/>
              <a:gd name="f22" fmla="val 436442"/>
              <a:gd name="f23" fmla="val 458440"/>
              <a:gd name="f24" fmla="val 472342"/>
              <a:gd name="f25" fmla="val 477189"/>
              <a:gd name="f26" fmla="val 286668"/>
              <a:gd name="f27" fmla="val 331455"/>
              <a:gd name="f28" fmla="val 371984"/>
              <a:gd name="f29" fmla="val 407295"/>
              <a:gd name="f30" fmla="val 436429"/>
              <a:gd name="f31" fmla="val 458427"/>
              <a:gd name="f32" fmla="val 472329"/>
              <a:gd name="f33" fmla="val 477177"/>
              <a:gd name="f34" fmla="*/ f0 1 477520"/>
              <a:gd name="f35" fmla="*/ f1 1 477520"/>
              <a:gd name="f36" fmla="+- f3 0 f2"/>
              <a:gd name="f37" fmla="*/ f36 1 477520"/>
              <a:gd name="f38" fmla="*/ f2 1 f37"/>
              <a:gd name="f39" fmla="*/ f3 1 f37"/>
              <a:gd name="f40" fmla="*/ f38 f34 1"/>
              <a:gd name="f41" fmla="*/ f39 f34 1"/>
              <a:gd name="f42" fmla="*/ f39 f35 1"/>
              <a:gd name="f43" fmla="*/ f38 f35 1"/>
            </a:gdLst>
            <a:ahLst/>
            <a:cxnLst>
              <a:cxn ang="3cd4">
                <a:pos x="hc" y="t"/>
              </a:cxn>
              <a:cxn ang="0">
                <a:pos x="r" y="vc"/>
              </a:cxn>
              <a:cxn ang="cd4">
                <a:pos x="hc" y="b"/>
              </a:cxn>
              <a:cxn ang="cd2">
                <a:pos x="l" y="vc"/>
              </a:cxn>
            </a:cxnLst>
            <a:rect l="f40" t="f43" r="f41" b="f42"/>
            <a:pathLst>
              <a:path w="477520" h="477520">
                <a:moveTo>
                  <a:pt x="f4" y="f2"/>
                </a:moveTo>
                <a:lnTo>
                  <a:pt x="f5" y="f6"/>
                </a:lnTo>
                <a:lnTo>
                  <a:pt x="f7" y="f8"/>
                </a:lnTo>
                <a:lnTo>
                  <a:pt x="f9" y="f10"/>
                </a:lnTo>
                <a:lnTo>
                  <a:pt x="f11" y="f12"/>
                </a:lnTo>
                <a:lnTo>
                  <a:pt x="f13" y="f14"/>
                </a:lnTo>
                <a:lnTo>
                  <a:pt x="f8" y="f15"/>
                </a:lnTo>
                <a:lnTo>
                  <a:pt x="f6" y="f16"/>
                </a:lnTo>
                <a:lnTo>
                  <a:pt x="f2" y="f17"/>
                </a:lnTo>
                <a:lnTo>
                  <a:pt x="f6" y="f18"/>
                </a:lnTo>
                <a:lnTo>
                  <a:pt x="f8" y="f19"/>
                </a:lnTo>
                <a:lnTo>
                  <a:pt x="f13" y="f20"/>
                </a:lnTo>
                <a:lnTo>
                  <a:pt x="f11" y="f21"/>
                </a:lnTo>
                <a:lnTo>
                  <a:pt x="f9" y="f22"/>
                </a:lnTo>
                <a:lnTo>
                  <a:pt x="f7" y="f23"/>
                </a:lnTo>
                <a:lnTo>
                  <a:pt x="f5" y="f24"/>
                </a:lnTo>
                <a:lnTo>
                  <a:pt x="f4" y="f25"/>
                </a:lnTo>
                <a:lnTo>
                  <a:pt x="f26" y="f24"/>
                </a:lnTo>
                <a:lnTo>
                  <a:pt x="f27" y="f23"/>
                </a:lnTo>
                <a:lnTo>
                  <a:pt x="f28" y="f22"/>
                </a:lnTo>
                <a:lnTo>
                  <a:pt x="f29" y="f21"/>
                </a:lnTo>
                <a:lnTo>
                  <a:pt x="f30" y="f20"/>
                </a:lnTo>
                <a:lnTo>
                  <a:pt x="f31" y="f19"/>
                </a:lnTo>
                <a:lnTo>
                  <a:pt x="f32" y="f18"/>
                </a:lnTo>
                <a:lnTo>
                  <a:pt x="f33" y="f17"/>
                </a:lnTo>
                <a:lnTo>
                  <a:pt x="f32" y="f16"/>
                </a:lnTo>
                <a:lnTo>
                  <a:pt x="f31" y="f15"/>
                </a:lnTo>
                <a:lnTo>
                  <a:pt x="f30" y="f14"/>
                </a:lnTo>
                <a:lnTo>
                  <a:pt x="f29" y="f12"/>
                </a:lnTo>
                <a:lnTo>
                  <a:pt x="f28" y="f10"/>
                </a:lnTo>
                <a:lnTo>
                  <a:pt x="f27" y="f8"/>
                </a:lnTo>
                <a:lnTo>
                  <a:pt x="f26" y="f6"/>
                </a:lnTo>
                <a:lnTo>
                  <a:pt x="f4" y="f2"/>
                </a:lnTo>
                <a:close/>
              </a:path>
            </a:pathLst>
          </a:custGeom>
          <a:solidFill>
            <a:srgbClr val="FFCB00"/>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Akzidenz-Grotesk Std Bold" pitchFamily="50"/>
            </a:endParaRPr>
          </a:p>
        </p:txBody>
      </p:sp>
      <p:sp>
        <p:nvSpPr>
          <p:cNvPr id="13" name="object 23">
            <a:extLst>
              <a:ext uri="{FF2B5EF4-FFF2-40B4-BE49-F238E27FC236}">
                <a16:creationId xmlns:a16="http://schemas.microsoft.com/office/drawing/2014/main" id="{8759D892-0DC7-4742-88A3-09D63ED1E769}"/>
              </a:ext>
            </a:extLst>
          </p:cNvPr>
          <p:cNvSpPr/>
          <p:nvPr userDrawn="1"/>
        </p:nvSpPr>
        <p:spPr>
          <a:xfrm>
            <a:off x="8543092" y="4910538"/>
            <a:ext cx="477517" cy="477517"/>
          </a:xfrm>
          <a:custGeom>
            <a:avLst/>
            <a:gdLst>
              <a:gd name="f0" fmla="val w"/>
              <a:gd name="f1" fmla="val h"/>
              <a:gd name="f2" fmla="val 0"/>
              <a:gd name="f3" fmla="val 477520"/>
              <a:gd name="f4" fmla="val 238582"/>
              <a:gd name="f5" fmla="val 190500"/>
              <a:gd name="f6" fmla="val 4847"/>
              <a:gd name="f7" fmla="val 145716"/>
              <a:gd name="f8" fmla="val 18749"/>
              <a:gd name="f9" fmla="val 105189"/>
              <a:gd name="f10" fmla="val 40747"/>
              <a:gd name="f11" fmla="val 69880"/>
              <a:gd name="f12" fmla="val 69881"/>
              <a:gd name="f13" fmla="val 40746"/>
              <a:gd name="f14" fmla="val 105192"/>
              <a:gd name="f15" fmla="val 145721"/>
              <a:gd name="f16" fmla="val 190508"/>
              <a:gd name="f17" fmla="val 238594"/>
              <a:gd name="f18" fmla="val 286680"/>
              <a:gd name="f19" fmla="val 331468"/>
              <a:gd name="f20" fmla="val 371996"/>
              <a:gd name="f21" fmla="val 407308"/>
              <a:gd name="f22" fmla="val 436442"/>
              <a:gd name="f23" fmla="val 458440"/>
              <a:gd name="f24" fmla="val 472342"/>
              <a:gd name="f25" fmla="val 477189"/>
              <a:gd name="f26" fmla="val 286668"/>
              <a:gd name="f27" fmla="val 331455"/>
              <a:gd name="f28" fmla="val 371984"/>
              <a:gd name="f29" fmla="val 407295"/>
              <a:gd name="f30" fmla="val 436429"/>
              <a:gd name="f31" fmla="val 458427"/>
              <a:gd name="f32" fmla="val 472329"/>
              <a:gd name="f33" fmla="val 477177"/>
              <a:gd name="f34" fmla="*/ f0 1 477520"/>
              <a:gd name="f35" fmla="*/ f1 1 477520"/>
              <a:gd name="f36" fmla="+- f3 0 f2"/>
              <a:gd name="f37" fmla="*/ f36 1 477520"/>
              <a:gd name="f38" fmla="*/ f2 1 f37"/>
              <a:gd name="f39" fmla="*/ f3 1 f37"/>
              <a:gd name="f40" fmla="*/ f38 f34 1"/>
              <a:gd name="f41" fmla="*/ f39 f34 1"/>
              <a:gd name="f42" fmla="*/ f39 f35 1"/>
              <a:gd name="f43" fmla="*/ f38 f35 1"/>
            </a:gdLst>
            <a:ahLst/>
            <a:cxnLst>
              <a:cxn ang="3cd4">
                <a:pos x="hc" y="t"/>
              </a:cxn>
              <a:cxn ang="0">
                <a:pos x="r" y="vc"/>
              </a:cxn>
              <a:cxn ang="cd4">
                <a:pos x="hc" y="b"/>
              </a:cxn>
              <a:cxn ang="cd2">
                <a:pos x="l" y="vc"/>
              </a:cxn>
            </a:cxnLst>
            <a:rect l="f40" t="f43" r="f41" b="f42"/>
            <a:pathLst>
              <a:path w="477520" h="477520">
                <a:moveTo>
                  <a:pt x="f4" y="f2"/>
                </a:moveTo>
                <a:lnTo>
                  <a:pt x="f5" y="f6"/>
                </a:lnTo>
                <a:lnTo>
                  <a:pt x="f7" y="f8"/>
                </a:lnTo>
                <a:lnTo>
                  <a:pt x="f9" y="f10"/>
                </a:lnTo>
                <a:lnTo>
                  <a:pt x="f11" y="f12"/>
                </a:lnTo>
                <a:lnTo>
                  <a:pt x="f13" y="f14"/>
                </a:lnTo>
                <a:lnTo>
                  <a:pt x="f8" y="f15"/>
                </a:lnTo>
                <a:lnTo>
                  <a:pt x="f6" y="f16"/>
                </a:lnTo>
                <a:lnTo>
                  <a:pt x="f2" y="f17"/>
                </a:lnTo>
                <a:lnTo>
                  <a:pt x="f6" y="f18"/>
                </a:lnTo>
                <a:lnTo>
                  <a:pt x="f8" y="f19"/>
                </a:lnTo>
                <a:lnTo>
                  <a:pt x="f13" y="f20"/>
                </a:lnTo>
                <a:lnTo>
                  <a:pt x="f11" y="f21"/>
                </a:lnTo>
                <a:lnTo>
                  <a:pt x="f9" y="f22"/>
                </a:lnTo>
                <a:lnTo>
                  <a:pt x="f7" y="f23"/>
                </a:lnTo>
                <a:lnTo>
                  <a:pt x="f5" y="f24"/>
                </a:lnTo>
                <a:lnTo>
                  <a:pt x="f4" y="f25"/>
                </a:lnTo>
                <a:lnTo>
                  <a:pt x="f26" y="f24"/>
                </a:lnTo>
                <a:lnTo>
                  <a:pt x="f27" y="f23"/>
                </a:lnTo>
                <a:lnTo>
                  <a:pt x="f28" y="f22"/>
                </a:lnTo>
                <a:lnTo>
                  <a:pt x="f29" y="f21"/>
                </a:lnTo>
                <a:lnTo>
                  <a:pt x="f30" y="f20"/>
                </a:lnTo>
                <a:lnTo>
                  <a:pt x="f31" y="f19"/>
                </a:lnTo>
                <a:lnTo>
                  <a:pt x="f32" y="f18"/>
                </a:lnTo>
                <a:lnTo>
                  <a:pt x="f33" y="f17"/>
                </a:lnTo>
                <a:lnTo>
                  <a:pt x="f32" y="f16"/>
                </a:lnTo>
                <a:lnTo>
                  <a:pt x="f31" y="f15"/>
                </a:lnTo>
                <a:lnTo>
                  <a:pt x="f30" y="f14"/>
                </a:lnTo>
                <a:lnTo>
                  <a:pt x="f29" y="f12"/>
                </a:lnTo>
                <a:lnTo>
                  <a:pt x="f28" y="f10"/>
                </a:lnTo>
                <a:lnTo>
                  <a:pt x="f27" y="f8"/>
                </a:lnTo>
                <a:lnTo>
                  <a:pt x="f26" y="f6"/>
                </a:lnTo>
                <a:lnTo>
                  <a:pt x="f4" y="f2"/>
                </a:lnTo>
                <a:close/>
              </a:path>
            </a:pathLst>
          </a:custGeom>
          <a:solidFill>
            <a:srgbClr val="FFCB00"/>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Akzidenz-Grotesk Std Bold" pitchFamily="50"/>
            </a:endParaRPr>
          </a:p>
        </p:txBody>
      </p:sp>
      <p:sp>
        <p:nvSpPr>
          <p:cNvPr id="14" name="object 24">
            <a:extLst>
              <a:ext uri="{FF2B5EF4-FFF2-40B4-BE49-F238E27FC236}">
                <a16:creationId xmlns:a16="http://schemas.microsoft.com/office/drawing/2014/main" id="{50610E99-3F60-4EBF-BC8B-EDFE87C5F0BA}"/>
              </a:ext>
            </a:extLst>
          </p:cNvPr>
          <p:cNvSpPr txBox="1"/>
          <p:nvPr userDrawn="1"/>
        </p:nvSpPr>
        <p:spPr>
          <a:xfrm>
            <a:off x="1096246" y="4940329"/>
            <a:ext cx="222885" cy="391162"/>
          </a:xfrm>
          <a:prstGeom prst="rect">
            <a:avLst/>
          </a:prstGeom>
          <a:noFill/>
          <a:ln cap="flat">
            <a:noFill/>
          </a:ln>
        </p:spPr>
        <p:txBody>
          <a:bodyPr vert="horz" wrap="square" lIns="0" tIns="12701" rIns="0" bIns="0" anchor="t" anchorCtr="0" compatLnSpc="1">
            <a:spAutoFit/>
          </a:bodyPr>
          <a:lstStyle/>
          <a:p>
            <a:pPr marL="12701" marR="0" lvl="0" indent="0" algn="l" defTabSz="914400" rtl="0" fontAlgn="auto" hangingPunct="1">
              <a:lnSpc>
                <a:spcPct val="100000"/>
              </a:lnSpc>
              <a:spcBef>
                <a:spcPts val="100"/>
              </a:spcBef>
              <a:spcAft>
                <a:spcPts val="0"/>
              </a:spcAft>
              <a:buNone/>
              <a:tabLst/>
              <a:defRPr sz="1800" b="0" i="0" u="none" strike="noStrike" kern="0" cap="none" spc="0" baseline="0">
                <a:solidFill>
                  <a:srgbClr val="000000"/>
                </a:solidFill>
                <a:uFillTx/>
              </a:defRPr>
            </a:pPr>
            <a:r>
              <a:rPr lang="fr-FR" sz="2400" b="1" i="0" u="none" strike="noStrike" kern="1200" cap="none" spc="20" baseline="0">
                <a:solidFill>
                  <a:srgbClr val="FFFFFF"/>
                </a:solidFill>
                <a:uFillTx/>
                <a:latin typeface="Akzidenz-Grotesk Std Bold" pitchFamily="50"/>
                <a:cs typeface="Tahoma"/>
              </a:rPr>
              <a:t>1</a:t>
            </a:r>
            <a:endParaRPr lang="fr-FR" sz="2400" b="0" i="0" u="none" strike="noStrike" kern="1200" cap="none" spc="0" baseline="0">
              <a:solidFill>
                <a:srgbClr val="000000"/>
              </a:solidFill>
              <a:uFillTx/>
              <a:latin typeface="Akzidenz-Grotesk Std Bold" pitchFamily="50"/>
              <a:cs typeface="Tahoma"/>
            </a:endParaRPr>
          </a:p>
        </p:txBody>
      </p:sp>
      <p:sp>
        <p:nvSpPr>
          <p:cNvPr id="15" name="object 25">
            <a:extLst>
              <a:ext uri="{FF2B5EF4-FFF2-40B4-BE49-F238E27FC236}">
                <a16:creationId xmlns:a16="http://schemas.microsoft.com/office/drawing/2014/main" id="{EE722DB7-52CC-4936-B3D7-A790063BE419}"/>
              </a:ext>
            </a:extLst>
          </p:cNvPr>
          <p:cNvSpPr txBox="1"/>
          <p:nvPr userDrawn="1"/>
        </p:nvSpPr>
        <p:spPr>
          <a:xfrm>
            <a:off x="2177981" y="4940329"/>
            <a:ext cx="222885" cy="391162"/>
          </a:xfrm>
          <a:prstGeom prst="rect">
            <a:avLst/>
          </a:prstGeom>
          <a:noFill/>
          <a:ln cap="flat">
            <a:noFill/>
          </a:ln>
        </p:spPr>
        <p:txBody>
          <a:bodyPr vert="horz" wrap="square" lIns="0" tIns="12701" rIns="0" bIns="0" anchor="t" anchorCtr="0" compatLnSpc="1">
            <a:spAutoFit/>
          </a:bodyPr>
          <a:lstStyle/>
          <a:p>
            <a:pPr marL="12701" marR="0" lvl="0" indent="0" algn="l" defTabSz="914400" rtl="0" fontAlgn="auto" hangingPunct="1">
              <a:lnSpc>
                <a:spcPct val="100000"/>
              </a:lnSpc>
              <a:spcBef>
                <a:spcPts val="100"/>
              </a:spcBef>
              <a:spcAft>
                <a:spcPts val="0"/>
              </a:spcAft>
              <a:buNone/>
              <a:tabLst/>
              <a:defRPr sz="1800" b="0" i="0" u="none" strike="noStrike" kern="0" cap="none" spc="0" baseline="0">
                <a:solidFill>
                  <a:srgbClr val="000000"/>
                </a:solidFill>
                <a:uFillTx/>
              </a:defRPr>
            </a:pPr>
            <a:r>
              <a:rPr lang="fr-FR" sz="2400" b="1" i="0" u="none" strike="noStrike" kern="1200" cap="none" spc="20" baseline="0">
                <a:solidFill>
                  <a:srgbClr val="FFFFFF"/>
                </a:solidFill>
                <a:uFillTx/>
                <a:latin typeface="Akzidenz-Grotesk Std Bold" pitchFamily="50"/>
                <a:cs typeface="Tahoma"/>
              </a:rPr>
              <a:t>2</a:t>
            </a:r>
            <a:endParaRPr lang="fr-FR" sz="2400" b="0" i="0" u="none" strike="noStrike" kern="1200" cap="none" spc="0" baseline="0">
              <a:solidFill>
                <a:srgbClr val="000000"/>
              </a:solidFill>
              <a:uFillTx/>
              <a:latin typeface="Akzidenz-Grotesk Std Bold" pitchFamily="50"/>
              <a:cs typeface="Tahoma"/>
            </a:endParaRPr>
          </a:p>
        </p:txBody>
      </p:sp>
      <p:sp>
        <p:nvSpPr>
          <p:cNvPr id="16" name="object 26">
            <a:extLst>
              <a:ext uri="{FF2B5EF4-FFF2-40B4-BE49-F238E27FC236}">
                <a16:creationId xmlns:a16="http://schemas.microsoft.com/office/drawing/2014/main" id="{06F556E6-7768-4F45-A67F-F027A4AC5E81}"/>
              </a:ext>
            </a:extLst>
          </p:cNvPr>
          <p:cNvSpPr txBox="1"/>
          <p:nvPr userDrawn="1"/>
        </p:nvSpPr>
        <p:spPr>
          <a:xfrm>
            <a:off x="3259717" y="4940329"/>
            <a:ext cx="222885" cy="391162"/>
          </a:xfrm>
          <a:prstGeom prst="rect">
            <a:avLst/>
          </a:prstGeom>
          <a:noFill/>
          <a:ln cap="flat">
            <a:noFill/>
          </a:ln>
        </p:spPr>
        <p:txBody>
          <a:bodyPr vert="horz" wrap="square" lIns="0" tIns="12701" rIns="0" bIns="0" anchor="t" anchorCtr="0" compatLnSpc="1">
            <a:spAutoFit/>
          </a:bodyPr>
          <a:lstStyle/>
          <a:p>
            <a:pPr marL="12701" marR="0" lvl="0" indent="0" algn="l" defTabSz="914400" rtl="0" fontAlgn="auto" hangingPunct="1">
              <a:lnSpc>
                <a:spcPct val="100000"/>
              </a:lnSpc>
              <a:spcBef>
                <a:spcPts val="100"/>
              </a:spcBef>
              <a:spcAft>
                <a:spcPts val="0"/>
              </a:spcAft>
              <a:buNone/>
              <a:tabLst/>
              <a:defRPr sz="1800" b="0" i="0" u="none" strike="noStrike" kern="0" cap="none" spc="0" baseline="0">
                <a:solidFill>
                  <a:srgbClr val="000000"/>
                </a:solidFill>
                <a:uFillTx/>
              </a:defRPr>
            </a:pPr>
            <a:r>
              <a:rPr lang="fr-FR" sz="2400" b="1" i="0" u="none" strike="noStrike" kern="1200" cap="none" spc="20" baseline="0">
                <a:solidFill>
                  <a:srgbClr val="FFFFFF"/>
                </a:solidFill>
                <a:uFillTx/>
                <a:latin typeface="Akzidenz-Grotesk Std Bold" pitchFamily="50"/>
                <a:cs typeface="Tahoma"/>
              </a:rPr>
              <a:t>3</a:t>
            </a:r>
            <a:endParaRPr lang="fr-FR" sz="2400" b="0" i="0" u="none" strike="noStrike" kern="1200" cap="none" spc="0" baseline="0">
              <a:solidFill>
                <a:srgbClr val="000000"/>
              </a:solidFill>
              <a:uFillTx/>
              <a:latin typeface="Akzidenz-Grotesk Std Bold" pitchFamily="50"/>
              <a:cs typeface="Tahoma"/>
            </a:endParaRPr>
          </a:p>
        </p:txBody>
      </p:sp>
      <p:sp>
        <p:nvSpPr>
          <p:cNvPr id="17" name="object 27">
            <a:extLst>
              <a:ext uri="{FF2B5EF4-FFF2-40B4-BE49-F238E27FC236}">
                <a16:creationId xmlns:a16="http://schemas.microsoft.com/office/drawing/2014/main" id="{CB91C98D-B061-4EB9-8171-D0DADC433B82}"/>
              </a:ext>
            </a:extLst>
          </p:cNvPr>
          <p:cNvSpPr txBox="1"/>
          <p:nvPr userDrawn="1"/>
        </p:nvSpPr>
        <p:spPr>
          <a:xfrm>
            <a:off x="4341452" y="4940329"/>
            <a:ext cx="222885" cy="391162"/>
          </a:xfrm>
          <a:prstGeom prst="rect">
            <a:avLst/>
          </a:prstGeom>
          <a:noFill/>
          <a:ln cap="flat">
            <a:noFill/>
          </a:ln>
        </p:spPr>
        <p:txBody>
          <a:bodyPr vert="horz" wrap="square" lIns="0" tIns="12701" rIns="0" bIns="0" anchor="t" anchorCtr="0" compatLnSpc="1">
            <a:spAutoFit/>
          </a:bodyPr>
          <a:lstStyle/>
          <a:p>
            <a:pPr marL="12701" marR="0" lvl="0" indent="0" algn="l" defTabSz="914400" rtl="0" fontAlgn="auto" hangingPunct="1">
              <a:lnSpc>
                <a:spcPct val="100000"/>
              </a:lnSpc>
              <a:spcBef>
                <a:spcPts val="100"/>
              </a:spcBef>
              <a:spcAft>
                <a:spcPts val="0"/>
              </a:spcAft>
              <a:buNone/>
              <a:tabLst/>
              <a:defRPr sz="1800" b="0" i="0" u="none" strike="noStrike" kern="0" cap="none" spc="0" baseline="0">
                <a:solidFill>
                  <a:srgbClr val="000000"/>
                </a:solidFill>
                <a:uFillTx/>
              </a:defRPr>
            </a:pPr>
            <a:r>
              <a:rPr lang="fr-FR" sz="2400" b="1" i="0" u="none" strike="noStrike" kern="1200" cap="none" spc="20" baseline="0">
                <a:solidFill>
                  <a:srgbClr val="FFFFFF"/>
                </a:solidFill>
                <a:uFillTx/>
                <a:latin typeface="Akzidenz-Grotesk Std Bold" pitchFamily="50"/>
                <a:cs typeface="Tahoma"/>
              </a:rPr>
              <a:t>4</a:t>
            </a:r>
            <a:endParaRPr lang="fr-FR" sz="2400" b="0" i="0" u="none" strike="noStrike" kern="1200" cap="none" spc="0" baseline="0">
              <a:solidFill>
                <a:srgbClr val="000000"/>
              </a:solidFill>
              <a:uFillTx/>
              <a:latin typeface="Akzidenz-Grotesk Std Bold" pitchFamily="50"/>
              <a:cs typeface="Tahoma"/>
            </a:endParaRPr>
          </a:p>
        </p:txBody>
      </p:sp>
      <p:sp>
        <p:nvSpPr>
          <p:cNvPr id="18" name="object 28">
            <a:extLst>
              <a:ext uri="{FF2B5EF4-FFF2-40B4-BE49-F238E27FC236}">
                <a16:creationId xmlns:a16="http://schemas.microsoft.com/office/drawing/2014/main" id="{783EA55C-AB37-4FC1-AF03-C50EA84ED2DE}"/>
              </a:ext>
            </a:extLst>
          </p:cNvPr>
          <p:cNvSpPr txBox="1"/>
          <p:nvPr userDrawn="1"/>
        </p:nvSpPr>
        <p:spPr>
          <a:xfrm>
            <a:off x="5435887" y="4940329"/>
            <a:ext cx="222885" cy="391162"/>
          </a:xfrm>
          <a:prstGeom prst="rect">
            <a:avLst/>
          </a:prstGeom>
          <a:noFill/>
          <a:ln cap="flat">
            <a:noFill/>
          </a:ln>
        </p:spPr>
        <p:txBody>
          <a:bodyPr vert="horz" wrap="square" lIns="0" tIns="12701" rIns="0" bIns="0" anchor="t" anchorCtr="0" compatLnSpc="1">
            <a:spAutoFit/>
          </a:bodyPr>
          <a:lstStyle/>
          <a:p>
            <a:pPr marL="12701" marR="0" lvl="0" indent="0" algn="l" defTabSz="914400" rtl="0" fontAlgn="auto" hangingPunct="1">
              <a:lnSpc>
                <a:spcPct val="100000"/>
              </a:lnSpc>
              <a:spcBef>
                <a:spcPts val="100"/>
              </a:spcBef>
              <a:spcAft>
                <a:spcPts val="0"/>
              </a:spcAft>
              <a:buNone/>
              <a:tabLst/>
              <a:defRPr sz="1800" b="0" i="0" u="none" strike="noStrike" kern="0" cap="none" spc="0" baseline="0">
                <a:solidFill>
                  <a:srgbClr val="000000"/>
                </a:solidFill>
                <a:uFillTx/>
              </a:defRPr>
            </a:pPr>
            <a:r>
              <a:rPr lang="fr-FR" sz="2400" b="1" i="0" u="none" strike="noStrike" kern="1200" cap="none" spc="20" baseline="0">
                <a:solidFill>
                  <a:srgbClr val="FFFFFF"/>
                </a:solidFill>
                <a:uFillTx/>
                <a:latin typeface="Akzidenz-Grotesk Std Bold" pitchFamily="50"/>
                <a:cs typeface="Tahoma"/>
              </a:rPr>
              <a:t>5</a:t>
            </a:r>
            <a:endParaRPr lang="fr-FR" sz="2400" b="0" i="0" u="none" strike="noStrike" kern="1200" cap="none" spc="0" baseline="0">
              <a:solidFill>
                <a:srgbClr val="000000"/>
              </a:solidFill>
              <a:uFillTx/>
              <a:latin typeface="Akzidenz-Grotesk Std Bold" pitchFamily="50"/>
              <a:cs typeface="Tahoma"/>
            </a:endParaRPr>
          </a:p>
        </p:txBody>
      </p:sp>
      <p:sp>
        <p:nvSpPr>
          <p:cNvPr id="19" name="object 29">
            <a:extLst>
              <a:ext uri="{FF2B5EF4-FFF2-40B4-BE49-F238E27FC236}">
                <a16:creationId xmlns:a16="http://schemas.microsoft.com/office/drawing/2014/main" id="{A3162552-3545-4F5E-9E81-2C729526F463}"/>
              </a:ext>
            </a:extLst>
          </p:cNvPr>
          <p:cNvSpPr txBox="1"/>
          <p:nvPr userDrawn="1"/>
        </p:nvSpPr>
        <p:spPr>
          <a:xfrm>
            <a:off x="6504922" y="4940329"/>
            <a:ext cx="222885" cy="391162"/>
          </a:xfrm>
          <a:prstGeom prst="rect">
            <a:avLst/>
          </a:prstGeom>
          <a:noFill/>
          <a:ln cap="flat">
            <a:noFill/>
          </a:ln>
        </p:spPr>
        <p:txBody>
          <a:bodyPr vert="horz" wrap="square" lIns="0" tIns="12701" rIns="0" bIns="0" anchor="t" anchorCtr="0" compatLnSpc="1">
            <a:spAutoFit/>
          </a:bodyPr>
          <a:lstStyle/>
          <a:p>
            <a:pPr marL="12701" marR="0" lvl="0" indent="0" algn="l" defTabSz="914400" rtl="0" fontAlgn="auto" hangingPunct="1">
              <a:lnSpc>
                <a:spcPct val="100000"/>
              </a:lnSpc>
              <a:spcBef>
                <a:spcPts val="100"/>
              </a:spcBef>
              <a:spcAft>
                <a:spcPts val="0"/>
              </a:spcAft>
              <a:buNone/>
              <a:tabLst/>
              <a:defRPr sz="1800" b="0" i="0" u="none" strike="noStrike" kern="0" cap="none" spc="0" baseline="0">
                <a:solidFill>
                  <a:srgbClr val="000000"/>
                </a:solidFill>
                <a:uFillTx/>
              </a:defRPr>
            </a:pPr>
            <a:r>
              <a:rPr lang="fr-FR" sz="2400" b="1" i="0" u="none" strike="noStrike" kern="1200" cap="none" spc="20" baseline="0">
                <a:solidFill>
                  <a:srgbClr val="FFFFFF"/>
                </a:solidFill>
                <a:uFillTx/>
                <a:latin typeface="Akzidenz-Grotesk Std Bold" pitchFamily="50"/>
                <a:cs typeface="Tahoma"/>
              </a:rPr>
              <a:t>6</a:t>
            </a:r>
            <a:endParaRPr lang="fr-FR" sz="2400" b="0" i="0" u="none" strike="noStrike" kern="1200" cap="none" spc="0" baseline="0">
              <a:solidFill>
                <a:srgbClr val="000000"/>
              </a:solidFill>
              <a:uFillTx/>
              <a:latin typeface="Akzidenz-Grotesk Std Bold" pitchFamily="50"/>
              <a:cs typeface="Tahoma"/>
            </a:endParaRPr>
          </a:p>
        </p:txBody>
      </p:sp>
      <p:sp>
        <p:nvSpPr>
          <p:cNvPr id="20" name="object 30">
            <a:extLst>
              <a:ext uri="{FF2B5EF4-FFF2-40B4-BE49-F238E27FC236}">
                <a16:creationId xmlns:a16="http://schemas.microsoft.com/office/drawing/2014/main" id="{AA5C5120-2B21-40A6-8D85-DD52AB1E0751}"/>
              </a:ext>
            </a:extLst>
          </p:cNvPr>
          <p:cNvSpPr txBox="1"/>
          <p:nvPr userDrawn="1"/>
        </p:nvSpPr>
        <p:spPr>
          <a:xfrm>
            <a:off x="7599357" y="4940329"/>
            <a:ext cx="222885" cy="391162"/>
          </a:xfrm>
          <a:prstGeom prst="rect">
            <a:avLst/>
          </a:prstGeom>
          <a:noFill/>
          <a:ln cap="flat">
            <a:noFill/>
          </a:ln>
        </p:spPr>
        <p:txBody>
          <a:bodyPr vert="horz" wrap="square" lIns="0" tIns="12701" rIns="0" bIns="0" anchor="t" anchorCtr="0" compatLnSpc="1">
            <a:spAutoFit/>
          </a:bodyPr>
          <a:lstStyle/>
          <a:p>
            <a:pPr marL="12701" marR="0" lvl="0" indent="0" algn="l" defTabSz="914400" rtl="0" fontAlgn="auto" hangingPunct="1">
              <a:lnSpc>
                <a:spcPct val="100000"/>
              </a:lnSpc>
              <a:spcBef>
                <a:spcPts val="100"/>
              </a:spcBef>
              <a:spcAft>
                <a:spcPts val="0"/>
              </a:spcAft>
              <a:buNone/>
              <a:tabLst/>
              <a:defRPr sz="1800" b="0" i="0" u="none" strike="noStrike" kern="0" cap="none" spc="0" baseline="0">
                <a:solidFill>
                  <a:srgbClr val="000000"/>
                </a:solidFill>
                <a:uFillTx/>
              </a:defRPr>
            </a:pPr>
            <a:r>
              <a:rPr lang="fr-FR" sz="2400" b="1" i="0" u="none" strike="noStrike" kern="1200" cap="none" spc="20" baseline="0">
                <a:solidFill>
                  <a:srgbClr val="FFFFFF"/>
                </a:solidFill>
                <a:uFillTx/>
                <a:latin typeface="Akzidenz-Grotesk Std Bold" pitchFamily="50"/>
                <a:cs typeface="Tahoma"/>
              </a:rPr>
              <a:t>7</a:t>
            </a:r>
            <a:endParaRPr lang="fr-FR" sz="2400" b="0" i="0" u="none" strike="noStrike" kern="1200" cap="none" spc="0" baseline="0">
              <a:solidFill>
                <a:srgbClr val="000000"/>
              </a:solidFill>
              <a:uFillTx/>
              <a:latin typeface="Akzidenz-Grotesk Std Bold" pitchFamily="50"/>
              <a:cs typeface="Tahoma"/>
            </a:endParaRPr>
          </a:p>
        </p:txBody>
      </p:sp>
      <p:sp>
        <p:nvSpPr>
          <p:cNvPr id="21" name="object 31">
            <a:extLst>
              <a:ext uri="{FF2B5EF4-FFF2-40B4-BE49-F238E27FC236}">
                <a16:creationId xmlns:a16="http://schemas.microsoft.com/office/drawing/2014/main" id="{2F7228B0-F436-4CCA-A368-7DD466F1A31A}"/>
              </a:ext>
            </a:extLst>
          </p:cNvPr>
          <p:cNvSpPr txBox="1"/>
          <p:nvPr userDrawn="1"/>
        </p:nvSpPr>
        <p:spPr>
          <a:xfrm>
            <a:off x="8668393" y="4940329"/>
            <a:ext cx="222885" cy="391162"/>
          </a:xfrm>
          <a:prstGeom prst="rect">
            <a:avLst/>
          </a:prstGeom>
          <a:noFill/>
          <a:ln cap="flat">
            <a:noFill/>
          </a:ln>
        </p:spPr>
        <p:txBody>
          <a:bodyPr vert="horz" wrap="square" lIns="0" tIns="12701" rIns="0" bIns="0" anchor="t" anchorCtr="0" compatLnSpc="1">
            <a:spAutoFit/>
          </a:bodyPr>
          <a:lstStyle/>
          <a:p>
            <a:pPr marL="12701" marR="0" lvl="0" indent="0" algn="l" defTabSz="914400" rtl="0" fontAlgn="auto" hangingPunct="1">
              <a:lnSpc>
                <a:spcPct val="100000"/>
              </a:lnSpc>
              <a:spcBef>
                <a:spcPts val="100"/>
              </a:spcBef>
              <a:spcAft>
                <a:spcPts val="0"/>
              </a:spcAft>
              <a:buNone/>
              <a:tabLst/>
              <a:defRPr sz="1800" b="0" i="0" u="none" strike="noStrike" kern="0" cap="none" spc="0" baseline="0">
                <a:solidFill>
                  <a:srgbClr val="000000"/>
                </a:solidFill>
                <a:uFillTx/>
              </a:defRPr>
            </a:pPr>
            <a:r>
              <a:rPr lang="fr-FR" sz="2400" b="1" i="0" u="none" strike="noStrike" kern="1200" cap="none" spc="20" baseline="0">
                <a:solidFill>
                  <a:srgbClr val="FFFFFF"/>
                </a:solidFill>
                <a:uFillTx/>
                <a:latin typeface="Akzidenz-Grotesk Std Bold" pitchFamily="50"/>
                <a:cs typeface="Tahoma"/>
              </a:rPr>
              <a:t>8</a:t>
            </a:r>
            <a:endParaRPr lang="fr-FR" sz="2400" b="0" i="0" u="none" strike="noStrike" kern="1200" cap="none" spc="0" baseline="0">
              <a:solidFill>
                <a:srgbClr val="000000"/>
              </a:solidFill>
              <a:uFillTx/>
              <a:latin typeface="Akzidenz-Grotesk Std Bold" pitchFamily="50"/>
              <a:cs typeface="Tahoma"/>
            </a:endParaRPr>
          </a:p>
        </p:txBody>
      </p:sp>
      <p:sp>
        <p:nvSpPr>
          <p:cNvPr id="24" name="Espace réservé du texte 5">
            <a:extLst>
              <a:ext uri="{FF2B5EF4-FFF2-40B4-BE49-F238E27FC236}">
                <a16:creationId xmlns:a16="http://schemas.microsoft.com/office/drawing/2014/main" id="{82BB4964-DA63-4B1A-AE9B-6A4E0668C9CD}"/>
              </a:ext>
            </a:extLst>
          </p:cNvPr>
          <p:cNvSpPr>
            <a:spLocks noGrp="1"/>
          </p:cNvSpPr>
          <p:nvPr>
            <p:ph type="body" sz="quarter" idx="17" hasCustomPrompt="1"/>
          </p:nvPr>
        </p:nvSpPr>
        <p:spPr>
          <a:xfrm rot="18900000">
            <a:off x="817648" y="3191202"/>
            <a:ext cx="3622817" cy="438935"/>
          </a:xfrm>
          <a:prstGeom prst="rect">
            <a:avLst/>
          </a:prstGeom>
        </p:spPr>
        <p:txBody>
          <a:bodyPr/>
          <a:lstStyle>
            <a:lvl1pPr marL="0" indent="0">
              <a:buNone/>
              <a:defRPr lang="fr-FR" sz="1800" b="0" i="0" u="none" strike="noStrike" kern="1200" cap="none" spc="0" baseline="0" dirty="0" smtClean="0">
                <a:solidFill>
                  <a:schemeClr val="tx1"/>
                </a:solidFill>
                <a:uFillTx/>
                <a:latin typeface="Akzidenz-Grotesk Std Bold" panose="02000803050000020004" pitchFamily="50" charset="0"/>
                <a:ea typeface="+mj-ea"/>
                <a:cs typeface="+mj-cs"/>
              </a:defRPr>
            </a:lvl1pPr>
          </a:lstStyle>
          <a:p>
            <a:pPr lvl="0"/>
            <a:r>
              <a:rPr lang="fr-FR"/>
              <a:t>Texte</a:t>
            </a:r>
          </a:p>
        </p:txBody>
      </p:sp>
      <p:sp>
        <p:nvSpPr>
          <p:cNvPr id="25" name="Espace réservé du texte 5">
            <a:extLst>
              <a:ext uri="{FF2B5EF4-FFF2-40B4-BE49-F238E27FC236}">
                <a16:creationId xmlns:a16="http://schemas.microsoft.com/office/drawing/2014/main" id="{2CB6561B-0D7D-4CC9-81B1-17A2981AEF70}"/>
              </a:ext>
            </a:extLst>
          </p:cNvPr>
          <p:cNvSpPr>
            <a:spLocks noGrp="1"/>
          </p:cNvSpPr>
          <p:nvPr>
            <p:ph type="body" sz="quarter" idx="18" hasCustomPrompt="1"/>
          </p:nvPr>
        </p:nvSpPr>
        <p:spPr>
          <a:xfrm rot="18900000">
            <a:off x="8293031" y="3191202"/>
            <a:ext cx="3622817" cy="438935"/>
          </a:xfrm>
          <a:prstGeom prst="rect">
            <a:avLst/>
          </a:prstGeom>
        </p:spPr>
        <p:txBody>
          <a:bodyPr/>
          <a:lstStyle>
            <a:lvl1pPr marL="0" indent="0">
              <a:buNone/>
              <a:defRPr lang="fr-FR" sz="1800" b="0" i="0" u="none" strike="noStrike" kern="1200" cap="none" spc="0" baseline="0" dirty="0" smtClean="0">
                <a:solidFill>
                  <a:schemeClr val="tx1"/>
                </a:solidFill>
                <a:uFillTx/>
                <a:latin typeface="Akzidenz-Grotesk Std Bold" panose="02000803050000020004" pitchFamily="50" charset="0"/>
                <a:ea typeface="+mj-ea"/>
                <a:cs typeface="+mj-cs"/>
              </a:defRPr>
            </a:lvl1pPr>
          </a:lstStyle>
          <a:p>
            <a:pPr lvl="0"/>
            <a:r>
              <a:rPr lang="fr-FR"/>
              <a:t>Texte</a:t>
            </a:r>
          </a:p>
        </p:txBody>
      </p:sp>
      <p:sp>
        <p:nvSpPr>
          <p:cNvPr id="26" name="Espace réservé du texte 5">
            <a:extLst>
              <a:ext uri="{FF2B5EF4-FFF2-40B4-BE49-F238E27FC236}">
                <a16:creationId xmlns:a16="http://schemas.microsoft.com/office/drawing/2014/main" id="{92F6E7F8-CD32-4C5C-B93B-C008E44FDD0A}"/>
              </a:ext>
            </a:extLst>
          </p:cNvPr>
          <p:cNvSpPr>
            <a:spLocks noGrp="1"/>
          </p:cNvSpPr>
          <p:nvPr>
            <p:ph type="body" sz="quarter" idx="19" hasCustomPrompt="1"/>
          </p:nvPr>
        </p:nvSpPr>
        <p:spPr>
          <a:xfrm rot="18900000">
            <a:off x="1885560" y="3191202"/>
            <a:ext cx="3622817" cy="438935"/>
          </a:xfrm>
          <a:prstGeom prst="rect">
            <a:avLst/>
          </a:prstGeom>
        </p:spPr>
        <p:txBody>
          <a:bodyPr/>
          <a:lstStyle>
            <a:lvl1pPr marL="0" indent="0">
              <a:buNone/>
              <a:defRPr lang="fr-FR" sz="1800" b="0" i="0" u="none" strike="noStrike" kern="1200" cap="none" spc="0" baseline="0" dirty="0" smtClean="0">
                <a:solidFill>
                  <a:schemeClr val="tx1"/>
                </a:solidFill>
                <a:uFillTx/>
                <a:latin typeface="Akzidenz-Grotesk Std Bold" panose="02000803050000020004" pitchFamily="50" charset="0"/>
                <a:ea typeface="+mj-ea"/>
                <a:cs typeface="+mj-cs"/>
              </a:defRPr>
            </a:lvl1pPr>
          </a:lstStyle>
          <a:p>
            <a:pPr lvl="0"/>
            <a:r>
              <a:rPr lang="fr-FR"/>
              <a:t>Texte</a:t>
            </a:r>
          </a:p>
        </p:txBody>
      </p:sp>
      <p:sp>
        <p:nvSpPr>
          <p:cNvPr id="27" name="Espace réservé du texte 5">
            <a:extLst>
              <a:ext uri="{FF2B5EF4-FFF2-40B4-BE49-F238E27FC236}">
                <a16:creationId xmlns:a16="http://schemas.microsoft.com/office/drawing/2014/main" id="{0436C026-F579-4B63-AEBC-5B5804705645}"/>
              </a:ext>
            </a:extLst>
          </p:cNvPr>
          <p:cNvSpPr>
            <a:spLocks noGrp="1"/>
          </p:cNvSpPr>
          <p:nvPr>
            <p:ph type="body" sz="quarter" idx="20" hasCustomPrompt="1"/>
          </p:nvPr>
        </p:nvSpPr>
        <p:spPr>
          <a:xfrm rot="18900000">
            <a:off x="2953472" y="3191202"/>
            <a:ext cx="3622817" cy="438935"/>
          </a:xfrm>
          <a:prstGeom prst="rect">
            <a:avLst/>
          </a:prstGeom>
        </p:spPr>
        <p:txBody>
          <a:bodyPr/>
          <a:lstStyle>
            <a:lvl1pPr marL="0" indent="0">
              <a:buNone/>
              <a:defRPr lang="fr-FR" sz="1800" b="0" i="0" u="none" strike="noStrike" kern="1200" cap="none" spc="0" baseline="0" dirty="0" smtClean="0">
                <a:solidFill>
                  <a:schemeClr val="tx1"/>
                </a:solidFill>
                <a:uFillTx/>
                <a:latin typeface="Akzidenz-Grotesk Std Bold" panose="02000803050000020004" pitchFamily="50" charset="0"/>
                <a:ea typeface="+mj-ea"/>
                <a:cs typeface="+mj-cs"/>
              </a:defRPr>
            </a:lvl1pPr>
          </a:lstStyle>
          <a:p>
            <a:pPr lvl="0"/>
            <a:r>
              <a:rPr lang="fr-FR"/>
              <a:t>Texte</a:t>
            </a:r>
          </a:p>
        </p:txBody>
      </p:sp>
      <p:sp>
        <p:nvSpPr>
          <p:cNvPr id="28" name="Espace réservé du texte 5">
            <a:extLst>
              <a:ext uri="{FF2B5EF4-FFF2-40B4-BE49-F238E27FC236}">
                <a16:creationId xmlns:a16="http://schemas.microsoft.com/office/drawing/2014/main" id="{ADA5DBA7-57AF-4398-8B58-A0A9C38D3E75}"/>
              </a:ext>
            </a:extLst>
          </p:cNvPr>
          <p:cNvSpPr>
            <a:spLocks noGrp="1"/>
          </p:cNvSpPr>
          <p:nvPr>
            <p:ph type="body" sz="quarter" idx="21" hasCustomPrompt="1"/>
          </p:nvPr>
        </p:nvSpPr>
        <p:spPr>
          <a:xfrm rot="18900000">
            <a:off x="4021384" y="3191202"/>
            <a:ext cx="3622817" cy="438935"/>
          </a:xfrm>
          <a:prstGeom prst="rect">
            <a:avLst/>
          </a:prstGeom>
        </p:spPr>
        <p:txBody>
          <a:bodyPr/>
          <a:lstStyle>
            <a:lvl1pPr marL="0" indent="0">
              <a:buNone/>
              <a:defRPr lang="fr-FR" sz="1800" b="0" i="0" u="none" strike="noStrike" kern="1200" cap="none" spc="0" baseline="0" dirty="0" smtClean="0">
                <a:solidFill>
                  <a:schemeClr val="tx1"/>
                </a:solidFill>
                <a:uFillTx/>
                <a:latin typeface="Akzidenz-Grotesk Std Bold" panose="02000803050000020004" pitchFamily="50" charset="0"/>
                <a:ea typeface="+mj-ea"/>
                <a:cs typeface="+mj-cs"/>
              </a:defRPr>
            </a:lvl1pPr>
          </a:lstStyle>
          <a:p>
            <a:pPr lvl="0"/>
            <a:r>
              <a:rPr lang="fr-FR"/>
              <a:t>Texte</a:t>
            </a:r>
          </a:p>
        </p:txBody>
      </p:sp>
      <p:sp>
        <p:nvSpPr>
          <p:cNvPr id="29" name="Espace réservé du texte 5">
            <a:extLst>
              <a:ext uri="{FF2B5EF4-FFF2-40B4-BE49-F238E27FC236}">
                <a16:creationId xmlns:a16="http://schemas.microsoft.com/office/drawing/2014/main" id="{85810CA1-FCB0-4536-874A-FBAD5A1E69EC}"/>
              </a:ext>
            </a:extLst>
          </p:cNvPr>
          <p:cNvSpPr>
            <a:spLocks noGrp="1"/>
          </p:cNvSpPr>
          <p:nvPr>
            <p:ph type="body" sz="quarter" idx="22" hasCustomPrompt="1"/>
          </p:nvPr>
        </p:nvSpPr>
        <p:spPr>
          <a:xfrm rot="18900000">
            <a:off x="5089296" y="3191202"/>
            <a:ext cx="3622817" cy="438935"/>
          </a:xfrm>
          <a:prstGeom prst="rect">
            <a:avLst/>
          </a:prstGeom>
        </p:spPr>
        <p:txBody>
          <a:bodyPr/>
          <a:lstStyle>
            <a:lvl1pPr marL="0" indent="0">
              <a:buNone/>
              <a:defRPr lang="fr-FR" sz="1800" b="0" i="0" u="none" strike="noStrike" kern="1200" cap="none" spc="0" baseline="0" dirty="0" smtClean="0">
                <a:solidFill>
                  <a:schemeClr val="tx1"/>
                </a:solidFill>
                <a:uFillTx/>
                <a:latin typeface="Akzidenz-Grotesk Std Bold" panose="02000803050000020004" pitchFamily="50" charset="0"/>
                <a:ea typeface="+mj-ea"/>
                <a:cs typeface="+mj-cs"/>
              </a:defRPr>
            </a:lvl1pPr>
          </a:lstStyle>
          <a:p>
            <a:pPr lvl="0"/>
            <a:r>
              <a:rPr lang="fr-FR"/>
              <a:t>Texte</a:t>
            </a:r>
          </a:p>
        </p:txBody>
      </p:sp>
      <p:sp>
        <p:nvSpPr>
          <p:cNvPr id="30" name="Espace réservé du texte 5">
            <a:extLst>
              <a:ext uri="{FF2B5EF4-FFF2-40B4-BE49-F238E27FC236}">
                <a16:creationId xmlns:a16="http://schemas.microsoft.com/office/drawing/2014/main" id="{FB082843-C4B0-46ED-BD36-17E3F4187EFA}"/>
              </a:ext>
            </a:extLst>
          </p:cNvPr>
          <p:cNvSpPr>
            <a:spLocks noGrp="1"/>
          </p:cNvSpPr>
          <p:nvPr>
            <p:ph type="body" sz="quarter" idx="23" hasCustomPrompt="1"/>
          </p:nvPr>
        </p:nvSpPr>
        <p:spPr>
          <a:xfrm rot="18900000">
            <a:off x="6157208" y="3191202"/>
            <a:ext cx="3622817" cy="438935"/>
          </a:xfrm>
          <a:prstGeom prst="rect">
            <a:avLst/>
          </a:prstGeom>
        </p:spPr>
        <p:txBody>
          <a:bodyPr/>
          <a:lstStyle>
            <a:lvl1pPr marL="0" indent="0">
              <a:buNone/>
              <a:defRPr lang="fr-FR" sz="1800" b="0" i="0" u="none" strike="noStrike" kern="1200" cap="none" spc="0" baseline="0" dirty="0" smtClean="0">
                <a:solidFill>
                  <a:schemeClr val="tx1"/>
                </a:solidFill>
                <a:uFillTx/>
                <a:latin typeface="Akzidenz-Grotesk Std Bold" panose="02000803050000020004" pitchFamily="50" charset="0"/>
                <a:ea typeface="+mj-ea"/>
                <a:cs typeface="+mj-cs"/>
              </a:defRPr>
            </a:lvl1pPr>
          </a:lstStyle>
          <a:p>
            <a:pPr lvl="0"/>
            <a:r>
              <a:rPr lang="fr-FR"/>
              <a:t>Texte</a:t>
            </a:r>
          </a:p>
        </p:txBody>
      </p:sp>
      <p:sp>
        <p:nvSpPr>
          <p:cNvPr id="31" name="Espace réservé du texte 5">
            <a:extLst>
              <a:ext uri="{FF2B5EF4-FFF2-40B4-BE49-F238E27FC236}">
                <a16:creationId xmlns:a16="http://schemas.microsoft.com/office/drawing/2014/main" id="{81ADAC30-5316-4EA8-8D72-F347E947A094}"/>
              </a:ext>
            </a:extLst>
          </p:cNvPr>
          <p:cNvSpPr>
            <a:spLocks noGrp="1"/>
          </p:cNvSpPr>
          <p:nvPr>
            <p:ph type="body" sz="quarter" idx="24" hasCustomPrompt="1"/>
          </p:nvPr>
        </p:nvSpPr>
        <p:spPr>
          <a:xfrm rot="18900000">
            <a:off x="7225120" y="3191202"/>
            <a:ext cx="3622817" cy="438935"/>
          </a:xfrm>
          <a:prstGeom prst="rect">
            <a:avLst/>
          </a:prstGeom>
        </p:spPr>
        <p:txBody>
          <a:bodyPr/>
          <a:lstStyle>
            <a:lvl1pPr marL="0" indent="0">
              <a:buNone/>
              <a:defRPr lang="fr-FR" sz="1800" b="0" i="0" u="none" strike="noStrike" kern="1200" cap="none" spc="0" baseline="0" dirty="0" smtClean="0">
                <a:solidFill>
                  <a:schemeClr val="tx1"/>
                </a:solidFill>
                <a:uFillTx/>
                <a:latin typeface="Akzidenz-Grotesk Std Bold" panose="02000803050000020004" pitchFamily="50" charset="0"/>
                <a:ea typeface="+mj-ea"/>
                <a:cs typeface="+mj-cs"/>
              </a:defRPr>
            </a:lvl1pPr>
          </a:lstStyle>
          <a:p>
            <a:pPr lvl="0"/>
            <a:r>
              <a:rPr lang="fr-FR"/>
              <a:t>Texte</a:t>
            </a:r>
          </a:p>
        </p:txBody>
      </p:sp>
      <p:sp>
        <p:nvSpPr>
          <p:cNvPr id="33" name="Espace réservé du numéro de diapositive 5">
            <a:extLst>
              <a:ext uri="{FF2B5EF4-FFF2-40B4-BE49-F238E27FC236}">
                <a16:creationId xmlns:a16="http://schemas.microsoft.com/office/drawing/2014/main" id="{C790C90F-4745-48B1-93AE-23E07F045C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800">
                <a:solidFill>
                  <a:srgbClr val="0E9CB6"/>
                </a:solidFill>
                <a:latin typeface="Akzidenz-Grotesk Std Super" panose="02000503050000020004" pitchFamily="50" charset="0"/>
              </a:defRPr>
            </a:lvl1pPr>
          </a:lstStyle>
          <a:p>
            <a:fld id="{AF1037F1-C8B7-4225-AAA7-D149CC20D292}" type="slidenum">
              <a:rPr lang="fr-FR" smtClean="0"/>
              <a:pPr/>
              <a:t>‹N°›</a:t>
            </a:fld>
            <a:endParaRPr lang="fr-FR"/>
          </a:p>
        </p:txBody>
      </p:sp>
      <p:pic>
        <p:nvPicPr>
          <p:cNvPr id="34" name="Image 33">
            <a:extLst>
              <a:ext uri="{FF2B5EF4-FFF2-40B4-BE49-F238E27FC236}">
                <a16:creationId xmlns:a16="http://schemas.microsoft.com/office/drawing/2014/main" id="{4F6CA50D-3DEC-43B9-91DB-D9AA0C856E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419" y="5954712"/>
            <a:ext cx="1168399" cy="1168399"/>
          </a:xfrm>
          <a:prstGeom prst="rect">
            <a:avLst/>
          </a:prstGeom>
        </p:spPr>
      </p:pic>
      <p:sp>
        <p:nvSpPr>
          <p:cNvPr id="38" name="object 4">
            <a:extLst>
              <a:ext uri="{FF2B5EF4-FFF2-40B4-BE49-F238E27FC236}">
                <a16:creationId xmlns:a16="http://schemas.microsoft.com/office/drawing/2014/main" id="{A20B2F3C-54C2-4C2F-A28A-E90F7819E816}"/>
              </a:ext>
            </a:extLst>
          </p:cNvPr>
          <p:cNvSpPr/>
          <p:nvPr userDrawn="1"/>
        </p:nvSpPr>
        <p:spPr>
          <a:xfrm>
            <a:off x="1099117" y="1027439"/>
            <a:ext cx="10052054" cy="0"/>
          </a:xfrm>
          <a:custGeom>
            <a:avLst/>
            <a:gdLst>
              <a:gd name="f0" fmla="val w"/>
              <a:gd name="f1" fmla="val h"/>
              <a:gd name="f2" fmla="val ss"/>
              <a:gd name="f3" fmla="val 0"/>
              <a:gd name="f4" fmla="val 10052050"/>
              <a:gd name="f5" fmla="val 10051491"/>
              <a:gd name="f6" fmla="abs f0"/>
              <a:gd name="f7" fmla="abs f1"/>
              <a:gd name="f8" fmla="abs f2"/>
              <a:gd name="f9" fmla="*/ f0 1 10052050"/>
              <a:gd name="f10" fmla="+- f3 0 f3"/>
              <a:gd name="f11" fmla="+- f4 0 f3"/>
              <a:gd name="f12" fmla="?: f6 f0 1"/>
              <a:gd name="f13" fmla="?: f7 f1 1"/>
              <a:gd name="f14" fmla="?: f8 f2 1"/>
              <a:gd name="f15" fmla="*/ f11 1 10052050"/>
              <a:gd name="f16" fmla="*/ f10 1 0"/>
              <a:gd name="f17" fmla="*/ f12 1 10052050"/>
              <a:gd name="f18" fmla="*/ f13 1 21600"/>
              <a:gd name="f19" fmla="*/ 21600 f13 1"/>
              <a:gd name="f20" fmla="*/ 0 1 f15"/>
              <a:gd name="f21" fmla="*/ 10052050 1 f15"/>
              <a:gd name="f22" fmla="*/ 0 1 f16"/>
              <a:gd name="f23" fmla="*/ 1 1 f16"/>
              <a:gd name="f24" fmla="min f18 f17"/>
              <a:gd name="f25" fmla="*/ f19 1 f14"/>
              <a:gd name="f26" fmla="*/ f20 f9 1"/>
              <a:gd name="f27" fmla="*/ f21 f9 1"/>
              <a:gd name="f28" fmla="val f25"/>
              <a:gd name="f29" fmla="*/ f3 f24 1"/>
              <a:gd name="f30" fmla="+- f28 0 f3"/>
              <a:gd name="f31" fmla="*/ f30 1 0"/>
              <a:gd name="f32" fmla="*/ f23 f31 1"/>
              <a:gd name="f33" fmla="*/ f22 f31 1"/>
              <a:gd name="f34" fmla="*/ f33 f24 1"/>
              <a:gd name="f35" fmla="*/ f32 f24 1"/>
            </a:gdLst>
            <a:ahLst/>
            <a:cxnLst>
              <a:cxn ang="3cd4">
                <a:pos x="hc" y="t"/>
              </a:cxn>
              <a:cxn ang="0">
                <a:pos x="r" y="vc"/>
              </a:cxn>
              <a:cxn ang="cd4">
                <a:pos x="hc" y="b"/>
              </a:cxn>
              <a:cxn ang="cd2">
                <a:pos x="l" y="vc"/>
              </a:cxn>
            </a:cxnLst>
            <a:rect l="f26" t="f34" r="f27" b="f35"/>
            <a:pathLst>
              <a:path w="10052050">
                <a:moveTo>
                  <a:pt x="f3" y="f29"/>
                </a:moveTo>
                <a:lnTo>
                  <a:pt x="f5" y="f29"/>
                </a:lnTo>
              </a:path>
            </a:pathLst>
          </a:custGeom>
          <a:noFill/>
          <a:ln w="28575" cap="flat">
            <a:solidFill>
              <a:srgbClr val="0E9CB6"/>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Akzidenz-Grotesk Std Bold" pitchFamily="50"/>
            </a:endParaRPr>
          </a:p>
        </p:txBody>
      </p:sp>
      <p:sp>
        <p:nvSpPr>
          <p:cNvPr id="39" name="Espace réservé du texte 5">
            <a:extLst>
              <a:ext uri="{FF2B5EF4-FFF2-40B4-BE49-F238E27FC236}">
                <a16:creationId xmlns:a16="http://schemas.microsoft.com/office/drawing/2014/main" id="{30593EF7-320C-4303-9BD9-8DF47B16E3A3}"/>
              </a:ext>
            </a:extLst>
          </p:cNvPr>
          <p:cNvSpPr>
            <a:spLocks noGrp="1"/>
          </p:cNvSpPr>
          <p:nvPr>
            <p:ph type="body" sz="quarter" idx="15" hasCustomPrompt="1"/>
          </p:nvPr>
        </p:nvSpPr>
        <p:spPr>
          <a:xfrm>
            <a:off x="1023841" y="394733"/>
            <a:ext cx="10127330" cy="701206"/>
          </a:xfrm>
          <a:prstGeom prst="rect">
            <a:avLst/>
          </a:prstGeom>
        </p:spPr>
        <p:txBody>
          <a:bodyPr/>
          <a:lstStyle>
            <a:lvl1pPr marL="0" indent="0">
              <a:buNone/>
              <a:defRPr lang="fr-FR" sz="3600" b="0" i="0" u="none" strike="noStrike" kern="1200" cap="none" spc="0" baseline="0" dirty="0" smtClean="0">
                <a:solidFill>
                  <a:srgbClr val="0E9CB6"/>
                </a:solidFill>
                <a:uFillTx/>
                <a:latin typeface="Akzidenz-Grotesk Std Bold" panose="02000803050000020004" pitchFamily="50" charset="0"/>
                <a:ea typeface="+mj-ea"/>
                <a:cs typeface="+mj-cs"/>
              </a:defRPr>
            </a:lvl1pPr>
          </a:lstStyle>
          <a:p>
            <a:pPr lvl="0"/>
            <a:r>
              <a:rPr lang="fr-FR"/>
              <a:t>Titre</a:t>
            </a:r>
          </a:p>
        </p:txBody>
      </p:sp>
      <p:sp>
        <p:nvSpPr>
          <p:cNvPr id="40" name="Espace réservé du texte 5">
            <a:extLst>
              <a:ext uri="{FF2B5EF4-FFF2-40B4-BE49-F238E27FC236}">
                <a16:creationId xmlns:a16="http://schemas.microsoft.com/office/drawing/2014/main" id="{A7A8D620-391F-48C9-9E7E-C8DF931C93C2}"/>
              </a:ext>
            </a:extLst>
          </p:cNvPr>
          <p:cNvSpPr>
            <a:spLocks noGrp="1"/>
          </p:cNvSpPr>
          <p:nvPr>
            <p:ph type="body" sz="quarter" idx="16" hasCustomPrompt="1"/>
          </p:nvPr>
        </p:nvSpPr>
        <p:spPr>
          <a:xfrm>
            <a:off x="1016469" y="1121190"/>
            <a:ext cx="10136850" cy="319812"/>
          </a:xfrm>
          <a:prstGeom prst="rect">
            <a:avLst/>
          </a:prstGeom>
        </p:spPr>
        <p:txBody>
          <a:bodyPr/>
          <a:lstStyle>
            <a:lvl1pPr marL="0" indent="0">
              <a:buNone/>
              <a:defRPr lang="fr-FR" sz="1200" b="0" i="0" u="none" strike="noStrike" kern="1200" cap="none" spc="0" baseline="0" dirty="0" smtClean="0">
                <a:solidFill>
                  <a:schemeClr val="bg1">
                    <a:lumMod val="65000"/>
                  </a:schemeClr>
                </a:solidFill>
                <a:uFillTx/>
                <a:latin typeface="Akzidenz-Grotesk Std Regular" panose="02000503030000020003" pitchFamily="50" charset="0"/>
                <a:ea typeface="+mj-ea"/>
                <a:cs typeface="+mj-cs"/>
              </a:defRPr>
            </a:lvl1pPr>
          </a:lstStyle>
          <a:p>
            <a:pPr lvl="0"/>
            <a:r>
              <a:rPr lang="fr-FR"/>
              <a:t>Détails</a:t>
            </a:r>
          </a:p>
        </p:txBody>
      </p:sp>
      <p:sp>
        <p:nvSpPr>
          <p:cNvPr id="32" name="ZoneTexte 31">
            <a:extLst>
              <a:ext uri="{FF2B5EF4-FFF2-40B4-BE49-F238E27FC236}">
                <a16:creationId xmlns:a16="http://schemas.microsoft.com/office/drawing/2014/main" id="{4F3CA105-71B1-448E-A6DB-6F34358703AE}"/>
              </a:ext>
            </a:extLst>
          </p:cNvPr>
          <p:cNvSpPr txBox="1"/>
          <p:nvPr userDrawn="1"/>
        </p:nvSpPr>
        <p:spPr>
          <a:xfrm>
            <a:off x="1142393" y="6575100"/>
            <a:ext cx="2066926" cy="261610"/>
          </a:xfrm>
          <a:prstGeom prst="rect">
            <a:avLst/>
          </a:prstGeom>
          <a:noFill/>
        </p:spPr>
        <p:txBody>
          <a:bodyPr wrap="square" rtlCol="0">
            <a:spAutoFit/>
          </a:bodyPr>
          <a:lstStyle/>
          <a:p>
            <a:r>
              <a:rPr lang="fr-FR" sz="1100" u="none">
                <a:solidFill>
                  <a:schemeClr val="tx1"/>
                </a:solidFill>
                <a:latin typeface="Akzidenz-Grotesk Std Light" panose="02000506040000020003" pitchFamily="50" charset="0"/>
              </a:rPr>
              <a:t>Confidentiel Propriété Meritis</a:t>
            </a:r>
          </a:p>
        </p:txBody>
      </p:sp>
    </p:spTree>
    <p:custDataLst>
      <p:tags r:id="rId1"/>
    </p:custDataLst>
    <p:extLst>
      <p:ext uri="{BB962C8B-B14F-4D97-AF65-F5344CB8AC3E}">
        <p14:creationId xmlns:p14="http://schemas.microsoft.com/office/powerpoint/2010/main" val="16233736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 Points Titre Bas">
    <p:spTree>
      <p:nvGrpSpPr>
        <p:cNvPr id="1" name=""/>
        <p:cNvGrpSpPr/>
        <p:nvPr/>
      </p:nvGrpSpPr>
      <p:grpSpPr>
        <a:xfrm>
          <a:off x="0" y="0"/>
          <a:ext cx="0" cy="0"/>
          <a:chOff x="0" y="0"/>
          <a:chExt cx="0" cy="0"/>
        </a:xfrm>
      </p:grpSpPr>
      <p:sp>
        <p:nvSpPr>
          <p:cNvPr id="5" name="object 5">
            <a:extLst>
              <a:ext uri="{FF2B5EF4-FFF2-40B4-BE49-F238E27FC236}">
                <a16:creationId xmlns:a16="http://schemas.microsoft.com/office/drawing/2014/main" id="{B2455457-2FA7-4884-8E31-B47ED210D615}"/>
              </a:ext>
            </a:extLst>
          </p:cNvPr>
          <p:cNvSpPr/>
          <p:nvPr userDrawn="1"/>
        </p:nvSpPr>
        <p:spPr>
          <a:xfrm>
            <a:off x="1099117" y="5076998"/>
            <a:ext cx="10052054" cy="0"/>
          </a:xfrm>
          <a:custGeom>
            <a:avLst/>
            <a:gdLst>
              <a:gd name="f0" fmla="val w"/>
              <a:gd name="f1" fmla="val h"/>
              <a:gd name="f2" fmla="val ss"/>
              <a:gd name="f3" fmla="val 0"/>
              <a:gd name="f4" fmla="val 10052050"/>
              <a:gd name="f5" fmla="val 10051491"/>
              <a:gd name="f6" fmla="abs f0"/>
              <a:gd name="f7" fmla="abs f1"/>
              <a:gd name="f8" fmla="abs f2"/>
              <a:gd name="f9" fmla="*/ f0 1 10052050"/>
              <a:gd name="f10" fmla="+- f3 0 f3"/>
              <a:gd name="f11" fmla="+- f4 0 f3"/>
              <a:gd name="f12" fmla="?: f6 f0 1"/>
              <a:gd name="f13" fmla="?: f7 f1 1"/>
              <a:gd name="f14" fmla="?: f8 f2 1"/>
              <a:gd name="f15" fmla="*/ f11 1 10052050"/>
              <a:gd name="f16" fmla="*/ f10 1 0"/>
              <a:gd name="f17" fmla="*/ f12 1 10052050"/>
              <a:gd name="f18" fmla="*/ f13 1 21600"/>
              <a:gd name="f19" fmla="*/ 21600 f13 1"/>
              <a:gd name="f20" fmla="*/ 0 1 f15"/>
              <a:gd name="f21" fmla="*/ 10052050 1 f15"/>
              <a:gd name="f22" fmla="*/ 0 1 f16"/>
              <a:gd name="f23" fmla="*/ 1 1 f16"/>
              <a:gd name="f24" fmla="min f18 f17"/>
              <a:gd name="f25" fmla="*/ f19 1 f14"/>
              <a:gd name="f26" fmla="*/ f20 f9 1"/>
              <a:gd name="f27" fmla="*/ f21 f9 1"/>
              <a:gd name="f28" fmla="val f25"/>
              <a:gd name="f29" fmla="*/ f3 f24 1"/>
              <a:gd name="f30" fmla="+- f28 0 f3"/>
              <a:gd name="f31" fmla="*/ f30 1 0"/>
              <a:gd name="f32" fmla="*/ f23 f31 1"/>
              <a:gd name="f33" fmla="*/ f22 f31 1"/>
              <a:gd name="f34" fmla="*/ f33 f24 1"/>
              <a:gd name="f35" fmla="*/ f32 f24 1"/>
            </a:gdLst>
            <a:ahLst/>
            <a:cxnLst>
              <a:cxn ang="3cd4">
                <a:pos x="hc" y="t"/>
              </a:cxn>
              <a:cxn ang="0">
                <a:pos x="r" y="vc"/>
              </a:cxn>
              <a:cxn ang="cd4">
                <a:pos x="hc" y="b"/>
              </a:cxn>
              <a:cxn ang="cd2">
                <a:pos x="l" y="vc"/>
              </a:cxn>
            </a:cxnLst>
            <a:rect l="f26" t="f34" r="f27" b="f35"/>
            <a:pathLst>
              <a:path w="10052050">
                <a:moveTo>
                  <a:pt x="f3" y="f29"/>
                </a:moveTo>
                <a:lnTo>
                  <a:pt x="f5" y="f29"/>
                </a:lnTo>
              </a:path>
            </a:pathLst>
          </a:custGeom>
          <a:noFill/>
          <a:ln w="12701" cap="flat">
            <a:solidFill>
              <a:srgbClr val="FFCB00"/>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Akzidenz-Grotesk Std Bold" pitchFamily="50"/>
            </a:endParaRPr>
          </a:p>
        </p:txBody>
      </p:sp>
      <p:sp>
        <p:nvSpPr>
          <p:cNvPr id="6" name="object 16">
            <a:extLst>
              <a:ext uri="{FF2B5EF4-FFF2-40B4-BE49-F238E27FC236}">
                <a16:creationId xmlns:a16="http://schemas.microsoft.com/office/drawing/2014/main" id="{DDC7C414-E7E1-416B-92B2-E495A7BBA883}"/>
              </a:ext>
            </a:extLst>
          </p:cNvPr>
          <p:cNvSpPr/>
          <p:nvPr userDrawn="1"/>
        </p:nvSpPr>
        <p:spPr>
          <a:xfrm>
            <a:off x="970919" y="4843863"/>
            <a:ext cx="477517" cy="477517"/>
          </a:xfrm>
          <a:custGeom>
            <a:avLst/>
            <a:gdLst>
              <a:gd name="f0" fmla="val w"/>
              <a:gd name="f1" fmla="val h"/>
              <a:gd name="f2" fmla="val 0"/>
              <a:gd name="f3" fmla="val 477519"/>
              <a:gd name="f4" fmla="val 477520"/>
              <a:gd name="f5" fmla="val 238582"/>
              <a:gd name="f6" fmla="val 190500"/>
              <a:gd name="f7" fmla="val 4847"/>
              <a:gd name="f8" fmla="val 145716"/>
              <a:gd name="f9" fmla="val 18749"/>
              <a:gd name="f10" fmla="val 105189"/>
              <a:gd name="f11" fmla="val 40747"/>
              <a:gd name="f12" fmla="val 69880"/>
              <a:gd name="f13" fmla="val 69881"/>
              <a:gd name="f14" fmla="val 40746"/>
              <a:gd name="f15" fmla="val 105192"/>
              <a:gd name="f16" fmla="val 145721"/>
              <a:gd name="f17" fmla="val 190508"/>
              <a:gd name="f18" fmla="val 238594"/>
              <a:gd name="f19" fmla="val 286680"/>
              <a:gd name="f20" fmla="val 331468"/>
              <a:gd name="f21" fmla="val 371996"/>
              <a:gd name="f22" fmla="val 407308"/>
              <a:gd name="f23" fmla="val 436442"/>
              <a:gd name="f24" fmla="val 458440"/>
              <a:gd name="f25" fmla="val 472342"/>
              <a:gd name="f26" fmla="val 477189"/>
              <a:gd name="f27" fmla="val 286668"/>
              <a:gd name="f28" fmla="val 331455"/>
              <a:gd name="f29" fmla="val 371984"/>
              <a:gd name="f30" fmla="val 407295"/>
              <a:gd name="f31" fmla="val 436429"/>
              <a:gd name="f32" fmla="val 458427"/>
              <a:gd name="f33" fmla="val 472329"/>
              <a:gd name="f34" fmla="val 477177"/>
              <a:gd name="f35" fmla="*/ f0 1 477519"/>
              <a:gd name="f36" fmla="*/ f1 1 477520"/>
              <a:gd name="f37" fmla="+- f4 0 f2"/>
              <a:gd name="f38" fmla="+- f3 0 f2"/>
              <a:gd name="f39" fmla="*/ f38 1 477519"/>
              <a:gd name="f40" fmla="*/ f37 1 477520"/>
              <a:gd name="f41" fmla="*/ f2 1 f39"/>
              <a:gd name="f42" fmla="*/ f3 1 f39"/>
              <a:gd name="f43" fmla="*/ f2 1 f40"/>
              <a:gd name="f44" fmla="*/ f4 1 f40"/>
              <a:gd name="f45" fmla="*/ f41 f35 1"/>
              <a:gd name="f46" fmla="*/ f42 f35 1"/>
              <a:gd name="f47" fmla="*/ f44 f36 1"/>
              <a:gd name="f48" fmla="*/ f43 f36 1"/>
            </a:gdLst>
            <a:ahLst/>
            <a:cxnLst>
              <a:cxn ang="3cd4">
                <a:pos x="hc" y="t"/>
              </a:cxn>
              <a:cxn ang="0">
                <a:pos x="r" y="vc"/>
              </a:cxn>
              <a:cxn ang="cd4">
                <a:pos x="hc" y="b"/>
              </a:cxn>
              <a:cxn ang="cd2">
                <a:pos x="l" y="vc"/>
              </a:cxn>
            </a:cxnLst>
            <a:rect l="f45" t="f48" r="f46" b="f47"/>
            <a:pathLst>
              <a:path w="477519" h="477520">
                <a:moveTo>
                  <a:pt x="f5" y="f2"/>
                </a:moveTo>
                <a:lnTo>
                  <a:pt x="f6" y="f7"/>
                </a:lnTo>
                <a:lnTo>
                  <a:pt x="f8" y="f9"/>
                </a:lnTo>
                <a:lnTo>
                  <a:pt x="f10" y="f11"/>
                </a:lnTo>
                <a:lnTo>
                  <a:pt x="f12" y="f13"/>
                </a:lnTo>
                <a:lnTo>
                  <a:pt x="f14" y="f15"/>
                </a:lnTo>
                <a:lnTo>
                  <a:pt x="f9" y="f16"/>
                </a:lnTo>
                <a:lnTo>
                  <a:pt x="f7" y="f17"/>
                </a:lnTo>
                <a:lnTo>
                  <a:pt x="f2" y="f18"/>
                </a:lnTo>
                <a:lnTo>
                  <a:pt x="f7" y="f19"/>
                </a:lnTo>
                <a:lnTo>
                  <a:pt x="f9" y="f20"/>
                </a:lnTo>
                <a:lnTo>
                  <a:pt x="f14" y="f21"/>
                </a:lnTo>
                <a:lnTo>
                  <a:pt x="f12" y="f22"/>
                </a:lnTo>
                <a:lnTo>
                  <a:pt x="f10" y="f23"/>
                </a:lnTo>
                <a:lnTo>
                  <a:pt x="f8" y="f24"/>
                </a:lnTo>
                <a:lnTo>
                  <a:pt x="f6" y="f25"/>
                </a:lnTo>
                <a:lnTo>
                  <a:pt x="f5" y="f26"/>
                </a:lnTo>
                <a:lnTo>
                  <a:pt x="f27" y="f25"/>
                </a:lnTo>
                <a:lnTo>
                  <a:pt x="f28" y="f24"/>
                </a:lnTo>
                <a:lnTo>
                  <a:pt x="f29" y="f23"/>
                </a:lnTo>
                <a:lnTo>
                  <a:pt x="f30" y="f22"/>
                </a:lnTo>
                <a:lnTo>
                  <a:pt x="f31" y="f21"/>
                </a:lnTo>
                <a:lnTo>
                  <a:pt x="f32" y="f20"/>
                </a:lnTo>
                <a:lnTo>
                  <a:pt x="f33" y="f19"/>
                </a:lnTo>
                <a:lnTo>
                  <a:pt x="f34" y="f18"/>
                </a:lnTo>
                <a:lnTo>
                  <a:pt x="f33" y="f17"/>
                </a:lnTo>
                <a:lnTo>
                  <a:pt x="f32" y="f16"/>
                </a:lnTo>
                <a:lnTo>
                  <a:pt x="f31" y="f15"/>
                </a:lnTo>
                <a:lnTo>
                  <a:pt x="f30" y="f13"/>
                </a:lnTo>
                <a:lnTo>
                  <a:pt x="f29" y="f11"/>
                </a:lnTo>
                <a:lnTo>
                  <a:pt x="f28" y="f9"/>
                </a:lnTo>
                <a:lnTo>
                  <a:pt x="f27" y="f7"/>
                </a:lnTo>
                <a:lnTo>
                  <a:pt x="f5" y="f2"/>
                </a:lnTo>
                <a:close/>
              </a:path>
            </a:pathLst>
          </a:custGeom>
          <a:solidFill>
            <a:srgbClr val="FFCB00"/>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Akzidenz-Grotesk Std Bold" pitchFamily="50"/>
            </a:endParaRPr>
          </a:p>
        </p:txBody>
      </p:sp>
      <p:sp>
        <p:nvSpPr>
          <p:cNvPr id="7" name="object 17">
            <a:extLst>
              <a:ext uri="{FF2B5EF4-FFF2-40B4-BE49-F238E27FC236}">
                <a16:creationId xmlns:a16="http://schemas.microsoft.com/office/drawing/2014/main" id="{AAC7324E-3405-4E42-A478-48530D83EC0A}"/>
              </a:ext>
            </a:extLst>
          </p:cNvPr>
          <p:cNvSpPr/>
          <p:nvPr userDrawn="1"/>
        </p:nvSpPr>
        <p:spPr>
          <a:xfrm>
            <a:off x="2052654" y="4843863"/>
            <a:ext cx="477517" cy="477517"/>
          </a:xfrm>
          <a:custGeom>
            <a:avLst/>
            <a:gdLst>
              <a:gd name="f0" fmla="val w"/>
              <a:gd name="f1" fmla="val h"/>
              <a:gd name="f2" fmla="val 0"/>
              <a:gd name="f3" fmla="val 477519"/>
              <a:gd name="f4" fmla="val 477520"/>
              <a:gd name="f5" fmla="val 238582"/>
              <a:gd name="f6" fmla="val 190500"/>
              <a:gd name="f7" fmla="val 4847"/>
              <a:gd name="f8" fmla="val 145716"/>
              <a:gd name="f9" fmla="val 18749"/>
              <a:gd name="f10" fmla="val 105189"/>
              <a:gd name="f11" fmla="val 40747"/>
              <a:gd name="f12" fmla="val 69880"/>
              <a:gd name="f13" fmla="val 69881"/>
              <a:gd name="f14" fmla="val 40746"/>
              <a:gd name="f15" fmla="val 105192"/>
              <a:gd name="f16" fmla="val 145721"/>
              <a:gd name="f17" fmla="val 190508"/>
              <a:gd name="f18" fmla="val 238594"/>
              <a:gd name="f19" fmla="val 286680"/>
              <a:gd name="f20" fmla="val 331468"/>
              <a:gd name="f21" fmla="val 371996"/>
              <a:gd name="f22" fmla="val 407308"/>
              <a:gd name="f23" fmla="val 436442"/>
              <a:gd name="f24" fmla="val 458440"/>
              <a:gd name="f25" fmla="val 472342"/>
              <a:gd name="f26" fmla="val 477189"/>
              <a:gd name="f27" fmla="val 286668"/>
              <a:gd name="f28" fmla="val 331455"/>
              <a:gd name="f29" fmla="val 371984"/>
              <a:gd name="f30" fmla="val 407295"/>
              <a:gd name="f31" fmla="val 436429"/>
              <a:gd name="f32" fmla="val 458427"/>
              <a:gd name="f33" fmla="val 472329"/>
              <a:gd name="f34" fmla="val 477177"/>
              <a:gd name="f35" fmla="*/ f0 1 477519"/>
              <a:gd name="f36" fmla="*/ f1 1 477520"/>
              <a:gd name="f37" fmla="+- f4 0 f2"/>
              <a:gd name="f38" fmla="+- f3 0 f2"/>
              <a:gd name="f39" fmla="*/ f38 1 477519"/>
              <a:gd name="f40" fmla="*/ f37 1 477520"/>
              <a:gd name="f41" fmla="*/ f2 1 f39"/>
              <a:gd name="f42" fmla="*/ f3 1 f39"/>
              <a:gd name="f43" fmla="*/ f2 1 f40"/>
              <a:gd name="f44" fmla="*/ f4 1 f40"/>
              <a:gd name="f45" fmla="*/ f41 f35 1"/>
              <a:gd name="f46" fmla="*/ f42 f35 1"/>
              <a:gd name="f47" fmla="*/ f44 f36 1"/>
              <a:gd name="f48" fmla="*/ f43 f36 1"/>
            </a:gdLst>
            <a:ahLst/>
            <a:cxnLst>
              <a:cxn ang="3cd4">
                <a:pos x="hc" y="t"/>
              </a:cxn>
              <a:cxn ang="0">
                <a:pos x="r" y="vc"/>
              </a:cxn>
              <a:cxn ang="cd4">
                <a:pos x="hc" y="b"/>
              </a:cxn>
              <a:cxn ang="cd2">
                <a:pos x="l" y="vc"/>
              </a:cxn>
            </a:cxnLst>
            <a:rect l="f45" t="f48" r="f46" b="f47"/>
            <a:pathLst>
              <a:path w="477519" h="477520">
                <a:moveTo>
                  <a:pt x="f5" y="f2"/>
                </a:moveTo>
                <a:lnTo>
                  <a:pt x="f6" y="f7"/>
                </a:lnTo>
                <a:lnTo>
                  <a:pt x="f8" y="f9"/>
                </a:lnTo>
                <a:lnTo>
                  <a:pt x="f10" y="f11"/>
                </a:lnTo>
                <a:lnTo>
                  <a:pt x="f12" y="f13"/>
                </a:lnTo>
                <a:lnTo>
                  <a:pt x="f14" y="f15"/>
                </a:lnTo>
                <a:lnTo>
                  <a:pt x="f9" y="f16"/>
                </a:lnTo>
                <a:lnTo>
                  <a:pt x="f7" y="f17"/>
                </a:lnTo>
                <a:lnTo>
                  <a:pt x="f2" y="f18"/>
                </a:lnTo>
                <a:lnTo>
                  <a:pt x="f7" y="f19"/>
                </a:lnTo>
                <a:lnTo>
                  <a:pt x="f9" y="f20"/>
                </a:lnTo>
                <a:lnTo>
                  <a:pt x="f14" y="f21"/>
                </a:lnTo>
                <a:lnTo>
                  <a:pt x="f12" y="f22"/>
                </a:lnTo>
                <a:lnTo>
                  <a:pt x="f10" y="f23"/>
                </a:lnTo>
                <a:lnTo>
                  <a:pt x="f8" y="f24"/>
                </a:lnTo>
                <a:lnTo>
                  <a:pt x="f6" y="f25"/>
                </a:lnTo>
                <a:lnTo>
                  <a:pt x="f5" y="f26"/>
                </a:lnTo>
                <a:lnTo>
                  <a:pt x="f27" y="f25"/>
                </a:lnTo>
                <a:lnTo>
                  <a:pt x="f28" y="f24"/>
                </a:lnTo>
                <a:lnTo>
                  <a:pt x="f29" y="f23"/>
                </a:lnTo>
                <a:lnTo>
                  <a:pt x="f30" y="f22"/>
                </a:lnTo>
                <a:lnTo>
                  <a:pt x="f31" y="f21"/>
                </a:lnTo>
                <a:lnTo>
                  <a:pt x="f32" y="f20"/>
                </a:lnTo>
                <a:lnTo>
                  <a:pt x="f33" y="f19"/>
                </a:lnTo>
                <a:lnTo>
                  <a:pt x="f34" y="f18"/>
                </a:lnTo>
                <a:lnTo>
                  <a:pt x="f33" y="f17"/>
                </a:lnTo>
                <a:lnTo>
                  <a:pt x="f32" y="f16"/>
                </a:lnTo>
                <a:lnTo>
                  <a:pt x="f31" y="f15"/>
                </a:lnTo>
                <a:lnTo>
                  <a:pt x="f30" y="f13"/>
                </a:lnTo>
                <a:lnTo>
                  <a:pt x="f29" y="f11"/>
                </a:lnTo>
                <a:lnTo>
                  <a:pt x="f28" y="f9"/>
                </a:lnTo>
                <a:lnTo>
                  <a:pt x="f27" y="f7"/>
                </a:lnTo>
                <a:lnTo>
                  <a:pt x="f5" y="f2"/>
                </a:lnTo>
                <a:close/>
              </a:path>
            </a:pathLst>
          </a:custGeom>
          <a:solidFill>
            <a:srgbClr val="FFCB00"/>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Akzidenz-Grotesk Std Bold" pitchFamily="50"/>
            </a:endParaRPr>
          </a:p>
        </p:txBody>
      </p:sp>
      <p:sp>
        <p:nvSpPr>
          <p:cNvPr id="8" name="object 18">
            <a:extLst>
              <a:ext uri="{FF2B5EF4-FFF2-40B4-BE49-F238E27FC236}">
                <a16:creationId xmlns:a16="http://schemas.microsoft.com/office/drawing/2014/main" id="{AC85D3D9-C83B-4C47-B6BE-1E98695B76C5}"/>
              </a:ext>
            </a:extLst>
          </p:cNvPr>
          <p:cNvSpPr/>
          <p:nvPr userDrawn="1"/>
        </p:nvSpPr>
        <p:spPr>
          <a:xfrm>
            <a:off x="3134398" y="4843863"/>
            <a:ext cx="477517" cy="477517"/>
          </a:xfrm>
          <a:custGeom>
            <a:avLst/>
            <a:gdLst>
              <a:gd name="f0" fmla="val w"/>
              <a:gd name="f1" fmla="val h"/>
              <a:gd name="f2" fmla="val 0"/>
              <a:gd name="f3" fmla="val 477520"/>
              <a:gd name="f4" fmla="val 238582"/>
              <a:gd name="f5" fmla="val 190500"/>
              <a:gd name="f6" fmla="val 4847"/>
              <a:gd name="f7" fmla="val 145716"/>
              <a:gd name="f8" fmla="val 18749"/>
              <a:gd name="f9" fmla="val 105189"/>
              <a:gd name="f10" fmla="val 40747"/>
              <a:gd name="f11" fmla="val 69880"/>
              <a:gd name="f12" fmla="val 69881"/>
              <a:gd name="f13" fmla="val 40746"/>
              <a:gd name="f14" fmla="val 105192"/>
              <a:gd name="f15" fmla="val 145721"/>
              <a:gd name="f16" fmla="val 190508"/>
              <a:gd name="f17" fmla="val 238594"/>
              <a:gd name="f18" fmla="val 286680"/>
              <a:gd name="f19" fmla="val 331468"/>
              <a:gd name="f20" fmla="val 371996"/>
              <a:gd name="f21" fmla="val 407308"/>
              <a:gd name="f22" fmla="val 436442"/>
              <a:gd name="f23" fmla="val 458440"/>
              <a:gd name="f24" fmla="val 472342"/>
              <a:gd name="f25" fmla="val 477189"/>
              <a:gd name="f26" fmla="val 286668"/>
              <a:gd name="f27" fmla="val 331455"/>
              <a:gd name="f28" fmla="val 371984"/>
              <a:gd name="f29" fmla="val 407295"/>
              <a:gd name="f30" fmla="val 436429"/>
              <a:gd name="f31" fmla="val 458427"/>
              <a:gd name="f32" fmla="val 472329"/>
              <a:gd name="f33" fmla="val 477177"/>
              <a:gd name="f34" fmla="*/ f0 1 477520"/>
              <a:gd name="f35" fmla="*/ f1 1 477520"/>
              <a:gd name="f36" fmla="+- f3 0 f2"/>
              <a:gd name="f37" fmla="*/ f36 1 477520"/>
              <a:gd name="f38" fmla="*/ f2 1 f37"/>
              <a:gd name="f39" fmla="*/ f3 1 f37"/>
              <a:gd name="f40" fmla="*/ f38 f34 1"/>
              <a:gd name="f41" fmla="*/ f39 f34 1"/>
              <a:gd name="f42" fmla="*/ f39 f35 1"/>
              <a:gd name="f43" fmla="*/ f38 f35 1"/>
            </a:gdLst>
            <a:ahLst/>
            <a:cxnLst>
              <a:cxn ang="3cd4">
                <a:pos x="hc" y="t"/>
              </a:cxn>
              <a:cxn ang="0">
                <a:pos x="r" y="vc"/>
              </a:cxn>
              <a:cxn ang="cd4">
                <a:pos x="hc" y="b"/>
              </a:cxn>
              <a:cxn ang="cd2">
                <a:pos x="l" y="vc"/>
              </a:cxn>
            </a:cxnLst>
            <a:rect l="f40" t="f43" r="f41" b="f42"/>
            <a:pathLst>
              <a:path w="477520" h="477520">
                <a:moveTo>
                  <a:pt x="f4" y="f2"/>
                </a:moveTo>
                <a:lnTo>
                  <a:pt x="f5" y="f6"/>
                </a:lnTo>
                <a:lnTo>
                  <a:pt x="f7" y="f8"/>
                </a:lnTo>
                <a:lnTo>
                  <a:pt x="f9" y="f10"/>
                </a:lnTo>
                <a:lnTo>
                  <a:pt x="f11" y="f12"/>
                </a:lnTo>
                <a:lnTo>
                  <a:pt x="f13" y="f14"/>
                </a:lnTo>
                <a:lnTo>
                  <a:pt x="f8" y="f15"/>
                </a:lnTo>
                <a:lnTo>
                  <a:pt x="f6" y="f16"/>
                </a:lnTo>
                <a:lnTo>
                  <a:pt x="f2" y="f17"/>
                </a:lnTo>
                <a:lnTo>
                  <a:pt x="f6" y="f18"/>
                </a:lnTo>
                <a:lnTo>
                  <a:pt x="f8" y="f19"/>
                </a:lnTo>
                <a:lnTo>
                  <a:pt x="f13" y="f20"/>
                </a:lnTo>
                <a:lnTo>
                  <a:pt x="f11" y="f21"/>
                </a:lnTo>
                <a:lnTo>
                  <a:pt x="f9" y="f22"/>
                </a:lnTo>
                <a:lnTo>
                  <a:pt x="f7" y="f23"/>
                </a:lnTo>
                <a:lnTo>
                  <a:pt x="f5" y="f24"/>
                </a:lnTo>
                <a:lnTo>
                  <a:pt x="f4" y="f25"/>
                </a:lnTo>
                <a:lnTo>
                  <a:pt x="f26" y="f24"/>
                </a:lnTo>
                <a:lnTo>
                  <a:pt x="f27" y="f23"/>
                </a:lnTo>
                <a:lnTo>
                  <a:pt x="f28" y="f22"/>
                </a:lnTo>
                <a:lnTo>
                  <a:pt x="f29" y="f21"/>
                </a:lnTo>
                <a:lnTo>
                  <a:pt x="f30" y="f20"/>
                </a:lnTo>
                <a:lnTo>
                  <a:pt x="f31" y="f19"/>
                </a:lnTo>
                <a:lnTo>
                  <a:pt x="f32" y="f18"/>
                </a:lnTo>
                <a:lnTo>
                  <a:pt x="f33" y="f17"/>
                </a:lnTo>
                <a:lnTo>
                  <a:pt x="f32" y="f16"/>
                </a:lnTo>
                <a:lnTo>
                  <a:pt x="f31" y="f15"/>
                </a:lnTo>
                <a:lnTo>
                  <a:pt x="f30" y="f14"/>
                </a:lnTo>
                <a:lnTo>
                  <a:pt x="f29" y="f12"/>
                </a:lnTo>
                <a:lnTo>
                  <a:pt x="f28" y="f10"/>
                </a:lnTo>
                <a:lnTo>
                  <a:pt x="f27" y="f8"/>
                </a:lnTo>
                <a:lnTo>
                  <a:pt x="f26" y="f6"/>
                </a:lnTo>
                <a:lnTo>
                  <a:pt x="f4" y="f2"/>
                </a:lnTo>
                <a:close/>
              </a:path>
            </a:pathLst>
          </a:custGeom>
          <a:solidFill>
            <a:srgbClr val="FFCB00"/>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Akzidenz-Grotesk Std Bold" pitchFamily="50"/>
            </a:endParaRPr>
          </a:p>
        </p:txBody>
      </p:sp>
      <p:sp>
        <p:nvSpPr>
          <p:cNvPr id="9" name="object 19">
            <a:extLst>
              <a:ext uri="{FF2B5EF4-FFF2-40B4-BE49-F238E27FC236}">
                <a16:creationId xmlns:a16="http://schemas.microsoft.com/office/drawing/2014/main" id="{FFA7D154-DC28-444D-982B-B3A0C9346A6C}"/>
              </a:ext>
            </a:extLst>
          </p:cNvPr>
          <p:cNvSpPr/>
          <p:nvPr userDrawn="1"/>
        </p:nvSpPr>
        <p:spPr>
          <a:xfrm>
            <a:off x="4216133" y="4843863"/>
            <a:ext cx="477517" cy="477517"/>
          </a:xfrm>
          <a:custGeom>
            <a:avLst/>
            <a:gdLst>
              <a:gd name="f0" fmla="val w"/>
              <a:gd name="f1" fmla="val h"/>
              <a:gd name="f2" fmla="val 0"/>
              <a:gd name="f3" fmla="val 477520"/>
              <a:gd name="f4" fmla="val 238582"/>
              <a:gd name="f5" fmla="val 190500"/>
              <a:gd name="f6" fmla="val 4847"/>
              <a:gd name="f7" fmla="val 145716"/>
              <a:gd name="f8" fmla="val 18749"/>
              <a:gd name="f9" fmla="val 105189"/>
              <a:gd name="f10" fmla="val 40747"/>
              <a:gd name="f11" fmla="val 69880"/>
              <a:gd name="f12" fmla="val 69881"/>
              <a:gd name="f13" fmla="val 40746"/>
              <a:gd name="f14" fmla="val 105192"/>
              <a:gd name="f15" fmla="val 145721"/>
              <a:gd name="f16" fmla="val 190508"/>
              <a:gd name="f17" fmla="val 238594"/>
              <a:gd name="f18" fmla="val 286680"/>
              <a:gd name="f19" fmla="val 331468"/>
              <a:gd name="f20" fmla="val 371996"/>
              <a:gd name="f21" fmla="val 407308"/>
              <a:gd name="f22" fmla="val 436442"/>
              <a:gd name="f23" fmla="val 458440"/>
              <a:gd name="f24" fmla="val 472342"/>
              <a:gd name="f25" fmla="val 477189"/>
              <a:gd name="f26" fmla="val 286668"/>
              <a:gd name="f27" fmla="val 331455"/>
              <a:gd name="f28" fmla="val 371984"/>
              <a:gd name="f29" fmla="val 407295"/>
              <a:gd name="f30" fmla="val 436429"/>
              <a:gd name="f31" fmla="val 458427"/>
              <a:gd name="f32" fmla="val 472329"/>
              <a:gd name="f33" fmla="val 477177"/>
              <a:gd name="f34" fmla="*/ f0 1 477520"/>
              <a:gd name="f35" fmla="*/ f1 1 477520"/>
              <a:gd name="f36" fmla="+- f3 0 f2"/>
              <a:gd name="f37" fmla="*/ f36 1 477520"/>
              <a:gd name="f38" fmla="*/ f2 1 f37"/>
              <a:gd name="f39" fmla="*/ f3 1 f37"/>
              <a:gd name="f40" fmla="*/ f38 f34 1"/>
              <a:gd name="f41" fmla="*/ f39 f34 1"/>
              <a:gd name="f42" fmla="*/ f39 f35 1"/>
              <a:gd name="f43" fmla="*/ f38 f35 1"/>
            </a:gdLst>
            <a:ahLst/>
            <a:cxnLst>
              <a:cxn ang="3cd4">
                <a:pos x="hc" y="t"/>
              </a:cxn>
              <a:cxn ang="0">
                <a:pos x="r" y="vc"/>
              </a:cxn>
              <a:cxn ang="cd4">
                <a:pos x="hc" y="b"/>
              </a:cxn>
              <a:cxn ang="cd2">
                <a:pos x="l" y="vc"/>
              </a:cxn>
            </a:cxnLst>
            <a:rect l="f40" t="f43" r="f41" b="f42"/>
            <a:pathLst>
              <a:path w="477520" h="477520">
                <a:moveTo>
                  <a:pt x="f4" y="f2"/>
                </a:moveTo>
                <a:lnTo>
                  <a:pt x="f5" y="f6"/>
                </a:lnTo>
                <a:lnTo>
                  <a:pt x="f7" y="f8"/>
                </a:lnTo>
                <a:lnTo>
                  <a:pt x="f9" y="f10"/>
                </a:lnTo>
                <a:lnTo>
                  <a:pt x="f11" y="f12"/>
                </a:lnTo>
                <a:lnTo>
                  <a:pt x="f13" y="f14"/>
                </a:lnTo>
                <a:lnTo>
                  <a:pt x="f8" y="f15"/>
                </a:lnTo>
                <a:lnTo>
                  <a:pt x="f6" y="f16"/>
                </a:lnTo>
                <a:lnTo>
                  <a:pt x="f2" y="f17"/>
                </a:lnTo>
                <a:lnTo>
                  <a:pt x="f6" y="f18"/>
                </a:lnTo>
                <a:lnTo>
                  <a:pt x="f8" y="f19"/>
                </a:lnTo>
                <a:lnTo>
                  <a:pt x="f13" y="f20"/>
                </a:lnTo>
                <a:lnTo>
                  <a:pt x="f11" y="f21"/>
                </a:lnTo>
                <a:lnTo>
                  <a:pt x="f9" y="f22"/>
                </a:lnTo>
                <a:lnTo>
                  <a:pt x="f7" y="f23"/>
                </a:lnTo>
                <a:lnTo>
                  <a:pt x="f5" y="f24"/>
                </a:lnTo>
                <a:lnTo>
                  <a:pt x="f4" y="f25"/>
                </a:lnTo>
                <a:lnTo>
                  <a:pt x="f26" y="f24"/>
                </a:lnTo>
                <a:lnTo>
                  <a:pt x="f27" y="f23"/>
                </a:lnTo>
                <a:lnTo>
                  <a:pt x="f28" y="f22"/>
                </a:lnTo>
                <a:lnTo>
                  <a:pt x="f29" y="f21"/>
                </a:lnTo>
                <a:lnTo>
                  <a:pt x="f30" y="f20"/>
                </a:lnTo>
                <a:lnTo>
                  <a:pt x="f31" y="f19"/>
                </a:lnTo>
                <a:lnTo>
                  <a:pt x="f32" y="f18"/>
                </a:lnTo>
                <a:lnTo>
                  <a:pt x="f33" y="f17"/>
                </a:lnTo>
                <a:lnTo>
                  <a:pt x="f32" y="f16"/>
                </a:lnTo>
                <a:lnTo>
                  <a:pt x="f31" y="f15"/>
                </a:lnTo>
                <a:lnTo>
                  <a:pt x="f30" y="f14"/>
                </a:lnTo>
                <a:lnTo>
                  <a:pt x="f29" y="f12"/>
                </a:lnTo>
                <a:lnTo>
                  <a:pt x="f28" y="f10"/>
                </a:lnTo>
                <a:lnTo>
                  <a:pt x="f27" y="f8"/>
                </a:lnTo>
                <a:lnTo>
                  <a:pt x="f26" y="f6"/>
                </a:lnTo>
                <a:lnTo>
                  <a:pt x="f4" y="f2"/>
                </a:lnTo>
                <a:close/>
              </a:path>
            </a:pathLst>
          </a:custGeom>
          <a:solidFill>
            <a:srgbClr val="FFCB00"/>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Akzidenz-Grotesk Std Bold" pitchFamily="50"/>
            </a:endParaRPr>
          </a:p>
        </p:txBody>
      </p:sp>
      <p:sp>
        <p:nvSpPr>
          <p:cNvPr id="10" name="object 20">
            <a:extLst>
              <a:ext uri="{FF2B5EF4-FFF2-40B4-BE49-F238E27FC236}">
                <a16:creationId xmlns:a16="http://schemas.microsoft.com/office/drawing/2014/main" id="{32EA4CA9-EBD3-4676-A16B-F67BA742BB23}"/>
              </a:ext>
            </a:extLst>
          </p:cNvPr>
          <p:cNvSpPr/>
          <p:nvPr userDrawn="1"/>
        </p:nvSpPr>
        <p:spPr>
          <a:xfrm>
            <a:off x="5297878" y="4843863"/>
            <a:ext cx="477517" cy="477517"/>
          </a:xfrm>
          <a:custGeom>
            <a:avLst/>
            <a:gdLst>
              <a:gd name="f0" fmla="val w"/>
              <a:gd name="f1" fmla="val h"/>
              <a:gd name="f2" fmla="val 0"/>
              <a:gd name="f3" fmla="val 477520"/>
              <a:gd name="f4" fmla="val 238582"/>
              <a:gd name="f5" fmla="val 190500"/>
              <a:gd name="f6" fmla="val 4847"/>
              <a:gd name="f7" fmla="val 145716"/>
              <a:gd name="f8" fmla="val 18749"/>
              <a:gd name="f9" fmla="val 105189"/>
              <a:gd name="f10" fmla="val 40747"/>
              <a:gd name="f11" fmla="val 69880"/>
              <a:gd name="f12" fmla="val 69881"/>
              <a:gd name="f13" fmla="val 40746"/>
              <a:gd name="f14" fmla="val 105192"/>
              <a:gd name="f15" fmla="val 145721"/>
              <a:gd name="f16" fmla="val 190508"/>
              <a:gd name="f17" fmla="val 238594"/>
              <a:gd name="f18" fmla="val 286680"/>
              <a:gd name="f19" fmla="val 331468"/>
              <a:gd name="f20" fmla="val 371996"/>
              <a:gd name="f21" fmla="val 407308"/>
              <a:gd name="f22" fmla="val 436442"/>
              <a:gd name="f23" fmla="val 458440"/>
              <a:gd name="f24" fmla="val 472342"/>
              <a:gd name="f25" fmla="val 477189"/>
              <a:gd name="f26" fmla="val 286668"/>
              <a:gd name="f27" fmla="val 331455"/>
              <a:gd name="f28" fmla="val 371984"/>
              <a:gd name="f29" fmla="val 407295"/>
              <a:gd name="f30" fmla="val 436429"/>
              <a:gd name="f31" fmla="val 458427"/>
              <a:gd name="f32" fmla="val 472329"/>
              <a:gd name="f33" fmla="val 477177"/>
              <a:gd name="f34" fmla="*/ f0 1 477520"/>
              <a:gd name="f35" fmla="*/ f1 1 477520"/>
              <a:gd name="f36" fmla="+- f3 0 f2"/>
              <a:gd name="f37" fmla="*/ f36 1 477520"/>
              <a:gd name="f38" fmla="*/ f2 1 f37"/>
              <a:gd name="f39" fmla="*/ f3 1 f37"/>
              <a:gd name="f40" fmla="*/ f38 f34 1"/>
              <a:gd name="f41" fmla="*/ f39 f34 1"/>
              <a:gd name="f42" fmla="*/ f39 f35 1"/>
              <a:gd name="f43" fmla="*/ f38 f35 1"/>
            </a:gdLst>
            <a:ahLst/>
            <a:cxnLst>
              <a:cxn ang="3cd4">
                <a:pos x="hc" y="t"/>
              </a:cxn>
              <a:cxn ang="0">
                <a:pos x="r" y="vc"/>
              </a:cxn>
              <a:cxn ang="cd4">
                <a:pos x="hc" y="b"/>
              </a:cxn>
              <a:cxn ang="cd2">
                <a:pos x="l" y="vc"/>
              </a:cxn>
            </a:cxnLst>
            <a:rect l="f40" t="f43" r="f41" b="f42"/>
            <a:pathLst>
              <a:path w="477520" h="477520">
                <a:moveTo>
                  <a:pt x="f4" y="f2"/>
                </a:moveTo>
                <a:lnTo>
                  <a:pt x="f5" y="f6"/>
                </a:lnTo>
                <a:lnTo>
                  <a:pt x="f7" y="f8"/>
                </a:lnTo>
                <a:lnTo>
                  <a:pt x="f9" y="f10"/>
                </a:lnTo>
                <a:lnTo>
                  <a:pt x="f11" y="f12"/>
                </a:lnTo>
                <a:lnTo>
                  <a:pt x="f13" y="f14"/>
                </a:lnTo>
                <a:lnTo>
                  <a:pt x="f8" y="f15"/>
                </a:lnTo>
                <a:lnTo>
                  <a:pt x="f6" y="f16"/>
                </a:lnTo>
                <a:lnTo>
                  <a:pt x="f2" y="f17"/>
                </a:lnTo>
                <a:lnTo>
                  <a:pt x="f6" y="f18"/>
                </a:lnTo>
                <a:lnTo>
                  <a:pt x="f8" y="f19"/>
                </a:lnTo>
                <a:lnTo>
                  <a:pt x="f13" y="f20"/>
                </a:lnTo>
                <a:lnTo>
                  <a:pt x="f11" y="f21"/>
                </a:lnTo>
                <a:lnTo>
                  <a:pt x="f9" y="f22"/>
                </a:lnTo>
                <a:lnTo>
                  <a:pt x="f7" y="f23"/>
                </a:lnTo>
                <a:lnTo>
                  <a:pt x="f5" y="f24"/>
                </a:lnTo>
                <a:lnTo>
                  <a:pt x="f4" y="f25"/>
                </a:lnTo>
                <a:lnTo>
                  <a:pt x="f26" y="f24"/>
                </a:lnTo>
                <a:lnTo>
                  <a:pt x="f27" y="f23"/>
                </a:lnTo>
                <a:lnTo>
                  <a:pt x="f28" y="f22"/>
                </a:lnTo>
                <a:lnTo>
                  <a:pt x="f29" y="f21"/>
                </a:lnTo>
                <a:lnTo>
                  <a:pt x="f30" y="f20"/>
                </a:lnTo>
                <a:lnTo>
                  <a:pt x="f31" y="f19"/>
                </a:lnTo>
                <a:lnTo>
                  <a:pt x="f32" y="f18"/>
                </a:lnTo>
                <a:lnTo>
                  <a:pt x="f33" y="f17"/>
                </a:lnTo>
                <a:lnTo>
                  <a:pt x="f32" y="f16"/>
                </a:lnTo>
                <a:lnTo>
                  <a:pt x="f31" y="f15"/>
                </a:lnTo>
                <a:lnTo>
                  <a:pt x="f30" y="f14"/>
                </a:lnTo>
                <a:lnTo>
                  <a:pt x="f29" y="f12"/>
                </a:lnTo>
                <a:lnTo>
                  <a:pt x="f28" y="f10"/>
                </a:lnTo>
                <a:lnTo>
                  <a:pt x="f27" y="f8"/>
                </a:lnTo>
                <a:lnTo>
                  <a:pt x="f26" y="f6"/>
                </a:lnTo>
                <a:lnTo>
                  <a:pt x="f4" y="f2"/>
                </a:lnTo>
                <a:close/>
              </a:path>
            </a:pathLst>
          </a:custGeom>
          <a:solidFill>
            <a:srgbClr val="FFCB00"/>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Akzidenz-Grotesk Std Bold" pitchFamily="50"/>
            </a:endParaRPr>
          </a:p>
        </p:txBody>
      </p:sp>
      <p:sp>
        <p:nvSpPr>
          <p:cNvPr id="11" name="object 21">
            <a:extLst>
              <a:ext uri="{FF2B5EF4-FFF2-40B4-BE49-F238E27FC236}">
                <a16:creationId xmlns:a16="http://schemas.microsoft.com/office/drawing/2014/main" id="{80E5E9C9-D209-4A25-A269-C5F235528E68}"/>
              </a:ext>
            </a:extLst>
          </p:cNvPr>
          <p:cNvSpPr/>
          <p:nvPr userDrawn="1"/>
        </p:nvSpPr>
        <p:spPr>
          <a:xfrm>
            <a:off x="6379613" y="4843863"/>
            <a:ext cx="477517" cy="477517"/>
          </a:xfrm>
          <a:custGeom>
            <a:avLst/>
            <a:gdLst>
              <a:gd name="f0" fmla="val w"/>
              <a:gd name="f1" fmla="val h"/>
              <a:gd name="f2" fmla="val 0"/>
              <a:gd name="f3" fmla="val 477520"/>
              <a:gd name="f4" fmla="val 238582"/>
              <a:gd name="f5" fmla="val 190500"/>
              <a:gd name="f6" fmla="val 4847"/>
              <a:gd name="f7" fmla="val 145716"/>
              <a:gd name="f8" fmla="val 18749"/>
              <a:gd name="f9" fmla="val 105189"/>
              <a:gd name="f10" fmla="val 40747"/>
              <a:gd name="f11" fmla="val 69880"/>
              <a:gd name="f12" fmla="val 69881"/>
              <a:gd name="f13" fmla="val 40746"/>
              <a:gd name="f14" fmla="val 105192"/>
              <a:gd name="f15" fmla="val 145721"/>
              <a:gd name="f16" fmla="val 190508"/>
              <a:gd name="f17" fmla="val 238594"/>
              <a:gd name="f18" fmla="val 286680"/>
              <a:gd name="f19" fmla="val 331468"/>
              <a:gd name="f20" fmla="val 371996"/>
              <a:gd name="f21" fmla="val 407308"/>
              <a:gd name="f22" fmla="val 436442"/>
              <a:gd name="f23" fmla="val 458440"/>
              <a:gd name="f24" fmla="val 472342"/>
              <a:gd name="f25" fmla="val 477189"/>
              <a:gd name="f26" fmla="val 286668"/>
              <a:gd name="f27" fmla="val 331455"/>
              <a:gd name="f28" fmla="val 371984"/>
              <a:gd name="f29" fmla="val 407295"/>
              <a:gd name="f30" fmla="val 436429"/>
              <a:gd name="f31" fmla="val 458427"/>
              <a:gd name="f32" fmla="val 472329"/>
              <a:gd name="f33" fmla="val 477177"/>
              <a:gd name="f34" fmla="*/ f0 1 477520"/>
              <a:gd name="f35" fmla="*/ f1 1 477520"/>
              <a:gd name="f36" fmla="+- f3 0 f2"/>
              <a:gd name="f37" fmla="*/ f36 1 477520"/>
              <a:gd name="f38" fmla="*/ f2 1 f37"/>
              <a:gd name="f39" fmla="*/ f3 1 f37"/>
              <a:gd name="f40" fmla="*/ f38 f34 1"/>
              <a:gd name="f41" fmla="*/ f39 f34 1"/>
              <a:gd name="f42" fmla="*/ f39 f35 1"/>
              <a:gd name="f43" fmla="*/ f38 f35 1"/>
            </a:gdLst>
            <a:ahLst/>
            <a:cxnLst>
              <a:cxn ang="3cd4">
                <a:pos x="hc" y="t"/>
              </a:cxn>
              <a:cxn ang="0">
                <a:pos x="r" y="vc"/>
              </a:cxn>
              <a:cxn ang="cd4">
                <a:pos x="hc" y="b"/>
              </a:cxn>
              <a:cxn ang="cd2">
                <a:pos x="l" y="vc"/>
              </a:cxn>
            </a:cxnLst>
            <a:rect l="f40" t="f43" r="f41" b="f42"/>
            <a:pathLst>
              <a:path w="477520" h="477520">
                <a:moveTo>
                  <a:pt x="f4" y="f2"/>
                </a:moveTo>
                <a:lnTo>
                  <a:pt x="f5" y="f6"/>
                </a:lnTo>
                <a:lnTo>
                  <a:pt x="f7" y="f8"/>
                </a:lnTo>
                <a:lnTo>
                  <a:pt x="f9" y="f10"/>
                </a:lnTo>
                <a:lnTo>
                  <a:pt x="f11" y="f12"/>
                </a:lnTo>
                <a:lnTo>
                  <a:pt x="f13" y="f14"/>
                </a:lnTo>
                <a:lnTo>
                  <a:pt x="f8" y="f15"/>
                </a:lnTo>
                <a:lnTo>
                  <a:pt x="f6" y="f16"/>
                </a:lnTo>
                <a:lnTo>
                  <a:pt x="f2" y="f17"/>
                </a:lnTo>
                <a:lnTo>
                  <a:pt x="f6" y="f18"/>
                </a:lnTo>
                <a:lnTo>
                  <a:pt x="f8" y="f19"/>
                </a:lnTo>
                <a:lnTo>
                  <a:pt x="f13" y="f20"/>
                </a:lnTo>
                <a:lnTo>
                  <a:pt x="f11" y="f21"/>
                </a:lnTo>
                <a:lnTo>
                  <a:pt x="f9" y="f22"/>
                </a:lnTo>
                <a:lnTo>
                  <a:pt x="f7" y="f23"/>
                </a:lnTo>
                <a:lnTo>
                  <a:pt x="f5" y="f24"/>
                </a:lnTo>
                <a:lnTo>
                  <a:pt x="f4" y="f25"/>
                </a:lnTo>
                <a:lnTo>
                  <a:pt x="f26" y="f24"/>
                </a:lnTo>
                <a:lnTo>
                  <a:pt x="f27" y="f23"/>
                </a:lnTo>
                <a:lnTo>
                  <a:pt x="f28" y="f22"/>
                </a:lnTo>
                <a:lnTo>
                  <a:pt x="f29" y="f21"/>
                </a:lnTo>
                <a:lnTo>
                  <a:pt x="f30" y="f20"/>
                </a:lnTo>
                <a:lnTo>
                  <a:pt x="f31" y="f19"/>
                </a:lnTo>
                <a:lnTo>
                  <a:pt x="f32" y="f18"/>
                </a:lnTo>
                <a:lnTo>
                  <a:pt x="f33" y="f17"/>
                </a:lnTo>
                <a:lnTo>
                  <a:pt x="f32" y="f16"/>
                </a:lnTo>
                <a:lnTo>
                  <a:pt x="f31" y="f15"/>
                </a:lnTo>
                <a:lnTo>
                  <a:pt x="f30" y="f14"/>
                </a:lnTo>
                <a:lnTo>
                  <a:pt x="f29" y="f12"/>
                </a:lnTo>
                <a:lnTo>
                  <a:pt x="f28" y="f10"/>
                </a:lnTo>
                <a:lnTo>
                  <a:pt x="f27" y="f8"/>
                </a:lnTo>
                <a:lnTo>
                  <a:pt x="f26" y="f6"/>
                </a:lnTo>
                <a:lnTo>
                  <a:pt x="f4" y="f2"/>
                </a:lnTo>
                <a:close/>
              </a:path>
            </a:pathLst>
          </a:custGeom>
          <a:solidFill>
            <a:srgbClr val="FFCB00"/>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Akzidenz-Grotesk Std Bold" pitchFamily="50"/>
            </a:endParaRPr>
          </a:p>
        </p:txBody>
      </p:sp>
      <p:sp>
        <p:nvSpPr>
          <p:cNvPr id="12" name="object 22">
            <a:extLst>
              <a:ext uri="{FF2B5EF4-FFF2-40B4-BE49-F238E27FC236}">
                <a16:creationId xmlns:a16="http://schemas.microsoft.com/office/drawing/2014/main" id="{43E15484-0E62-433A-8F4D-D9903074F322}"/>
              </a:ext>
            </a:extLst>
          </p:cNvPr>
          <p:cNvSpPr/>
          <p:nvPr userDrawn="1"/>
        </p:nvSpPr>
        <p:spPr>
          <a:xfrm>
            <a:off x="7461357" y="4843863"/>
            <a:ext cx="477517" cy="477517"/>
          </a:xfrm>
          <a:custGeom>
            <a:avLst/>
            <a:gdLst>
              <a:gd name="f0" fmla="val w"/>
              <a:gd name="f1" fmla="val h"/>
              <a:gd name="f2" fmla="val 0"/>
              <a:gd name="f3" fmla="val 477520"/>
              <a:gd name="f4" fmla="val 238582"/>
              <a:gd name="f5" fmla="val 190500"/>
              <a:gd name="f6" fmla="val 4847"/>
              <a:gd name="f7" fmla="val 145716"/>
              <a:gd name="f8" fmla="val 18749"/>
              <a:gd name="f9" fmla="val 105189"/>
              <a:gd name="f10" fmla="val 40747"/>
              <a:gd name="f11" fmla="val 69880"/>
              <a:gd name="f12" fmla="val 69881"/>
              <a:gd name="f13" fmla="val 40746"/>
              <a:gd name="f14" fmla="val 105192"/>
              <a:gd name="f15" fmla="val 145721"/>
              <a:gd name="f16" fmla="val 190508"/>
              <a:gd name="f17" fmla="val 238594"/>
              <a:gd name="f18" fmla="val 286680"/>
              <a:gd name="f19" fmla="val 331468"/>
              <a:gd name="f20" fmla="val 371996"/>
              <a:gd name="f21" fmla="val 407308"/>
              <a:gd name="f22" fmla="val 436442"/>
              <a:gd name="f23" fmla="val 458440"/>
              <a:gd name="f24" fmla="val 472342"/>
              <a:gd name="f25" fmla="val 477189"/>
              <a:gd name="f26" fmla="val 286668"/>
              <a:gd name="f27" fmla="val 331455"/>
              <a:gd name="f28" fmla="val 371984"/>
              <a:gd name="f29" fmla="val 407295"/>
              <a:gd name="f30" fmla="val 436429"/>
              <a:gd name="f31" fmla="val 458427"/>
              <a:gd name="f32" fmla="val 472329"/>
              <a:gd name="f33" fmla="val 477177"/>
              <a:gd name="f34" fmla="*/ f0 1 477520"/>
              <a:gd name="f35" fmla="*/ f1 1 477520"/>
              <a:gd name="f36" fmla="+- f3 0 f2"/>
              <a:gd name="f37" fmla="*/ f36 1 477520"/>
              <a:gd name="f38" fmla="*/ f2 1 f37"/>
              <a:gd name="f39" fmla="*/ f3 1 f37"/>
              <a:gd name="f40" fmla="*/ f38 f34 1"/>
              <a:gd name="f41" fmla="*/ f39 f34 1"/>
              <a:gd name="f42" fmla="*/ f39 f35 1"/>
              <a:gd name="f43" fmla="*/ f38 f35 1"/>
            </a:gdLst>
            <a:ahLst/>
            <a:cxnLst>
              <a:cxn ang="3cd4">
                <a:pos x="hc" y="t"/>
              </a:cxn>
              <a:cxn ang="0">
                <a:pos x="r" y="vc"/>
              </a:cxn>
              <a:cxn ang="cd4">
                <a:pos x="hc" y="b"/>
              </a:cxn>
              <a:cxn ang="cd2">
                <a:pos x="l" y="vc"/>
              </a:cxn>
            </a:cxnLst>
            <a:rect l="f40" t="f43" r="f41" b="f42"/>
            <a:pathLst>
              <a:path w="477520" h="477520">
                <a:moveTo>
                  <a:pt x="f4" y="f2"/>
                </a:moveTo>
                <a:lnTo>
                  <a:pt x="f5" y="f6"/>
                </a:lnTo>
                <a:lnTo>
                  <a:pt x="f7" y="f8"/>
                </a:lnTo>
                <a:lnTo>
                  <a:pt x="f9" y="f10"/>
                </a:lnTo>
                <a:lnTo>
                  <a:pt x="f11" y="f12"/>
                </a:lnTo>
                <a:lnTo>
                  <a:pt x="f13" y="f14"/>
                </a:lnTo>
                <a:lnTo>
                  <a:pt x="f8" y="f15"/>
                </a:lnTo>
                <a:lnTo>
                  <a:pt x="f6" y="f16"/>
                </a:lnTo>
                <a:lnTo>
                  <a:pt x="f2" y="f17"/>
                </a:lnTo>
                <a:lnTo>
                  <a:pt x="f6" y="f18"/>
                </a:lnTo>
                <a:lnTo>
                  <a:pt x="f8" y="f19"/>
                </a:lnTo>
                <a:lnTo>
                  <a:pt x="f13" y="f20"/>
                </a:lnTo>
                <a:lnTo>
                  <a:pt x="f11" y="f21"/>
                </a:lnTo>
                <a:lnTo>
                  <a:pt x="f9" y="f22"/>
                </a:lnTo>
                <a:lnTo>
                  <a:pt x="f7" y="f23"/>
                </a:lnTo>
                <a:lnTo>
                  <a:pt x="f5" y="f24"/>
                </a:lnTo>
                <a:lnTo>
                  <a:pt x="f4" y="f25"/>
                </a:lnTo>
                <a:lnTo>
                  <a:pt x="f26" y="f24"/>
                </a:lnTo>
                <a:lnTo>
                  <a:pt x="f27" y="f23"/>
                </a:lnTo>
                <a:lnTo>
                  <a:pt x="f28" y="f22"/>
                </a:lnTo>
                <a:lnTo>
                  <a:pt x="f29" y="f21"/>
                </a:lnTo>
                <a:lnTo>
                  <a:pt x="f30" y="f20"/>
                </a:lnTo>
                <a:lnTo>
                  <a:pt x="f31" y="f19"/>
                </a:lnTo>
                <a:lnTo>
                  <a:pt x="f32" y="f18"/>
                </a:lnTo>
                <a:lnTo>
                  <a:pt x="f33" y="f17"/>
                </a:lnTo>
                <a:lnTo>
                  <a:pt x="f32" y="f16"/>
                </a:lnTo>
                <a:lnTo>
                  <a:pt x="f31" y="f15"/>
                </a:lnTo>
                <a:lnTo>
                  <a:pt x="f30" y="f14"/>
                </a:lnTo>
                <a:lnTo>
                  <a:pt x="f29" y="f12"/>
                </a:lnTo>
                <a:lnTo>
                  <a:pt x="f28" y="f10"/>
                </a:lnTo>
                <a:lnTo>
                  <a:pt x="f27" y="f8"/>
                </a:lnTo>
                <a:lnTo>
                  <a:pt x="f26" y="f6"/>
                </a:lnTo>
                <a:lnTo>
                  <a:pt x="f4" y="f2"/>
                </a:lnTo>
                <a:close/>
              </a:path>
            </a:pathLst>
          </a:custGeom>
          <a:solidFill>
            <a:srgbClr val="FFCB00"/>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Akzidenz-Grotesk Std Bold" pitchFamily="50"/>
            </a:endParaRPr>
          </a:p>
        </p:txBody>
      </p:sp>
      <p:sp>
        <p:nvSpPr>
          <p:cNvPr id="13" name="object 23">
            <a:extLst>
              <a:ext uri="{FF2B5EF4-FFF2-40B4-BE49-F238E27FC236}">
                <a16:creationId xmlns:a16="http://schemas.microsoft.com/office/drawing/2014/main" id="{8759D892-0DC7-4742-88A3-09D63ED1E769}"/>
              </a:ext>
            </a:extLst>
          </p:cNvPr>
          <p:cNvSpPr/>
          <p:nvPr userDrawn="1"/>
        </p:nvSpPr>
        <p:spPr>
          <a:xfrm>
            <a:off x="8543092" y="4843863"/>
            <a:ext cx="477517" cy="477517"/>
          </a:xfrm>
          <a:custGeom>
            <a:avLst/>
            <a:gdLst>
              <a:gd name="f0" fmla="val w"/>
              <a:gd name="f1" fmla="val h"/>
              <a:gd name="f2" fmla="val 0"/>
              <a:gd name="f3" fmla="val 477520"/>
              <a:gd name="f4" fmla="val 238582"/>
              <a:gd name="f5" fmla="val 190500"/>
              <a:gd name="f6" fmla="val 4847"/>
              <a:gd name="f7" fmla="val 145716"/>
              <a:gd name="f8" fmla="val 18749"/>
              <a:gd name="f9" fmla="val 105189"/>
              <a:gd name="f10" fmla="val 40747"/>
              <a:gd name="f11" fmla="val 69880"/>
              <a:gd name="f12" fmla="val 69881"/>
              <a:gd name="f13" fmla="val 40746"/>
              <a:gd name="f14" fmla="val 105192"/>
              <a:gd name="f15" fmla="val 145721"/>
              <a:gd name="f16" fmla="val 190508"/>
              <a:gd name="f17" fmla="val 238594"/>
              <a:gd name="f18" fmla="val 286680"/>
              <a:gd name="f19" fmla="val 331468"/>
              <a:gd name="f20" fmla="val 371996"/>
              <a:gd name="f21" fmla="val 407308"/>
              <a:gd name="f22" fmla="val 436442"/>
              <a:gd name="f23" fmla="val 458440"/>
              <a:gd name="f24" fmla="val 472342"/>
              <a:gd name="f25" fmla="val 477189"/>
              <a:gd name="f26" fmla="val 286668"/>
              <a:gd name="f27" fmla="val 331455"/>
              <a:gd name="f28" fmla="val 371984"/>
              <a:gd name="f29" fmla="val 407295"/>
              <a:gd name="f30" fmla="val 436429"/>
              <a:gd name="f31" fmla="val 458427"/>
              <a:gd name="f32" fmla="val 472329"/>
              <a:gd name="f33" fmla="val 477177"/>
              <a:gd name="f34" fmla="*/ f0 1 477520"/>
              <a:gd name="f35" fmla="*/ f1 1 477520"/>
              <a:gd name="f36" fmla="+- f3 0 f2"/>
              <a:gd name="f37" fmla="*/ f36 1 477520"/>
              <a:gd name="f38" fmla="*/ f2 1 f37"/>
              <a:gd name="f39" fmla="*/ f3 1 f37"/>
              <a:gd name="f40" fmla="*/ f38 f34 1"/>
              <a:gd name="f41" fmla="*/ f39 f34 1"/>
              <a:gd name="f42" fmla="*/ f39 f35 1"/>
              <a:gd name="f43" fmla="*/ f38 f35 1"/>
            </a:gdLst>
            <a:ahLst/>
            <a:cxnLst>
              <a:cxn ang="3cd4">
                <a:pos x="hc" y="t"/>
              </a:cxn>
              <a:cxn ang="0">
                <a:pos x="r" y="vc"/>
              </a:cxn>
              <a:cxn ang="cd4">
                <a:pos x="hc" y="b"/>
              </a:cxn>
              <a:cxn ang="cd2">
                <a:pos x="l" y="vc"/>
              </a:cxn>
            </a:cxnLst>
            <a:rect l="f40" t="f43" r="f41" b="f42"/>
            <a:pathLst>
              <a:path w="477520" h="477520">
                <a:moveTo>
                  <a:pt x="f4" y="f2"/>
                </a:moveTo>
                <a:lnTo>
                  <a:pt x="f5" y="f6"/>
                </a:lnTo>
                <a:lnTo>
                  <a:pt x="f7" y="f8"/>
                </a:lnTo>
                <a:lnTo>
                  <a:pt x="f9" y="f10"/>
                </a:lnTo>
                <a:lnTo>
                  <a:pt x="f11" y="f12"/>
                </a:lnTo>
                <a:lnTo>
                  <a:pt x="f13" y="f14"/>
                </a:lnTo>
                <a:lnTo>
                  <a:pt x="f8" y="f15"/>
                </a:lnTo>
                <a:lnTo>
                  <a:pt x="f6" y="f16"/>
                </a:lnTo>
                <a:lnTo>
                  <a:pt x="f2" y="f17"/>
                </a:lnTo>
                <a:lnTo>
                  <a:pt x="f6" y="f18"/>
                </a:lnTo>
                <a:lnTo>
                  <a:pt x="f8" y="f19"/>
                </a:lnTo>
                <a:lnTo>
                  <a:pt x="f13" y="f20"/>
                </a:lnTo>
                <a:lnTo>
                  <a:pt x="f11" y="f21"/>
                </a:lnTo>
                <a:lnTo>
                  <a:pt x="f9" y="f22"/>
                </a:lnTo>
                <a:lnTo>
                  <a:pt x="f7" y="f23"/>
                </a:lnTo>
                <a:lnTo>
                  <a:pt x="f5" y="f24"/>
                </a:lnTo>
                <a:lnTo>
                  <a:pt x="f4" y="f25"/>
                </a:lnTo>
                <a:lnTo>
                  <a:pt x="f26" y="f24"/>
                </a:lnTo>
                <a:lnTo>
                  <a:pt x="f27" y="f23"/>
                </a:lnTo>
                <a:lnTo>
                  <a:pt x="f28" y="f22"/>
                </a:lnTo>
                <a:lnTo>
                  <a:pt x="f29" y="f21"/>
                </a:lnTo>
                <a:lnTo>
                  <a:pt x="f30" y="f20"/>
                </a:lnTo>
                <a:lnTo>
                  <a:pt x="f31" y="f19"/>
                </a:lnTo>
                <a:lnTo>
                  <a:pt x="f32" y="f18"/>
                </a:lnTo>
                <a:lnTo>
                  <a:pt x="f33" y="f17"/>
                </a:lnTo>
                <a:lnTo>
                  <a:pt x="f32" y="f16"/>
                </a:lnTo>
                <a:lnTo>
                  <a:pt x="f31" y="f15"/>
                </a:lnTo>
                <a:lnTo>
                  <a:pt x="f30" y="f14"/>
                </a:lnTo>
                <a:lnTo>
                  <a:pt x="f29" y="f12"/>
                </a:lnTo>
                <a:lnTo>
                  <a:pt x="f28" y="f10"/>
                </a:lnTo>
                <a:lnTo>
                  <a:pt x="f27" y="f8"/>
                </a:lnTo>
                <a:lnTo>
                  <a:pt x="f26" y="f6"/>
                </a:lnTo>
                <a:lnTo>
                  <a:pt x="f4" y="f2"/>
                </a:lnTo>
                <a:close/>
              </a:path>
            </a:pathLst>
          </a:custGeom>
          <a:solidFill>
            <a:srgbClr val="FFCB00"/>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Akzidenz-Grotesk Std Bold" pitchFamily="50"/>
            </a:endParaRPr>
          </a:p>
        </p:txBody>
      </p:sp>
      <p:sp>
        <p:nvSpPr>
          <p:cNvPr id="14" name="object 24">
            <a:extLst>
              <a:ext uri="{FF2B5EF4-FFF2-40B4-BE49-F238E27FC236}">
                <a16:creationId xmlns:a16="http://schemas.microsoft.com/office/drawing/2014/main" id="{50610E99-3F60-4EBF-BC8B-EDFE87C5F0BA}"/>
              </a:ext>
            </a:extLst>
          </p:cNvPr>
          <p:cNvSpPr txBox="1"/>
          <p:nvPr userDrawn="1"/>
        </p:nvSpPr>
        <p:spPr>
          <a:xfrm>
            <a:off x="1096246" y="4873654"/>
            <a:ext cx="222885" cy="391162"/>
          </a:xfrm>
          <a:prstGeom prst="rect">
            <a:avLst/>
          </a:prstGeom>
          <a:noFill/>
          <a:ln cap="flat">
            <a:noFill/>
          </a:ln>
        </p:spPr>
        <p:txBody>
          <a:bodyPr vert="horz" wrap="square" lIns="0" tIns="12701" rIns="0" bIns="0" anchor="t" anchorCtr="0" compatLnSpc="1">
            <a:spAutoFit/>
          </a:bodyPr>
          <a:lstStyle/>
          <a:p>
            <a:pPr marL="12701" marR="0" lvl="0" indent="0" algn="l" defTabSz="914400" rtl="0" fontAlgn="auto" hangingPunct="1">
              <a:lnSpc>
                <a:spcPct val="100000"/>
              </a:lnSpc>
              <a:spcBef>
                <a:spcPts val="100"/>
              </a:spcBef>
              <a:spcAft>
                <a:spcPts val="0"/>
              </a:spcAft>
              <a:buNone/>
              <a:tabLst/>
              <a:defRPr sz="1800" b="0" i="0" u="none" strike="noStrike" kern="0" cap="none" spc="0" baseline="0">
                <a:solidFill>
                  <a:srgbClr val="000000"/>
                </a:solidFill>
                <a:uFillTx/>
              </a:defRPr>
            </a:pPr>
            <a:r>
              <a:rPr lang="fr-FR" sz="2400" b="1" i="0" u="none" strike="noStrike" kern="1200" cap="none" spc="20" baseline="0">
                <a:solidFill>
                  <a:srgbClr val="FFFFFF"/>
                </a:solidFill>
                <a:uFillTx/>
                <a:latin typeface="Akzidenz-Grotesk Std Bold" pitchFamily="50"/>
                <a:cs typeface="Tahoma"/>
              </a:rPr>
              <a:t>1</a:t>
            </a:r>
            <a:endParaRPr lang="fr-FR" sz="2400" b="0" i="0" u="none" strike="noStrike" kern="1200" cap="none" spc="0" baseline="0">
              <a:solidFill>
                <a:srgbClr val="000000"/>
              </a:solidFill>
              <a:uFillTx/>
              <a:latin typeface="Akzidenz-Grotesk Std Bold" pitchFamily="50"/>
              <a:cs typeface="Tahoma"/>
            </a:endParaRPr>
          </a:p>
        </p:txBody>
      </p:sp>
      <p:sp>
        <p:nvSpPr>
          <p:cNvPr id="15" name="object 25">
            <a:extLst>
              <a:ext uri="{FF2B5EF4-FFF2-40B4-BE49-F238E27FC236}">
                <a16:creationId xmlns:a16="http://schemas.microsoft.com/office/drawing/2014/main" id="{EE722DB7-52CC-4936-B3D7-A790063BE419}"/>
              </a:ext>
            </a:extLst>
          </p:cNvPr>
          <p:cNvSpPr txBox="1"/>
          <p:nvPr userDrawn="1"/>
        </p:nvSpPr>
        <p:spPr>
          <a:xfrm>
            <a:off x="2177981" y="4873654"/>
            <a:ext cx="222885" cy="391162"/>
          </a:xfrm>
          <a:prstGeom prst="rect">
            <a:avLst/>
          </a:prstGeom>
          <a:noFill/>
          <a:ln cap="flat">
            <a:noFill/>
          </a:ln>
        </p:spPr>
        <p:txBody>
          <a:bodyPr vert="horz" wrap="square" lIns="0" tIns="12701" rIns="0" bIns="0" anchor="t" anchorCtr="0" compatLnSpc="1">
            <a:spAutoFit/>
          </a:bodyPr>
          <a:lstStyle/>
          <a:p>
            <a:pPr marL="12701" marR="0" lvl="0" indent="0" algn="l" defTabSz="914400" rtl="0" fontAlgn="auto" hangingPunct="1">
              <a:lnSpc>
                <a:spcPct val="100000"/>
              </a:lnSpc>
              <a:spcBef>
                <a:spcPts val="100"/>
              </a:spcBef>
              <a:spcAft>
                <a:spcPts val="0"/>
              </a:spcAft>
              <a:buNone/>
              <a:tabLst/>
              <a:defRPr sz="1800" b="0" i="0" u="none" strike="noStrike" kern="0" cap="none" spc="0" baseline="0">
                <a:solidFill>
                  <a:srgbClr val="000000"/>
                </a:solidFill>
                <a:uFillTx/>
              </a:defRPr>
            </a:pPr>
            <a:r>
              <a:rPr lang="fr-FR" sz="2400" b="1" i="0" u="none" strike="noStrike" kern="1200" cap="none" spc="20" baseline="0">
                <a:solidFill>
                  <a:srgbClr val="FFFFFF"/>
                </a:solidFill>
                <a:uFillTx/>
                <a:latin typeface="Akzidenz-Grotesk Std Bold" pitchFamily="50"/>
                <a:cs typeface="Tahoma"/>
              </a:rPr>
              <a:t>2</a:t>
            </a:r>
            <a:endParaRPr lang="fr-FR" sz="2400" b="0" i="0" u="none" strike="noStrike" kern="1200" cap="none" spc="0" baseline="0">
              <a:solidFill>
                <a:srgbClr val="000000"/>
              </a:solidFill>
              <a:uFillTx/>
              <a:latin typeface="Akzidenz-Grotesk Std Bold" pitchFamily="50"/>
              <a:cs typeface="Tahoma"/>
            </a:endParaRPr>
          </a:p>
        </p:txBody>
      </p:sp>
      <p:sp>
        <p:nvSpPr>
          <p:cNvPr id="16" name="object 26">
            <a:extLst>
              <a:ext uri="{FF2B5EF4-FFF2-40B4-BE49-F238E27FC236}">
                <a16:creationId xmlns:a16="http://schemas.microsoft.com/office/drawing/2014/main" id="{06F556E6-7768-4F45-A67F-F027A4AC5E81}"/>
              </a:ext>
            </a:extLst>
          </p:cNvPr>
          <p:cNvSpPr txBox="1"/>
          <p:nvPr userDrawn="1"/>
        </p:nvSpPr>
        <p:spPr>
          <a:xfrm>
            <a:off x="3259717" y="4873654"/>
            <a:ext cx="222885" cy="391162"/>
          </a:xfrm>
          <a:prstGeom prst="rect">
            <a:avLst/>
          </a:prstGeom>
          <a:noFill/>
          <a:ln cap="flat">
            <a:noFill/>
          </a:ln>
        </p:spPr>
        <p:txBody>
          <a:bodyPr vert="horz" wrap="square" lIns="0" tIns="12701" rIns="0" bIns="0" anchor="t" anchorCtr="0" compatLnSpc="1">
            <a:spAutoFit/>
          </a:bodyPr>
          <a:lstStyle/>
          <a:p>
            <a:pPr marL="12701" marR="0" lvl="0" indent="0" algn="l" defTabSz="914400" rtl="0" fontAlgn="auto" hangingPunct="1">
              <a:lnSpc>
                <a:spcPct val="100000"/>
              </a:lnSpc>
              <a:spcBef>
                <a:spcPts val="100"/>
              </a:spcBef>
              <a:spcAft>
                <a:spcPts val="0"/>
              </a:spcAft>
              <a:buNone/>
              <a:tabLst/>
              <a:defRPr sz="1800" b="0" i="0" u="none" strike="noStrike" kern="0" cap="none" spc="0" baseline="0">
                <a:solidFill>
                  <a:srgbClr val="000000"/>
                </a:solidFill>
                <a:uFillTx/>
              </a:defRPr>
            </a:pPr>
            <a:r>
              <a:rPr lang="fr-FR" sz="2400" b="1" i="0" u="none" strike="noStrike" kern="1200" cap="none" spc="20" baseline="0">
                <a:solidFill>
                  <a:srgbClr val="FFFFFF"/>
                </a:solidFill>
                <a:uFillTx/>
                <a:latin typeface="Akzidenz-Grotesk Std Bold" pitchFamily="50"/>
                <a:cs typeface="Tahoma"/>
              </a:rPr>
              <a:t>3</a:t>
            </a:r>
            <a:endParaRPr lang="fr-FR" sz="2400" b="0" i="0" u="none" strike="noStrike" kern="1200" cap="none" spc="0" baseline="0">
              <a:solidFill>
                <a:srgbClr val="000000"/>
              </a:solidFill>
              <a:uFillTx/>
              <a:latin typeface="Akzidenz-Grotesk Std Bold" pitchFamily="50"/>
              <a:cs typeface="Tahoma"/>
            </a:endParaRPr>
          </a:p>
        </p:txBody>
      </p:sp>
      <p:sp>
        <p:nvSpPr>
          <p:cNvPr id="17" name="object 27">
            <a:extLst>
              <a:ext uri="{FF2B5EF4-FFF2-40B4-BE49-F238E27FC236}">
                <a16:creationId xmlns:a16="http://schemas.microsoft.com/office/drawing/2014/main" id="{CB91C98D-B061-4EB9-8171-D0DADC433B82}"/>
              </a:ext>
            </a:extLst>
          </p:cNvPr>
          <p:cNvSpPr txBox="1"/>
          <p:nvPr userDrawn="1"/>
        </p:nvSpPr>
        <p:spPr>
          <a:xfrm>
            <a:off x="4341452" y="4873654"/>
            <a:ext cx="222885" cy="391162"/>
          </a:xfrm>
          <a:prstGeom prst="rect">
            <a:avLst/>
          </a:prstGeom>
          <a:noFill/>
          <a:ln cap="flat">
            <a:noFill/>
          </a:ln>
        </p:spPr>
        <p:txBody>
          <a:bodyPr vert="horz" wrap="square" lIns="0" tIns="12701" rIns="0" bIns="0" anchor="t" anchorCtr="0" compatLnSpc="1">
            <a:spAutoFit/>
          </a:bodyPr>
          <a:lstStyle/>
          <a:p>
            <a:pPr marL="12701" marR="0" lvl="0" indent="0" algn="l" defTabSz="914400" rtl="0" fontAlgn="auto" hangingPunct="1">
              <a:lnSpc>
                <a:spcPct val="100000"/>
              </a:lnSpc>
              <a:spcBef>
                <a:spcPts val="100"/>
              </a:spcBef>
              <a:spcAft>
                <a:spcPts val="0"/>
              </a:spcAft>
              <a:buNone/>
              <a:tabLst/>
              <a:defRPr sz="1800" b="0" i="0" u="none" strike="noStrike" kern="0" cap="none" spc="0" baseline="0">
                <a:solidFill>
                  <a:srgbClr val="000000"/>
                </a:solidFill>
                <a:uFillTx/>
              </a:defRPr>
            </a:pPr>
            <a:r>
              <a:rPr lang="fr-FR" sz="2400" b="1" i="0" u="none" strike="noStrike" kern="1200" cap="none" spc="20" baseline="0">
                <a:solidFill>
                  <a:srgbClr val="FFFFFF"/>
                </a:solidFill>
                <a:uFillTx/>
                <a:latin typeface="Akzidenz-Grotesk Std Bold" pitchFamily="50"/>
                <a:cs typeface="Tahoma"/>
              </a:rPr>
              <a:t>4</a:t>
            </a:r>
            <a:endParaRPr lang="fr-FR" sz="2400" b="0" i="0" u="none" strike="noStrike" kern="1200" cap="none" spc="0" baseline="0">
              <a:solidFill>
                <a:srgbClr val="000000"/>
              </a:solidFill>
              <a:uFillTx/>
              <a:latin typeface="Akzidenz-Grotesk Std Bold" pitchFamily="50"/>
              <a:cs typeface="Tahoma"/>
            </a:endParaRPr>
          </a:p>
        </p:txBody>
      </p:sp>
      <p:sp>
        <p:nvSpPr>
          <p:cNvPr id="18" name="object 28">
            <a:extLst>
              <a:ext uri="{FF2B5EF4-FFF2-40B4-BE49-F238E27FC236}">
                <a16:creationId xmlns:a16="http://schemas.microsoft.com/office/drawing/2014/main" id="{783EA55C-AB37-4FC1-AF03-C50EA84ED2DE}"/>
              </a:ext>
            </a:extLst>
          </p:cNvPr>
          <p:cNvSpPr txBox="1"/>
          <p:nvPr userDrawn="1"/>
        </p:nvSpPr>
        <p:spPr>
          <a:xfrm>
            <a:off x="5435887" y="4873654"/>
            <a:ext cx="222885" cy="391162"/>
          </a:xfrm>
          <a:prstGeom prst="rect">
            <a:avLst/>
          </a:prstGeom>
          <a:noFill/>
          <a:ln cap="flat">
            <a:noFill/>
          </a:ln>
        </p:spPr>
        <p:txBody>
          <a:bodyPr vert="horz" wrap="square" lIns="0" tIns="12701" rIns="0" bIns="0" anchor="t" anchorCtr="0" compatLnSpc="1">
            <a:spAutoFit/>
          </a:bodyPr>
          <a:lstStyle/>
          <a:p>
            <a:pPr marL="12701" marR="0" lvl="0" indent="0" algn="l" defTabSz="914400" rtl="0" fontAlgn="auto" hangingPunct="1">
              <a:lnSpc>
                <a:spcPct val="100000"/>
              </a:lnSpc>
              <a:spcBef>
                <a:spcPts val="100"/>
              </a:spcBef>
              <a:spcAft>
                <a:spcPts val="0"/>
              </a:spcAft>
              <a:buNone/>
              <a:tabLst/>
              <a:defRPr sz="1800" b="0" i="0" u="none" strike="noStrike" kern="0" cap="none" spc="0" baseline="0">
                <a:solidFill>
                  <a:srgbClr val="000000"/>
                </a:solidFill>
                <a:uFillTx/>
              </a:defRPr>
            </a:pPr>
            <a:r>
              <a:rPr lang="fr-FR" sz="2400" b="1" i="0" u="none" strike="noStrike" kern="1200" cap="none" spc="20" baseline="0">
                <a:solidFill>
                  <a:srgbClr val="FFFFFF"/>
                </a:solidFill>
                <a:uFillTx/>
                <a:latin typeface="Akzidenz-Grotesk Std Bold" pitchFamily="50"/>
                <a:cs typeface="Tahoma"/>
              </a:rPr>
              <a:t>5</a:t>
            </a:r>
            <a:endParaRPr lang="fr-FR" sz="2400" b="0" i="0" u="none" strike="noStrike" kern="1200" cap="none" spc="0" baseline="0">
              <a:solidFill>
                <a:srgbClr val="000000"/>
              </a:solidFill>
              <a:uFillTx/>
              <a:latin typeface="Akzidenz-Grotesk Std Bold" pitchFamily="50"/>
              <a:cs typeface="Tahoma"/>
            </a:endParaRPr>
          </a:p>
        </p:txBody>
      </p:sp>
      <p:sp>
        <p:nvSpPr>
          <p:cNvPr id="19" name="object 29">
            <a:extLst>
              <a:ext uri="{FF2B5EF4-FFF2-40B4-BE49-F238E27FC236}">
                <a16:creationId xmlns:a16="http://schemas.microsoft.com/office/drawing/2014/main" id="{A3162552-3545-4F5E-9E81-2C729526F463}"/>
              </a:ext>
            </a:extLst>
          </p:cNvPr>
          <p:cNvSpPr txBox="1"/>
          <p:nvPr userDrawn="1"/>
        </p:nvSpPr>
        <p:spPr>
          <a:xfrm>
            <a:off x="6504922" y="4873654"/>
            <a:ext cx="222885" cy="391162"/>
          </a:xfrm>
          <a:prstGeom prst="rect">
            <a:avLst/>
          </a:prstGeom>
          <a:noFill/>
          <a:ln cap="flat">
            <a:noFill/>
          </a:ln>
        </p:spPr>
        <p:txBody>
          <a:bodyPr vert="horz" wrap="square" lIns="0" tIns="12701" rIns="0" bIns="0" anchor="t" anchorCtr="0" compatLnSpc="1">
            <a:spAutoFit/>
          </a:bodyPr>
          <a:lstStyle/>
          <a:p>
            <a:pPr marL="12701" marR="0" lvl="0" indent="0" algn="l" defTabSz="914400" rtl="0" fontAlgn="auto" hangingPunct="1">
              <a:lnSpc>
                <a:spcPct val="100000"/>
              </a:lnSpc>
              <a:spcBef>
                <a:spcPts val="100"/>
              </a:spcBef>
              <a:spcAft>
                <a:spcPts val="0"/>
              </a:spcAft>
              <a:buNone/>
              <a:tabLst/>
              <a:defRPr sz="1800" b="0" i="0" u="none" strike="noStrike" kern="0" cap="none" spc="0" baseline="0">
                <a:solidFill>
                  <a:srgbClr val="000000"/>
                </a:solidFill>
                <a:uFillTx/>
              </a:defRPr>
            </a:pPr>
            <a:r>
              <a:rPr lang="fr-FR" sz="2400" b="1" i="0" u="none" strike="noStrike" kern="1200" cap="none" spc="20" baseline="0">
                <a:solidFill>
                  <a:srgbClr val="FFFFFF"/>
                </a:solidFill>
                <a:uFillTx/>
                <a:latin typeface="Akzidenz-Grotesk Std Bold" pitchFamily="50"/>
                <a:cs typeface="Tahoma"/>
              </a:rPr>
              <a:t>6</a:t>
            </a:r>
            <a:endParaRPr lang="fr-FR" sz="2400" b="0" i="0" u="none" strike="noStrike" kern="1200" cap="none" spc="0" baseline="0">
              <a:solidFill>
                <a:srgbClr val="000000"/>
              </a:solidFill>
              <a:uFillTx/>
              <a:latin typeface="Akzidenz-Grotesk Std Bold" pitchFamily="50"/>
              <a:cs typeface="Tahoma"/>
            </a:endParaRPr>
          </a:p>
        </p:txBody>
      </p:sp>
      <p:sp>
        <p:nvSpPr>
          <p:cNvPr id="20" name="object 30">
            <a:extLst>
              <a:ext uri="{FF2B5EF4-FFF2-40B4-BE49-F238E27FC236}">
                <a16:creationId xmlns:a16="http://schemas.microsoft.com/office/drawing/2014/main" id="{AA5C5120-2B21-40A6-8D85-DD52AB1E0751}"/>
              </a:ext>
            </a:extLst>
          </p:cNvPr>
          <p:cNvSpPr txBox="1"/>
          <p:nvPr userDrawn="1"/>
        </p:nvSpPr>
        <p:spPr>
          <a:xfrm>
            <a:off x="7599357" y="4873654"/>
            <a:ext cx="222885" cy="391162"/>
          </a:xfrm>
          <a:prstGeom prst="rect">
            <a:avLst/>
          </a:prstGeom>
          <a:noFill/>
          <a:ln cap="flat">
            <a:noFill/>
          </a:ln>
        </p:spPr>
        <p:txBody>
          <a:bodyPr vert="horz" wrap="square" lIns="0" tIns="12701" rIns="0" bIns="0" anchor="t" anchorCtr="0" compatLnSpc="1">
            <a:spAutoFit/>
          </a:bodyPr>
          <a:lstStyle/>
          <a:p>
            <a:pPr marL="12701" marR="0" lvl="0" indent="0" algn="l" defTabSz="914400" rtl="0" fontAlgn="auto" hangingPunct="1">
              <a:lnSpc>
                <a:spcPct val="100000"/>
              </a:lnSpc>
              <a:spcBef>
                <a:spcPts val="100"/>
              </a:spcBef>
              <a:spcAft>
                <a:spcPts val="0"/>
              </a:spcAft>
              <a:buNone/>
              <a:tabLst/>
              <a:defRPr sz="1800" b="0" i="0" u="none" strike="noStrike" kern="0" cap="none" spc="0" baseline="0">
                <a:solidFill>
                  <a:srgbClr val="000000"/>
                </a:solidFill>
                <a:uFillTx/>
              </a:defRPr>
            </a:pPr>
            <a:r>
              <a:rPr lang="fr-FR" sz="2400" b="1" i="0" u="none" strike="noStrike" kern="1200" cap="none" spc="20" baseline="0">
                <a:solidFill>
                  <a:srgbClr val="FFFFFF"/>
                </a:solidFill>
                <a:uFillTx/>
                <a:latin typeface="Akzidenz-Grotesk Std Bold" pitchFamily="50"/>
                <a:cs typeface="Tahoma"/>
              </a:rPr>
              <a:t>7</a:t>
            </a:r>
            <a:endParaRPr lang="fr-FR" sz="2400" b="0" i="0" u="none" strike="noStrike" kern="1200" cap="none" spc="0" baseline="0">
              <a:solidFill>
                <a:srgbClr val="000000"/>
              </a:solidFill>
              <a:uFillTx/>
              <a:latin typeface="Akzidenz-Grotesk Std Bold" pitchFamily="50"/>
              <a:cs typeface="Tahoma"/>
            </a:endParaRPr>
          </a:p>
        </p:txBody>
      </p:sp>
      <p:sp>
        <p:nvSpPr>
          <p:cNvPr id="21" name="object 31">
            <a:extLst>
              <a:ext uri="{FF2B5EF4-FFF2-40B4-BE49-F238E27FC236}">
                <a16:creationId xmlns:a16="http://schemas.microsoft.com/office/drawing/2014/main" id="{2F7228B0-F436-4CCA-A368-7DD466F1A31A}"/>
              </a:ext>
            </a:extLst>
          </p:cNvPr>
          <p:cNvSpPr txBox="1"/>
          <p:nvPr userDrawn="1"/>
        </p:nvSpPr>
        <p:spPr>
          <a:xfrm>
            <a:off x="8668393" y="4873654"/>
            <a:ext cx="222885" cy="391162"/>
          </a:xfrm>
          <a:prstGeom prst="rect">
            <a:avLst/>
          </a:prstGeom>
          <a:noFill/>
          <a:ln cap="flat">
            <a:noFill/>
          </a:ln>
        </p:spPr>
        <p:txBody>
          <a:bodyPr vert="horz" wrap="square" lIns="0" tIns="12701" rIns="0" bIns="0" anchor="t" anchorCtr="0" compatLnSpc="1">
            <a:spAutoFit/>
          </a:bodyPr>
          <a:lstStyle/>
          <a:p>
            <a:pPr marL="12701" marR="0" lvl="0" indent="0" algn="l" defTabSz="914400" rtl="0" fontAlgn="auto" hangingPunct="1">
              <a:lnSpc>
                <a:spcPct val="100000"/>
              </a:lnSpc>
              <a:spcBef>
                <a:spcPts val="100"/>
              </a:spcBef>
              <a:spcAft>
                <a:spcPts val="0"/>
              </a:spcAft>
              <a:buNone/>
              <a:tabLst/>
              <a:defRPr sz="1800" b="0" i="0" u="none" strike="noStrike" kern="0" cap="none" spc="0" baseline="0">
                <a:solidFill>
                  <a:srgbClr val="000000"/>
                </a:solidFill>
                <a:uFillTx/>
              </a:defRPr>
            </a:pPr>
            <a:r>
              <a:rPr lang="fr-FR" sz="2400" b="1" i="0" u="none" strike="noStrike" kern="1200" cap="none" spc="20" baseline="0">
                <a:solidFill>
                  <a:srgbClr val="FFFFFF"/>
                </a:solidFill>
                <a:uFillTx/>
                <a:latin typeface="Akzidenz-Grotesk Std Bold" pitchFamily="50"/>
                <a:cs typeface="Tahoma"/>
              </a:rPr>
              <a:t>8</a:t>
            </a:r>
            <a:endParaRPr lang="fr-FR" sz="2400" b="0" i="0" u="none" strike="noStrike" kern="1200" cap="none" spc="0" baseline="0">
              <a:solidFill>
                <a:srgbClr val="000000"/>
              </a:solidFill>
              <a:uFillTx/>
              <a:latin typeface="Akzidenz-Grotesk Std Bold" pitchFamily="50"/>
              <a:cs typeface="Tahoma"/>
            </a:endParaRPr>
          </a:p>
        </p:txBody>
      </p:sp>
      <p:sp>
        <p:nvSpPr>
          <p:cNvPr id="24" name="Espace réservé du texte 5">
            <a:extLst>
              <a:ext uri="{FF2B5EF4-FFF2-40B4-BE49-F238E27FC236}">
                <a16:creationId xmlns:a16="http://schemas.microsoft.com/office/drawing/2014/main" id="{82BB4964-DA63-4B1A-AE9B-6A4E0668C9CD}"/>
              </a:ext>
            </a:extLst>
          </p:cNvPr>
          <p:cNvSpPr>
            <a:spLocks noGrp="1"/>
          </p:cNvSpPr>
          <p:nvPr>
            <p:ph type="body" sz="quarter" idx="17" hasCustomPrompt="1"/>
          </p:nvPr>
        </p:nvSpPr>
        <p:spPr>
          <a:xfrm rot="18900000">
            <a:off x="904156" y="3333374"/>
            <a:ext cx="3032108" cy="438935"/>
          </a:xfrm>
          <a:prstGeom prst="rect">
            <a:avLst/>
          </a:prstGeom>
        </p:spPr>
        <p:txBody>
          <a:bodyPr/>
          <a:lstStyle>
            <a:lvl1pPr marL="0" indent="0">
              <a:buNone/>
              <a:defRPr lang="fr-FR" sz="1800" b="0" i="0" u="none" strike="noStrike" kern="1200" cap="none" spc="0" baseline="0" dirty="0" smtClean="0">
                <a:solidFill>
                  <a:schemeClr val="tx1"/>
                </a:solidFill>
                <a:uFillTx/>
                <a:latin typeface="Akzidenz-Grotesk Std Bold" panose="02000803050000020004" pitchFamily="50" charset="0"/>
                <a:ea typeface="+mj-ea"/>
                <a:cs typeface="+mj-cs"/>
              </a:defRPr>
            </a:lvl1pPr>
          </a:lstStyle>
          <a:p>
            <a:pPr lvl="0"/>
            <a:r>
              <a:rPr lang="fr-FR"/>
              <a:t>Texte</a:t>
            </a:r>
          </a:p>
        </p:txBody>
      </p:sp>
      <p:sp>
        <p:nvSpPr>
          <p:cNvPr id="25" name="Espace réservé du texte 5">
            <a:extLst>
              <a:ext uri="{FF2B5EF4-FFF2-40B4-BE49-F238E27FC236}">
                <a16:creationId xmlns:a16="http://schemas.microsoft.com/office/drawing/2014/main" id="{2CB6561B-0D7D-4CC9-81B1-17A2981AEF70}"/>
              </a:ext>
            </a:extLst>
          </p:cNvPr>
          <p:cNvSpPr>
            <a:spLocks noGrp="1"/>
          </p:cNvSpPr>
          <p:nvPr>
            <p:ph type="body" sz="quarter" idx="18" hasCustomPrompt="1"/>
          </p:nvPr>
        </p:nvSpPr>
        <p:spPr>
          <a:xfrm rot="18900000">
            <a:off x="8379539" y="3333374"/>
            <a:ext cx="3032108" cy="438935"/>
          </a:xfrm>
          <a:prstGeom prst="rect">
            <a:avLst/>
          </a:prstGeom>
        </p:spPr>
        <p:txBody>
          <a:bodyPr/>
          <a:lstStyle>
            <a:lvl1pPr marL="0" indent="0">
              <a:buNone/>
              <a:defRPr lang="fr-FR" sz="1800" b="0" i="0" u="none" strike="noStrike" kern="1200" cap="none" spc="0" baseline="0" dirty="0" smtClean="0">
                <a:solidFill>
                  <a:schemeClr val="tx1"/>
                </a:solidFill>
                <a:uFillTx/>
                <a:latin typeface="Akzidenz-Grotesk Std Bold" panose="02000803050000020004" pitchFamily="50" charset="0"/>
                <a:ea typeface="+mj-ea"/>
                <a:cs typeface="+mj-cs"/>
              </a:defRPr>
            </a:lvl1pPr>
          </a:lstStyle>
          <a:p>
            <a:pPr lvl="0"/>
            <a:r>
              <a:rPr lang="fr-FR"/>
              <a:t>Texte</a:t>
            </a:r>
          </a:p>
        </p:txBody>
      </p:sp>
      <p:sp>
        <p:nvSpPr>
          <p:cNvPr id="26" name="Espace réservé du texte 5">
            <a:extLst>
              <a:ext uri="{FF2B5EF4-FFF2-40B4-BE49-F238E27FC236}">
                <a16:creationId xmlns:a16="http://schemas.microsoft.com/office/drawing/2014/main" id="{92F6E7F8-CD32-4C5C-B93B-C008E44FDD0A}"/>
              </a:ext>
            </a:extLst>
          </p:cNvPr>
          <p:cNvSpPr>
            <a:spLocks noGrp="1"/>
          </p:cNvSpPr>
          <p:nvPr>
            <p:ph type="body" sz="quarter" idx="19" hasCustomPrompt="1"/>
          </p:nvPr>
        </p:nvSpPr>
        <p:spPr>
          <a:xfrm rot="18900000">
            <a:off x="1972068" y="3333374"/>
            <a:ext cx="3032108" cy="438935"/>
          </a:xfrm>
          <a:prstGeom prst="rect">
            <a:avLst/>
          </a:prstGeom>
        </p:spPr>
        <p:txBody>
          <a:bodyPr/>
          <a:lstStyle>
            <a:lvl1pPr marL="0" indent="0">
              <a:buNone/>
              <a:defRPr lang="fr-FR" sz="1800" b="0" i="0" u="none" strike="noStrike" kern="1200" cap="none" spc="0" baseline="0" dirty="0" smtClean="0">
                <a:solidFill>
                  <a:schemeClr val="tx1"/>
                </a:solidFill>
                <a:uFillTx/>
                <a:latin typeface="Akzidenz-Grotesk Std Bold" panose="02000803050000020004" pitchFamily="50" charset="0"/>
                <a:ea typeface="+mj-ea"/>
                <a:cs typeface="+mj-cs"/>
              </a:defRPr>
            </a:lvl1pPr>
          </a:lstStyle>
          <a:p>
            <a:pPr lvl="0"/>
            <a:r>
              <a:rPr lang="fr-FR"/>
              <a:t>Texte</a:t>
            </a:r>
          </a:p>
        </p:txBody>
      </p:sp>
      <p:sp>
        <p:nvSpPr>
          <p:cNvPr id="27" name="Espace réservé du texte 5">
            <a:extLst>
              <a:ext uri="{FF2B5EF4-FFF2-40B4-BE49-F238E27FC236}">
                <a16:creationId xmlns:a16="http://schemas.microsoft.com/office/drawing/2014/main" id="{0436C026-F579-4B63-AEBC-5B5804705645}"/>
              </a:ext>
            </a:extLst>
          </p:cNvPr>
          <p:cNvSpPr>
            <a:spLocks noGrp="1"/>
          </p:cNvSpPr>
          <p:nvPr>
            <p:ph type="body" sz="quarter" idx="20" hasCustomPrompt="1"/>
          </p:nvPr>
        </p:nvSpPr>
        <p:spPr>
          <a:xfrm rot="18900000">
            <a:off x="3039980" y="3333374"/>
            <a:ext cx="3032108" cy="438935"/>
          </a:xfrm>
          <a:prstGeom prst="rect">
            <a:avLst/>
          </a:prstGeom>
        </p:spPr>
        <p:txBody>
          <a:bodyPr/>
          <a:lstStyle>
            <a:lvl1pPr marL="0" indent="0">
              <a:buNone/>
              <a:defRPr lang="fr-FR" sz="1800" b="0" i="0" u="none" strike="noStrike" kern="1200" cap="none" spc="0" baseline="0" dirty="0" smtClean="0">
                <a:solidFill>
                  <a:schemeClr val="tx1"/>
                </a:solidFill>
                <a:uFillTx/>
                <a:latin typeface="Akzidenz-Grotesk Std Bold" panose="02000803050000020004" pitchFamily="50" charset="0"/>
                <a:ea typeface="+mj-ea"/>
                <a:cs typeface="+mj-cs"/>
              </a:defRPr>
            </a:lvl1pPr>
          </a:lstStyle>
          <a:p>
            <a:pPr lvl="0"/>
            <a:r>
              <a:rPr lang="fr-FR"/>
              <a:t>Texte</a:t>
            </a:r>
          </a:p>
        </p:txBody>
      </p:sp>
      <p:sp>
        <p:nvSpPr>
          <p:cNvPr id="28" name="Espace réservé du texte 5">
            <a:extLst>
              <a:ext uri="{FF2B5EF4-FFF2-40B4-BE49-F238E27FC236}">
                <a16:creationId xmlns:a16="http://schemas.microsoft.com/office/drawing/2014/main" id="{ADA5DBA7-57AF-4398-8B58-A0A9C38D3E75}"/>
              </a:ext>
            </a:extLst>
          </p:cNvPr>
          <p:cNvSpPr>
            <a:spLocks noGrp="1"/>
          </p:cNvSpPr>
          <p:nvPr>
            <p:ph type="body" sz="quarter" idx="21" hasCustomPrompt="1"/>
          </p:nvPr>
        </p:nvSpPr>
        <p:spPr>
          <a:xfrm rot="18900000">
            <a:off x="4107892" y="3333374"/>
            <a:ext cx="3032108" cy="438935"/>
          </a:xfrm>
          <a:prstGeom prst="rect">
            <a:avLst/>
          </a:prstGeom>
        </p:spPr>
        <p:txBody>
          <a:bodyPr/>
          <a:lstStyle>
            <a:lvl1pPr marL="0" indent="0">
              <a:buNone/>
              <a:defRPr lang="fr-FR" sz="1800" b="0" i="0" u="none" strike="noStrike" kern="1200" cap="none" spc="0" baseline="0" dirty="0" smtClean="0">
                <a:solidFill>
                  <a:schemeClr val="tx1"/>
                </a:solidFill>
                <a:uFillTx/>
                <a:latin typeface="Akzidenz-Grotesk Std Bold" panose="02000803050000020004" pitchFamily="50" charset="0"/>
                <a:ea typeface="+mj-ea"/>
                <a:cs typeface="+mj-cs"/>
              </a:defRPr>
            </a:lvl1pPr>
          </a:lstStyle>
          <a:p>
            <a:pPr lvl="0"/>
            <a:r>
              <a:rPr lang="fr-FR"/>
              <a:t>Texte</a:t>
            </a:r>
          </a:p>
        </p:txBody>
      </p:sp>
      <p:sp>
        <p:nvSpPr>
          <p:cNvPr id="29" name="Espace réservé du texte 5">
            <a:extLst>
              <a:ext uri="{FF2B5EF4-FFF2-40B4-BE49-F238E27FC236}">
                <a16:creationId xmlns:a16="http://schemas.microsoft.com/office/drawing/2014/main" id="{85810CA1-FCB0-4536-874A-FBAD5A1E69EC}"/>
              </a:ext>
            </a:extLst>
          </p:cNvPr>
          <p:cNvSpPr>
            <a:spLocks noGrp="1"/>
          </p:cNvSpPr>
          <p:nvPr>
            <p:ph type="body" sz="quarter" idx="22" hasCustomPrompt="1"/>
          </p:nvPr>
        </p:nvSpPr>
        <p:spPr>
          <a:xfrm rot="18900000">
            <a:off x="5175804" y="3333374"/>
            <a:ext cx="3032108" cy="438935"/>
          </a:xfrm>
          <a:prstGeom prst="rect">
            <a:avLst/>
          </a:prstGeom>
        </p:spPr>
        <p:txBody>
          <a:bodyPr/>
          <a:lstStyle>
            <a:lvl1pPr marL="0" indent="0">
              <a:buNone/>
              <a:defRPr lang="fr-FR" sz="1800" b="0" i="0" u="none" strike="noStrike" kern="1200" cap="none" spc="0" baseline="0" dirty="0" smtClean="0">
                <a:solidFill>
                  <a:schemeClr val="tx1"/>
                </a:solidFill>
                <a:uFillTx/>
                <a:latin typeface="Akzidenz-Grotesk Std Bold" panose="02000803050000020004" pitchFamily="50" charset="0"/>
                <a:ea typeface="+mj-ea"/>
                <a:cs typeface="+mj-cs"/>
              </a:defRPr>
            </a:lvl1pPr>
          </a:lstStyle>
          <a:p>
            <a:pPr lvl="0"/>
            <a:r>
              <a:rPr lang="fr-FR"/>
              <a:t>Texte</a:t>
            </a:r>
          </a:p>
        </p:txBody>
      </p:sp>
      <p:sp>
        <p:nvSpPr>
          <p:cNvPr id="30" name="Espace réservé du texte 5">
            <a:extLst>
              <a:ext uri="{FF2B5EF4-FFF2-40B4-BE49-F238E27FC236}">
                <a16:creationId xmlns:a16="http://schemas.microsoft.com/office/drawing/2014/main" id="{FB082843-C4B0-46ED-BD36-17E3F4187EFA}"/>
              </a:ext>
            </a:extLst>
          </p:cNvPr>
          <p:cNvSpPr>
            <a:spLocks noGrp="1"/>
          </p:cNvSpPr>
          <p:nvPr>
            <p:ph type="body" sz="quarter" idx="23" hasCustomPrompt="1"/>
          </p:nvPr>
        </p:nvSpPr>
        <p:spPr>
          <a:xfrm rot="18900000">
            <a:off x="6243716" y="3333374"/>
            <a:ext cx="3032108" cy="438935"/>
          </a:xfrm>
          <a:prstGeom prst="rect">
            <a:avLst/>
          </a:prstGeom>
        </p:spPr>
        <p:txBody>
          <a:bodyPr/>
          <a:lstStyle>
            <a:lvl1pPr marL="0" indent="0">
              <a:buNone/>
              <a:defRPr lang="fr-FR" sz="1800" b="0" i="0" u="none" strike="noStrike" kern="1200" cap="none" spc="0" baseline="0" dirty="0" smtClean="0">
                <a:solidFill>
                  <a:schemeClr val="tx1"/>
                </a:solidFill>
                <a:uFillTx/>
                <a:latin typeface="Akzidenz-Grotesk Std Bold" panose="02000803050000020004" pitchFamily="50" charset="0"/>
                <a:ea typeface="+mj-ea"/>
                <a:cs typeface="+mj-cs"/>
              </a:defRPr>
            </a:lvl1pPr>
          </a:lstStyle>
          <a:p>
            <a:pPr lvl="0"/>
            <a:r>
              <a:rPr lang="fr-FR"/>
              <a:t>Texte</a:t>
            </a:r>
          </a:p>
        </p:txBody>
      </p:sp>
      <p:sp>
        <p:nvSpPr>
          <p:cNvPr id="31" name="Espace réservé du texte 5">
            <a:extLst>
              <a:ext uri="{FF2B5EF4-FFF2-40B4-BE49-F238E27FC236}">
                <a16:creationId xmlns:a16="http://schemas.microsoft.com/office/drawing/2014/main" id="{81ADAC30-5316-4EA8-8D72-F347E947A094}"/>
              </a:ext>
            </a:extLst>
          </p:cNvPr>
          <p:cNvSpPr>
            <a:spLocks noGrp="1"/>
          </p:cNvSpPr>
          <p:nvPr>
            <p:ph type="body" sz="quarter" idx="24" hasCustomPrompt="1"/>
          </p:nvPr>
        </p:nvSpPr>
        <p:spPr>
          <a:xfrm rot="18900000">
            <a:off x="7311628" y="3333374"/>
            <a:ext cx="3032108" cy="438935"/>
          </a:xfrm>
          <a:prstGeom prst="rect">
            <a:avLst/>
          </a:prstGeom>
        </p:spPr>
        <p:txBody>
          <a:bodyPr/>
          <a:lstStyle>
            <a:lvl1pPr marL="0" indent="0">
              <a:buNone/>
              <a:defRPr lang="fr-FR" sz="1800" b="0" i="0" u="none" strike="noStrike" kern="1200" cap="none" spc="0" baseline="0" dirty="0" smtClean="0">
                <a:solidFill>
                  <a:schemeClr val="tx1"/>
                </a:solidFill>
                <a:uFillTx/>
                <a:latin typeface="Akzidenz-Grotesk Std Bold" panose="02000803050000020004" pitchFamily="50" charset="0"/>
                <a:ea typeface="+mj-ea"/>
                <a:cs typeface="+mj-cs"/>
              </a:defRPr>
            </a:lvl1pPr>
          </a:lstStyle>
          <a:p>
            <a:pPr lvl="0"/>
            <a:r>
              <a:rPr lang="fr-FR"/>
              <a:t>Texte</a:t>
            </a:r>
          </a:p>
        </p:txBody>
      </p:sp>
      <p:sp>
        <p:nvSpPr>
          <p:cNvPr id="33" name="Espace réservé du numéro de diapositive 5">
            <a:extLst>
              <a:ext uri="{FF2B5EF4-FFF2-40B4-BE49-F238E27FC236}">
                <a16:creationId xmlns:a16="http://schemas.microsoft.com/office/drawing/2014/main" id="{C790C90F-4745-48B1-93AE-23E07F045C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800">
                <a:solidFill>
                  <a:srgbClr val="0E9CB6"/>
                </a:solidFill>
                <a:latin typeface="Akzidenz-Grotesk Std Super" panose="02000503050000020004" pitchFamily="50" charset="0"/>
              </a:defRPr>
            </a:lvl1pPr>
          </a:lstStyle>
          <a:p>
            <a:fld id="{AF1037F1-C8B7-4225-AAA7-D149CC20D292}" type="slidenum">
              <a:rPr lang="fr-FR" smtClean="0"/>
              <a:pPr/>
              <a:t>‹N°›</a:t>
            </a:fld>
            <a:endParaRPr lang="fr-FR"/>
          </a:p>
        </p:txBody>
      </p:sp>
      <p:pic>
        <p:nvPicPr>
          <p:cNvPr id="34" name="Image 33">
            <a:extLst>
              <a:ext uri="{FF2B5EF4-FFF2-40B4-BE49-F238E27FC236}">
                <a16:creationId xmlns:a16="http://schemas.microsoft.com/office/drawing/2014/main" id="{4F6CA50D-3DEC-43B9-91DB-D9AA0C856E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419" y="5954712"/>
            <a:ext cx="1168399" cy="1168399"/>
          </a:xfrm>
          <a:prstGeom prst="rect">
            <a:avLst/>
          </a:prstGeom>
        </p:spPr>
      </p:pic>
      <p:sp>
        <p:nvSpPr>
          <p:cNvPr id="32" name="ZoneTexte 31">
            <a:extLst>
              <a:ext uri="{FF2B5EF4-FFF2-40B4-BE49-F238E27FC236}">
                <a16:creationId xmlns:a16="http://schemas.microsoft.com/office/drawing/2014/main" id="{4F3CA105-71B1-448E-A6DB-6F34358703AE}"/>
              </a:ext>
            </a:extLst>
          </p:cNvPr>
          <p:cNvSpPr txBox="1"/>
          <p:nvPr userDrawn="1"/>
        </p:nvSpPr>
        <p:spPr>
          <a:xfrm>
            <a:off x="1142393" y="6575100"/>
            <a:ext cx="2066926" cy="261610"/>
          </a:xfrm>
          <a:prstGeom prst="rect">
            <a:avLst/>
          </a:prstGeom>
          <a:noFill/>
        </p:spPr>
        <p:txBody>
          <a:bodyPr wrap="square" rtlCol="0">
            <a:spAutoFit/>
          </a:bodyPr>
          <a:lstStyle/>
          <a:p>
            <a:r>
              <a:rPr lang="fr-FR" sz="1100" u="none">
                <a:solidFill>
                  <a:schemeClr val="tx1"/>
                </a:solidFill>
                <a:latin typeface="Akzidenz-Grotesk Std Light" panose="02000506040000020003" pitchFamily="50" charset="0"/>
              </a:rPr>
              <a:t>Confidentiel Propriété Meritis</a:t>
            </a:r>
          </a:p>
        </p:txBody>
      </p:sp>
      <p:sp>
        <p:nvSpPr>
          <p:cNvPr id="35" name="object 4">
            <a:extLst>
              <a:ext uri="{FF2B5EF4-FFF2-40B4-BE49-F238E27FC236}">
                <a16:creationId xmlns:a16="http://schemas.microsoft.com/office/drawing/2014/main" id="{98053FCD-1FB6-4362-A624-0D0E2539F856}"/>
              </a:ext>
            </a:extLst>
          </p:cNvPr>
          <p:cNvSpPr/>
          <p:nvPr userDrawn="1"/>
        </p:nvSpPr>
        <p:spPr>
          <a:xfrm>
            <a:off x="1099117" y="1427489"/>
            <a:ext cx="10052054" cy="0"/>
          </a:xfrm>
          <a:custGeom>
            <a:avLst/>
            <a:gdLst>
              <a:gd name="f0" fmla="val w"/>
              <a:gd name="f1" fmla="val h"/>
              <a:gd name="f2" fmla="val ss"/>
              <a:gd name="f3" fmla="val 0"/>
              <a:gd name="f4" fmla="val 10052050"/>
              <a:gd name="f5" fmla="val 10051491"/>
              <a:gd name="f6" fmla="abs f0"/>
              <a:gd name="f7" fmla="abs f1"/>
              <a:gd name="f8" fmla="abs f2"/>
              <a:gd name="f9" fmla="*/ f0 1 10052050"/>
              <a:gd name="f10" fmla="+- f3 0 f3"/>
              <a:gd name="f11" fmla="+- f4 0 f3"/>
              <a:gd name="f12" fmla="?: f6 f0 1"/>
              <a:gd name="f13" fmla="?: f7 f1 1"/>
              <a:gd name="f14" fmla="?: f8 f2 1"/>
              <a:gd name="f15" fmla="*/ f11 1 10052050"/>
              <a:gd name="f16" fmla="*/ f10 1 0"/>
              <a:gd name="f17" fmla="*/ f12 1 10052050"/>
              <a:gd name="f18" fmla="*/ f13 1 21600"/>
              <a:gd name="f19" fmla="*/ 21600 f13 1"/>
              <a:gd name="f20" fmla="*/ 0 1 f15"/>
              <a:gd name="f21" fmla="*/ 10052050 1 f15"/>
              <a:gd name="f22" fmla="*/ 0 1 f16"/>
              <a:gd name="f23" fmla="*/ 1 1 f16"/>
              <a:gd name="f24" fmla="min f18 f17"/>
              <a:gd name="f25" fmla="*/ f19 1 f14"/>
              <a:gd name="f26" fmla="*/ f20 f9 1"/>
              <a:gd name="f27" fmla="*/ f21 f9 1"/>
              <a:gd name="f28" fmla="val f25"/>
              <a:gd name="f29" fmla="*/ f3 f24 1"/>
              <a:gd name="f30" fmla="+- f28 0 f3"/>
              <a:gd name="f31" fmla="*/ f30 1 0"/>
              <a:gd name="f32" fmla="*/ f23 f31 1"/>
              <a:gd name="f33" fmla="*/ f22 f31 1"/>
              <a:gd name="f34" fmla="*/ f33 f24 1"/>
              <a:gd name="f35" fmla="*/ f32 f24 1"/>
            </a:gdLst>
            <a:ahLst/>
            <a:cxnLst>
              <a:cxn ang="3cd4">
                <a:pos x="hc" y="t"/>
              </a:cxn>
              <a:cxn ang="0">
                <a:pos x="r" y="vc"/>
              </a:cxn>
              <a:cxn ang="cd4">
                <a:pos x="hc" y="b"/>
              </a:cxn>
              <a:cxn ang="cd2">
                <a:pos x="l" y="vc"/>
              </a:cxn>
            </a:cxnLst>
            <a:rect l="f26" t="f34" r="f27" b="f35"/>
            <a:pathLst>
              <a:path w="10052050">
                <a:moveTo>
                  <a:pt x="f3" y="f29"/>
                </a:moveTo>
                <a:lnTo>
                  <a:pt x="f5" y="f29"/>
                </a:lnTo>
              </a:path>
            </a:pathLst>
          </a:custGeom>
          <a:noFill/>
          <a:ln w="28575" cap="flat">
            <a:solidFill>
              <a:srgbClr val="0E9CB6"/>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Akzidenz-Grotesk Std Bold" pitchFamily="50"/>
            </a:endParaRPr>
          </a:p>
        </p:txBody>
      </p:sp>
      <p:sp>
        <p:nvSpPr>
          <p:cNvPr id="36" name="Espace réservé du texte 5">
            <a:extLst>
              <a:ext uri="{FF2B5EF4-FFF2-40B4-BE49-F238E27FC236}">
                <a16:creationId xmlns:a16="http://schemas.microsoft.com/office/drawing/2014/main" id="{11D9F908-8FB3-4B7C-B4EC-FE635F159E05}"/>
              </a:ext>
            </a:extLst>
          </p:cNvPr>
          <p:cNvSpPr>
            <a:spLocks noGrp="1"/>
          </p:cNvSpPr>
          <p:nvPr>
            <p:ph type="body" sz="quarter" idx="15" hasCustomPrompt="1"/>
          </p:nvPr>
        </p:nvSpPr>
        <p:spPr>
          <a:xfrm>
            <a:off x="1023841" y="794783"/>
            <a:ext cx="10127330" cy="701206"/>
          </a:xfrm>
          <a:prstGeom prst="rect">
            <a:avLst/>
          </a:prstGeom>
        </p:spPr>
        <p:txBody>
          <a:bodyPr/>
          <a:lstStyle>
            <a:lvl1pPr marL="0" indent="0">
              <a:buNone/>
              <a:defRPr lang="fr-FR" sz="3600" b="0" i="0" u="none" strike="noStrike" kern="1200" cap="none" spc="0" baseline="0" dirty="0" smtClean="0">
                <a:solidFill>
                  <a:srgbClr val="0E9CB6"/>
                </a:solidFill>
                <a:uFillTx/>
                <a:latin typeface="Akzidenz-Grotesk Std Bold" panose="02000803050000020004" pitchFamily="50" charset="0"/>
                <a:ea typeface="+mj-ea"/>
                <a:cs typeface="+mj-cs"/>
              </a:defRPr>
            </a:lvl1pPr>
          </a:lstStyle>
          <a:p>
            <a:pPr lvl="0"/>
            <a:r>
              <a:rPr lang="fr-FR"/>
              <a:t>Titre</a:t>
            </a:r>
          </a:p>
        </p:txBody>
      </p:sp>
      <p:sp>
        <p:nvSpPr>
          <p:cNvPr id="37" name="Espace réservé du texte 5">
            <a:extLst>
              <a:ext uri="{FF2B5EF4-FFF2-40B4-BE49-F238E27FC236}">
                <a16:creationId xmlns:a16="http://schemas.microsoft.com/office/drawing/2014/main" id="{F3AC556D-954F-4EF1-942A-DF6D04BFDD94}"/>
              </a:ext>
            </a:extLst>
          </p:cNvPr>
          <p:cNvSpPr>
            <a:spLocks noGrp="1"/>
          </p:cNvSpPr>
          <p:nvPr>
            <p:ph type="body" sz="quarter" idx="16" hasCustomPrompt="1"/>
          </p:nvPr>
        </p:nvSpPr>
        <p:spPr>
          <a:xfrm>
            <a:off x="1016469" y="1521240"/>
            <a:ext cx="10136850" cy="319812"/>
          </a:xfrm>
          <a:prstGeom prst="rect">
            <a:avLst/>
          </a:prstGeom>
        </p:spPr>
        <p:txBody>
          <a:bodyPr/>
          <a:lstStyle>
            <a:lvl1pPr marL="0" indent="0">
              <a:buNone/>
              <a:defRPr lang="fr-FR" sz="1200" b="0" i="0" u="none" strike="noStrike" kern="1200" cap="none" spc="0" baseline="0" dirty="0" smtClean="0">
                <a:solidFill>
                  <a:schemeClr val="bg1">
                    <a:lumMod val="65000"/>
                  </a:schemeClr>
                </a:solidFill>
                <a:uFillTx/>
                <a:latin typeface="Akzidenz-Grotesk Std Regular" panose="02000503030000020003" pitchFamily="50" charset="0"/>
                <a:ea typeface="+mj-ea"/>
                <a:cs typeface="+mj-cs"/>
              </a:defRPr>
            </a:lvl1pPr>
          </a:lstStyle>
          <a:p>
            <a:pPr lvl="0"/>
            <a:r>
              <a:rPr lang="fr-FR"/>
              <a:t>Détails</a:t>
            </a:r>
          </a:p>
        </p:txBody>
      </p:sp>
    </p:spTree>
    <p:custDataLst>
      <p:tags r:id="rId1"/>
    </p:custDataLst>
    <p:extLst>
      <p:ext uri="{BB962C8B-B14F-4D97-AF65-F5344CB8AC3E}">
        <p14:creationId xmlns:p14="http://schemas.microsoft.com/office/powerpoint/2010/main" val="35332693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ans texte Titre Haut">
    <p:spTree>
      <p:nvGrpSpPr>
        <p:cNvPr id="1" name=""/>
        <p:cNvGrpSpPr/>
        <p:nvPr/>
      </p:nvGrpSpPr>
      <p:grpSpPr>
        <a:xfrm>
          <a:off x="0" y="0"/>
          <a:ext cx="0" cy="0"/>
          <a:chOff x="0" y="0"/>
          <a:chExt cx="0" cy="0"/>
        </a:xfrm>
      </p:grpSpPr>
      <p:sp>
        <p:nvSpPr>
          <p:cNvPr id="25" name="Espace réservé du texte 5">
            <a:extLst>
              <a:ext uri="{FF2B5EF4-FFF2-40B4-BE49-F238E27FC236}">
                <a16:creationId xmlns:a16="http://schemas.microsoft.com/office/drawing/2014/main" id="{64BDBED2-310C-4AE8-ACFD-B79131D201BB}"/>
              </a:ext>
            </a:extLst>
          </p:cNvPr>
          <p:cNvSpPr>
            <a:spLocks noGrp="1"/>
          </p:cNvSpPr>
          <p:nvPr>
            <p:ph type="body" sz="quarter" idx="15" hasCustomPrompt="1"/>
          </p:nvPr>
        </p:nvSpPr>
        <p:spPr>
          <a:xfrm>
            <a:off x="1035616" y="1638710"/>
            <a:ext cx="10052051" cy="320596"/>
          </a:xfrm>
          <a:prstGeom prst="rect">
            <a:avLst/>
          </a:prstGeom>
        </p:spPr>
        <p:txBody>
          <a:bodyPr/>
          <a:lstStyle>
            <a:lvl1pPr marL="0" indent="0">
              <a:buNone/>
              <a:defRPr lang="fr-FR" sz="2000" b="0" i="0" u="none" strike="noStrike" kern="1200" cap="none" spc="0" baseline="0" dirty="0" smtClean="0">
                <a:solidFill>
                  <a:srgbClr val="FFCB00"/>
                </a:solidFill>
                <a:uFillTx/>
                <a:latin typeface="Akzidenz-Grotesk Std Bold" panose="02000803050000020004" pitchFamily="50" charset="0"/>
                <a:ea typeface="+mj-ea"/>
                <a:cs typeface="+mj-cs"/>
              </a:defRPr>
            </a:lvl1pPr>
          </a:lstStyle>
          <a:p>
            <a:pPr lvl="0"/>
            <a:r>
              <a:rPr lang="fr-FR"/>
              <a:t>Titre</a:t>
            </a:r>
          </a:p>
        </p:txBody>
      </p:sp>
      <p:sp>
        <p:nvSpPr>
          <p:cNvPr id="8" name="Espace réservé du numéro de diapositive 5">
            <a:extLst>
              <a:ext uri="{FF2B5EF4-FFF2-40B4-BE49-F238E27FC236}">
                <a16:creationId xmlns:a16="http://schemas.microsoft.com/office/drawing/2014/main" id="{23F1F10B-DB56-4F67-B5F5-AB3086B9F6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800">
                <a:solidFill>
                  <a:srgbClr val="0E9CB6"/>
                </a:solidFill>
                <a:latin typeface="Akzidenz-Grotesk Std Super" panose="02000503050000020004" pitchFamily="50" charset="0"/>
              </a:defRPr>
            </a:lvl1pPr>
          </a:lstStyle>
          <a:p>
            <a:fld id="{AF1037F1-C8B7-4225-AAA7-D149CC20D292}" type="slidenum">
              <a:rPr lang="fr-FR" smtClean="0"/>
              <a:pPr/>
              <a:t>‹N°›</a:t>
            </a:fld>
            <a:endParaRPr lang="fr-FR"/>
          </a:p>
        </p:txBody>
      </p:sp>
      <p:pic>
        <p:nvPicPr>
          <p:cNvPr id="9" name="Image 8">
            <a:extLst>
              <a:ext uri="{FF2B5EF4-FFF2-40B4-BE49-F238E27FC236}">
                <a16:creationId xmlns:a16="http://schemas.microsoft.com/office/drawing/2014/main" id="{6974AA15-A9A1-4E75-BB7C-C6B8124E901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419" y="5954712"/>
            <a:ext cx="1168399" cy="1168399"/>
          </a:xfrm>
          <a:prstGeom prst="rect">
            <a:avLst/>
          </a:prstGeom>
        </p:spPr>
      </p:pic>
      <p:sp>
        <p:nvSpPr>
          <p:cNvPr id="13" name="object 4">
            <a:extLst>
              <a:ext uri="{FF2B5EF4-FFF2-40B4-BE49-F238E27FC236}">
                <a16:creationId xmlns:a16="http://schemas.microsoft.com/office/drawing/2014/main" id="{5F40533A-1505-473A-A3CD-8443650935B4}"/>
              </a:ext>
            </a:extLst>
          </p:cNvPr>
          <p:cNvSpPr/>
          <p:nvPr userDrawn="1"/>
        </p:nvSpPr>
        <p:spPr>
          <a:xfrm>
            <a:off x="1099117" y="1027439"/>
            <a:ext cx="10052054" cy="0"/>
          </a:xfrm>
          <a:custGeom>
            <a:avLst/>
            <a:gdLst>
              <a:gd name="f0" fmla="val w"/>
              <a:gd name="f1" fmla="val h"/>
              <a:gd name="f2" fmla="val ss"/>
              <a:gd name="f3" fmla="val 0"/>
              <a:gd name="f4" fmla="val 10052050"/>
              <a:gd name="f5" fmla="val 10051491"/>
              <a:gd name="f6" fmla="abs f0"/>
              <a:gd name="f7" fmla="abs f1"/>
              <a:gd name="f8" fmla="abs f2"/>
              <a:gd name="f9" fmla="*/ f0 1 10052050"/>
              <a:gd name="f10" fmla="+- f3 0 f3"/>
              <a:gd name="f11" fmla="+- f4 0 f3"/>
              <a:gd name="f12" fmla="?: f6 f0 1"/>
              <a:gd name="f13" fmla="?: f7 f1 1"/>
              <a:gd name="f14" fmla="?: f8 f2 1"/>
              <a:gd name="f15" fmla="*/ f11 1 10052050"/>
              <a:gd name="f16" fmla="*/ f10 1 0"/>
              <a:gd name="f17" fmla="*/ f12 1 10052050"/>
              <a:gd name="f18" fmla="*/ f13 1 21600"/>
              <a:gd name="f19" fmla="*/ 21600 f13 1"/>
              <a:gd name="f20" fmla="*/ 0 1 f15"/>
              <a:gd name="f21" fmla="*/ 10052050 1 f15"/>
              <a:gd name="f22" fmla="*/ 0 1 f16"/>
              <a:gd name="f23" fmla="*/ 1 1 f16"/>
              <a:gd name="f24" fmla="min f18 f17"/>
              <a:gd name="f25" fmla="*/ f19 1 f14"/>
              <a:gd name="f26" fmla="*/ f20 f9 1"/>
              <a:gd name="f27" fmla="*/ f21 f9 1"/>
              <a:gd name="f28" fmla="val f25"/>
              <a:gd name="f29" fmla="*/ f3 f24 1"/>
              <a:gd name="f30" fmla="+- f28 0 f3"/>
              <a:gd name="f31" fmla="*/ f30 1 0"/>
              <a:gd name="f32" fmla="*/ f23 f31 1"/>
              <a:gd name="f33" fmla="*/ f22 f31 1"/>
              <a:gd name="f34" fmla="*/ f33 f24 1"/>
              <a:gd name="f35" fmla="*/ f32 f24 1"/>
            </a:gdLst>
            <a:ahLst/>
            <a:cxnLst>
              <a:cxn ang="3cd4">
                <a:pos x="hc" y="t"/>
              </a:cxn>
              <a:cxn ang="0">
                <a:pos x="r" y="vc"/>
              </a:cxn>
              <a:cxn ang="cd4">
                <a:pos x="hc" y="b"/>
              </a:cxn>
              <a:cxn ang="cd2">
                <a:pos x="l" y="vc"/>
              </a:cxn>
            </a:cxnLst>
            <a:rect l="f26" t="f34" r="f27" b="f35"/>
            <a:pathLst>
              <a:path w="10052050">
                <a:moveTo>
                  <a:pt x="f3" y="f29"/>
                </a:moveTo>
                <a:lnTo>
                  <a:pt x="f5" y="f29"/>
                </a:lnTo>
              </a:path>
            </a:pathLst>
          </a:custGeom>
          <a:noFill/>
          <a:ln w="28575" cap="flat">
            <a:solidFill>
              <a:srgbClr val="0E9CB6"/>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Akzidenz-Grotesk Std Bold" pitchFamily="50"/>
            </a:endParaRPr>
          </a:p>
        </p:txBody>
      </p:sp>
      <p:sp>
        <p:nvSpPr>
          <p:cNvPr id="14" name="Espace réservé du texte 5">
            <a:extLst>
              <a:ext uri="{FF2B5EF4-FFF2-40B4-BE49-F238E27FC236}">
                <a16:creationId xmlns:a16="http://schemas.microsoft.com/office/drawing/2014/main" id="{F21F7987-F74A-43B3-988C-30168C7AAEDA}"/>
              </a:ext>
            </a:extLst>
          </p:cNvPr>
          <p:cNvSpPr>
            <a:spLocks noGrp="1"/>
          </p:cNvSpPr>
          <p:nvPr>
            <p:ph type="body" sz="quarter" idx="21" hasCustomPrompt="1"/>
          </p:nvPr>
        </p:nvSpPr>
        <p:spPr>
          <a:xfrm>
            <a:off x="1023841" y="394733"/>
            <a:ext cx="10127330" cy="701206"/>
          </a:xfrm>
          <a:prstGeom prst="rect">
            <a:avLst/>
          </a:prstGeom>
        </p:spPr>
        <p:txBody>
          <a:bodyPr/>
          <a:lstStyle>
            <a:lvl1pPr marL="0" indent="0">
              <a:buNone/>
              <a:defRPr lang="fr-FR" sz="3600" b="0" i="0" u="none" strike="noStrike" kern="1200" cap="none" spc="0" baseline="0" dirty="0" smtClean="0">
                <a:solidFill>
                  <a:srgbClr val="0E9CB6"/>
                </a:solidFill>
                <a:uFillTx/>
                <a:latin typeface="Akzidenz-Grotesk Std Bold" panose="02000803050000020004" pitchFamily="50" charset="0"/>
                <a:ea typeface="+mj-ea"/>
                <a:cs typeface="+mj-cs"/>
              </a:defRPr>
            </a:lvl1pPr>
          </a:lstStyle>
          <a:p>
            <a:pPr lvl="0"/>
            <a:r>
              <a:rPr lang="fr-FR"/>
              <a:t>Titre</a:t>
            </a:r>
          </a:p>
        </p:txBody>
      </p:sp>
      <p:sp>
        <p:nvSpPr>
          <p:cNvPr id="15" name="Espace réservé du texte 5">
            <a:extLst>
              <a:ext uri="{FF2B5EF4-FFF2-40B4-BE49-F238E27FC236}">
                <a16:creationId xmlns:a16="http://schemas.microsoft.com/office/drawing/2014/main" id="{D35D1713-7053-41A4-9CD2-2D6F4AF35DC6}"/>
              </a:ext>
            </a:extLst>
          </p:cNvPr>
          <p:cNvSpPr>
            <a:spLocks noGrp="1"/>
          </p:cNvSpPr>
          <p:nvPr>
            <p:ph type="body" sz="quarter" idx="16" hasCustomPrompt="1"/>
          </p:nvPr>
        </p:nvSpPr>
        <p:spPr>
          <a:xfrm>
            <a:off x="1016469" y="1121190"/>
            <a:ext cx="10136850" cy="319812"/>
          </a:xfrm>
          <a:prstGeom prst="rect">
            <a:avLst/>
          </a:prstGeom>
        </p:spPr>
        <p:txBody>
          <a:bodyPr/>
          <a:lstStyle>
            <a:lvl1pPr marL="0" indent="0">
              <a:buNone/>
              <a:defRPr lang="fr-FR" sz="1200" b="0" i="0" u="none" strike="noStrike" kern="1200" cap="none" spc="0" baseline="0" dirty="0" smtClean="0">
                <a:solidFill>
                  <a:schemeClr val="bg1">
                    <a:lumMod val="65000"/>
                  </a:schemeClr>
                </a:solidFill>
                <a:uFillTx/>
                <a:latin typeface="Akzidenz-Grotesk Std Regular" panose="02000503030000020003" pitchFamily="50" charset="0"/>
                <a:ea typeface="+mj-ea"/>
                <a:cs typeface="+mj-cs"/>
              </a:defRPr>
            </a:lvl1pPr>
          </a:lstStyle>
          <a:p>
            <a:pPr lvl="0"/>
            <a:r>
              <a:rPr lang="fr-FR"/>
              <a:t>Détails</a:t>
            </a:r>
          </a:p>
        </p:txBody>
      </p:sp>
      <p:sp>
        <p:nvSpPr>
          <p:cNvPr id="10" name="ZoneTexte 9">
            <a:extLst>
              <a:ext uri="{FF2B5EF4-FFF2-40B4-BE49-F238E27FC236}">
                <a16:creationId xmlns:a16="http://schemas.microsoft.com/office/drawing/2014/main" id="{A18B33C1-EAA8-43B0-BBF1-A6DB0A55372E}"/>
              </a:ext>
            </a:extLst>
          </p:cNvPr>
          <p:cNvSpPr txBox="1"/>
          <p:nvPr userDrawn="1"/>
        </p:nvSpPr>
        <p:spPr>
          <a:xfrm>
            <a:off x="1142393" y="6575100"/>
            <a:ext cx="2066926" cy="261610"/>
          </a:xfrm>
          <a:prstGeom prst="rect">
            <a:avLst/>
          </a:prstGeom>
          <a:noFill/>
        </p:spPr>
        <p:txBody>
          <a:bodyPr wrap="square" rtlCol="0">
            <a:spAutoFit/>
          </a:bodyPr>
          <a:lstStyle/>
          <a:p>
            <a:r>
              <a:rPr lang="fr-FR" sz="1100" u="none">
                <a:solidFill>
                  <a:schemeClr val="tx1"/>
                </a:solidFill>
                <a:latin typeface="Akzidenz-Grotesk Std Light" panose="02000506040000020003" pitchFamily="50" charset="0"/>
              </a:rPr>
              <a:t>Confidentiel Propriété Meritis</a:t>
            </a:r>
          </a:p>
        </p:txBody>
      </p:sp>
    </p:spTree>
    <p:custDataLst>
      <p:tags r:id="rId1"/>
    </p:custDataLst>
    <p:extLst>
      <p:ext uri="{BB962C8B-B14F-4D97-AF65-F5344CB8AC3E}">
        <p14:creationId xmlns:p14="http://schemas.microsoft.com/office/powerpoint/2010/main" val="1910450054"/>
      </p:ext>
    </p:extLst>
  </p:cSld>
  <p:clrMapOvr>
    <a:masterClrMapping/>
  </p:clrMapOvr>
  <p:extLst>
    <p:ext uri="{DCECCB84-F9BA-43D5-87BE-67443E8EF086}">
      <p15:sldGuideLst xmlns:p15="http://schemas.microsoft.com/office/powerpoint/2012/main">
        <p15:guide id="1" orient="horz" pos="1026">
          <p15:clr>
            <a:srgbClr val="FBAE40"/>
          </p15:clr>
        </p15:guide>
        <p15:guide id="2" pos="3840">
          <p15:clr>
            <a:srgbClr val="FBAE40"/>
          </p15:clr>
        </p15:guide>
        <p15:guide id="3" orient="horz" pos="1298">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ans texte Titre Bas">
    <p:spTree>
      <p:nvGrpSpPr>
        <p:cNvPr id="1" name=""/>
        <p:cNvGrpSpPr/>
        <p:nvPr/>
      </p:nvGrpSpPr>
      <p:grpSpPr>
        <a:xfrm>
          <a:off x="0" y="0"/>
          <a:ext cx="0" cy="0"/>
          <a:chOff x="0" y="0"/>
          <a:chExt cx="0" cy="0"/>
        </a:xfrm>
      </p:grpSpPr>
      <p:sp>
        <p:nvSpPr>
          <p:cNvPr id="8" name="Espace réservé du numéro de diapositive 5">
            <a:extLst>
              <a:ext uri="{FF2B5EF4-FFF2-40B4-BE49-F238E27FC236}">
                <a16:creationId xmlns:a16="http://schemas.microsoft.com/office/drawing/2014/main" id="{23F1F10B-DB56-4F67-B5F5-AB3086B9F6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800">
                <a:solidFill>
                  <a:srgbClr val="0E9CB6"/>
                </a:solidFill>
                <a:latin typeface="Akzidenz-Grotesk Std Super" panose="02000503050000020004" pitchFamily="50" charset="0"/>
              </a:defRPr>
            </a:lvl1pPr>
          </a:lstStyle>
          <a:p>
            <a:fld id="{AF1037F1-C8B7-4225-AAA7-D149CC20D292}" type="slidenum">
              <a:rPr lang="fr-FR" smtClean="0"/>
              <a:pPr/>
              <a:t>‹N°›</a:t>
            </a:fld>
            <a:endParaRPr lang="fr-FR"/>
          </a:p>
        </p:txBody>
      </p:sp>
      <p:pic>
        <p:nvPicPr>
          <p:cNvPr id="9" name="Image 8">
            <a:extLst>
              <a:ext uri="{FF2B5EF4-FFF2-40B4-BE49-F238E27FC236}">
                <a16:creationId xmlns:a16="http://schemas.microsoft.com/office/drawing/2014/main" id="{6974AA15-A9A1-4E75-BB7C-C6B8124E901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419" y="5954712"/>
            <a:ext cx="1168399" cy="1168399"/>
          </a:xfrm>
          <a:prstGeom prst="rect">
            <a:avLst/>
          </a:prstGeom>
        </p:spPr>
      </p:pic>
      <p:sp>
        <p:nvSpPr>
          <p:cNvPr id="10" name="ZoneTexte 9">
            <a:extLst>
              <a:ext uri="{FF2B5EF4-FFF2-40B4-BE49-F238E27FC236}">
                <a16:creationId xmlns:a16="http://schemas.microsoft.com/office/drawing/2014/main" id="{A18B33C1-EAA8-43B0-BBF1-A6DB0A55372E}"/>
              </a:ext>
            </a:extLst>
          </p:cNvPr>
          <p:cNvSpPr txBox="1"/>
          <p:nvPr userDrawn="1"/>
        </p:nvSpPr>
        <p:spPr>
          <a:xfrm>
            <a:off x="1142393" y="6575100"/>
            <a:ext cx="2066926" cy="261610"/>
          </a:xfrm>
          <a:prstGeom prst="rect">
            <a:avLst/>
          </a:prstGeom>
          <a:noFill/>
        </p:spPr>
        <p:txBody>
          <a:bodyPr wrap="square" rtlCol="0">
            <a:spAutoFit/>
          </a:bodyPr>
          <a:lstStyle/>
          <a:p>
            <a:r>
              <a:rPr lang="fr-FR" sz="1100" u="none">
                <a:solidFill>
                  <a:schemeClr val="tx1"/>
                </a:solidFill>
                <a:latin typeface="Akzidenz-Grotesk Std Light" panose="02000506040000020003" pitchFamily="50" charset="0"/>
              </a:rPr>
              <a:t>Confidentiel Propriété Meritis</a:t>
            </a:r>
          </a:p>
        </p:txBody>
      </p:sp>
      <p:sp>
        <p:nvSpPr>
          <p:cNvPr id="11" name="Espace réservé du texte 5">
            <a:extLst>
              <a:ext uri="{FF2B5EF4-FFF2-40B4-BE49-F238E27FC236}">
                <a16:creationId xmlns:a16="http://schemas.microsoft.com/office/drawing/2014/main" id="{21D1B4AB-138C-48F8-83FA-3DCD37B50BE5}"/>
              </a:ext>
            </a:extLst>
          </p:cNvPr>
          <p:cNvSpPr>
            <a:spLocks noGrp="1"/>
          </p:cNvSpPr>
          <p:nvPr>
            <p:ph type="body" sz="quarter" idx="15" hasCustomPrompt="1"/>
          </p:nvPr>
        </p:nvSpPr>
        <p:spPr>
          <a:xfrm>
            <a:off x="1016469" y="2038205"/>
            <a:ext cx="10052051" cy="320596"/>
          </a:xfrm>
          <a:prstGeom prst="rect">
            <a:avLst/>
          </a:prstGeom>
        </p:spPr>
        <p:txBody>
          <a:bodyPr/>
          <a:lstStyle>
            <a:lvl1pPr marL="0" indent="0">
              <a:buNone/>
              <a:defRPr lang="fr-FR" sz="2000" b="0" i="0" u="none" strike="noStrike" kern="1200" cap="none" spc="0" baseline="0" dirty="0" smtClean="0">
                <a:solidFill>
                  <a:srgbClr val="FFCB00"/>
                </a:solidFill>
                <a:uFillTx/>
                <a:latin typeface="Akzidenz-Grotesk Std Bold" panose="02000803050000020004" pitchFamily="50" charset="0"/>
                <a:ea typeface="+mj-ea"/>
                <a:cs typeface="+mj-cs"/>
              </a:defRPr>
            </a:lvl1pPr>
          </a:lstStyle>
          <a:p>
            <a:pPr lvl="0"/>
            <a:r>
              <a:rPr lang="fr-FR"/>
              <a:t>Titre</a:t>
            </a:r>
          </a:p>
        </p:txBody>
      </p:sp>
      <p:sp>
        <p:nvSpPr>
          <p:cNvPr id="12" name="object 4">
            <a:extLst>
              <a:ext uri="{FF2B5EF4-FFF2-40B4-BE49-F238E27FC236}">
                <a16:creationId xmlns:a16="http://schemas.microsoft.com/office/drawing/2014/main" id="{11581CA6-D36E-48D1-B626-6FFE61EEFF52}"/>
              </a:ext>
            </a:extLst>
          </p:cNvPr>
          <p:cNvSpPr/>
          <p:nvPr userDrawn="1"/>
        </p:nvSpPr>
        <p:spPr>
          <a:xfrm>
            <a:off x="1099117" y="1427489"/>
            <a:ext cx="10052054" cy="0"/>
          </a:xfrm>
          <a:custGeom>
            <a:avLst/>
            <a:gdLst>
              <a:gd name="f0" fmla="val w"/>
              <a:gd name="f1" fmla="val h"/>
              <a:gd name="f2" fmla="val ss"/>
              <a:gd name="f3" fmla="val 0"/>
              <a:gd name="f4" fmla="val 10052050"/>
              <a:gd name="f5" fmla="val 10051491"/>
              <a:gd name="f6" fmla="abs f0"/>
              <a:gd name="f7" fmla="abs f1"/>
              <a:gd name="f8" fmla="abs f2"/>
              <a:gd name="f9" fmla="*/ f0 1 10052050"/>
              <a:gd name="f10" fmla="+- f3 0 f3"/>
              <a:gd name="f11" fmla="+- f4 0 f3"/>
              <a:gd name="f12" fmla="?: f6 f0 1"/>
              <a:gd name="f13" fmla="?: f7 f1 1"/>
              <a:gd name="f14" fmla="?: f8 f2 1"/>
              <a:gd name="f15" fmla="*/ f11 1 10052050"/>
              <a:gd name="f16" fmla="*/ f10 1 0"/>
              <a:gd name="f17" fmla="*/ f12 1 10052050"/>
              <a:gd name="f18" fmla="*/ f13 1 21600"/>
              <a:gd name="f19" fmla="*/ 21600 f13 1"/>
              <a:gd name="f20" fmla="*/ 0 1 f15"/>
              <a:gd name="f21" fmla="*/ 10052050 1 f15"/>
              <a:gd name="f22" fmla="*/ 0 1 f16"/>
              <a:gd name="f23" fmla="*/ 1 1 f16"/>
              <a:gd name="f24" fmla="min f18 f17"/>
              <a:gd name="f25" fmla="*/ f19 1 f14"/>
              <a:gd name="f26" fmla="*/ f20 f9 1"/>
              <a:gd name="f27" fmla="*/ f21 f9 1"/>
              <a:gd name="f28" fmla="val f25"/>
              <a:gd name="f29" fmla="*/ f3 f24 1"/>
              <a:gd name="f30" fmla="+- f28 0 f3"/>
              <a:gd name="f31" fmla="*/ f30 1 0"/>
              <a:gd name="f32" fmla="*/ f23 f31 1"/>
              <a:gd name="f33" fmla="*/ f22 f31 1"/>
              <a:gd name="f34" fmla="*/ f33 f24 1"/>
              <a:gd name="f35" fmla="*/ f32 f24 1"/>
            </a:gdLst>
            <a:ahLst/>
            <a:cxnLst>
              <a:cxn ang="3cd4">
                <a:pos x="hc" y="t"/>
              </a:cxn>
              <a:cxn ang="0">
                <a:pos x="r" y="vc"/>
              </a:cxn>
              <a:cxn ang="cd4">
                <a:pos x="hc" y="b"/>
              </a:cxn>
              <a:cxn ang="cd2">
                <a:pos x="l" y="vc"/>
              </a:cxn>
            </a:cxnLst>
            <a:rect l="f26" t="f34" r="f27" b="f35"/>
            <a:pathLst>
              <a:path w="10052050">
                <a:moveTo>
                  <a:pt x="f3" y="f29"/>
                </a:moveTo>
                <a:lnTo>
                  <a:pt x="f5" y="f29"/>
                </a:lnTo>
              </a:path>
            </a:pathLst>
          </a:custGeom>
          <a:noFill/>
          <a:ln w="28575" cap="flat">
            <a:solidFill>
              <a:srgbClr val="0E9CB6"/>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Akzidenz-Grotesk Std Bold" pitchFamily="50"/>
            </a:endParaRPr>
          </a:p>
        </p:txBody>
      </p:sp>
      <p:sp>
        <p:nvSpPr>
          <p:cNvPr id="16" name="Espace réservé du texte 5">
            <a:extLst>
              <a:ext uri="{FF2B5EF4-FFF2-40B4-BE49-F238E27FC236}">
                <a16:creationId xmlns:a16="http://schemas.microsoft.com/office/drawing/2014/main" id="{D59AB30D-D783-4A7A-B223-93DC363A4DAB}"/>
              </a:ext>
            </a:extLst>
          </p:cNvPr>
          <p:cNvSpPr>
            <a:spLocks noGrp="1"/>
          </p:cNvSpPr>
          <p:nvPr>
            <p:ph type="body" sz="quarter" idx="21" hasCustomPrompt="1"/>
          </p:nvPr>
        </p:nvSpPr>
        <p:spPr>
          <a:xfrm>
            <a:off x="1023841" y="794783"/>
            <a:ext cx="10127330" cy="701206"/>
          </a:xfrm>
          <a:prstGeom prst="rect">
            <a:avLst/>
          </a:prstGeom>
        </p:spPr>
        <p:txBody>
          <a:bodyPr/>
          <a:lstStyle>
            <a:lvl1pPr marL="0" indent="0">
              <a:buNone/>
              <a:defRPr lang="fr-FR" sz="3600" b="0" i="0" u="none" strike="noStrike" kern="1200" cap="none" spc="0" baseline="0" dirty="0" smtClean="0">
                <a:solidFill>
                  <a:srgbClr val="0E9CB6"/>
                </a:solidFill>
                <a:uFillTx/>
                <a:latin typeface="Akzidenz-Grotesk Std Bold" panose="02000803050000020004" pitchFamily="50" charset="0"/>
                <a:ea typeface="+mj-ea"/>
                <a:cs typeface="+mj-cs"/>
              </a:defRPr>
            </a:lvl1pPr>
          </a:lstStyle>
          <a:p>
            <a:pPr lvl="0"/>
            <a:r>
              <a:rPr lang="fr-FR"/>
              <a:t>Titre</a:t>
            </a:r>
          </a:p>
        </p:txBody>
      </p:sp>
      <p:sp>
        <p:nvSpPr>
          <p:cNvPr id="17" name="Espace réservé du texte 5">
            <a:extLst>
              <a:ext uri="{FF2B5EF4-FFF2-40B4-BE49-F238E27FC236}">
                <a16:creationId xmlns:a16="http://schemas.microsoft.com/office/drawing/2014/main" id="{4FBF3D5E-C375-464C-ACF3-46DAD9B07D2E}"/>
              </a:ext>
            </a:extLst>
          </p:cNvPr>
          <p:cNvSpPr>
            <a:spLocks noGrp="1"/>
          </p:cNvSpPr>
          <p:nvPr>
            <p:ph type="body" sz="quarter" idx="16" hasCustomPrompt="1"/>
          </p:nvPr>
        </p:nvSpPr>
        <p:spPr>
          <a:xfrm>
            <a:off x="1016469" y="1521240"/>
            <a:ext cx="10136850" cy="319812"/>
          </a:xfrm>
          <a:prstGeom prst="rect">
            <a:avLst/>
          </a:prstGeom>
        </p:spPr>
        <p:txBody>
          <a:bodyPr/>
          <a:lstStyle>
            <a:lvl1pPr marL="0" indent="0">
              <a:buNone/>
              <a:defRPr lang="fr-FR" sz="1200" b="0" i="0" u="none" strike="noStrike" kern="1200" cap="none" spc="0" baseline="0" dirty="0" smtClean="0">
                <a:solidFill>
                  <a:schemeClr val="bg1">
                    <a:lumMod val="65000"/>
                  </a:schemeClr>
                </a:solidFill>
                <a:uFillTx/>
                <a:latin typeface="Akzidenz-Grotesk Std Regular" panose="02000503030000020003" pitchFamily="50" charset="0"/>
                <a:ea typeface="+mj-ea"/>
                <a:cs typeface="+mj-cs"/>
              </a:defRPr>
            </a:lvl1pPr>
          </a:lstStyle>
          <a:p>
            <a:pPr lvl="0"/>
            <a:r>
              <a:rPr lang="fr-FR"/>
              <a:t>Détails</a:t>
            </a:r>
          </a:p>
        </p:txBody>
      </p:sp>
    </p:spTree>
    <p:custDataLst>
      <p:tags r:id="rId1"/>
    </p:custDataLst>
    <p:extLst>
      <p:ext uri="{BB962C8B-B14F-4D97-AF65-F5344CB8AC3E}">
        <p14:creationId xmlns:p14="http://schemas.microsoft.com/office/powerpoint/2010/main" val="1927232035"/>
      </p:ext>
    </p:extLst>
  </p:cSld>
  <p:clrMapOvr>
    <a:masterClrMapping/>
  </p:clrMapOvr>
  <p:extLst>
    <p:ext uri="{DCECCB84-F9BA-43D5-87BE-67443E8EF086}">
      <p15:sldGuideLst xmlns:p15="http://schemas.microsoft.com/office/powerpoint/2012/main">
        <p15:guide id="1" orient="horz" pos="1026">
          <p15:clr>
            <a:srgbClr val="FBAE40"/>
          </p15:clr>
        </p15:guide>
        <p15:guide id="2" pos="3840">
          <p15:clr>
            <a:srgbClr val="FBAE40"/>
          </p15:clr>
        </p15:guide>
        <p15:guide id="3" orient="horz" pos="129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e Titre Haut">
    <p:spTree>
      <p:nvGrpSpPr>
        <p:cNvPr id="1" name=""/>
        <p:cNvGrpSpPr/>
        <p:nvPr/>
      </p:nvGrpSpPr>
      <p:grpSpPr>
        <a:xfrm>
          <a:off x="0" y="0"/>
          <a:ext cx="0" cy="0"/>
          <a:chOff x="0" y="0"/>
          <a:chExt cx="0" cy="0"/>
        </a:xfrm>
      </p:grpSpPr>
      <p:sp>
        <p:nvSpPr>
          <p:cNvPr id="25" name="Espace réservé du texte 5">
            <a:extLst>
              <a:ext uri="{FF2B5EF4-FFF2-40B4-BE49-F238E27FC236}">
                <a16:creationId xmlns:a16="http://schemas.microsoft.com/office/drawing/2014/main" id="{64BDBED2-310C-4AE8-ACFD-B79131D201BB}"/>
              </a:ext>
            </a:extLst>
          </p:cNvPr>
          <p:cNvSpPr>
            <a:spLocks noGrp="1"/>
          </p:cNvSpPr>
          <p:nvPr>
            <p:ph type="body" sz="quarter" idx="15" hasCustomPrompt="1"/>
          </p:nvPr>
        </p:nvSpPr>
        <p:spPr>
          <a:xfrm>
            <a:off x="1035616" y="1638710"/>
            <a:ext cx="10052051" cy="320596"/>
          </a:xfrm>
          <a:prstGeom prst="rect">
            <a:avLst/>
          </a:prstGeom>
        </p:spPr>
        <p:txBody>
          <a:bodyPr/>
          <a:lstStyle>
            <a:lvl1pPr marL="0" indent="0">
              <a:buNone/>
              <a:defRPr lang="fr-FR" sz="2000" b="0" i="0" u="none" strike="noStrike" kern="1200" cap="none" spc="0" baseline="0" dirty="0" smtClean="0">
                <a:solidFill>
                  <a:srgbClr val="FFCB00"/>
                </a:solidFill>
                <a:uFillTx/>
                <a:latin typeface="Akzidenz-Grotesk Std Bold" panose="02000803050000020004" pitchFamily="50" charset="0"/>
                <a:ea typeface="+mj-ea"/>
                <a:cs typeface="+mj-cs"/>
              </a:defRPr>
            </a:lvl1pPr>
          </a:lstStyle>
          <a:p>
            <a:pPr lvl="0"/>
            <a:r>
              <a:rPr lang="fr-FR"/>
              <a:t>Titre</a:t>
            </a:r>
          </a:p>
        </p:txBody>
      </p:sp>
      <p:sp>
        <p:nvSpPr>
          <p:cNvPr id="29" name="Espace réservé du texte 5">
            <a:extLst>
              <a:ext uri="{FF2B5EF4-FFF2-40B4-BE49-F238E27FC236}">
                <a16:creationId xmlns:a16="http://schemas.microsoft.com/office/drawing/2014/main" id="{69CABD6A-1077-43D7-8902-744BBD0457BF}"/>
              </a:ext>
            </a:extLst>
          </p:cNvPr>
          <p:cNvSpPr>
            <a:spLocks noGrp="1"/>
          </p:cNvSpPr>
          <p:nvPr>
            <p:ph type="body" sz="quarter" idx="20" hasCustomPrompt="1"/>
          </p:nvPr>
        </p:nvSpPr>
        <p:spPr>
          <a:xfrm>
            <a:off x="1035616" y="2057400"/>
            <a:ext cx="10052053" cy="3764185"/>
          </a:xfrm>
          <a:prstGeom prst="rect">
            <a:avLst/>
          </a:prstGeom>
        </p:spPr>
        <p:txBody>
          <a:bodyPr/>
          <a:lstStyle>
            <a:lvl1pPr marL="0" indent="0">
              <a:buNone/>
              <a:defRPr lang="fr-FR" sz="1600" b="0" i="0" u="none" strike="noStrike" kern="1200" cap="none" spc="0" baseline="0" dirty="0" smtClean="0">
                <a:solidFill>
                  <a:schemeClr val="tx1"/>
                </a:solidFill>
                <a:uFillTx/>
                <a:latin typeface="Akzidenz-Grotesk Std Regular" panose="02000503030000020003" pitchFamily="50" charset="0"/>
                <a:ea typeface="+mj-ea"/>
                <a:cs typeface="+mj-cs"/>
              </a:defRPr>
            </a:lvl1pPr>
          </a:lstStyle>
          <a:p>
            <a:pPr lvl="0"/>
            <a:r>
              <a:rPr lang="fr-FR"/>
              <a:t>Texte</a:t>
            </a:r>
          </a:p>
        </p:txBody>
      </p:sp>
      <p:sp>
        <p:nvSpPr>
          <p:cNvPr id="8" name="Espace réservé du numéro de diapositive 5">
            <a:extLst>
              <a:ext uri="{FF2B5EF4-FFF2-40B4-BE49-F238E27FC236}">
                <a16:creationId xmlns:a16="http://schemas.microsoft.com/office/drawing/2014/main" id="{23F1F10B-DB56-4F67-B5F5-AB3086B9F6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800">
                <a:solidFill>
                  <a:srgbClr val="0E9CB6"/>
                </a:solidFill>
                <a:latin typeface="Akzidenz-Grotesk Std Super" panose="02000503050000020004" pitchFamily="50" charset="0"/>
              </a:defRPr>
            </a:lvl1pPr>
          </a:lstStyle>
          <a:p>
            <a:fld id="{AF1037F1-C8B7-4225-AAA7-D149CC20D292}" type="slidenum">
              <a:rPr lang="fr-FR" smtClean="0"/>
              <a:pPr/>
              <a:t>‹N°›</a:t>
            </a:fld>
            <a:endParaRPr lang="fr-FR"/>
          </a:p>
        </p:txBody>
      </p:sp>
      <p:pic>
        <p:nvPicPr>
          <p:cNvPr id="9" name="Image 8">
            <a:extLst>
              <a:ext uri="{FF2B5EF4-FFF2-40B4-BE49-F238E27FC236}">
                <a16:creationId xmlns:a16="http://schemas.microsoft.com/office/drawing/2014/main" id="{6974AA15-A9A1-4E75-BB7C-C6B8124E901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419" y="5954712"/>
            <a:ext cx="1168399" cy="1168399"/>
          </a:xfrm>
          <a:prstGeom prst="rect">
            <a:avLst/>
          </a:prstGeom>
        </p:spPr>
      </p:pic>
      <p:sp>
        <p:nvSpPr>
          <p:cNvPr id="13" name="object 4">
            <a:extLst>
              <a:ext uri="{FF2B5EF4-FFF2-40B4-BE49-F238E27FC236}">
                <a16:creationId xmlns:a16="http://schemas.microsoft.com/office/drawing/2014/main" id="{5F40533A-1505-473A-A3CD-8443650935B4}"/>
              </a:ext>
            </a:extLst>
          </p:cNvPr>
          <p:cNvSpPr/>
          <p:nvPr userDrawn="1"/>
        </p:nvSpPr>
        <p:spPr>
          <a:xfrm>
            <a:off x="1099117" y="1027439"/>
            <a:ext cx="10052054" cy="0"/>
          </a:xfrm>
          <a:custGeom>
            <a:avLst/>
            <a:gdLst>
              <a:gd name="f0" fmla="val w"/>
              <a:gd name="f1" fmla="val h"/>
              <a:gd name="f2" fmla="val ss"/>
              <a:gd name="f3" fmla="val 0"/>
              <a:gd name="f4" fmla="val 10052050"/>
              <a:gd name="f5" fmla="val 10051491"/>
              <a:gd name="f6" fmla="abs f0"/>
              <a:gd name="f7" fmla="abs f1"/>
              <a:gd name="f8" fmla="abs f2"/>
              <a:gd name="f9" fmla="*/ f0 1 10052050"/>
              <a:gd name="f10" fmla="+- f3 0 f3"/>
              <a:gd name="f11" fmla="+- f4 0 f3"/>
              <a:gd name="f12" fmla="?: f6 f0 1"/>
              <a:gd name="f13" fmla="?: f7 f1 1"/>
              <a:gd name="f14" fmla="?: f8 f2 1"/>
              <a:gd name="f15" fmla="*/ f11 1 10052050"/>
              <a:gd name="f16" fmla="*/ f10 1 0"/>
              <a:gd name="f17" fmla="*/ f12 1 10052050"/>
              <a:gd name="f18" fmla="*/ f13 1 21600"/>
              <a:gd name="f19" fmla="*/ 21600 f13 1"/>
              <a:gd name="f20" fmla="*/ 0 1 f15"/>
              <a:gd name="f21" fmla="*/ 10052050 1 f15"/>
              <a:gd name="f22" fmla="*/ 0 1 f16"/>
              <a:gd name="f23" fmla="*/ 1 1 f16"/>
              <a:gd name="f24" fmla="min f18 f17"/>
              <a:gd name="f25" fmla="*/ f19 1 f14"/>
              <a:gd name="f26" fmla="*/ f20 f9 1"/>
              <a:gd name="f27" fmla="*/ f21 f9 1"/>
              <a:gd name="f28" fmla="val f25"/>
              <a:gd name="f29" fmla="*/ f3 f24 1"/>
              <a:gd name="f30" fmla="+- f28 0 f3"/>
              <a:gd name="f31" fmla="*/ f30 1 0"/>
              <a:gd name="f32" fmla="*/ f23 f31 1"/>
              <a:gd name="f33" fmla="*/ f22 f31 1"/>
              <a:gd name="f34" fmla="*/ f33 f24 1"/>
              <a:gd name="f35" fmla="*/ f32 f24 1"/>
            </a:gdLst>
            <a:ahLst/>
            <a:cxnLst>
              <a:cxn ang="3cd4">
                <a:pos x="hc" y="t"/>
              </a:cxn>
              <a:cxn ang="0">
                <a:pos x="r" y="vc"/>
              </a:cxn>
              <a:cxn ang="cd4">
                <a:pos x="hc" y="b"/>
              </a:cxn>
              <a:cxn ang="cd2">
                <a:pos x="l" y="vc"/>
              </a:cxn>
            </a:cxnLst>
            <a:rect l="f26" t="f34" r="f27" b="f35"/>
            <a:pathLst>
              <a:path w="10052050">
                <a:moveTo>
                  <a:pt x="f3" y="f29"/>
                </a:moveTo>
                <a:lnTo>
                  <a:pt x="f5" y="f29"/>
                </a:lnTo>
              </a:path>
            </a:pathLst>
          </a:custGeom>
          <a:noFill/>
          <a:ln w="28575" cap="flat">
            <a:solidFill>
              <a:srgbClr val="0E9CB6"/>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Akzidenz-Grotesk Std Bold" pitchFamily="50"/>
            </a:endParaRPr>
          </a:p>
        </p:txBody>
      </p:sp>
      <p:sp>
        <p:nvSpPr>
          <p:cNvPr id="14" name="Espace réservé du texte 5">
            <a:extLst>
              <a:ext uri="{FF2B5EF4-FFF2-40B4-BE49-F238E27FC236}">
                <a16:creationId xmlns:a16="http://schemas.microsoft.com/office/drawing/2014/main" id="{F21F7987-F74A-43B3-988C-30168C7AAEDA}"/>
              </a:ext>
            </a:extLst>
          </p:cNvPr>
          <p:cNvSpPr>
            <a:spLocks noGrp="1"/>
          </p:cNvSpPr>
          <p:nvPr>
            <p:ph type="body" sz="quarter" idx="21" hasCustomPrompt="1"/>
          </p:nvPr>
        </p:nvSpPr>
        <p:spPr>
          <a:xfrm>
            <a:off x="1023841" y="394733"/>
            <a:ext cx="10127330" cy="701206"/>
          </a:xfrm>
          <a:prstGeom prst="rect">
            <a:avLst/>
          </a:prstGeom>
        </p:spPr>
        <p:txBody>
          <a:bodyPr/>
          <a:lstStyle>
            <a:lvl1pPr marL="0" indent="0">
              <a:buNone/>
              <a:defRPr lang="fr-FR" sz="3600" b="0" i="0" u="none" strike="noStrike" kern="1200" cap="none" spc="0" baseline="0" dirty="0" smtClean="0">
                <a:solidFill>
                  <a:srgbClr val="0E9CB6"/>
                </a:solidFill>
                <a:uFillTx/>
                <a:latin typeface="Akzidenz-Grotesk Std Bold" panose="02000803050000020004" pitchFamily="50" charset="0"/>
                <a:ea typeface="+mj-ea"/>
                <a:cs typeface="+mj-cs"/>
              </a:defRPr>
            </a:lvl1pPr>
          </a:lstStyle>
          <a:p>
            <a:pPr lvl="0"/>
            <a:r>
              <a:rPr lang="fr-FR"/>
              <a:t>Titre</a:t>
            </a:r>
          </a:p>
        </p:txBody>
      </p:sp>
      <p:sp>
        <p:nvSpPr>
          <p:cNvPr id="15" name="Espace réservé du texte 5">
            <a:extLst>
              <a:ext uri="{FF2B5EF4-FFF2-40B4-BE49-F238E27FC236}">
                <a16:creationId xmlns:a16="http://schemas.microsoft.com/office/drawing/2014/main" id="{D35D1713-7053-41A4-9CD2-2D6F4AF35DC6}"/>
              </a:ext>
            </a:extLst>
          </p:cNvPr>
          <p:cNvSpPr>
            <a:spLocks noGrp="1"/>
          </p:cNvSpPr>
          <p:nvPr>
            <p:ph type="body" sz="quarter" idx="16" hasCustomPrompt="1"/>
          </p:nvPr>
        </p:nvSpPr>
        <p:spPr>
          <a:xfrm>
            <a:off x="1016469" y="1121190"/>
            <a:ext cx="10136850" cy="319812"/>
          </a:xfrm>
          <a:prstGeom prst="rect">
            <a:avLst/>
          </a:prstGeom>
        </p:spPr>
        <p:txBody>
          <a:bodyPr/>
          <a:lstStyle>
            <a:lvl1pPr marL="0" indent="0">
              <a:buNone/>
              <a:defRPr lang="fr-FR" sz="1200" b="0" i="0" u="none" strike="noStrike" kern="1200" cap="none" spc="0" baseline="0" dirty="0" smtClean="0">
                <a:solidFill>
                  <a:schemeClr val="bg1">
                    <a:lumMod val="65000"/>
                  </a:schemeClr>
                </a:solidFill>
                <a:uFillTx/>
                <a:latin typeface="Akzidenz-Grotesk Std Regular" panose="02000503030000020003" pitchFamily="50" charset="0"/>
                <a:ea typeface="+mj-ea"/>
                <a:cs typeface="+mj-cs"/>
              </a:defRPr>
            </a:lvl1pPr>
          </a:lstStyle>
          <a:p>
            <a:pPr lvl="0"/>
            <a:r>
              <a:rPr lang="fr-FR"/>
              <a:t>Détails</a:t>
            </a:r>
          </a:p>
        </p:txBody>
      </p:sp>
      <p:sp>
        <p:nvSpPr>
          <p:cNvPr id="10" name="ZoneTexte 9">
            <a:extLst>
              <a:ext uri="{FF2B5EF4-FFF2-40B4-BE49-F238E27FC236}">
                <a16:creationId xmlns:a16="http://schemas.microsoft.com/office/drawing/2014/main" id="{A18B33C1-EAA8-43B0-BBF1-A6DB0A55372E}"/>
              </a:ext>
            </a:extLst>
          </p:cNvPr>
          <p:cNvSpPr txBox="1"/>
          <p:nvPr userDrawn="1"/>
        </p:nvSpPr>
        <p:spPr>
          <a:xfrm>
            <a:off x="1142393" y="6575100"/>
            <a:ext cx="2066926" cy="261610"/>
          </a:xfrm>
          <a:prstGeom prst="rect">
            <a:avLst/>
          </a:prstGeom>
          <a:noFill/>
        </p:spPr>
        <p:txBody>
          <a:bodyPr wrap="square" rtlCol="0">
            <a:spAutoFit/>
          </a:bodyPr>
          <a:lstStyle/>
          <a:p>
            <a:r>
              <a:rPr lang="fr-FR" sz="1100" u="none">
                <a:solidFill>
                  <a:schemeClr val="tx1"/>
                </a:solidFill>
                <a:latin typeface="Akzidenz-Grotesk Std Light" panose="02000506040000020003" pitchFamily="50" charset="0"/>
              </a:rPr>
              <a:t>Confidentiel Propriété Meritis</a:t>
            </a:r>
          </a:p>
        </p:txBody>
      </p:sp>
    </p:spTree>
    <p:custDataLst>
      <p:tags r:id="rId1"/>
    </p:custDataLst>
    <p:extLst>
      <p:ext uri="{BB962C8B-B14F-4D97-AF65-F5344CB8AC3E}">
        <p14:creationId xmlns:p14="http://schemas.microsoft.com/office/powerpoint/2010/main" val="3398880284"/>
      </p:ext>
    </p:extLst>
  </p:cSld>
  <p:clrMapOvr>
    <a:masterClrMapping/>
  </p:clrMapOvr>
  <p:extLst>
    <p:ext uri="{DCECCB84-F9BA-43D5-87BE-67443E8EF086}">
      <p15:sldGuideLst xmlns:p15="http://schemas.microsoft.com/office/powerpoint/2012/main">
        <p15:guide id="1" orient="horz" pos="1026" userDrawn="1">
          <p15:clr>
            <a:srgbClr val="FBAE40"/>
          </p15:clr>
        </p15:guide>
        <p15:guide id="2" pos="3840" userDrawn="1">
          <p15:clr>
            <a:srgbClr val="FBAE40"/>
          </p15:clr>
        </p15:guide>
        <p15:guide id="3" orient="horz" pos="1298"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e Titre Bas">
    <p:spTree>
      <p:nvGrpSpPr>
        <p:cNvPr id="1" name=""/>
        <p:cNvGrpSpPr/>
        <p:nvPr/>
      </p:nvGrpSpPr>
      <p:grpSpPr>
        <a:xfrm>
          <a:off x="0" y="0"/>
          <a:ext cx="0" cy="0"/>
          <a:chOff x="0" y="0"/>
          <a:chExt cx="0" cy="0"/>
        </a:xfrm>
      </p:grpSpPr>
      <p:sp>
        <p:nvSpPr>
          <p:cNvPr id="25" name="Espace réservé du texte 5">
            <a:extLst>
              <a:ext uri="{FF2B5EF4-FFF2-40B4-BE49-F238E27FC236}">
                <a16:creationId xmlns:a16="http://schemas.microsoft.com/office/drawing/2014/main" id="{64BDBED2-310C-4AE8-ACFD-B79131D201BB}"/>
              </a:ext>
            </a:extLst>
          </p:cNvPr>
          <p:cNvSpPr>
            <a:spLocks noGrp="1"/>
          </p:cNvSpPr>
          <p:nvPr>
            <p:ph type="body" sz="quarter" idx="15" hasCustomPrompt="1"/>
          </p:nvPr>
        </p:nvSpPr>
        <p:spPr>
          <a:xfrm>
            <a:off x="1016469" y="2038205"/>
            <a:ext cx="10052051" cy="320596"/>
          </a:xfrm>
          <a:prstGeom prst="rect">
            <a:avLst/>
          </a:prstGeom>
        </p:spPr>
        <p:txBody>
          <a:bodyPr/>
          <a:lstStyle>
            <a:lvl1pPr marL="0" indent="0">
              <a:buNone/>
              <a:defRPr lang="fr-FR" sz="2000" b="0" i="0" u="none" strike="noStrike" kern="1200" cap="none" spc="0" baseline="0" dirty="0" smtClean="0">
                <a:solidFill>
                  <a:srgbClr val="FFCB00"/>
                </a:solidFill>
                <a:uFillTx/>
                <a:latin typeface="Akzidenz-Grotesk Std Bold" panose="02000803050000020004" pitchFamily="50" charset="0"/>
                <a:ea typeface="+mj-ea"/>
                <a:cs typeface="+mj-cs"/>
              </a:defRPr>
            </a:lvl1pPr>
          </a:lstStyle>
          <a:p>
            <a:pPr lvl="0"/>
            <a:r>
              <a:rPr lang="fr-FR"/>
              <a:t>Titre</a:t>
            </a:r>
          </a:p>
        </p:txBody>
      </p:sp>
      <p:sp>
        <p:nvSpPr>
          <p:cNvPr id="29" name="Espace réservé du texte 5">
            <a:extLst>
              <a:ext uri="{FF2B5EF4-FFF2-40B4-BE49-F238E27FC236}">
                <a16:creationId xmlns:a16="http://schemas.microsoft.com/office/drawing/2014/main" id="{69CABD6A-1077-43D7-8902-744BBD0457BF}"/>
              </a:ext>
            </a:extLst>
          </p:cNvPr>
          <p:cNvSpPr>
            <a:spLocks noGrp="1"/>
          </p:cNvSpPr>
          <p:nvPr>
            <p:ph type="body" sz="quarter" idx="20" hasCustomPrompt="1"/>
          </p:nvPr>
        </p:nvSpPr>
        <p:spPr>
          <a:xfrm>
            <a:off x="1016470" y="2461440"/>
            <a:ext cx="10071200" cy="3293470"/>
          </a:xfrm>
          <a:prstGeom prst="rect">
            <a:avLst/>
          </a:prstGeom>
        </p:spPr>
        <p:txBody>
          <a:bodyPr/>
          <a:lstStyle>
            <a:lvl1pPr marL="0" indent="0">
              <a:buNone/>
              <a:defRPr lang="fr-FR" sz="1600" b="0" i="0" u="none" strike="noStrike" kern="1200" cap="none" spc="0" baseline="0" dirty="0" smtClean="0">
                <a:solidFill>
                  <a:schemeClr val="tx1"/>
                </a:solidFill>
                <a:uFillTx/>
                <a:latin typeface="Akzidenz-Grotesk Std Regular" panose="02000503030000020003" pitchFamily="50" charset="0"/>
                <a:ea typeface="+mj-ea"/>
                <a:cs typeface="+mj-cs"/>
              </a:defRPr>
            </a:lvl1pPr>
          </a:lstStyle>
          <a:p>
            <a:pPr lvl="0"/>
            <a:r>
              <a:rPr lang="fr-FR"/>
              <a:t>Texte</a:t>
            </a:r>
          </a:p>
        </p:txBody>
      </p:sp>
      <p:sp>
        <p:nvSpPr>
          <p:cNvPr id="8" name="Espace réservé du numéro de diapositive 5">
            <a:extLst>
              <a:ext uri="{FF2B5EF4-FFF2-40B4-BE49-F238E27FC236}">
                <a16:creationId xmlns:a16="http://schemas.microsoft.com/office/drawing/2014/main" id="{23F1F10B-DB56-4F67-B5F5-AB3086B9F6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800">
                <a:solidFill>
                  <a:srgbClr val="0E9CB6"/>
                </a:solidFill>
                <a:latin typeface="Akzidenz-Grotesk Std Super" panose="02000503050000020004" pitchFamily="50" charset="0"/>
              </a:defRPr>
            </a:lvl1pPr>
          </a:lstStyle>
          <a:p>
            <a:fld id="{AF1037F1-C8B7-4225-AAA7-D149CC20D292}" type="slidenum">
              <a:rPr lang="fr-FR" smtClean="0"/>
              <a:pPr/>
              <a:t>‹N°›</a:t>
            </a:fld>
            <a:endParaRPr lang="fr-FR"/>
          </a:p>
        </p:txBody>
      </p:sp>
      <p:pic>
        <p:nvPicPr>
          <p:cNvPr id="9" name="Image 8">
            <a:extLst>
              <a:ext uri="{FF2B5EF4-FFF2-40B4-BE49-F238E27FC236}">
                <a16:creationId xmlns:a16="http://schemas.microsoft.com/office/drawing/2014/main" id="{6974AA15-A9A1-4E75-BB7C-C6B8124E901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419" y="5954712"/>
            <a:ext cx="1168399" cy="1168399"/>
          </a:xfrm>
          <a:prstGeom prst="rect">
            <a:avLst/>
          </a:prstGeom>
        </p:spPr>
      </p:pic>
      <p:sp>
        <p:nvSpPr>
          <p:cNvPr id="10" name="ZoneTexte 9">
            <a:extLst>
              <a:ext uri="{FF2B5EF4-FFF2-40B4-BE49-F238E27FC236}">
                <a16:creationId xmlns:a16="http://schemas.microsoft.com/office/drawing/2014/main" id="{A18B33C1-EAA8-43B0-BBF1-A6DB0A55372E}"/>
              </a:ext>
            </a:extLst>
          </p:cNvPr>
          <p:cNvSpPr txBox="1"/>
          <p:nvPr userDrawn="1"/>
        </p:nvSpPr>
        <p:spPr>
          <a:xfrm>
            <a:off x="1142393" y="6575100"/>
            <a:ext cx="2066926" cy="261610"/>
          </a:xfrm>
          <a:prstGeom prst="rect">
            <a:avLst/>
          </a:prstGeom>
          <a:noFill/>
        </p:spPr>
        <p:txBody>
          <a:bodyPr wrap="square" rtlCol="0">
            <a:spAutoFit/>
          </a:bodyPr>
          <a:lstStyle/>
          <a:p>
            <a:r>
              <a:rPr lang="fr-FR" sz="1100" u="none">
                <a:solidFill>
                  <a:schemeClr val="tx1"/>
                </a:solidFill>
                <a:latin typeface="Akzidenz-Grotesk Std Light" panose="02000506040000020003" pitchFamily="50" charset="0"/>
              </a:rPr>
              <a:t>Confidentiel Propriété Meritis</a:t>
            </a:r>
          </a:p>
        </p:txBody>
      </p:sp>
      <p:sp>
        <p:nvSpPr>
          <p:cNvPr id="11" name="object 4">
            <a:extLst>
              <a:ext uri="{FF2B5EF4-FFF2-40B4-BE49-F238E27FC236}">
                <a16:creationId xmlns:a16="http://schemas.microsoft.com/office/drawing/2014/main" id="{50438130-22F9-4730-AE10-F2668631873A}"/>
              </a:ext>
            </a:extLst>
          </p:cNvPr>
          <p:cNvSpPr/>
          <p:nvPr userDrawn="1"/>
        </p:nvSpPr>
        <p:spPr>
          <a:xfrm>
            <a:off x="1099117" y="1427489"/>
            <a:ext cx="10052054" cy="0"/>
          </a:xfrm>
          <a:custGeom>
            <a:avLst/>
            <a:gdLst>
              <a:gd name="f0" fmla="val w"/>
              <a:gd name="f1" fmla="val h"/>
              <a:gd name="f2" fmla="val ss"/>
              <a:gd name="f3" fmla="val 0"/>
              <a:gd name="f4" fmla="val 10052050"/>
              <a:gd name="f5" fmla="val 10051491"/>
              <a:gd name="f6" fmla="abs f0"/>
              <a:gd name="f7" fmla="abs f1"/>
              <a:gd name="f8" fmla="abs f2"/>
              <a:gd name="f9" fmla="*/ f0 1 10052050"/>
              <a:gd name="f10" fmla="+- f3 0 f3"/>
              <a:gd name="f11" fmla="+- f4 0 f3"/>
              <a:gd name="f12" fmla="?: f6 f0 1"/>
              <a:gd name="f13" fmla="?: f7 f1 1"/>
              <a:gd name="f14" fmla="?: f8 f2 1"/>
              <a:gd name="f15" fmla="*/ f11 1 10052050"/>
              <a:gd name="f16" fmla="*/ f10 1 0"/>
              <a:gd name="f17" fmla="*/ f12 1 10052050"/>
              <a:gd name="f18" fmla="*/ f13 1 21600"/>
              <a:gd name="f19" fmla="*/ 21600 f13 1"/>
              <a:gd name="f20" fmla="*/ 0 1 f15"/>
              <a:gd name="f21" fmla="*/ 10052050 1 f15"/>
              <a:gd name="f22" fmla="*/ 0 1 f16"/>
              <a:gd name="f23" fmla="*/ 1 1 f16"/>
              <a:gd name="f24" fmla="min f18 f17"/>
              <a:gd name="f25" fmla="*/ f19 1 f14"/>
              <a:gd name="f26" fmla="*/ f20 f9 1"/>
              <a:gd name="f27" fmla="*/ f21 f9 1"/>
              <a:gd name="f28" fmla="val f25"/>
              <a:gd name="f29" fmla="*/ f3 f24 1"/>
              <a:gd name="f30" fmla="+- f28 0 f3"/>
              <a:gd name="f31" fmla="*/ f30 1 0"/>
              <a:gd name="f32" fmla="*/ f23 f31 1"/>
              <a:gd name="f33" fmla="*/ f22 f31 1"/>
              <a:gd name="f34" fmla="*/ f33 f24 1"/>
              <a:gd name="f35" fmla="*/ f32 f24 1"/>
            </a:gdLst>
            <a:ahLst/>
            <a:cxnLst>
              <a:cxn ang="3cd4">
                <a:pos x="hc" y="t"/>
              </a:cxn>
              <a:cxn ang="0">
                <a:pos x="r" y="vc"/>
              </a:cxn>
              <a:cxn ang="cd4">
                <a:pos x="hc" y="b"/>
              </a:cxn>
              <a:cxn ang="cd2">
                <a:pos x="l" y="vc"/>
              </a:cxn>
            </a:cxnLst>
            <a:rect l="f26" t="f34" r="f27" b="f35"/>
            <a:pathLst>
              <a:path w="10052050">
                <a:moveTo>
                  <a:pt x="f3" y="f29"/>
                </a:moveTo>
                <a:lnTo>
                  <a:pt x="f5" y="f29"/>
                </a:lnTo>
              </a:path>
            </a:pathLst>
          </a:custGeom>
          <a:noFill/>
          <a:ln w="28575" cap="flat">
            <a:solidFill>
              <a:srgbClr val="0E9CB6"/>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Akzidenz-Grotesk Std Bold" pitchFamily="50"/>
            </a:endParaRPr>
          </a:p>
        </p:txBody>
      </p:sp>
      <p:sp>
        <p:nvSpPr>
          <p:cNvPr id="12" name="Espace réservé du texte 5">
            <a:extLst>
              <a:ext uri="{FF2B5EF4-FFF2-40B4-BE49-F238E27FC236}">
                <a16:creationId xmlns:a16="http://schemas.microsoft.com/office/drawing/2014/main" id="{4F1BC606-51A1-4704-9816-547724C9360B}"/>
              </a:ext>
            </a:extLst>
          </p:cNvPr>
          <p:cNvSpPr>
            <a:spLocks noGrp="1"/>
          </p:cNvSpPr>
          <p:nvPr>
            <p:ph type="body" sz="quarter" idx="21" hasCustomPrompt="1"/>
          </p:nvPr>
        </p:nvSpPr>
        <p:spPr>
          <a:xfrm>
            <a:off x="1023841" y="794783"/>
            <a:ext cx="10127330" cy="701206"/>
          </a:xfrm>
          <a:prstGeom prst="rect">
            <a:avLst/>
          </a:prstGeom>
        </p:spPr>
        <p:txBody>
          <a:bodyPr/>
          <a:lstStyle>
            <a:lvl1pPr marL="0" indent="0">
              <a:buNone/>
              <a:defRPr lang="fr-FR" sz="3600" b="0" i="0" u="none" strike="noStrike" kern="1200" cap="none" spc="0" baseline="0" dirty="0" smtClean="0">
                <a:solidFill>
                  <a:srgbClr val="0E9CB6"/>
                </a:solidFill>
                <a:uFillTx/>
                <a:latin typeface="Akzidenz-Grotesk Std Bold" panose="02000803050000020004" pitchFamily="50" charset="0"/>
                <a:ea typeface="+mj-ea"/>
                <a:cs typeface="+mj-cs"/>
              </a:defRPr>
            </a:lvl1pPr>
          </a:lstStyle>
          <a:p>
            <a:pPr lvl="0"/>
            <a:r>
              <a:rPr lang="fr-FR"/>
              <a:t>Titre</a:t>
            </a:r>
          </a:p>
        </p:txBody>
      </p:sp>
      <p:sp>
        <p:nvSpPr>
          <p:cNvPr id="16" name="Espace réservé du texte 5">
            <a:extLst>
              <a:ext uri="{FF2B5EF4-FFF2-40B4-BE49-F238E27FC236}">
                <a16:creationId xmlns:a16="http://schemas.microsoft.com/office/drawing/2014/main" id="{C3157684-159F-4C72-8B42-DBCFC9831233}"/>
              </a:ext>
            </a:extLst>
          </p:cNvPr>
          <p:cNvSpPr>
            <a:spLocks noGrp="1"/>
          </p:cNvSpPr>
          <p:nvPr>
            <p:ph type="body" sz="quarter" idx="16" hasCustomPrompt="1"/>
          </p:nvPr>
        </p:nvSpPr>
        <p:spPr>
          <a:xfrm>
            <a:off x="1016469" y="1521240"/>
            <a:ext cx="10136850" cy="319812"/>
          </a:xfrm>
          <a:prstGeom prst="rect">
            <a:avLst/>
          </a:prstGeom>
        </p:spPr>
        <p:txBody>
          <a:bodyPr/>
          <a:lstStyle>
            <a:lvl1pPr marL="0" indent="0">
              <a:buNone/>
              <a:defRPr lang="fr-FR" sz="1200" b="0" i="0" u="none" strike="noStrike" kern="1200" cap="none" spc="0" baseline="0" dirty="0" smtClean="0">
                <a:solidFill>
                  <a:schemeClr val="bg1">
                    <a:lumMod val="65000"/>
                  </a:schemeClr>
                </a:solidFill>
                <a:uFillTx/>
                <a:latin typeface="Akzidenz-Grotesk Std Regular" panose="02000503030000020003" pitchFamily="50" charset="0"/>
                <a:ea typeface="+mj-ea"/>
                <a:cs typeface="+mj-cs"/>
              </a:defRPr>
            </a:lvl1pPr>
          </a:lstStyle>
          <a:p>
            <a:pPr lvl="0"/>
            <a:r>
              <a:rPr lang="fr-FR"/>
              <a:t>Détails</a:t>
            </a:r>
          </a:p>
        </p:txBody>
      </p:sp>
    </p:spTree>
    <p:custDataLst>
      <p:tags r:id="rId1"/>
    </p:custDataLst>
    <p:extLst>
      <p:ext uri="{BB962C8B-B14F-4D97-AF65-F5344CB8AC3E}">
        <p14:creationId xmlns:p14="http://schemas.microsoft.com/office/powerpoint/2010/main" val="1331972257"/>
      </p:ext>
    </p:extLst>
  </p:cSld>
  <p:clrMapOvr>
    <a:masterClrMapping/>
  </p:clrMapOvr>
  <p:extLst>
    <p:ext uri="{DCECCB84-F9BA-43D5-87BE-67443E8EF086}">
      <p15:sldGuideLst xmlns:p15="http://schemas.microsoft.com/office/powerpoint/2012/main">
        <p15:guide id="1" orient="horz" pos="1026">
          <p15:clr>
            <a:srgbClr val="FBAE40"/>
          </p15:clr>
        </p15:guide>
        <p15:guide id="2" pos="3840">
          <p15:clr>
            <a:srgbClr val="FBAE40"/>
          </p15:clr>
        </p15:guide>
        <p15:guide id="3" orient="horz" pos="129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e 1 - 2 blocs Titre Haut">
    <p:spTree>
      <p:nvGrpSpPr>
        <p:cNvPr id="1" name=""/>
        <p:cNvGrpSpPr/>
        <p:nvPr/>
      </p:nvGrpSpPr>
      <p:grpSpPr>
        <a:xfrm>
          <a:off x="0" y="0"/>
          <a:ext cx="0" cy="0"/>
          <a:chOff x="0" y="0"/>
          <a:chExt cx="0" cy="0"/>
        </a:xfrm>
      </p:grpSpPr>
      <p:sp>
        <p:nvSpPr>
          <p:cNvPr id="22" name="object 21">
            <a:extLst>
              <a:ext uri="{FF2B5EF4-FFF2-40B4-BE49-F238E27FC236}">
                <a16:creationId xmlns:a16="http://schemas.microsoft.com/office/drawing/2014/main" id="{CA5BD160-D896-44EB-83AF-C0D4D5DF21F6}"/>
              </a:ext>
            </a:extLst>
          </p:cNvPr>
          <p:cNvSpPr/>
          <p:nvPr userDrawn="1"/>
        </p:nvSpPr>
        <p:spPr>
          <a:xfrm>
            <a:off x="6096000" y="2235989"/>
            <a:ext cx="0" cy="3416298"/>
          </a:xfrm>
          <a:custGeom>
            <a:avLst/>
            <a:gdLst>
              <a:gd name="f0" fmla="val w"/>
              <a:gd name="f1" fmla="val h"/>
              <a:gd name="f2" fmla="val ss"/>
              <a:gd name="f3" fmla="val 0"/>
              <a:gd name="f4" fmla="val 3416300"/>
              <a:gd name="f5" fmla="abs f0"/>
              <a:gd name="f6" fmla="abs f1"/>
              <a:gd name="f7" fmla="abs f2"/>
              <a:gd name="f8" fmla="*/ f1 1 3416300"/>
              <a:gd name="f9" fmla="+- f4 0 f3"/>
              <a:gd name="f10" fmla="+- f3 0 f3"/>
              <a:gd name="f11" fmla="?: f5 f0 1"/>
              <a:gd name="f12" fmla="?: f6 f1 1"/>
              <a:gd name="f13" fmla="?: f7 f2 1"/>
              <a:gd name="f14" fmla="*/ f10 1 0"/>
              <a:gd name="f15" fmla="*/ f9 1 3416300"/>
              <a:gd name="f16" fmla="*/ f11 1 21600"/>
              <a:gd name="f17" fmla="*/ f12 1 3416300"/>
              <a:gd name="f18" fmla="*/ 21600 f11 1"/>
              <a:gd name="f19" fmla="*/ 0 1 f14"/>
              <a:gd name="f20" fmla="*/ 1 1 f14"/>
              <a:gd name="f21" fmla="*/ 0 1 f15"/>
              <a:gd name="f22" fmla="*/ 3416300 1 f15"/>
              <a:gd name="f23" fmla="min f17 f16"/>
              <a:gd name="f24" fmla="*/ f18 1 f13"/>
              <a:gd name="f25" fmla="*/ f22 f8 1"/>
              <a:gd name="f26" fmla="*/ f21 f8 1"/>
              <a:gd name="f27" fmla="val f24"/>
              <a:gd name="f28" fmla="*/ f3 f23 1"/>
              <a:gd name="f29" fmla="+- f27 0 f3"/>
              <a:gd name="f30" fmla="*/ f29 1 0"/>
              <a:gd name="f31" fmla="*/ f19 f30 1"/>
              <a:gd name="f32" fmla="*/ f20 f30 1"/>
              <a:gd name="f33" fmla="*/ f31 f23 1"/>
              <a:gd name="f34" fmla="*/ f32 f23 1"/>
            </a:gdLst>
            <a:ahLst/>
            <a:cxnLst>
              <a:cxn ang="3cd4">
                <a:pos x="hc" y="t"/>
              </a:cxn>
              <a:cxn ang="0">
                <a:pos x="r" y="vc"/>
              </a:cxn>
              <a:cxn ang="cd4">
                <a:pos x="hc" y="b"/>
              </a:cxn>
              <a:cxn ang="cd2">
                <a:pos x="l" y="vc"/>
              </a:cxn>
            </a:cxnLst>
            <a:rect l="f33" t="f26" r="f34" b="f25"/>
            <a:pathLst>
              <a:path h="3416300">
                <a:moveTo>
                  <a:pt x="f28" y="f3"/>
                </a:moveTo>
                <a:lnTo>
                  <a:pt x="f28" y="f4"/>
                </a:lnTo>
              </a:path>
            </a:pathLst>
          </a:custGeom>
          <a:noFill/>
          <a:ln w="6345" cap="flat">
            <a:solidFill>
              <a:srgbClr val="D2CDCD"/>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Akzidenz-Grotesk Std Regular" pitchFamily="50"/>
            </a:endParaRPr>
          </a:p>
        </p:txBody>
      </p:sp>
      <p:sp>
        <p:nvSpPr>
          <p:cNvPr id="11" name="Espace réservé du numéro de diapositive 5">
            <a:extLst>
              <a:ext uri="{FF2B5EF4-FFF2-40B4-BE49-F238E27FC236}">
                <a16:creationId xmlns:a16="http://schemas.microsoft.com/office/drawing/2014/main" id="{156596C2-B7A5-4C2E-9A32-F5E46B2091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800">
                <a:solidFill>
                  <a:srgbClr val="0E9CB6"/>
                </a:solidFill>
                <a:latin typeface="Akzidenz-Grotesk Std Super" panose="02000503050000020004" pitchFamily="50" charset="0"/>
              </a:defRPr>
            </a:lvl1pPr>
          </a:lstStyle>
          <a:p>
            <a:fld id="{AF1037F1-C8B7-4225-AAA7-D149CC20D292}" type="slidenum">
              <a:rPr lang="fr-FR" smtClean="0"/>
              <a:pPr/>
              <a:t>‹N°›</a:t>
            </a:fld>
            <a:endParaRPr lang="fr-FR"/>
          </a:p>
        </p:txBody>
      </p:sp>
      <p:pic>
        <p:nvPicPr>
          <p:cNvPr id="12" name="Image 11">
            <a:extLst>
              <a:ext uri="{FF2B5EF4-FFF2-40B4-BE49-F238E27FC236}">
                <a16:creationId xmlns:a16="http://schemas.microsoft.com/office/drawing/2014/main" id="{DE5EBBE1-F72A-41D9-B6ED-0A611051507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419" y="5954712"/>
            <a:ext cx="1168399" cy="1168399"/>
          </a:xfrm>
          <a:prstGeom prst="rect">
            <a:avLst/>
          </a:prstGeom>
        </p:spPr>
      </p:pic>
      <p:sp>
        <p:nvSpPr>
          <p:cNvPr id="19" name="object 4">
            <a:extLst>
              <a:ext uri="{FF2B5EF4-FFF2-40B4-BE49-F238E27FC236}">
                <a16:creationId xmlns:a16="http://schemas.microsoft.com/office/drawing/2014/main" id="{896C5A6F-C661-405E-A400-2DC7BB89F6BF}"/>
              </a:ext>
            </a:extLst>
          </p:cNvPr>
          <p:cNvSpPr/>
          <p:nvPr userDrawn="1"/>
        </p:nvSpPr>
        <p:spPr>
          <a:xfrm>
            <a:off x="1099117" y="1027439"/>
            <a:ext cx="10052054" cy="0"/>
          </a:xfrm>
          <a:custGeom>
            <a:avLst/>
            <a:gdLst>
              <a:gd name="f0" fmla="val w"/>
              <a:gd name="f1" fmla="val h"/>
              <a:gd name="f2" fmla="val ss"/>
              <a:gd name="f3" fmla="val 0"/>
              <a:gd name="f4" fmla="val 10052050"/>
              <a:gd name="f5" fmla="val 10051491"/>
              <a:gd name="f6" fmla="abs f0"/>
              <a:gd name="f7" fmla="abs f1"/>
              <a:gd name="f8" fmla="abs f2"/>
              <a:gd name="f9" fmla="*/ f0 1 10052050"/>
              <a:gd name="f10" fmla="+- f3 0 f3"/>
              <a:gd name="f11" fmla="+- f4 0 f3"/>
              <a:gd name="f12" fmla="?: f6 f0 1"/>
              <a:gd name="f13" fmla="?: f7 f1 1"/>
              <a:gd name="f14" fmla="?: f8 f2 1"/>
              <a:gd name="f15" fmla="*/ f11 1 10052050"/>
              <a:gd name="f16" fmla="*/ f10 1 0"/>
              <a:gd name="f17" fmla="*/ f12 1 10052050"/>
              <a:gd name="f18" fmla="*/ f13 1 21600"/>
              <a:gd name="f19" fmla="*/ 21600 f13 1"/>
              <a:gd name="f20" fmla="*/ 0 1 f15"/>
              <a:gd name="f21" fmla="*/ 10052050 1 f15"/>
              <a:gd name="f22" fmla="*/ 0 1 f16"/>
              <a:gd name="f23" fmla="*/ 1 1 f16"/>
              <a:gd name="f24" fmla="min f18 f17"/>
              <a:gd name="f25" fmla="*/ f19 1 f14"/>
              <a:gd name="f26" fmla="*/ f20 f9 1"/>
              <a:gd name="f27" fmla="*/ f21 f9 1"/>
              <a:gd name="f28" fmla="val f25"/>
              <a:gd name="f29" fmla="*/ f3 f24 1"/>
              <a:gd name="f30" fmla="+- f28 0 f3"/>
              <a:gd name="f31" fmla="*/ f30 1 0"/>
              <a:gd name="f32" fmla="*/ f23 f31 1"/>
              <a:gd name="f33" fmla="*/ f22 f31 1"/>
              <a:gd name="f34" fmla="*/ f33 f24 1"/>
              <a:gd name="f35" fmla="*/ f32 f24 1"/>
            </a:gdLst>
            <a:ahLst/>
            <a:cxnLst>
              <a:cxn ang="3cd4">
                <a:pos x="hc" y="t"/>
              </a:cxn>
              <a:cxn ang="0">
                <a:pos x="r" y="vc"/>
              </a:cxn>
              <a:cxn ang="cd4">
                <a:pos x="hc" y="b"/>
              </a:cxn>
              <a:cxn ang="cd2">
                <a:pos x="l" y="vc"/>
              </a:cxn>
            </a:cxnLst>
            <a:rect l="f26" t="f34" r="f27" b="f35"/>
            <a:pathLst>
              <a:path w="10052050">
                <a:moveTo>
                  <a:pt x="f3" y="f29"/>
                </a:moveTo>
                <a:lnTo>
                  <a:pt x="f5" y="f29"/>
                </a:lnTo>
              </a:path>
            </a:pathLst>
          </a:custGeom>
          <a:noFill/>
          <a:ln w="28575" cap="flat">
            <a:solidFill>
              <a:srgbClr val="0E9CB6"/>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Akzidenz-Grotesk Std Bold" pitchFamily="50"/>
            </a:endParaRPr>
          </a:p>
        </p:txBody>
      </p:sp>
      <p:sp>
        <p:nvSpPr>
          <p:cNvPr id="20" name="Espace réservé du texte 5">
            <a:extLst>
              <a:ext uri="{FF2B5EF4-FFF2-40B4-BE49-F238E27FC236}">
                <a16:creationId xmlns:a16="http://schemas.microsoft.com/office/drawing/2014/main" id="{8A984380-3523-4315-AF2F-CF7110FDA608}"/>
              </a:ext>
            </a:extLst>
          </p:cNvPr>
          <p:cNvSpPr>
            <a:spLocks noGrp="1"/>
          </p:cNvSpPr>
          <p:nvPr>
            <p:ph type="body" sz="quarter" idx="23" hasCustomPrompt="1"/>
          </p:nvPr>
        </p:nvSpPr>
        <p:spPr>
          <a:xfrm>
            <a:off x="1023841" y="394733"/>
            <a:ext cx="10127330" cy="701206"/>
          </a:xfrm>
          <a:prstGeom prst="rect">
            <a:avLst/>
          </a:prstGeom>
        </p:spPr>
        <p:txBody>
          <a:bodyPr/>
          <a:lstStyle>
            <a:lvl1pPr marL="0" indent="0">
              <a:buNone/>
              <a:defRPr lang="fr-FR" sz="3600" b="0" i="0" u="none" strike="noStrike" kern="1200" cap="none" spc="0" baseline="0" dirty="0" smtClean="0">
                <a:solidFill>
                  <a:srgbClr val="0E9CB6"/>
                </a:solidFill>
                <a:uFillTx/>
                <a:latin typeface="Akzidenz-Grotesk Std Bold" panose="02000803050000020004" pitchFamily="50" charset="0"/>
                <a:ea typeface="+mj-ea"/>
                <a:cs typeface="+mj-cs"/>
              </a:defRPr>
            </a:lvl1pPr>
          </a:lstStyle>
          <a:p>
            <a:pPr lvl="0"/>
            <a:r>
              <a:rPr lang="fr-FR"/>
              <a:t>Titre</a:t>
            </a:r>
          </a:p>
        </p:txBody>
      </p:sp>
      <p:sp>
        <p:nvSpPr>
          <p:cNvPr id="21" name="Espace réservé du texte 5">
            <a:extLst>
              <a:ext uri="{FF2B5EF4-FFF2-40B4-BE49-F238E27FC236}">
                <a16:creationId xmlns:a16="http://schemas.microsoft.com/office/drawing/2014/main" id="{8F4D1A3B-6726-49B0-BFCD-A0F64A3B2277}"/>
              </a:ext>
            </a:extLst>
          </p:cNvPr>
          <p:cNvSpPr>
            <a:spLocks noGrp="1"/>
          </p:cNvSpPr>
          <p:nvPr>
            <p:ph type="body" sz="quarter" idx="16" hasCustomPrompt="1"/>
          </p:nvPr>
        </p:nvSpPr>
        <p:spPr>
          <a:xfrm>
            <a:off x="1016469" y="1121190"/>
            <a:ext cx="10136850" cy="319812"/>
          </a:xfrm>
          <a:prstGeom prst="rect">
            <a:avLst/>
          </a:prstGeom>
        </p:spPr>
        <p:txBody>
          <a:bodyPr/>
          <a:lstStyle>
            <a:lvl1pPr marL="0" indent="0">
              <a:buNone/>
              <a:defRPr lang="fr-FR" sz="1200" b="0" i="0" u="none" strike="noStrike" kern="1200" cap="none" spc="0" baseline="0" dirty="0" smtClean="0">
                <a:solidFill>
                  <a:schemeClr val="bg1">
                    <a:lumMod val="65000"/>
                  </a:schemeClr>
                </a:solidFill>
                <a:uFillTx/>
                <a:latin typeface="Akzidenz-Grotesk Std Regular" panose="02000503030000020003" pitchFamily="50" charset="0"/>
                <a:ea typeface="+mj-ea"/>
                <a:cs typeface="+mj-cs"/>
              </a:defRPr>
            </a:lvl1pPr>
          </a:lstStyle>
          <a:p>
            <a:pPr lvl="0"/>
            <a:r>
              <a:rPr lang="fr-FR"/>
              <a:t>Détails</a:t>
            </a:r>
          </a:p>
        </p:txBody>
      </p:sp>
      <p:sp>
        <p:nvSpPr>
          <p:cNvPr id="13" name="Espace réservé du texte 5">
            <a:extLst>
              <a:ext uri="{FF2B5EF4-FFF2-40B4-BE49-F238E27FC236}">
                <a16:creationId xmlns:a16="http://schemas.microsoft.com/office/drawing/2014/main" id="{F848627D-1E0C-4579-84CE-C8842A431844}"/>
              </a:ext>
            </a:extLst>
          </p:cNvPr>
          <p:cNvSpPr>
            <a:spLocks noGrp="1"/>
          </p:cNvSpPr>
          <p:nvPr>
            <p:ph type="body" sz="quarter" idx="15" hasCustomPrompt="1"/>
          </p:nvPr>
        </p:nvSpPr>
        <p:spPr>
          <a:xfrm>
            <a:off x="1035616" y="1638710"/>
            <a:ext cx="4856011" cy="285563"/>
          </a:xfrm>
          <a:prstGeom prst="rect">
            <a:avLst/>
          </a:prstGeom>
        </p:spPr>
        <p:txBody>
          <a:bodyPr/>
          <a:lstStyle>
            <a:lvl1pPr marL="0" indent="0">
              <a:buNone/>
              <a:defRPr lang="fr-FR" sz="2000" b="0" i="0" u="none" strike="noStrike" kern="1200" cap="none" spc="0" baseline="0" dirty="0" smtClean="0">
                <a:solidFill>
                  <a:srgbClr val="FFCB00"/>
                </a:solidFill>
                <a:uFillTx/>
                <a:latin typeface="Akzidenz-Grotesk Std Bold" panose="02000803050000020004" pitchFamily="50" charset="0"/>
                <a:ea typeface="+mj-ea"/>
                <a:cs typeface="+mj-cs"/>
              </a:defRPr>
            </a:lvl1pPr>
          </a:lstStyle>
          <a:p>
            <a:pPr lvl="0"/>
            <a:r>
              <a:rPr lang="fr-FR"/>
              <a:t>Titre</a:t>
            </a:r>
          </a:p>
        </p:txBody>
      </p:sp>
      <p:sp>
        <p:nvSpPr>
          <p:cNvPr id="14" name="Espace réservé du texte 5">
            <a:extLst>
              <a:ext uri="{FF2B5EF4-FFF2-40B4-BE49-F238E27FC236}">
                <a16:creationId xmlns:a16="http://schemas.microsoft.com/office/drawing/2014/main" id="{708304BA-ED0B-457E-BA4C-14BC35338CAD}"/>
              </a:ext>
            </a:extLst>
          </p:cNvPr>
          <p:cNvSpPr>
            <a:spLocks noGrp="1"/>
          </p:cNvSpPr>
          <p:nvPr>
            <p:ph type="body" sz="quarter" idx="24" hasCustomPrompt="1"/>
          </p:nvPr>
        </p:nvSpPr>
        <p:spPr>
          <a:xfrm>
            <a:off x="1035617" y="2057400"/>
            <a:ext cx="4836862" cy="3764185"/>
          </a:xfrm>
          <a:prstGeom prst="rect">
            <a:avLst/>
          </a:prstGeom>
        </p:spPr>
        <p:txBody>
          <a:bodyPr/>
          <a:lstStyle>
            <a:lvl1pPr marL="0" indent="0">
              <a:buNone/>
              <a:defRPr lang="fr-FR" sz="1600" b="0" i="0" u="none" strike="noStrike" kern="1200" cap="none" spc="0" baseline="0" dirty="0" smtClean="0">
                <a:solidFill>
                  <a:schemeClr val="tx1"/>
                </a:solidFill>
                <a:uFillTx/>
                <a:latin typeface="Akzidenz-Grotesk Std Regular" panose="02000503030000020003" pitchFamily="50" charset="0"/>
                <a:ea typeface="+mj-ea"/>
                <a:cs typeface="+mj-cs"/>
              </a:defRPr>
            </a:lvl1pPr>
          </a:lstStyle>
          <a:p>
            <a:pPr lvl="0"/>
            <a:r>
              <a:rPr lang="fr-FR"/>
              <a:t>Texte</a:t>
            </a:r>
          </a:p>
        </p:txBody>
      </p:sp>
      <p:sp>
        <p:nvSpPr>
          <p:cNvPr id="15" name="Espace réservé du texte 5">
            <a:extLst>
              <a:ext uri="{FF2B5EF4-FFF2-40B4-BE49-F238E27FC236}">
                <a16:creationId xmlns:a16="http://schemas.microsoft.com/office/drawing/2014/main" id="{D83DBD82-F0A7-4BCF-8229-101C2A10237E}"/>
              </a:ext>
            </a:extLst>
          </p:cNvPr>
          <p:cNvSpPr>
            <a:spLocks noGrp="1"/>
          </p:cNvSpPr>
          <p:nvPr>
            <p:ph type="body" sz="quarter" idx="25" hasCustomPrompt="1"/>
          </p:nvPr>
        </p:nvSpPr>
        <p:spPr>
          <a:xfrm>
            <a:off x="6295160" y="1628081"/>
            <a:ext cx="4856011" cy="285563"/>
          </a:xfrm>
          <a:prstGeom prst="rect">
            <a:avLst/>
          </a:prstGeom>
        </p:spPr>
        <p:txBody>
          <a:bodyPr/>
          <a:lstStyle>
            <a:lvl1pPr marL="0" indent="0">
              <a:buNone/>
              <a:defRPr lang="fr-FR" sz="2000" b="0" i="0" u="none" strike="noStrike" kern="1200" cap="none" spc="0" baseline="0" dirty="0" smtClean="0">
                <a:solidFill>
                  <a:srgbClr val="FFCB00"/>
                </a:solidFill>
                <a:uFillTx/>
                <a:latin typeface="Akzidenz-Grotesk Std Bold" panose="02000803050000020004" pitchFamily="50" charset="0"/>
                <a:ea typeface="+mj-ea"/>
                <a:cs typeface="+mj-cs"/>
              </a:defRPr>
            </a:lvl1pPr>
          </a:lstStyle>
          <a:p>
            <a:pPr lvl="0"/>
            <a:r>
              <a:rPr lang="fr-FR"/>
              <a:t>Titre</a:t>
            </a:r>
          </a:p>
        </p:txBody>
      </p:sp>
      <p:sp>
        <p:nvSpPr>
          <p:cNvPr id="16" name="Espace réservé du texte 5">
            <a:extLst>
              <a:ext uri="{FF2B5EF4-FFF2-40B4-BE49-F238E27FC236}">
                <a16:creationId xmlns:a16="http://schemas.microsoft.com/office/drawing/2014/main" id="{17BB1F36-37EE-47F7-9E57-FF20AE7C3D71}"/>
              </a:ext>
            </a:extLst>
          </p:cNvPr>
          <p:cNvSpPr>
            <a:spLocks noGrp="1"/>
          </p:cNvSpPr>
          <p:nvPr>
            <p:ph type="body" sz="quarter" idx="26" hasCustomPrompt="1"/>
          </p:nvPr>
        </p:nvSpPr>
        <p:spPr>
          <a:xfrm>
            <a:off x="6295161" y="2046771"/>
            <a:ext cx="4836862" cy="3764185"/>
          </a:xfrm>
          <a:prstGeom prst="rect">
            <a:avLst/>
          </a:prstGeom>
        </p:spPr>
        <p:txBody>
          <a:bodyPr/>
          <a:lstStyle>
            <a:lvl1pPr marL="0" indent="0">
              <a:buNone/>
              <a:defRPr lang="fr-FR" sz="1600" b="0" i="0" u="none" strike="noStrike" kern="1200" cap="none" spc="0" baseline="0" dirty="0" smtClean="0">
                <a:solidFill>
                  <a:schemeClr val="tx1"/>
                </a:solidFill>
                <a:uFillTx/>
                <a:latin typeface="Akzidenz-Grotesk Std Regular" panose="02000503030000020003" pitchFamily="50" charset="0"/>
                <a:ea typeface="+mj-ea"/>
                <a:cs typeface="+mj-cs"/>
              </a:defRPr>
            </a:lvl1pPr>
          </a:lstStyle>
          <a:p>
            <a:pPr lvl="0"/>
            <a:r>
              <a:rPr lang="fr-FR"/>
              <a:t>Texte</a:t>
            </a:r>
          </a:p>
        </p:txBody>
      </p:sp>
      <p:sp>
        <p:nvSpPr>
          <p:cNvPr id="17" name="ZoneTexte 16">
            <a:extLst>
              <a:ext uri="{FF2B5EF4-FFF2-40B4-BE49-F238E27FC236}">
                <a16:creationId xmlns:a16="http://schemas.microsoft.com/office/drawing/2014/main" id="{FA136E4B-8A05-4B88-AE33-D90A52FABCFA}"/>
              </a:ext>
            </a:extLst>
          </p:cNvPr>
          <p:cNvSpPr txBox="1"/>
          <p:nvPr userDrawn="1"/>
        </p:nvSpPr>
        <p:spPr>
          <a:xfrm>
            <a:off x="1142393" y="6575100"/>
            <a:ext cx="2066926" cy="261610"/>
          </a:xfrm>
          <a:prstGeom prst="rect">
            <a:avLst/>
          </a:prstGeom>
          <a:noFill/>
        </p:spPr>
        <p:txBody>
          <a:bodyPr wrap="square" rtlCol="0">
            <a:spAutoFit/>
          </a:bodyPr>
          <a:lstStyle/>
          <a:p>
            <a:r>
              <a:rPr lang="fr-FR" sz="1100" u="none">
                <a:solidFill>
                  <a:schemeClr val="tx1"/>
                </a:solidFill>
                <a:latin typeface="Akzidenz-Grotesk Std Light" panose="02000506040000020003" pitchFamily="50" charset="0"/>
              </a:rPr>
              <a:t>Confidentiel Propriété Meritis</a:t>
            </a:r>
          </a:p>
        </p:txBody>
      </p:sp>
    </p:spTree>
    <p:custDataLst>
      <p:tags r:id="rId1"/>
    </p:custDataLst>
    <p:extLst>
      <p:ext uri="{BB962C8B-B14F-4D97-AF65-F5344CB8AC3E}">
        <p14:creationId xmlns:p14="http://schemas.microsoft.com/office/powerpoint/2010/main" val="5317557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exte 1 - 2 blocs Titre Bas">
    <p:spTree>
      <p:nvGrpSpPr>
        <p:cNvPr id="1" name=""/>
        <p:cNvGrpSpPr/>
        <p:nvPr/>
      </p:nvGrpSpPr>
      <p:grpSpPr>
        <a:xfrm>
          <a:off x="0" y="0"/>
          <a:ext cx="0" cy="0"/>
          <a:chOff x="0" y="0"/>
          <a:chExt cx="0" cy="0"/>
        </a:xfrm>
      </p:grpSpPr>
      <p:sp>
        <p:nvSpPr>
          <p:cNvPr id="22" name="object 21">
            <a:extLst>
              <a:ext uri="{FF2B5EF4-FFF2-40B4-BE49-F238E27FC236}">
                <a16:creationId xmlns:a16="http://schemas.microsoft.com/office/drawing/2014/main" id="{CA5BD160-D896-44EB-83AF-C0D4D5DF21F6}"/>
              </a:ext>
            </a:extLst>
          </p:cNvPr>
          <p:cNvSpPr/>
          <p:nvPr userDrawn="1"/>
        </p:nvSpPr>
        <p:spPr>
          <a:xfrm flipH="1">
            <a:off x="5995411" y="2686556"/>
            <a:ext cx="64737" cy="2886616"/>
          </a:xfrm>
          <a:custGeom>
            <a:avLst/>
            <a:gdLst>
              <a:gd name="f0" fmla="val w"/>
              <a:gd name="f1" fmla="val h"/>
              <a:gd name="f2" fmla="val ss"/>
              <a:gd name="f3" fmla="val 0"/>
              <a:gd name="f4" fmla="val 3416300"/>
              <a:gd name="f5" fmla="abs f0"/>
              <a:gd name="f6" fmla="abs f1"/>
              <a:gd name="f7" fmla="abs f2"/>
              <a:gd name="f8" fmla="*/ f1 1 3416300"/>
              <a:gd name="f9" fmla="+- f4 0 f3"/>
              <a:gd name="f10" fmla="+- f3 0 f3"/>
              <a:gd name="f11" fmla="?: f5 f0 1"/>
              <a:gd name="f12" fmla="?: f6 f1 1"/>
              <a:gd name="f13" fmla="?: f7 f2 1"/>
              <a:gd name="f14" fmla="*/ f10 1 0"/>
              <a:gd name="f15" fmla="*/ f9 1 3416300"/>
              <a:gd name="f16" fmla="*/ f11 1 21600"/>
              <a:gd name="f17" fmla="*/ f12 1 3416300"/>
              <a:gd name="f18" fmla="*/ 21600 f11 1"/>
              <a:gd name="f19" fmla="*/ 0 1 f14"/>
              <a:gd name="f20" fmla="*/ 1 1 f14"/>
              <a:gd name="f21" fmla="*/ 0 1 f15"/>
              <a:gd name="f22" fmla="*/ 3416300 1 f15"/>
              <a:gd name="f23" fmla="min f17 f16"/>
              <a:gd name="f24" fmla="*/ f18 1 f13"/>
              <a:gd name="f25" fmla="*/ f22 f8 1"/>
              <a:gd name="f26" fmla="*/ f21 f8 1"/>
              <a:gd name="f27" fmla="val f24"/>
              <a:gd name="f28" fmla="*/ f3 f23 1"/>
              <a:gd name="f29" fmla="+- f27 0 f3"/>
              <a:gd name="f30" fmla="*/ f29 1 0"/>
              <a:gd name="f31" fmla="*/ f19 f30 1"/>
              <a:gd name="f32" fmla="*/ f20 f30 1"/>
              <a:gd name="f33" fmla="*/ f31 f23 1"/>
              <a:gd name="f34" fmla="*/ f32 f23 1"/>
            </a:gdLst>
            <a:ahLst/>
            <a:cxnLst>
              <a:cxn ang="3cd4">
                <a:pos x="hc" y="t"/>
              </a:cxn>
              <a:cxn ang="0">
                <a:pos x="r" y="vc"/>
              </a:cxn>
              <a:cxn ang="cd4">
                <a:pos x="hc" y="b"/>
              </a:cxn>
              <a:cxn ang="cd2">
                <a:pos x="l" y="vc"/>
              </a:cxn>
            </a:cxnLst>
            <a:rect l="f33" t="f26" r="f34" b="f25"/>
            <a:pathLst>
              <a:path h="3416300">
                <a:moveTo>
                  <a:pt x="f28" y="f3"/>
                </a:moveTo>
                <a:lnTo>
                  <a:pt x="f28" y="f4"/>
                </a:lnTo>
              </a:path>
            </a:pathLst>
          </a:custGeom>
          <a:noFill/>
          <a:ln w="6345" cap="flat">
            <a:solidFill>
              <a:srgbClr val="D2CDCD"/>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Akzidenz-Grotesk Std Regular" pitchFamily="50"/>
            </a:endParaRPr>
          </a:p>
        </p:txBody>
      </p:sp>
      <p:sp>
        <p:nvSpPr>
          <p:cNvPr id="11" name="Espace réservé du numéro de diapositive 5">
            <a:extLst>
              <a:ext uri="{FF2B5EF4-FFF2-40B4-BE49-F238E27FC236}">
                <a16:creationId xmlns:a16="http://schemas.microsoft.com/office/drawing/2014/main" id="{156596C2-B7A5-4C2E-9A32-F5E46B2091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800">
                <a:solidFill>
                  <a:srgbClr val="0E9CB6"/>
                </a:solidFill>
                <a:latin typeface="Akzidenz-Grotesk Std Super" panose="02000503050000020004" pitchFamily="50" charset="0"/>
              </a:defRPr>
            </a:lvl1pPr>
          </a:lstStyle>
          <a:p>
            <a:fld id="{AF1037F1-C8B7-4225-AAA7-D149CC20D292}" type="slidenum">
              <a:rPr lang="fr-FR" smtClean="0"/>
              <a:pPr/>
              <a:t>‹N°›</a:t>
            </a:fld>
            <a:endParaRPr lang="fr-FR"/>
          </a:p>
        </p:txBody>
      </p:sp>
      <p:pic>
        <p:nvPicPr>
          <p:cNvPr id="12" name="Image 11">
            <a:extLst>
              <a:ext uri="{FF2B5EF4-FFF2-40B4-BE49-F238E27FC236}">
                <a16:creationId xmlns:a16="http://schemas.microsoft.com/office/drawing/2014/main" id="{DE5EBBE1-F72A-41D9-B6ED-0A611051507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419" y="5954712"/>
            <a:ext cx="1168399" cy="1168399"/>
          </a:xfrm>
          <a:prstGeom prst="rect">
            <a:avLst/>
          </a:prstGeom>
        </p:spPr>
      </p:pic>
      <p:sp>
        <p:nvSpPr>
          <p:cNvPr id="14" name="Espace réservé du texte 5">
            <a:extLst>
              <a:ext uri="{FF2B5EF4-FFF2-40B4-BE49-F238E27FC236}">
                <a16:creationId xmlns:a16="http://schemas.microsoft.com/office/drawing/2014/main" id="{708304BA-ED0B-457E-BA4C-14BC35338CAD}"/>
              </a:ext>
            </a:extLst>
          </p:cNvPr>
          <p:cNvSpPr>
            <a:spLocks noGrp="1"/>
          </p:cNvSpPr>
          <p:nvPr>
            <p:ph type="body" sz="quarter" idx="24" hasCustomPrompt="1"/>
          </p:nvPr>
        </p:nvSpPr>
        <p:spPr>
          <a:xfrm>
            <a:off x="1011685" y="2461864"/>
            <a:ext cx="4836862" cy="3236320"/>
          </a:xfrm>
          <a:prstGeom prst="rect">
            <a:avLst/>
          </a:prstGeom>
        </p:spPr>
        <p:txBody>
          <a:bodyPr/>
          <a:lstStyle>
            <a:lvl1pPr marL="0" indent="0">
              <a:buNone/>
              <a:defRPr lang="fr-FR" sz="1600" b="0" i="0" u="none" strike="noStrike" kern="1200" cap="none" spc="0" baseline="0" dirty="0" smtClean="0">
                <a:solidFill>
                  <a:schemeClr val="tx1"/>
                </a:solidFill>
                <a:uFillTx/>
                <a:latin typeface="Akzidenz-Grotesk Std Regular" panose="02000503030000020003" pitchFamily="50" charset="0"/>
                <a:ea typeface="+mj-ea"/>
                <a:cs typeface="+mj-cs"/>
              </a:defRPr>
            </a:lvl1pPr>
          </a:lstStyle>
          <a:p>
            <a:pPr lvl="0"/>
            <a:r>
              <a:rPr lang="fr-FR"/>
              <a:t>Texte</a:t>
            </a:r>
          </a:p>
        </p:txBody>
      </p:sp>
      <p:sp>
        <p:nvSpPr>
          <p:cNvPr id="15" name="Espace réservé du texte 5">
            <a:extLst>
              <a:ext uri="{FF2B5EF4-FFF2-40B4-BE49-F238E27FC236}">
                <a16:creationId xmlns:a16="http://schemas.microsoft.com/office/drawing/2014/main" id="{D83DBD82-F0A7-4BCF-8229-101C2A10237E}"/>
              </a:ext>
            </a:extLst>
          </p:cNvPr>
          <p:cNvSpPr>
            <a:spLocks noGrp="1"/>
          </p:cNvSpPr>
          <p:nvPr>
            <p:ph type="body" sz="quarter" idx="25" hasCustomPrompt="1"/>
          </p:nvPr>
        </p:nvSpPr>
        <p:spPr>
          <a:xfrm>
            <a:off x="6279010" y="2038490"/>
            <a:ext cx="4856011" cy="285563"/>
          </a:xfrm>
          <a:prstGeom prst="rect">
            <a:avLst/>
          </a:prstGeom>
        </p:spPr>
        <p:txBody>
          <a:bodyPr/>
          <a:lstStyle>
            <a:lvl1pPr marL="0" indent="0">
              <a:buNone/>
              <a:defRPr lang="fr-FR" sz="2000" b="0" i="0" u="none" strike="noStrike" kern="1200" cap="none" spc="0" baseline="0" dirty="0" smtClean="0">
                <a:solidFill>
                  <a:srgbClr val="FFCB00"/>
                </a:solidFill>
                <a:uFillTx/>
                <a:latin typeface="Akzidenz-Grotesk Std Bold" panose="02000803050000020004" pitchFamily="50" charset="0"/>
                <a:ea typeface="+mj-ea"/>
                <a:cs typeface="+mj-cs"/>
              </a:defRPr>
            </a:lvl1pPr>
          </a:lstStyle>
          <a:p>
            <a:pPr lvl="0"/>
            <a:r>
              <a:rPr lang="fr-FR"/>
              <a:t>Titre</a:t>
            </a:r>
          </a:p>
        </p:txBody>
      </p:sp>
      <p:sp>
        <p:nvSpPr>
          <p:cNvPr id="16" name="Espace réservé du texte 5">
            <a:extLst>
              <a:ext uri="{FF2B5EF4-FFF2-40B4-BE49-F238E27FC236}">
                <a16:creationId xmlns:a16="http://schemas.microsoft.com/office/drawing/2014/main" id="{17BB1F36-37EE-47F7-9E57-FF20AE7C3D71}"/>
              </a:ext>
            </a:extLst>
          </p:cNvPr>
          <p:cNvSpPr>
            <a:spLocks noGrp="1"/>
          </p:cNvSpPr>
          <p:nvPr>
            <p:ph type="body" sz="quarter" idx="26" hasCustomPrompt="1"/>
          </p:nvPr>
        </p:nvSpPr>
        <p:spPr>
          <a:xfrm>
            <a:off x="6271229" y="2461864"/>
            <a:ext cx="4836862" cy="3225691"/>
          </a:xfrm>
          <a:prstGeom prst="rect">
            <a:avLst/>
          </a:prstGeom>
        </p:spPr>
        <p:txBody>
          <a:bodyPr/>
          <a:lstStyle>
            <a:lvl1pPr marL="0" indent="0">
              <a:buNone/>
              <a:defRPr lang="fr-FR" sz="1600" b="0" i="0" u="none" strike="noStrike" kern="1200" cap="none" spc="0" baseline="0" dirty="0" smtClean="0">
                <a:solidFill>
                  <a:schemeClr val="tx1"/>
                </a:solidFill>
                <a:uFillTx/>
                <a:latin typeface="Akzidenz-Grotesk Std Regular" panose="02000503030000020003" pitchFamily="50" charset="0"/>
                <a:ea typeface="+mj-ea"/>
                <a:cs typeface="+mj-cs"/>
              </a:defRPr>
            </a:lvl1pPr>
          </a:lstStyle>
          <a:p>
            <a:pPr lvl="0"/>
            <a:r>
              <a:rPr lang="fr-FR"/>
              <a:t>Texte</a:t>
            </a:r>
          </a:p>
        </p:txBody>
      </p:sp>
      <p:sp>
        <p:nvSpPr>
          <p:cNvPr id="17" name="ZoneTexte 16">
            <a:extLst>
              <a:ext uri="{FF2B5EF4-FFF2-40B4-BE49-F238E27FC236}">
                <a16:creationId xmlns:a16="http://schemas.microsoft.com/office/drawing/2014/main" id="{FA136E4B-8A05-4B88-AE33-D90A52FABCFA}"/>
              </a:ext>
            </a:extLst>
          </p:cNvPr>
          <p:cNvSpPr txBox="1"/>
          <p:nvPr userDrawn="1"/>
        </p:nvSpPr>
        <p:spPr>
          <a:xfrm>
            <a:off x="1142393" y="6575100"/>
            <a:ext cx="2066926" cy="261610"/>
          </a:xfrm>
          <a:prstGeom prst="rect">
            <a:avLst/>
          </a:prstGeom>
          <a:noFill/>
        </p:spPr>
        <p:txBody>
          <a:bodyPr wrap="square" rtlCol="0">
            <a:spAutoFit/>
          </a:bodyPr>
          <a:lstStyle/>
          <a:p>
            <a:r>
              <a:rPr lang="fr-FR" sz="1100" u="none">
                <a:solidFill>
                  <a:schemeClr val="tx1"/>
                </a:solidFill>
                <a:latin typeface="Akzidenz-Grotesk Std Light" panose="02000506040000020003" pitchFamily="50" charset="0"/>
              </a:rPr>
              <a:t>Confidentiel Propriété Meritis</a:t>
            </a:r>
          </a:p>
        </p:txBody>
      </p:sp>
      <p:sp>
        <p:nvSpPr>
          <p:cNvPr id="26" name="Espace réservé du texte 5">
            <a:extLst>
              <a:ext uri="{FF2B5EF4-FFF2-40B4-BE49-F238E27FC236}">
                <a16:creationId xmlns:a16="http://schemas.microsoft.com/office/drawing/2014/main" id="{F9ADF65E-F455-4912-8BF9-1B714DD43B45}"/>
              </a:ext>
            </a:extLst>
          </p:cNvPr>
          <p:cNvSpPr>
            <a:spLocks noGrp="1"/>
          </p:cNvSpPr>
          <p:nvPr>
            <p:ph type="body" sz="quarter" idx="15" hasCustomPrompt="1"/>
          </p:nvPr>
        </p:nvSpPr>
        <p:spPr>
          <a:xfrm>
            <a:off x="1011685" y="2039184"/>
            <a:ext cx="4836862" cy="319812"/>
          </a:xfrm>
          <a:prstGeom prst="rect">
            <a:avLst/>
          </a:prstGeom>
        </p:spPr>
        <p:txBody>
          <a:bodyPr/>
          <a:lstStyle>
            <a:lvl1pPr marL="0" indent="0">
              <a:buNone/>
              <a:defRPr lang="fr-FR" sz="2000" b="0" i="0" u="none" strike="noStrike" kern="1200" cap="none" spc="0" baseline="0" dirty="0" smtClean="0">
                <a:solidFill>
                  <a:srgbClr val="FFCB00"/>
                </a:solidFill>
                <a:uFillTx/>
                <a:latin typeface="Akzidenz-Grotesk Std Bold" panose="02000803050000020004" pitchFamily="50" charset="0"/>
                <a:ea typeface="+mj-ea"/>
                <a:cs typeface="+mj-cs"/>
              </a:defRPr>
            </a:lvl1pPr>
          </a:lstStyle>
          <a:p>
            <a:pPr lvl="0"/>
            <a:r>
              <a:rPr lang="fr-FR"/>
              <a:t>Titre</a:t>
            </a:r>
          </a:p>
        </p:txBody>
      </p:sp>
      <p:sp>
        <p:nvSpPr>
          <p:cNvPr id="27" name="object 4">
            <a:extLst>
              <a:ext uri="{FF2B5EF4-FFF2-40B4-BE49-F238E27FC236}">
                <a16:creationId xmlns:a16="http://schemas.microsoft.com/office/drawing/2014/main" id="{7012A16A-2B5A-4664-BBDC-F4563CAC1B48}"/>
              </a:ext>
            </a:extLst>
          </p:cNvPr>
          <p:cNvSpPr/>
          <p:nvPr userDrawn="1"/>
        </p:nvSpPr>
        <p:spPr>
          <a:xfrm>
            <a:off x="1098792" y="1427913"/>
            <a:ext cx="10052054" cy="0"/>
          </a:xfrm>
          <a:custGeom>
            <a:avLst/>
            <a:gdLst>
              <a:gd name="f0" fmla="val w"/>
              <a:gd name="f1" fmla="val h"/>
              <a:gd name="f2" fmla="val ss"/>
              <a:gd name="f3" fmla="val 0"/>
              <a:gd name="f4" fmla="val 10052050"/>
              <a:gd name="f5" fmla="val 10051491"/>
              <a:gd name="f6" fmla="abs f0"/>
              <a:gd name="f7" fmla="abs f1"/>
              <a:gd name="f8" fmla="abs f2"/>
              <a:gd name="f9" fmla="*/ f0 1 10052050"/>
              <a:gd name="f10" fmla="+- f3 0 f3"/>
              <a:gd name="f11" fmla="+- f4 0 f3"/>
              <a:gd name="f12" fmla="?: f6 f0 1"/>
              <a:gd name="f13" fmla="?: f7 f1 1"/>
              <a:gd name="f14" fmla="?: f8 f2 1"/>
              <a:gd name="f15" fmla="*/ f11 1 10052050"/>
              <a:gd name="f16" fmla="*/ f10 1 0"/>
              <a:gd name="f17" fmla="*/ f12 1 10052050"/>
              <a:gd name="f18" fmla="*/ f13 1 21600"/>
              <a:gd name="f19" fmla="*/ 21600 f13 1"/>
              <a:gd name="f20" fmla="*/ 0 1 f15"/>
              <a:gd name="f21" fmla="*/ 10052050 1 f15"/>
              <a:gd name="f22" fmla="*/ 0 1 f16"/>
              <a:gd name="f23" fmla="*/ 1 1 f16"/>
              <a:gd name="f24" fmla="min f18 f17"/>
              <a:gd name="f25" fmla="*/ f19 1 f14"/>
              <a:gd name="f26" fmla="*/ f20 f9 1"/>
              <a:gd name="f27" fmla="*/ f21 f9 1"/>
              <a:gd name="f28" fmla="val f25"/>
              <a:gd name="f29" fmla="*/ f3 f24 1"/>
              <a:gd name="f30" fmla="+- f28 0 f3"/>
              <a:gd name="f31" fmla="*/ f30 1 0"/>
              <a:gd name="f32" fmla="*/ f23 f31 1"/>
              <a:gd name="f33" fmla="*/ f22 f31 1"/>
              <a:gd name="f34" fmla="*/ f33 f24 1"/>
              <a:gd name="f35" fmla="*/ f32 f24 1"/>
            </a:gdLst>
            <a:ahLst/>
            <a:cxnLst>
              <a:cxn ang="3cd4">
                <a:pos x="hc" y="t"/>
              </a:cxn>
              <a:cxn ang="0">
                <a:pos x="r" y="vc"/>
              </a:cxn>
              <a:cxn ang="cd4">
                <a:pos x="hc" y="b"/>
              </a:cxn>
              <a:cxn ang="cd2">
                <a:pos x="l" y="vc"/>
              </a:cxn>
            </a:cxnLst>
            <a:rect l="f26" t="f34" r="f27" b="f35"/>
            <a:pathLst>
              <a:path w="10052050">
                <a:moveTo>
                  <a:pt x="f3" y="f29"/>
                </a:moveTo>
                <a:lnTo>
                  <a:pt x="f5" y="f29"/>
                </a:lnTo>
              </a:path>
            </a:pathLst>
          </a:custGeom>
          <a:noFill/>
          <a:ln w="28575" cap="flat">
            <a:solidFill>
              <a:srgbClr val="0E9CB6"/>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Akzidenz-Grotesk Std Bold" pitchFamily="50"/>
            </a:endParaRPr>
          </a:p>
        </p:txBody>
      </p:sp>
      <p:sp>
        <p:nvSpPr>
          <p:cNvPr id="28" name="Espace réservé du texte 5">
            <a:extLst>
              <a:ext uri="{FF2B5EF4-FFF2-40B4-BE49-F238E27FC236}">
                <a16:creationId xmlns:a16="http://schemas.microsoft.com/office/drawing/2014/main" id="{B0AD5401-9BDC-4D46-B5A5-03BD2C12C27E}"/>
              </a:ext>
            </a:extLst>
          </p:cNvPr>
          <p:cNvSpPr>
            <a:spLocks noGrp="1"/>
          </p:cNvSpPr>
          <p:nvPr>
            <p:ph type="body" sz="quarter" idx="21" hasCustomPrompt="1"/>
          </p:nvPr>
        </p:nvSpPr>
        <p:spPr>
          <a:xfrm>
            <a:off x="1023516" y="795207"/>
            <a:ext cx="10127330" cy="701206"/>
          </a:xfrm>
          <a:prstGeom prst="rect">
            <a:avLst/>
          </a:prstGeom>
        </p:spPr>
        <p:txBody>
          <a:bodyPr/>
          <a:lstStyle>
            <a:lvl1pPr marL="0" indent="0">
              <a:buNone/>
              <a:defRPr lang="fr-FR" sz="3600" b="0" i="0" u="none" strike="noStrike" kern="1200" cap="none" spc="0" baseline="0" dirty="0" smtClean="0">
                <a:solidFill>
                  <a:srgbClr val="0E9CB6"/>
                </a:solidFill>
                <a:uFillTx/>
                <a:latin typeface="Akzidenz-Grotesk Std Bold" panose="02000803050000020004" pitchFamily="50" charset="0"/>
                <a:ea typeface="+mj-ea"/>
                <a:cs typeface="+mj-cs"/>
              </a:defRPr>
            </a:lvl1pPr>
          </a:lstStyle>
          <a:p>
            <a:pPr lvl="0"/>
            <a:r>
              <a:rPr lang="fr-FR"/>
              <a:t>Titre</a:t>
            </a:r>
          </a:p>
        </p:txBody>
      </p:sp>
      <p:sp>
        <p:nvSpPr>
          <p:cNvPr id="29" name="Espace réservé du texte 5">
            <a:extLst>
              <a:ext uri="{FF2B5EF4-FFF2-40B4-BE49-F238E27FC236}">
                <a16:creationId xmlns:a16="http://schemas.microsoft.com/office/drawing/2014/main" id="{09410708-0200-42A6-87DA-EAD3C3AC9584}"/>
              </a:ext>
            </a:extLst>
          </p:cNvPr>
          <p:cNvSpPr>
            <a:spLocks noGrp="1"/>
          </p:cNvSpPr>
          <p:nvPr>
            <p:ph type="body" sz="quarter" idx="16" hasCustomPrompt="1"/>
          </p:nvPr>
        </p:nvSpPr>
        <p:spPr>
          <a:xfrm>
            <a:off x="1016144" y="1521664"/>
            <a:ext cx="10136850" cy="319812"/>
          </a:xfrm>
          <a:prstGeom prst="rect">
            <a:avLst/>
          </a:prstGeom>
        </p:spPr>
        <p:txBody>
          <a:bodyPr/>
          <a:lstStyle>
            <a:lvl1pPr marL="0" indent="0">
              <a:buNone/>
              <a:defRPr lang="fr-FR" sz="1200" b="0" i="0" u="none" strike="noStrike" kern="1200" cap="none" spc="0" baseline="0" dirty="0" smtClean="0">
                <a:solidFill>
                  <a:schemeClr val="bg1">
                    <a:lumMod val="65000"/>
                  </a:schemeClr>
                </a:solidFill>
                <a:uFillTx/>
                <a:latin typeface="Akzidenz-Grotesk Std Regular" panose="02000503030000020003" pitchFamily="50" charset="0"/>
                <a:ea typeface="+mj-ea"/>
                <a:cs typeface="+mj-cs"/>
              </a:defRPr>
            </a:lvl1pPr>
          </a:lstStyle>
          <a:p>
            <a:pPr lvl="0"/>
            <a:r>
              <a:rPr lang="fr-FR"/>
              <a:t>Détails</a:t>
            </a:r>
          </a:p>
        </p:txBody>
      </p:sp>
    </p:spTree>
    <p:custDataLst>
      <p:tags r:id="rId1"/>
    </p:custDataLst>
    <p:extLst>
      <p:ext uri="{BB962C8B-B14F-4D97-AF65-F5344CB8AC3E}">
        <p14:creationId xmlns:p14="http://schemas.microsoft.com/office/powerpoint/2010/main" val="1744394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ocument Title 2">
    <p:spTree>
      <p:nvGrpSpPr>
        <p:cNvPr id="1" name=""/>
        <p:cNvGrpSpPr/>
        <p:nvPr/>
      </p:nvGrpSpPr>
      <p:grpSpPr>
        <a:xfrm>
          <a:off x="0" y="0"/>
          <a:ext cx="0" cy="0"/>
          <a:chOff x="0" y="0"/>
          <a:chExt cx="0" cy="0"/>
        </a:xfrm>
      </p:grpSpPr>
      <p:pic>
        <p:nvPicPr>
          <p:cNvPr id="2" name="Graphique 6">
            <a:extLst>
              <a:ext uri="{FF2B5EF4-FFF2-40B4-BE49-F238E27FC236}">
                <a16:creationId xmlns:a16="http://schemas.microsoft.com/office/drawing/2014/main" id="{4F9D81A6-C6E4-4DA3-978C-67F7B165638B}"/>
              </a:ext>
            </a:extLst>
          </p:cNvPr>
          <p:cNvPicPr>
            <a:picLocks noChangeAspect="1"/>
          </p:cNvPicPr>
          <p:nvPr/>
        </p:nvPicPr>
        <p:blipFill>
          <a:blip r:embed="rId3">
            <a:extLst>
              <a:ext uri="{96DAC541-7B7A-43D3-8B79-37D633B846F1}">
                <asvg:svgBlip xmlns:asvg="http://schemas.microsoft.com/office/drawing/2016/SVG/main" r:embed="rId4"/>
              </a:ext>
            </a:extLst>
          </a:blip>
          <a:srcRect b="26296"/>
          <a:stretch>
            <a:fillRect/>
          </a:stretch>
        </p:blipFill>
        <p:spPr>
          <a:xfrm>
            <a:off x="6743700" y="0"/>
            <a:ext cx="5610621" cy="6901379"/>
          </a:xfrm>
          <a:prstGeom prst="rect">
            <a:avLst/>
          </a:prstGeom>
          <a:noFill/>
          <a:ln cap="flat">
            <a:noFill/>
          </a:ln>
        </p:spPr>
      </p:pic>
      <p:pic>
        <p:nvPicPr>
          <p:cNvPr id="3" name="Graphique 7">
            <a:extLst>
              <a:ext uri="{FF2B5EF4-FFF2-40B4-BE49-F238E27FC236}">
                <a16:creationId xmlns:a16="http://schemas.microsoft.com/office/drawing/2014/main" id="{B8AC3CD1-26F6-44A0-B8C4-905E918F033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00100" y="1493334"/>
            <a:ext cx="2462067" cy="1780089"/>
          </a:xfrm>
          <a:prstGeom prst="rect">
            <a:avLst/>
          </a:prstGeom>
          <a:noFill/>
          <a:ln cap="flat">
            <a:noFill/>
          </a:ln>
        </p:spPr>
      </p:pic>
      <p:sp>
        <p:nvSpPr>
          <p:cNvPr id="7" name="Espace réservé du texte 5">
            <a:extLst>
              <a:ext uri="{FF2B5EF4-FFF2-40B4-BE49-F238E27FC236}">
                <a16:creationId xmlns:a16="http://schemas.microsoft.com/office/drawing/2014/main" id="{3951E1BA-B29F-449E-B889-7DB409653B9E}"/>
              </a:ext>
            </a:extLst>
          </p:cNvPr>
          <p:cNvSpPr>
            <a:spLocks noGrp="1"/>
          </p:cNvSpPr>
          <p:nvPr>
            <p:ph type="body" sz="quarter" idx="15" hasCustomPrompt="1"/>
          </p:nvPr>
        </p:nvSpPr>
        <p:spPr>
          <a:xfrm>
            <a:off x="800100" y="3395075"/>
            <a:ext cx="7842072" cy="1334081"/>
          </a:xfrm>
          <a:prstGeom prst="rect">
            <a:avLst/>
          </a:prstGeom>
        </p:spPr>
        <p:txBody>
          <a:bodyPr/>
          <a:lstStyle>
            <a:lvl1pPr marL="0" indent="0">
              <a:buNone/>
              <a:defRPr lang="fr-FR" sz="6000" b="0" i="0" u="none" strike="noStrike" kern="1200" cap="none" spc="0" baseline="0" dirty="0" smtClean="0">
                <a:solidFill>
                  <a:srgbClr val="0E9CB6"/>
                </a:solidFill>
                <a:uFillTx/>
                <a:latin typeface="Akzidenz-Grotesk Std Super" panose="02000503050000020004" pitchFamily="50" charset="0"/>
                <a:ea typeface="+mj-ea"/>
                <a:cs typeface="+mj-cs"/>
              </a:defRPr>
            </a:lvl1pPr>
          </a:lstStyle>
          <a:p>
            <a:pPr lvl="0"/>
            <a:r>
              <a:rPr lang="fr-FR"/>
              <a:t>Document </a:t>
            </a:r>
            <a:r>
              <a:rPr lang="fr-FR" err="1"/>
              <a:t>title</a:t>
            </a:r>
            <a:endParaRPr lang="fr-FR"/>
          </a:p>
        </p:txBody>
      </p:sp>
      <p:sp>
        <p:nvSpPr>
          <p:cNvPr id="8" name="Espace réservé du texte 5">
            <a:extLst>
              <a:ext uri="{FF2B5EF4-FFF2-40B4-BE49-F238E27FC236}">
                <a16:creationId xmlns:a16="http://schemas.microsoft.com/office/drawing/2014/main" id="{A0982701-93B3-4F9D-BEF5-B46D618A359D}"/>
              </a:ext>
            </a:extLst>
          </p:cNvPr>
          <p:cNvSpPr>
            <a:spLocks noGrp="1"/>
          </p:cNvSpPr>
          <p:nvPr>
            <p:ph type="body" sz="quarter" idx="16" hasCustomPrompt="1"/>
          </p:nvPr>
        </p:nvSpPr>
        <p:spPr>
          <a:xfrm>
            <a:off x="800100" y="4923851"/>
            <a:ext cx="5324084" cy="440813"/>
          </a:xfrm>
          <a:prstGeom prst="rect">
            <a:avLst/>
          </a:prstGeom>
        </p:spPr>
        <p:txBody>
          <a:bodyPr/>
          <a:lstStyle>
            <a:lvl1pPr marL="0" indent="0">
              <a:buNone/>
              <a:defRPr lang="fr-FR" sz="2400" b="0" i="0" u="none" strike="noStrike" kern="1200" cap="none" spc="0" baseline="0" dirty="0">
                <a:solidFill>
                  <a:srgbClr val="000000"/>
                </a:solidFill>
                <a:uFillTx/>
                <a:latin typeface="Akzidenz-Grotesk Std Regular" panose="02000503030000020003" pitchFamily="50" charset="0"/>
                <a:ea typeface="+mn-ea"/>
                <a:cs typeface="+mn-cs"/>
              </a:defRPr>
            </a:lvl1pPr>
          </a:lstStyle>
          <a:p>
            <a:pPr marL="0" marR="0" lvl="0" indent="0" algn="l" defTabSz="914400" rtl="0" eaLnBrk="1" fontAlgn="auto" latinLnBrk="0" hangingPunct="1">
              <a:lnSpc>
                <a:spcPct val="90000"/>
              </a:lnSpc>
              <a:spcBef>
                <a:spcPts val="1000"/>
              </a:spcBef>
              <a:spcAft>
                <a:spcPts val="0"/>
              </a:spcAft>
              <a:buFont typeface="Arial" panose="020B0604020202020204" pitchFamily="34" charset="0"/>
              <a:buNone/>
              <a:tabLst/>
            </a:pPr>
            <a:r>
              <a:rPr lang="fr-FR"/>
              <a:t>Prénom Nom</a:t>
            </a:r>
          </a:p>
        </p:txBody>
      </p:sp>
      <p:sp>
        <p:nvSpPr>
          <p:cNvPr id="9" name="Espace réservé du texte 5">
            <a:extLst>
              <a:ext uri="{FF2B5EF4-FFF2-40B4-BE49-F238E27FC236}">
                <a16:creationId xmlns:a16="http://schemas.microsoft.com/office/drawing/2014/main" id="{7EF61499-A54B-415F-857A-C44CF96048FC}"/>
              </a:ext>
            </a:extLst>
          </p:cNvPr>
          <p:cNvSpPr>
            <a:spLocks noGrp="1"/>
          </p:cNvSpPr>
          <p:nvPr>
            <p:ph type="body" sz="quarter" idx="17" hasCustomPrompt="1"/>
          </p:nvPr>
        </p:nvSpPr>
        <p:spPr>
          <a:xfrm>
            <a:off x="800100" y="5451636"/>
            <a:ext cx="5324084" cy="440813"/>
          </a:xfrm>
          <a:prstGeom prst="rect">
            <a:avLst/>
          </a:prstGeom>
        </p:spPr>
        <p:txBody>
          <a:bodyPr/>
          <a:lstStyle>
            <a:lvl1pPr marL="0" indent="0">
              <a:buNone/>
              <a:defRPr lang="fr-FR" sz="2400" b="0" i="0" u="none" strike="noStrike" kern="1200" cap="none" spc="0" baseline="0" dirty="0">
                <a:solidFill>
                  <a:srgbClr val="D1CCCB"/>
                </a:solidFill>
                <a:uFillTx/>
                <a:latin typeface="Akzidenz-Grotesk Std Regular" panose="02000503030000020003" pitchFamily="50" charset="0"/>
                <a:ea typeface="+mn-ea"/>
                <a:cs typeface="+mn-cs"/>
              </a:defRPr>
            </a:lvl1pPr>
          </a:lstStyle>
          <a:p>
            <a:pPr marL="0" marR="0" lvl="0" indent="0" algn="l" defTabSz="914400" rtl="0" eaLnBrk="1" fontAlgn="auto" latinLnBrk="0" hangingPunct="1">
              <a:lnSpc>
                <a:spcPct val="90000"/>
              </a:lnSpc>
              <a:spcBef>
                <a:spcPts val="1000"/>
              </a:spcBef>
              <a:spcAft>
                <a:spcPts val="0"/>
              </a:spcAft>
              <a:buFont typeface="Arial" panose="020B0604020202020204" pitchFamily="34" charset="0"/>
              <a:buNone/>
              <a:tabLst/>
            </a:pPr>
            <a:r>
              <a:rPr lang="fr-FR"/>
              <a:t>Date</a:t>
            </a:r>
          </a:p>
        </p:txBody>
      </p:sp>
    </p:spTree>
    <p:custDataLst>
      <p:tags r:id="rId1"/>
    </p:custDataLst>
    <p:extLst>
      <p:ext uri="{BB962C8B-B14F-4D97-AF65-F5344CB8AC3E}">
        <p14:creationId xmlns:p14="http://schemas.microsoft.com/office/powerpoint/2010/main" val="40510197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e &amp; Photo Titre Haut">
    <p:spTree>
      <p:nvGrpSpPr>
        <p:cNvPr id="1" name=""/>
        <p:cNvGrpSpPr/>
        <p:nvPr/>
      </p:nvGrpSpPr>
      <p:grpSpPr>
        <a:xfrm>
          <a:off x="0" y="0"/>
          <a:ext cx="0" cy="0"/>
          <a:chOff x="0" y="0"/>
          <a:chExt cx="0" cy="0"/>
        </a:xfrm>
      </p:grpSpPr>
      <p:pic>
        <p:nvPicPr>
          <p:cNvPr id="8" name="Graphique 7">
            <a:extLst>
              <a:ext uri="{FF2B5EF4-FFF2-40B4-BE49-F238E27FC236}">
                <a16:creationId xmlns:a16="http://schemas.microsoft.com/office/drawing/2014/main" id="{EBEA676A-E6FB-444B-8422-3FB35A224D72}"/>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541001" y="5232401"/>
            <a:ext cx="1625600" cy="1625600"/>
          </a:xfrm>
          <a:prstGeom prst="rect">
            <a:avLst/>
          </a:prstGeom>
        </p:spPr>
      </p:pic>
      <p:sp>
        <p:nvSpPr>
          <p:cNvPr id="7" name="Espace réservé pour une image  6">
            <a:extLst>
              <a:ext uri="{FF2B5EF4-FFF2-40B4-BE49-F238E27FC236}">
                <a16:creationId xmlns:a16="http://schemas.microsoft.com/office/drawing/2014/main" id="{5238A00C-602F-4B47-B2EE-A8A765198366}"/>
              </a:ext>
            </a:extLst>
          </p:cNvPr>
          <p:cNvSpPr>
            <a:spLocks noGrp="1"/>
          </p:cNvSpPr>
          <p:nvPr>
            <p:ph type="pic" sz="quarter" idx="21" hasCustomPrompt="1"/>
          </p:nvPr>
        </p:nvSpPr>
        <p:spPr>
          <a:xfrm>
            <a:off x="6319523" y="1638710"/>
            <a:ext cx="4856008" cy="4182653"/>
          </a:xfrm>
          <a:prstGeom prst="rect">
            <a:avLst/>
          </a:prstGeom>
        </p:spPr>
        <p:txBody>
          <a:bodyPr anchor="ctr"/>
          <a:lstStyle>
            <a:lvl1pPr marL="0" indent="0" algn="ctr">
              <a:buNone/>
              <a:defRPr sz="2000">
                <a:solidFill>
                  <a:schemeClr val="bg1">
                    <a:lumMod val="65000"/>
                  </a:schemeClr>
                </a:solidFill>
                <a:latin typeface="Akzidenz-Grotesk Std Regular" panose="02000503030000020003" pitchFamily="50" charset="0"/>
              </a:defRPr>
            </a:lvl1pPr>
          </a:lstStyle>
          <a:p>
            <a:r>
              <a:rPr lang="fr-FR"/>
              <a:t>Photo / Image </a:t>
            </a:r>
          </a:p>
        </p:txBody>
      </p:sp>
      <p:sp>
        <p:nvSpPr>
          <p:cNvPr id="10" name="Espace réservé du numéro de diapositive 5">
            <a:extLst>
              <a:ext uri="{FF2B5EF4-FFF2-40B4-BE49-F238E27FC236}">
                <a16:creationId xmlns:a16="http://schemas.microsoft.com/office/drawing/2014/main" id="{70D9F09B-C828-4E11-853B-FE1DBDD51B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800">
                <a:solidFill>
                  <a:srgbClr val="0E9CB6"/>
                </a:solidFill>
                <a:latin typeface="Akzidenz-Grotesk Std Super" panose="02000503050000020004" pitchFamily="50" charset="0"/>
              </a:defRPr>
            </a:lvl1pPr>
          </a:lstStyle>
          <a:p>
            <a:fld id="{AF1037F1-C8B7-4225-AAA7-D149CC20D292}" type="slidenum">
              <a:rPr lang="fr-FR" smtClean="0"/>
              <a:pPr/>
              <a:t>‹N°›</a:t>
            </a:fld>
            <a:endParaRPr lang="fr-FR"/>
          </a:p>
        </p:txBody>
      </p:sp>
      <p:pic>
        <p:nvPicPr>
          <p:cNvPr id="11" name="Image 10">
            <a:extLst>
              <a:ext uri="{FF2B5EF4-FFF2-40B4-BE49-F238E27FC236}">
                <a16:creationId xmlns:a16="http://schemas.microsoft.com/office/drawing/2014/main" id="{0F701131-7C57-4BF7-93A9-8C0055CED6E5}"/>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2419" y="5954712"/>
            <a:ext cx="1168399" cy="1168399"/>
          </a:xfrm>
          <a:prstGeom prst="rect">
            <a:avLst/>
          </a:prstGeom>
        </p:spPr>
      </p:pic>
      <p:sp>
        <p:nvSpPr>
          <p:cNvPr id="18" name="object 4">
            <a:extLst>
              <a:ext uri="{FF2B5EF4-FFF2-40B4-BE49-F238E27FC236}">
                <a16:creationId xmlns:a16="http://schemas.microsoft.com/office/drawing/2014/main" id="{89BE3192-D23A-46FF-8585-0876D9A7FF8B}"/>
              </a:ext>
            </a:extLst>
          </p:cNvPr>
          <p:cNvSpPr/>
          <p:nvPr userDrawn="1"/>
        </p:nvSpPr>
        <p:spPr>
          <a:xfrm>
            <a:off x="1099117" y="1027439"/>
            <a:ext cx="10052054" cy="0"/>
          </a:xfrm>
          <a:custGeom>
            <a:avLst/>
            <a:gdLst>
              <a:gd name="f0" fmla="val w"/>
              <a:gd name="f1" fmla="val h"/>
              <a:gd name="f2" fmla="val ss"/>
              <a:gd name="f3" fmla="val 0"/>
              <a:gd name="f4" fmla="val 10052050"/>
              <a:gd name="f5" fmla="val 10051491"/>
              <a:gd name="f6" fmla="abs f0"/>
              <a:gd name="f7" fmla="abs f1"/>
              <a:gd name="f8" fmla="abs f2"/>
              <a:gd name="f9" fmla="*/ f0 1 10052050"/>
              <a:gd name="f10" fmla="+- f3 0 f3"/>
              <a:gd name="f11" fmla="+- f4 0 f3"/>
              <a:gd name="f12" fmla="?: f6 f0 1"/>
              <a:gd name="f13" fmla="?: f7 f1 1"/>
              <a:gd name="f14" fmla="?: f8 f2 1"/>
              <a:gd name="f15" fmla="*/ f11 1 10052050"/>
              <a:gd name="f16" fmla="*/ f10 1 0"/>
              <a:gd name="f17" fmla="*/ f12 1 10052050"/>
              <a:gd name="f18" fmla="*/ f13 1 21600"/>
              <a:gd name="f19" fmla="*/ 21600 f13 1"/>
              <a:gd name="f20" fmla="*/ 0 1 f15"/>
              <a:gd name="f21" fmla="*/ 10052050 1 f15"/>
              <a:gd name="f22" fmla="*/ 0 1 f16"/>
              <a:gd name="f23" fmla="*/ 1 1 f16"/>
              <a:gd name="f24" fmla="min f18 f17"/>
              <a:gd name="f25" fmla="*/ f19 1 f14"/>
              <a:gd name="f26" fmla="*/ f20 f9 1"/>
              <a:gd name="f27" fmla="*/ f21 f9 1"/>
              <a:gd name="f28" fmla="val f25"/>
              <a:gd name="f29" fmla="*/ f3 f24 1"/>
              <a:gd name="f30" fmla="+- f28 0 f3"/>
              <a:gd name="f31" fmla="*/ f30 1 0"/>
              <a:gd name="f32" fmla="*/ f23 f31 1"/>
              <a:gd name="f33" fmla="*/ f22 f31 1"/>
              <a:gd name="f34" fmla="*/ f33 f24 1"/>
              <a:gd name="f35" fmla="*/ f32 f24 1"/>
            </a:gdLst>
            <a:ahLst/>
            <a:cxnLst>
              <a:cxn ang="3cd4">
                <a:pos x="hc" y="t"/>
              </a:cxn>
              <a:cxn ang="0">
                <a:pos x="r" y="vc"/>
              </a:cxn>
              <a:cxn ang="cd4">
                <a:pos x="hc" y="b"/>
              </a:cxn>
              <a:cxn ang="cd2">
                <a:pos x="l" y="vc"/>
              </a:cxn>
            </a:cxnLst>
            <a:rect l="f26" t="f34" r="f27" b="f35"/>
            <a:pathLst>
              <a:path w="10052050">
                <a:moveTo>
                  <a:pt x="f3" y="f29"/>
                </a:moveTo>
                <a:lnTo>
                  <a:pt x="f5" y="f29"/>
                </a:lnTo>
              </a:path>
            </a:pathLst>
          </a:custGeom>
          <a:noFill/>
          <a:ln w="28575" cap="flat">
            <a:solidFill>
              <a:srgbClr val="0E9CB6"/>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Akzidenz-Grotesk Std Bold" pitchFamily="50"/>
            </a:endParaRPr>
          </a:p>
        </p:txBody>
      </p:sp>
      <p:sp>
        <p:nvSpPr>
          <p:cNvPr id="19" name="Espace réservé du texte 5">
            <a:extLst>
              <a:ext uri="{FF2B5EF4-FFF2-40B4-BE49-F238E27FC236}">
                <a16:creationId xmlns:a16="http://schemas.microsoft.com/office/drawing/2014/main" id="{928D94D4-EAA2-4C83-A46B-AC27FC1CD5FA}"/>
              </a:ext>
            </a:extLst>
          </p:cNvPr>
          <p:cNvSpPr>
            <a:spLocks noGrp="1"/>
          </p:cNvSpPr>
          <p:nvPr>
            <p:ph type="body" sz="quarter" idx="22" hasCustomPrompt="1"/>
          </p:nvPr>
        </p:nvSpPr>
        <p:spPr>
          <a:xfrm>
            <a:off x="1023841" y="394733"/>
            <a:ext cx="10127330" cy="701206"/>
          </a:xfrm>
          <a:prstGeom prst="rect">
            <a:avLst/>
          </a:prstGeom>
        </p:spPr>
        <p:txBody>
          <a:bodyPr/>
          <a:lstStyle>
            <a:lvl1pPr marL="0" indent="0">
              <a:buNone/>
              <a:defRPr lang="fr-FR" sz="3600" b="0" i="0" u="none" strike="noStrike" kern="1200" cap="none" spc="0" baseline="0" dirty="0" smtClean="0">
                <a:solidFill>
                  <a:srgbClr val="0E9CB6"/>
                </a:solidFill>
                <a:uFillTx/>
                <a:latin typeface="Akzidenz-Grotesk Std Bold" panose="02000803050000020004" pitchFamily="50" charset="0"/>
                <a:ea typeface="+mj-ea"/>
                <a:cs typeface="+mj-cs"/>
              </a:defRPr>
            </a:lvl1pPr>
          </a:lstStyle>
          <a:p>
            <a:pPr lvl="0"/>
            <a:r>
              <a:rPr lang="fr-FR"/>
              <a:t>Titre</a:t>
            </a:r>
          </a:p>
        </p:txBody>
      </p:sp>
      <p:sp>
        <p:nvSpPr>
          <p:cNvPr id="20" name="Espace réservé du texte 5">
            <a:extLst>
              <a:ext uri="{FF2B5EF4-FFF2-40B4-BE49-F238E27FC236}">
                <a16:creationId xmlns:a16="http://schemas.microsoft.com/office/drawing/2014/main" id="{F998508F-0BF7-4785-96CF-B420E28FB5F6}"/>
              </a:ext>
            </a:extLst>
          </p:cNvPr>
          <p:cNvSpPr>
            <a:spLocks noGrp="1"/>
          </p:cNvSpPr>
          <p:nvPr>
            <p:ph type="body" sz="quarter" idx="16" hasCustomPrompt="1"/>
          </p:nvPr>
        </p:nvSpPr>
        <p:spPr>
          <a:xfrm>
            <a:off x="1016469" y="1121190"/>
            <a:ext cx="10136850" cy="319812"/>
          </a:xfrm>
          <a:prstGeom prst="rect">
            <a:avLst/>
          </a:prstGeom>
        </p:spPr>
        <p:txBody>
          <a:bodyPr/>
          <a:lstStyle>
            <a:lvl1pPr marL="0" indent="0">
              <a:buNone/>
              <a:defRPr lang="fr-FR" sz="1200" b="0" i="0" u="none" strike="noStrike" kern="1200" cap="none" spc="0" baseline="0" dirty="0" smtClean="0">
                <a:solidFill>
                  <a:schemeClr val="bg1">
                    <a:lumMod val="65000"/>
                  </a:schemeClr>
                </a:solidFill>
                <a:uFillTx/>
                <a:latin typeface="Akzidenz-Grotesk Std Regular" panose="02000503030000020003" pitchFamily="50" charset="0"/>
                <a:ea typeface="+mj-ea"/>
                <a:cs typeface="+mj-cs"/>
              </a:defRPr>
            </a:lvl1pPr>
          </a:lstStyle>
          <a:p>
            <a:pPr lvl="0"/>
            <a:r>
              <a:rPr lang="fr-FR"/>
              <a:t>Détails</a:t>
            </a:r>
          </a:p>
        </p:txBody>
      </p:sp>
      <p:sp>
        <p:nvSpPr>
          <p:cNvPr id="12" name="Espace réservé du texte 5">
            <a:extLst>
              <a:ext uri="{FF2B5EF4-FFF2-40B4-BE49-F238E27FC236}">
                <a16:creationId xmlns:a16="http://schemas.microsoft.com/office/drawing/2014/main" id="{453B60B6-1FEB-4E7B-9823-D9BCBC0EA86A}"/>
              </a:ext>
            </a:extLst>
          </p:cNvPr>
          <p:cNvSpPr>
            <a:spLocks noGrp="1"/>
          </p:cNvSpPr>
          <p:nvPr>
            <p:ph type="body" sz="quarter" idx="15" hasCustomPrompt="1"/>
          </p:nvPr>
        </p:nvSpPr>
        <p:spPr>
          <a:xfrm>
            <a:off x="1035616" y="1638710"/>
            <a:ext cx="4856011" cy="285563"/>
          </a:xfrm>
          <a:prstGeom prst="rect">
            <a:avLst/>
          </a:prstGeom>
        </p:spPr>
        <p:txBody>
          <a:bodyPr/>
          <a:lstStyle>
            <a:lvl1pPr marL="0" indent="0">
              <a:buNone/>
              <a:defRPr lang="fr-FR" sz="2000" b="0" i="0" u="none" strike="noStrike" kern="1200" cap="none" spc="0" baseline="0" dirty="0" smtClean="0">
                <a:solidFill>
                  <a:srgbClr val="FFCB00"/>
                </a:solidFill>
                <a:uFillTx/>
                <a:latin typeface="Akzidenz-Grotesk Std Bold" panose="02000803050000020004" pitchFamily="50" charset="0"/>
                <a:ea typeface="+mj-ea"/>
                <a:cs typeface="+mj-cs"/>
              </a:defRPr>
            </a:lvl1pPr>
          </a:lstStyle>
          <a:p>
            <a:pPr lvl="0"/>
            <a:r>
              <a:rPr lang="fr-FR"/>
              <a:t>Titre</a:t>
            </a:r>
          </a:p>
        </p:txBody>
      </p:sp>
      <p:sp>
        <p:nvSpPr>
          <p:cNvPr id="13" name="Espace réservé du texte 5">
            <a:extLst>
              <a:ext uri="{FF2B5EF4-FFF2-40B4-BE49-F238E27FC236}">
                <a16:creationId xmlns:a16="http://schemas.microsoft.com/office/drawing/2014/main" id="{D272AAC5-C90D-426F-A62E-A1A56940A69C}"/>
              </a:ext>
            </a:extLst>
          </p:cNvPr>
          <p:cNvSpPr>
            <a:spLocks noGrp="1"/>
          </p:cNvSpPr>
          <p:nvPr>
            <p:ph type="body" sz="quarter" idx="24" hasCustomPrompt="1"/>
          </p:nvPr>
        </p:nvSpPr>
        <p:spPr>
          <a:xfrm>
            <a:off x="1035617" y="2057400"/>
            <a:ext cx="4836862" cy="3764185"/>
          </a:xfrm>
          <a:prstGeom prst="rect">
            <a:avLst/>
          </a:prstGeom>
        </p:spPr>
        <p:txBody>
          <a:bodyPr/>
          <a:lstStyle>
            <a:lvl1pPr marL="0" indent="0">
              <a:buNone/>
              <a:defRPr lang="fr-FR" sz="1600" b="0" i="0" u="none" strike="noStrike" kern="1200" cap="none" spc="0" baseline="0" dirty="0" smtClean="0">
                <a:solidFill>
                  <a:schemeClr val="tx1"/>
                </a:solidFill>
                <a:uFillTx/>
                <a:latin typeface="Akzidenz-Grotesk Std Regular" panose="02000503030000020003" pitchFamily="50" charset="0"/>
                <a:ea typeface="+mj-ea"/>
                <a:cs typeface="+mj-cs"/>
              </a:defRPr>
            </a:lvl1pPr>
          </a:lstStyle>
          <a:p>
            <a:pPr lvl="0"/>
            <a:r>
              <a:rPr lang="fr-FR"/>
              <a:t>Texte</a:t>
            </a:r>
          </a:p>
        </p:txBody>
      </p:sp>
      <p:sp>
        <p:nvSpPr>
          <p:cNvPr id="14" name="ZoneTexte 13">
            <a:extLst>
              <a:ext uri="{FF2B5EF4-FFF2-40B4-BE49-F238E27FC236}">
                <a16:creationId xmlns:a16="http://schemas.microsoft.com/office/drawing/2014/main" id="{9D8279BA-CFE8-45FA-B7B5-4DB93834B3EE}"/>
              </a:ext>
            </a:extLst>
          </p:cNvPr>
          <p:cNvSpPr txBox="1"/>
          <p:nvPr userDrawn="1"/>
        </p:nvSpPr>
        <p:spPr>
          <a:xfrm>
            <a:off x="1142393" y="6575100"/>
            <a:ext cx="2066926" cy="261610"/>
          </a:xfrm>
          <a:prstGeom prst="rect">
            <a:avLst/>
          </a:prstGeom>
          <a:noFill/>
        </p:spPr>
        <p:txBody>
          <a:bodyPr wrap="square" rtlCol="0">
            <a:spAutoFit/>
          </a:bodyPr>
          <a:lstStyle/>
          <a:p>
            <a:r>
              <a:rPr lang="fr-FR" sz="1100" u="none">
                <a:solidFill>
                  <a:schemeClr val="tx1"/>
                </a:solidFill>
                <a:latin typeface="Akzidenz-Grotesk Std Light" panose="02000506040000020003" pitchFamily="50" charset="0"/>
              </a:rPr>
              <a:t>Confidentiel Propriété Meritis</a:t>
            </a:r>
          </a:p>
        </p:txBody>
      </p:sp>
    </p:spTree>
    <p:custDataLst>
      <p:tags r:id="rId1"/>
    </p:custDataLst>
    <p:extLst>
      <p:ext uri="{BB962C8B-B14F-4D97-AF65-F5344CB8AC3E}">
        <p14:creationId xmlns:p14="http://schemas.microsoft.com/office/powerpoint/2010/main" val="3083385428"/>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e &amp; Photo Titre Bas ">
    <p:spTree>
      <p:nvGrpSpPr>
        <p:cNvPr id="1" name=""/>
        <p:cNvGrpSpPr/>
        <p:nvPr/>
      </p:nvGrpSpPr>
      <p:grpSpPr>
        <a:xfrm>
          <a:off x="0" y="0"/>
          <a:ext cx="0" cy="0"/>
          <a:chOff x="0" y="0"/>
          <a:chExt cx="0" cy="0"/>
        </a:xfrm>
      </p:grpSpPr>
      <p:pic>
        <p:nvPicPr>
          <p:cNvPr id="8" name="Graphique 7">
            <a:extLst>
              <a:ext uri="{FF2B5EF4-FFF2-40B4-BE49-F238E27FC236}">
                <a16:creationId xmlns:a16="http://schemas.microsoft.com/office/drawing/2014/main" id="{EBEA676A-E6FB-444B-8422-3FB35A224D72}"/>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541001" y="5232401"/>
            <a:ext cx="1625600" cy="1625600"/>
          </a:xfrm>
          <a:prstGeom prst="rect">
            <a:avLst/>
          </a:prstGeom>
        </p:spPr>
      </p:pic>
      <p:sp>
        <p:nvSpPr>
          <p:cNvPr id="7" name="Espace réservé pour une image  6">
            <a:extLst>
              <a:ext uri="{FF2B5EF4-FFF2-40B4-BE49-F238E27FC236}">
                <a16:creationId xmlns:a16="http://schemas.microsoft.com/office/drawing/2014/main" id="{5238A00C-602F-4B47-B2EE-A8A765198366}"/>
              </a:ext>
            </a:extLst>
          </p:cNvPr>
          <p:cNvSpPr>
            <a:spLocks noGrp="1"/>
          </p:cNvSpPr>
          <p:nvPr>
            <p:ph type="pic" sz="quarter" idx="21" hasCustomPrompt="1"/>
          </p:nvPr>
        </p:nvSpPr>
        <p:spPr>
          <a:xfrm>
            <a:off x="6307491" y="2038352"/>
            <a:ext cx="4856008" cy="3659832"/>
          </a:xfrm>
          <a:prstGeom prst="rect">
            <a:avLst/>
          </a:prstGeom>
        </p:spPr>
        <p:txBody>
          <a:bodyPr anchor="ctr"/>
          <a:lstStyle>
            <a:lvl1pPr marL="0" indent="0" algn="ctr">
              <a:buNone/>
              <a:defRPr sz="2000">
                <a:solidFill>
                  <a:schemeClr val="bg1">
                    <a:lumMod val="65000"/>
                  </a:schemeClr>
                </a:solidFill>
                <a:latin typeface="Akzidenz-Grotesk Std Regular" panose="02000503030000020003" pitchFamily="50" charset="0"/>
              </a:defRPr>
            </a:lvl1pPr>
          </a:lstStyle>
          <a:p>
            <a:r>
              <a:rPr lang="fr-FR"/>
              <a:t>Photo / Image </a:t>
            </a:r>
          </a:p>
        </p:txBody>
      </p:sp>
      <p:sp>
        <p:nvSpPr>
          <p:cNvPr id="10" name="Espace réservé du numéro de diapositive 5">
            <a:extLst>
              <a:ext uri="{FF2B5EF4-FFF2-40B4-BE49-F238E27FC236}">
                <a16:creationId xmlns:a16="http://schemas.microsoft.com/office/drawing/2014/main" id="{70D9F09B-C828-4E11-853B-FE1DBDD51B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800">
                <a:solidFill>
                  <a:srgbClr val="0E9CB6"/>
                </a:solidFill>
                <a:latin typeface="Akzidenz-Grotesk Std Super" panose="02000503050000020004" pitchFamily="50" charset="0"/>
              </a:defRPr>
            </a:lvl1pPr>
          </a:lstStyle>
          <a:p>
            <a:fld id="{AF1037F1-C8B7-4225-AAA7-D149CC20D292}" type="slidenum">
              <a:rPr lang="fr-FR" smtClean="0"/>
              <a:pPr/>
              <a:t>‹N°›</a:t>
            </a:fld>
            <a:endParaRPr lang="fr-FR"/>
          </a:p>
        </p:txBody>
      </p:sp>
      <p:pic>
        <p:nvPicPr>
          <p:cNvPr id="11" name="Image 10">
            <a:extLst>
              <a:ext uri="{FF2B5EF4-FFF2-40B4-BE49-F238E27FC236}">
                <a16:creationId xmlns:a16="http://schemas.microsoft.com/office/drawing/2014/main" id="{0F701131-7C57-4BF7-93A9-8C0055CED6E5}"/>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2419" y="5954712"/>
            <a:ext cx="1168399" cy="1168399"/>
          </a:xfrm>
          <a:prstGeom prst="rect">
            <a:avLst/>
          </a:prstGeom>
        </p:spPr>
      </p:pic>
      <p:sp>
        <p:nvSpPr>
          <p:cNvPr id="14" name="ZoneTexte 13">
            <a:extLst>
              <a:ext uri="{FF2B5EF4-FFF2-40B4-BE49-F238E27FC236}">
                <a16:creationId xmlns:a16="http://schemas.microsoft.com/office/drawing/2014/main" id="{9D8279BA-CFE8-45FA-B7B5-4DB93834B3EE}"/>
              </a:ext>
            </a:extLst>
          </p:cNvPr>
          <p:cNvSpPr txBox="1"/>
          <p:nvPr userDrawn="1"/>
        </p:nvSpPr>
        <p:spPr>
          <a:xfrm>
            <a:off x="1142393" y="6575100"/>
            <a:ext cx="2066926" cy="261610"/>
          </a:xfrm>
          <a:prstGeom prst="rect">
            <a:avLst/>
          </a:prstGeom>
          <a:noFill/>
        </p:spPr>
        <p:txBody>
          <a:bodyPr wrap="square" rtlCol="0">
            <a:spAutoFit/>
          </a:bodyPr>
          <a:lstStyle/>
          <a:p>
            <a:r>
              <a:rPr lang="fr-FR" sz="1100" u="none">
                <a:solidFill>
                  <a:schemeClr val="tx1"/>
                </a:solidFill>
                <a:latin typeface="Akzidenz-Grotesk Std Light" panose="02000506040000020003" pitchFamily="50" charset="0"/>
              </a:rPr>
              <a:t>Confidentiel Propriété Meritis</a:t>
            </a:r>
          </a:p>
        </p:txBody>
      </p:sp>
      <p:sp>
        <p:nvSpPr>
          <p:cNvPr id="23" name="object 4">
            <a:extLst>
              <a:ext uri="{FF2B5EF4-FFF2-40B4-BE49-F238E27FC236}">
                <a16:creationId xmlns:a16="http://schemas.microsoft.com/office/drawing/2014/main" id="{771E0EEE-3197-41E2-8BF1-BFA9F73D6A34}"/>
              </a:ext>
            </a:extLst>
          </p:cNvPr>
          <p:cNvSpPr/>
          <p:nvPr userDrawn="1"/>
        </p:nvSpPr>
        <p:spPr>
          <a:xfrm>
            <a:off x="1098792" y="1427913"/>
            <a:ext cx="10052054" cy="0"/>
          </a:xfrm>
          <a:custGeom>
            <a:avLst/>
            <a:gdLst>
              <a:gd name="f0" fmla="val w"/>
              <a:gd name="f1" fmla="val h"/>
              <a:gd name="f2" fmla="val ss"/>
              <a:gd name="f3" fmla="val 0"/>
              <a:gd name="f4" fmla="val 10052050"/>
              <a:gd name="f5" fmla="val 10051491"/>
              <a:gd name="f6" fmla="abs f0"/>
              <a:gd name="f7" fmla="abs f1"/>
              <a:gd name="f8" fmla="abs f2"/>
              <a:gd name="f9" fmla="*/ f0 1 10052050"/>
              <a:gd name="f10" fmla="+- f3 0 f3"/>
              <a:gd name="f11" fmla="+- f4 0 f3"/>
              <a:gd name="f12" fmla="?: f6 f0 1"/>
              <a:gd name="f13" fmla="?: f7 f1 1"/>
              <a:gd name="f14" fmla="?: f8 f2 1"/>
              <a:gd name="f15" fmla="*/ f11 1 10052050"/>
              <a:gd name="f16" fmla="*/ f10 1 0"/>
              <a:gd name="f17" fmla="*/ f12 1 10052050"/>
              <a:gd name="f18" fmla="*/ f13 1 21600"/>
              <a:gd name="f19" fmla="*/ 21600 f13 1"/>
              <a:gd name="f20" fmla="*/ 0 1 f15"/>
              <a:gd name="f21" fmla="*/ 10052050 1 f15"/>
              <a:gd name="f22" fmla="*/ 0 1 f16"/>
              <a:gd name="f23" fmla="*/ 1 1 f16"/>
              <a:gd name="f24" fmla="min f18 f17"/>
              <a:gd name="f25" fmla="*/ f19 1 f14"/>
              <a:gd name="f26" fmla="*/ f20 f9 1"/>
              <a:gd name="f27" fmla="*/ f21 f9 1"/>
              <a:gd name="f28" fmla="val f25"/>
              <a:gd name="f29" fmla="*/ f3 f24 1"/>
              <a:gd name="f30" fmla="+- f28 0 f3"/>
              <a:gd name="f31" fmla="*/ f30 1 0"/>
              <a:gd name="f32" fmla="*/ f23 f31 1"/>
              <a:gd name="f33" fmla="*/ f22 f31 1"/>
              <a:gd name="f34" fmla="*/ f33 f24 1"/>
              <a:gd name="f35" fmla="*/ f32 f24 1"/>
            </a:gdLst>
            <a:ahLst/>
            <a:cxnLst>
              <a:cxn ang="3cd4">
                <a:pos x="hc" y="t"/>
              </a:cxn>
              <a:cxn ang="0">
                <a:pos x="r" y="vc"/>
              </a:cxn>
              <a:cxn ang="cd4">
                <a:pos x="hc" y="b"/>
              </a:cxn>
              <a:cxn ang="cd2">
                <a:pos x="l" y="vc"/>
              </a:cxn>
            </a:cxnLst>
            <a:rect l="f26" t="f34" r="f27" b="f35"/>
            <a:pathLst>
              <a:path w="10052050">
                <a:moveTo>
                  <a:pt x="f3" y="f29"/>
                </a:moveTo>
                <a:lnTo>
                  <a:pt x="f5" y="f29"/>
                </a:lnTo>
              </a:path>
            </a:pathLst>
          </a:custGeom>
          <a:noFill/>
          <a:ln w="28575" cap="flat">
            <a:solidFill>
              <a:srgbClr val="0E9CB6"/>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Akzidenz-Grotesk Std Bold" pitchFamily="50"/>
            </a:endParaRPr>
          </a:p>
        </p:txBody>
      </p:sp>
      <p:sp>
        <p:nvSpPr>
          <p:cNvPr id="24" name="Espace réservé du texte 5">
            <a:extLst>
              <a:ext uri="{FF2B5EF4-FFF2-40B4-BE49-F238E27FC236}">
                <a16:creationId xmlns:a16="http://schemas.microsoft.com/office/drawing/2014/main" id="{8417A10A-1852-4745-B6BA-E2B94B57DAD1}"/>
              </a:ext>
            </a:extLst>
          </p:cNvPr>
          <p:cNvSpPr>
            <a:spLocks noGrp="1"/>
          </p:cNvSpPr>
          <p:nvPr>
            <p:ph type="body" sz="quarter" idx="26" hasCustomPrompt="1"/>
          </p:nvPr>
        </p:nvSpPr>
        <p:spPr>
          <a:xfrm>
            <a:off x="1023516" y="795207"/>
            <a:ext cx="10127330" cy="701206"/>
          </a:xfrm>
          <a:prstGeom prst="rect">
            <a:avLst/>
          </a:prstGeom>
        </p:spPr>
        <p:txBody>
          <a:bodyPr/>
          <a:lstStyle>
            <a:lvl1pPr marL="0" indent="0">
              <a:buNone/>
              <a:defRPr lang="fr-FR" sz="3600" b="0" i="0" u="none" strike="noStrike" kern="1200" cap="none" spc="0" baseline="0" dirty="0" smtClean="0">
                <a:solidFill>
                  <a:srgbClr val="0E9CB6"/>
                </a:solidFill>
                <a:uFillTx/>
                <a:latin typeface="Akzidenz-Grotesk Std Bold" panose="02000803050000020004" pitchFamily="50" charset="0"/>
                <a:ea typeface="+mj-ea"/>
                <a:cs typeface="+mj-cs"/>
              </a:defRPr>
            </a:lvl1pPr>
          </a:lstStyle>
          <a:p>
            <a:pPr lvl="0"/>
            <a:r>
              <a:rPr lang="fr-FR"/>
              <a:t>Titre</a:t>
            </a:r>
          </a:p>
        </p:txBody>
      </p:sp>
      <p:sp>
        <p:nvSpPr>
          <p:cNvPr id="25" name="Espace réservé du texte 5">
            <a:extLst>
              <a:ext uri="{FF2B5EF4-FFF2-40B4-BE49-F238E27FC236}">
                <a16:creationId xmlns:a16="http://schemas.microsoft.com/office/drawing/2014/main" id="{0589C192-26C8-44AE-8010-3FE47780CD17}"/>
              </a:ext>
            </a:extLst>
          </p:cNvPr>
          <p:cNvSpPr>
            <a:spLocks noGrp="1"/>
          </p:cNvSpPr>
          <p:nvPr>
            <p:ph type="body" sz="quarter" idx="16" hasCustomPrompt="1"/>
          </p:nvPr>
        </p:nvSpPr>
        <p:spPr>
          <a:xfrm>
            <a:off x="1016144" y="1521664"/>
            <a:ext cx="10136850" cy="319812"/>
          </a:xfrm>
          <a:prstGeom prst="rect">
            <a:avLst/>
          </a:prstGeom>
        </p:spPr>
        <p:txBody>
          <a:bodyPr/>
          <a:lstStyle>
            <a:lvl1pPr marL="0" indent="0">
              <a:buNone/>
              <a:defRPr lang="fr-FR" sz="1200" b="0" i="0" u="none" strike="noStrike" kern="1200" cap="none" spc="0" baseline="0" dirty="0" smtClean="0">
                <a:solidFill>
                  <a:schemeClr val="bg1">
                    <a:lumMod val="65000"/>
                  </a:schemeClr>
                </a:solidFill>
                <a:uFillTx/>
                <a:latin typeface="Akzidenz-Grotesk Std Regular" panose="02000503030000020003" pitchFamily="50" charset="0"/>
                <a:ea typeface="+mj-ea"/>
                <a:cs typeface="+mj-cs"/>
              </a:defRPr>
            </a:lvl1pPr>
          </a:lstStyle>
          <a:p>
            <a:pPr lvl="0"/>
            <a:r>
              <a:rPr lang="fr-FR"/>
              <a:t>Détails</a:t>
            </a:r>
          </a:p>
        </p:txBody>
      </p:sp>
      <p:sp>
        <p:nvSpPr>
          <p:cNvPr id="26" name="Espace réservé du texte 5">
            <a:extLst>
              <a:ext uri="{FF2B5EF4-FFF2-40B4-BE49-F238E27FC236}">
                <a16:creationId xmlns:a16="http://schemas.microsoft.com/office/drawing/2014/main" id="{944AA401-0A7F-4AF3-A672-A70E2BAB3828}"/>
              </a:ext>
            </a:extLst>
          </p:cNvPr>
          <p:cNvSpPr>
            <a:spLocks noGrp="1"/>
          </p:cNvSpPr>
          <p:nvPr>
            <p:ph type="body" sz="quarter" idx="15" hasCustomPrompt="1"/>
          </p:nvPr>
        </p:nvSpPr>
        <p:spPr>
          <a:xfrm>
            <a:off x="1011685" y="2039184"/>
            <a:ext cx="4836862" cy="319812"/>
          </a:xfrm>
          <a:prstGeom prst="rect">
            <a:avLst/>
          </a:prstGeom>
        </p:spPr>
        <p:txBody>
          <a:bodyPr/>
          <a:lstStyle>
            <a:lvl1pPr marL="0" indent="0">
              <a:buNone/>
              <a:defRPr lang="fr-FR" sz="2000" b="0" i="0" u="none" strike="noStrike" kern="1200" cap="none" spc="0" baseline="0" dirty="0" smtClean="0">
                <a:solidFill>
                  <a:srgbClr val="FFCB00"/>
                </a:solidFill>
                <a:uFillTx/>
                <a:latin typeface="Akzidenz-Grotesk Std Bold" panose="02000803050000020004" pitchFamily="50" charset="0"/>
                <a:ea typeface="+mj-ea"/>
                <a:cs typeface="+mj-cs"/>
              </a:defRPr>
            </a:lvl1pPr>
          </a:lstStyle>
          <a:p>
            <a:pPr lvl="0"/>
            <a:r>
              <a:rPr lang="fr-FR"/>
              <a:t>Titre</a:t>
            </a:r>
          </a:p>
        </p:txBody>
      </p:sp>
      <p:sp>
        <p:nvSpPr>
          <p:cNvPr id="27" name="Espace réservé du texte 5">
            <a:extLst>
              <a:ext uri="{FF2B5EF4-FFF2-40B4-BE49-F238E27FC236}">
                <a16:creationId xmlns:a16="http://schemas.microsoft.com/office/drawing/2014/main" id="{68E94C1D-E8EF-4CA6-BAAD-EE12DAA33DCF}"/>
              </a:ext>
            </a:extLst>
          </p:cNvPr>
          <p:cNvSpPr>
            <a:spLocks noGrp="1"/>
          </p:cNvSpPr>
          <p:nvPr>
            <p:ph type="body" sz="quarter" idx="24" hasCustomPrompt="1"/>
          </p:nvPr>
        </p:nvSpPr>
        <p:spPr>
          <a:xfrm>
            <a:off x="1011685" y="2461864"/>
            <a:ext cx="4836862" cy="3236320"/>
          </a:xfrm>
          <a:prstGeom prst="rect">
            <a:avLst/>
          </a:prstGeom>
        </p:spPr>
        <p:txBody>
          <a:bodyPr/>
          <a:lstStyle>
            <a:lvl1pPr marL="0" indent="0">
              <a:buNone/>
              <a:defRPr lang="fr-FR" sz="1600" b="0" i="0" u="none" strike="noStrike" kern="1200" cap="none" spc="0" baseline="0" dirty="0" smtClean="0">
                <a:solidFill>
                  <a:schemeClr val="tx1"/>
                </a:solidFill>
                <a:uFillTx/>
                <a:latin typeface="Akzidenz-Grotesk Std Regular" panose="02000503030000020003" pitchFamily="50" charset="0"/>
                <a:ea typeface="+mj-ea"/>
                <a:cs typeface="+mj-cs"/>
              </a:defRPr>
            </a:lvl1pPr>
          </a:lstStyle>
          <a:p>
            <a:pPr lvl="0"/>
            <a:r>
              <a:rPr lang="fr-FR"/>
              <a:t>Texte</a:t>
            </a:r>
          </a:p>
        </p:txBody>
      </p:sp>
    </p:spTree>
    <p:custDataLst>
      <p:tags r:id="rId1"/>
    </p:custDataLst>
    <p:extLst>
      <p:ext uri="{BB962C8B-B14F-4D97-AF65-F5344CB8AC3E}">
        <p14:creationId xmlns:p14="http://schemas.microsoft.com/office/powerpoint/2010/main" val="1705190300"/>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e &amp; Graphique Titre Haut">
    <p:spTree>
      <p:nvGrpSpPr>
        <p:cNvPr id="1" name=""/>
        <p:cNvGrpSpPr/>
        <p:nvPr/>
      </p:nvGrpSpPr>
      <p:grpSpPr>
        <a:xfrm>
          <a:off x="0" y="0"/>
          <a:ext cx="0" cy="0"/>
          <a:chOff x="0" y="0"/>
          <a:chExt cx="0" cy="0"/>
        </a:xfrm>
      </p:grpSpPr>
      <p:pic>
        <p:nvPicPr>
          <p:cNvPr id="10" name="Graphique 9">
            <a:extLst>
              <a:ext uri="{FF2B5EF4-FFF2-40B4-BE49-F238E27FC236}">
                <a16:creationId xmlns:a16="http://schemas.microsoft.com/office/drawing/2014/main" id="{46EC56B2-EB97-4E0E-914C-03CB650EF19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541001" y="5232401"/>
            <a:ext cx="1625600" cy="1625600"/>
          </a:xfrm>
          <a:prstGeom prst="rect">
            <a:avLst/>
          </a:prstGeom>
        </p:spPr>
      </p:pic>
      <p:sp>
        <p:nvSpPr>
          <p:cNvPr id="4" name="Espace réservé du graphique 3">
            <a:extLst>
              <a:ext uri="{FF2B5EF4-FFF2-40B4-BE49-F238E27FC236}">
                <a16:creationId xmlns:a16="http://schemas.microsoft.com/office/drawing/2014/main" id="{D0D7685C-83BA-4CE7-9771-3B682A601777}"/>
              </a:ext>
            </a:extLst>
          </p:cNvPr>
          <p:cNvSpPr>
            <a:spLocks noGrp="1"/>
          </p:cNvSpPr>
          <p:nvPr>
            <p:ph type="chart" sz="quarter" idx="22" hasCustomPrompt="1"/>
          </p:nvPr>
        </p:nvSpPr>
        <p:spPr>
          <a:xfrm>
            <a:off x="6320409" y="1638710"/>
            <a:ext cx="4830762" cy="4182875"/>
          </a:xfrm>
          <a:prstGeom prst="rect">
            <a:avLst/>
          </a:prstGeom>
        </p:spPr>
        <p:txBody>
          <a:bodyPr anchor="ctr"/>
          <a:lstStyle>
            <a:lvl1pPr marL="0" indent="0" algn="ctr">
              <a:buNone/>
              <a:defRPr sz="2000">
                <a:solidFill>
                  <a:schemeClr val="bg1">
                    <a:lumMod val="65000"/>
                  </a:schemeClr>
                </a:solidFill>
                <a:latin typeface="Akzidenz-Grotesk Std Regular" panose="02000503030000020003" pitchFamily="50" charset="0"/>
              </a:defRPr>
            </a:lvl1pPr>
          </a:lstStyle>
          <a:p>
            <a:r>
              <a:rPr lang="fr-FR"/>
              <a:t>Graphique</a:t>
            </a:r>
          </a:p>
        </p:txBody>
      </p:sp>
      <p:sp>
        <p:nvSpPr>
          <p:cNvPr id="13" name="Espace réservé du numéro de diapositive 5">
            <a:extLst>
              <a:ext uri="{FF2B5EF4-FFF2-40B4-BE49-F238E27FC236}">
                <a16:creationId xmlns:a16="http://schemas.microsoft.com/office/drawing/2014/main" id="{738A3DE4-B191-4216-BC5F-C26C6AE59A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800">
                <a:solidFill>
                  <a:srgbClr val="FFCB00"/>
                </a:solidFill>
                <a:highlight>
                  <a:srgbClr val="0E9CB6"/>
                </a:highlight>
                <a:latin typeface="Akzidenz-Grotesk Std Super" panose="02000503050000020004" pitchFamily="50" charset="0"/>
              </a:defRPr>
            </a:lvl1pPr>
          </a:lstStyle>
          <a:p>
            <a:fld id="{AF1037F1-C8B7-4225-AAA7-D149CC20D292}" type="slidenum">
              <a:rPr lang="fr-FR" smtClean="0"/>
              <a:pPr/>
              <a:t>‹N°›</a:t>
            </a:fld>
            <a:endParaRPr lang="fr-FR"/>
          </a:p>
        </p:txBody>
      </p:sp>
      <p:pic>
        <p:nvPicPr>
          <p:cNvPr id="17" name="Image 16">
            <a:extLst>
              <a:ext uri="{FF2B5EF4-FFF2-40B4-BE49-F238E27FC236}">
                <a16:creationId xmlns:a16="http://schemas.microsoft.com/office/drawing/2014/main" id="{309447B8-0842-44CE-8CAE-725C6E3689AE}"/>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2419" y="5954712"/>
            <a:ext cx="1168399" cy="1168399"/>
          </a:xfrm>
          <a:prstGeom prst="rect">
            <a:avLst/>
          </a:prstGeom>
        </p:spPr>
      </p:pic>
      <p:sp>
        <p:nvSpPr>
          <p:cNvPr id="21" name="object 4">
            <a:extLst>
              <a:ext uri="{FF2B5EF4-FFF2-40B4-BE49-F238E27FC236}">
                <a16:creationId xmlns:a16="http://schemas.microsoft.com/office/drawing/2014/main" id="{CF5644EF-508A-4108-A1F1-1C2FC96326CB}"/>
              </a:ext>
            </a:extLst>
          </p:cNvPr>
          <p:cNvSpPr/>
          <p:nvPr userDrawn="1"/>
        </p:nvSpPr>
        <p:spPr>
          <a:xfrm>
            <a:off x="1099117" y="1027439"/>
            <a:ext cx="10052054" cy="0"/>
          </a:xfrm>
          <a:custGeom>
            <a:avLst/>
            <a:gdLst>
              <a:gd name="f0" fmla="val w"/>
              <a:gd name="f1" fmla="val h"/>
              <a:gd name="f2" fmla="val ss"/>
              <a:gd name="f3" fmla="val 0"/>
              <a:gd name="f4" fmla="val 10052050"/>
              <a:gd name="f5" fmla="val 10051491"/>
              <a:gd name="f6" fmla="abs f0"/>
              <a:gd name="f7" fmla="abs f1"/>
              <a:gd name="f8" fmla="abs f2"/>
              <a:gd name="f9" fmla="*/ f0 1 10052050"/>
              <a:gd name="f10" fmla="+- f3 0 f3"/>
              <a:gd name="f11" fmla="+- f4 0 f3"/>
              <a:gd name="f12" fmla="?: f6 f0 1"/>
              <a:gd name="f13" fmla="?: f7 f1 1"/>
              <a:gd name="f14" fmla="?: f8 f2 1"/>
              <a:gd name="f15" fmla="*/ f11 1 10052050"/>
              <a:gd name="f16" fmla="*/ f10 1 0"/>
              <a:gd name="f17" fmla="*/ f12 1 10052050"/>
              <a:gd name="f18" fmla="*/ f13 1 21600"/>
              <a:gd name="f19" fmla="*/ 21600 f13 1"/>
              <a:gd name="f20" fmla="*/ 0 1 f15"/>
              <a:gd name="f21" fmla="*/ 10052050 1 f15"/>
              <a:gd name="f22" fmla="*/ 0 1 f16"/>
              <a:gd name="f23" fmla="*/ 1 1 f16"/>
              <a:gd name="f24" fmla="min f18 f17"/>
              <a:gd name="f25" fmla="*/ f19 1 f14"/>
              <a:gd name="f26" fmla="*/ f20 f9 1"/>
              <a:gd name="f27" fmla="*/ f21 f9 1"/>
              <a:gd name="f28" fmla="val f25"/>
              <a:gd name="f29" fmla="*/ f3 f24 1"/>
              <a:gd name="f30" fmla="+- f28 0 f3"/>
              <a:gd name="f31" fmla="*/ f30 1 0"/>
              <a:gd name="f32" fmla="*/ f23 f31 1"/>
              <a:gd name="f33" fmla="*/ f22 f31 1"/>
              <a:gd name="f34" fmla="*/ f33 f24 1"/>
              <a:gd name="f35" fmla="*/ f32 f24 1"/>
            </a:gdLst>
            <a:ahLst/>
            <a:cxnLst>
              <a:cxn ang="3cd4">
                <a:pos x="hc" y="t"/>
              </a:cxn>
              <a:cxn ang="0">
                <a:pos x="r" y="vc"/>
              </a:cxn>
              <a:cxn ang="cd4">
                <a:pos x="hc" y="b"/>
              </a:cxn>
              <a:cxn ang="cd2">
                <a:pos x="l" y="vc"/>
              </a:cxn>
            </a:cxnLst>
            <a:rect l="f26" t="f34" r="f27" b="f35"/>
            <a:pathLst>
              <a:path w="10052050">
                <a:moveTo>
                  <a:pt x="f3" y="f29"/>
                </a:moveTo>
                <a:lnTo>
                  <a:pt x="f5" y="f29"/>
                </a:lnTo>
              </a:path>
            </a:pathLst>
          </a:custGeom>
          <a:noFill/>
          <a:ln w="28575" cap="flat">
            <a:solidFill>
              <a:srgbClr val="0E9CB6"/>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Akzidenz-Grotesk Std Bold" pitchFamily="50"/>
            </a:endParaRPr>
          </a:p>
        </p:txBody>
      </p:sp>
      <p:sp>
        <p:nvSpPr>
          <p:cNvPr id="22" name="Espace réservé du texte 5">
            <a:extLst>
              <a:ext uri="{FF2B5EF4-FFF2-40B4-BE49-F238E27FC236}">
                <a16:creationId xmlns:a16="http://schemas.microsoft.com/office/drawing/2014/main" id="{9003D683-1F87-4691-8EB2-02AEDFB42125}"/>
              </a:ext>
            </a:extLst>
          </p:cNvPr>
          <p:cNvSpPr>
            <a:spLocks noGrp="1"/>
          </p:cNvSpPr>
          <p:nvPr>
            <p:ph type="body" sz="quarter" idx="23" hasCustomPrompt="1"/>
          </p:nvPr>
        </p:nvSpPr>
        <p:spPr>
          <a:xfrm>
            <a:off x="1023841" y="394733"/>
            <a:ext cx="10127330" cy="701206"/>
          </a:xfrm>
          <a:prstGeom prst="rect">
            <a:avLst/>
          </a:prstGeom>
        </p:spPr>
        <p:txBody>
          <a:bodyPr/>
          <a:lstStyle>
            <a:lvl1pPr marL="0" indent="0">
              <a:buNone/>
              <a:defRPr lang="fr-FR" sz="3600" b="0" i="0" u="none" strike="noStrike" kern="1200" cap="none" spc="0" baseline="0" dirty="0" smtClean="0">
                <a:solidFill>
                  <a:srgbClr val="0E9CB6"/>
                </a:solidFill>
                <a:uFillTx/>
                <a:latin typeface="Akzidenz-Grotesk Std Bold" panose="02000803050000020004" pitchFamily="50" charset="0"/>
                <a:ea typeface="+mj-ea"/>
                <a:cs typeface="+mj-cs"/>
              </a:defRPr>
            </a:lvl1pPr>
          </a:lstStyle>
          <a:p>
            <a:pPr lvl="0"/>
            <a:r>
              <a:rPr lang="fr-FR"/>
              <a:t>Titre</a:t>
            </a:r>
          </a:p>
        </p:txBody>
      </p:sp>
      <p:sp>
        <p:nvSpPr>
          <p:cNvPr id="23" name="Espace réservé du texte 5">
            <a:extLst>
              <a:ext uri="{FF2B5EF4-FFF2-40B4-BE49-F238E27FC236}">
                <a16:creationId xmlns:a16="http://schemas.microsoft.com/office/drawing/2014/main" id="{99CFE864-0053-4A90-A10B-1ED6FD8A37BC}"/>
              </a:ext>
            </a:extLst>
          </p:cNvPr>
          <p:cNvSpPr>
            <a:spLocks noGrp="1"/>
          </p:cNvSpPr>
          <p:nvPr>
            <p:ph type="body" sz="quarter" idx="16" hasCustomPrompt="1"/>
          </p:nvPr>
        </p:nvSpPr>
        <p:spPr>
          <a:xfrm>
            <a:off x="1016469" y="1121190"/>
            <a:ext cx="10136850" cy="319812"/>
          </a:xfrm>
          <a:prstGeom prst="rect">
            <a:avLst/>
          </a:prstGeom>
        </p:spPr>
        <p:txBody>
          <a:bodyPr/>
          <a:lstStyle>
            <a:lvl1pPr marL="0" indent="0">
              <a:buNone/>
              <a:defRPr lang="fr-FR" sz="1200" b="0" i="0" u="none" strike="noStrike" kern="1200" cap="none" spc="0" baseline="0" dirty="0" smtClean="0">
                <a:solidFill>
                  <a:schemeClr val="bg1">
                    <a:lumMod val="65000"/>
                  </a:schemeClr>
                </a:solidFill>
                <a:uFillTx/>
                <a:latin typeface="Akzidenz-Grotesk Std Regular" panose="02000503030000020003" pitchFamily="50" charset="0"/>
                <a:ea typeface="+mj-ea"/>
                <a:cs typeface="+mj-cs"/>
              </a:defRPr>
            </a:lvl1pPr>
          </a:lstStyle>
          <a:p>
            <a:pPr lvl="0"/>
            <a:r>
              <a:rPr lang="fr-FR"/>
              <a:t>Détails</a:t>
            </a:r>
          </a:p>
        </p:txBody>
      </p:sp>
      <p:sp>
        <p:nvSpPr>
          <p:cNvPr id="14" name="Espace réservé du texte 5">
            <a:extLst>
              <a:ext uri="{FF2B5EF4-FFF2-40B4-BE49-F238E27FC236}">
                <a16:creationId xmlns:a16="http://schemas.microsoft.com/office/drawing/2014/main" id="{3DB23CEA-4675-4274-8952-E5B9336D8AE5}"/>
              </a:ext>
            </a:extLst>
          </p:cNvPr>
          <p:cNvSpPr>
            <a:spLocks noGrp="1"/>
          </p:cNvSpPr>
          <p:nvPr>
            <p:ph type="body" sz="quarter" idx="15" hasCustomPrompt="1"/>
          </p:nvPr>
        </p:nvSpPr>
        <p:spPr>
          <a:xfrm>
            <a:off x="1035616" y="1638710"/>
            <a:ext cx="4856011" cy="285563"/>
          </a:xfrm>
          <a:prstGeom prst="rect">
            <a:avLst/>
          </a:prstGeom>
        </p:spPr>
        <p:txBody>
          <a:bodyPr/>
          <a:lstStyle>
            <a:lvl1pPr marL="0" indent="0">
              <a:buNone/>
              <a:defRPr lang="fr-FR" sz="2000" b="0" i="0" u="none" strike="noStrike" kern="1200" cap="none" spc="0" baseline="0" dirty="0" smtClean="0">
                <a:solidFill>
                  <a:srgbClr val="FFCB00"/>
                </a:solidFill>
                <a:uFillTx/>
                <a:latin typeface="Akzidenz-Grotesk Std Bold" panose="02000803050000020004" pitchFamily="50" charset="0"/>
                <a:ea typeface="+mj-ea"/>
                <a:cs typeface="+mj-cs"/>
              </a:defRPr>
            </a:lvl1pPr>
          </a:lstStyle>
          <a:p>
            <a:pPr lvl="0"/>
            <a:r>
              <a:rPr lang="fr-FR"/>
              <a:t>Titre</a:t>
            </a:r>
          </a:p>
        </p:txBody>
      </p:sp>
      <p:sp>
        <p:nvSpPr>
          <p:cNvPr id="15" name="Espace réservé du texte 5">
            <a:extLst>
              <a:ext uri="{FF2B5EF4-FFF2-40B4-BE49-F238E27FC236}">
                <a16:creationId xmlns:a16="http://schemas.microsoft.com/office/drawing/2014/main" id="{E9502408-7039-4F3F-8B0B-F4CC402B7191}"/>
              </a:ext>
            </a:extLst>
          </p:cNvPr>
          <p:cNvSpPr>
            <a:spLocks noGrp="1"/>
          </p:cNvSpPr>
          <p:nvPr>
            <p:ph type="body" sz="quarter" idx="24" hasCustomPrompt="1"/>
          </p:nvPr>
        </p:nvSpPr>
        <p:spPr>
          <a:xfrm>
            <a:off x="1035617" y="2057400"/>
            <a:ext cx="4836862" cy="3764185"/>
          </a:xfrm>
          <a:prstGeom prst="rect">
            <a:avLst/>
          </a:prstGeom>
        </p:spPr>
        <p:txBody>
          <a:bodyPr/>
          <a:lstStyle>
            <a:lvl1pPr marL="0" indent="0">
              <a:buNone/>
              <a:defRPr lang="fr-FR" sz="1600" b="0" i="0" u="none" strike="noStrike" kern="1200" cap="none" spc="0" baseline="0" dirty="0" smtClean="0">
                <a:solidFill>
                  <a:schemeClr val="tx1"/>
                </a:solidFill>
                <a:uFillTx/>
                <a:latin typeface="Akzidenz-Grotesk Std Regular" panose="02000503030000020003" pitchFamily="50" charset="0"/>
                <a:ea typeface="+mj-ea"/>
                <a:cs typeface="+mj-cs"/>
              </a:defRPr>
            </a:lvl1pPr>
          </a:lstStyle>
          <a:p>
            <a:pPr lvl="0"/>
            <a:r>
              <a:rPr lang="fr-FR"/>
              <a:t>Texte</a:t>
            </a:r>
          </a:p>
        </p:txBody>
      </p:sp>
      <p:sp>
        <p:nvSpPr>
          <p:cNvPr id="11" name="ZoneTexte 10">
            <a:extLst>
              <a:ext uri="{FF2B5EF4-FFF2-40B4-BE49-F238E27FC236}">
                <a16:creationId xmlns:a16="http://schemas.microsoft.com/office/drawing/2014/main" id="{9C83F344-3952-48DA-924C-7B630E39CE31}"/>
              </a:ext>
            </a:extLst>
          </p:cNvPr>
          <p:cNvSpPr txBox="1"/>
          <p:nvPr userDrawn="1"/>
        </p:nvSpPr>
        <p:spPr>
          <a:xfrm>
            <a:off x="1142393" y="6575100"/>
            <a:ext cx="2066926" cy="261610"/>
          </a:xfrm>
          <a:prstGeom prst="rect">
            <a:avLst/>
          </a:prstGeom>
          <a:noFill/>
        </p:spPr>
        <p:txBody>
          <a:bodyPr wrap="square" rtlCol="0">
            <a:spAutoFit/>
          </a:bodyPr>
          <a:lstStyle/>
          <a:p>
            <a:r>
              <a:rPr lang="fr-FR" sz="1100" u="none">
                <a:solidFill>
                  <a:schemeClr val="tx1"/>
                </a:solidFill>
                <a:latin typeface="Akzidenz-Grotesk Std Light" panose="02000506040000020003" pitchFamily="50" charset="0"/>
              </a:rPr>
              <a:t>Confidentiel Propriété Meritis</a:t>
            </a:r>
          </a:p>
        </p:txBody>
      </p:sp>
    </p:spTree>
    <p:custDataLst>
      <p:tags r:id="rId1"/>
    </p:custDataLst>
    <p:extLst>
      <p:ext uri="{BB962C8B-B14F-4D97-AF65-F5344CB8AC3E}">
        <p14:creationId xmlns:p14="http://schemas.microsoft.com/office/powerpoint/2010/main" val="2613714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e &amp; Graphique Titre Bas">
    <p:spTree>
      <p:nvGrpSpPr>
        <p:cNvPr id="1" name=""/>
        <p:cNvGrpSpPr/>
        <p:nvPr/>
      </p:nvGrpSpPr>
      <p:grpSpPr>
        <a:xfrm>
          <a:off x="0" y="0"/>
          <a:ext cx="0" cy="0"/>
          <a:chOff x="0" y="0"/>
          <a:chExt cx="0" cy="0"/>
        </a:xfrm>
      </p:grpSpPr>
      <p:pic>
        <p:nvPicPr>
          <p:cNvPr id="10" name="Graphique 9">
            <a:extLst>
              <a:ext uri="{FF2B5EF4-FFF2-40B4-BE49-F238E27FC236}">
                <a16:creationId xmlns:a16="http://schemas.microsoft.com/office/drawing/2014/main" id="{46EC56B2-EB97-4E0E-914C-03CB650EF19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541001" y="5232401"/>
            <a:ext cx="1625600" cy="1625600"/>
          </a:xfrm>
          <a:prstGeom prst="rect">
            <a:avLst/>
          </a:prstGeom>
        </p:spPr>
      </p:pic>
      <p:sp>
        <p:nvSpPr>
          <p:cNvPr id="4" name="Espace réservé du graphique 3">
            <a:extLst>
              <a:ext uri="{FF2B5EF4-FFF2-40B4-BE49-F238E27FC236}">
                <a16:creationId xmlns:a16="http://schemas.microsoft.com/office/drawing/2014/main" id="{D0D7685C-83BA-4CE7-9771-3B682A601777}"/>
              </a:ext>
            </a:extLst>
          </p:cNvPr>
          <p:cNvSpPr>
            <a:spLocks noGrp="1"/>
          </p:cNvSpPr>
          <p:nvPr>
            <p:ph type="chart" sz="quarter" idx="22" hasCustomPrompt="1"/>
          </p:nvPr>
        </p:nvSpPr>
        <p:spPr>
          <a:xfrm>
            <a:off x="6308377" y="2039184"/>
            <a:ext cx="4830762" cy="3659000"/>
          </a:xfrm>
          <a:prstGeom prst="rect">
            <a:avLst/>
          </a:prstGeom>
        </p:spPr>
        <p:txBody>
          <a:bodyPr anchor="ctr"/>
          <a:lstStyle>
            <a:lvl1pPr marL="0" indent="0" algn="ctr">
              <a:buNone/>
              <a:defRPr sz="2000">
                <a:solidFill>
                  <a:schemeClr val="bg1">
                    <a:lumMod val="65000"/>
                  </a:schemeClr>
                </a:solidFill>
                <a:latin typeface="Akzidenz-Grotesk Std Regular" panose="02000503030000020003" pitchFamily="50" charset="0"/>
              </a:defRPr>
            </a:lvl1pPr>
          </a:lstStyle>
          <a:p>
            <a:r>
              <a:rPr lang="fr-FR"/>
              <a:t>Graphique</a:t>
            </a:r>
          </a:p>
        </p:txBody>
      </p:sp>
      <p:sp>
        <p:nvSpPr>
          <p:cNvPr id="13" name="Espace réservé du numéro de diapositive 5">
            <a:extLst>
              <a:ext uri="{FF2B5EF4-FFF2-40B4-BE49-F238E27FC236}">
                <a16:creationId xmlns:a16="http://schemas.microsoft.com/office/drawing/2014/main" id="{738A3DE4-B191-4216-BC5F-C26C6AE59A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800">
                <a:solidFill>
                  <a:srgbClr val="FFCB00"/>
                </a:solidFill>
                <a:highlight>
                  <a:srgbClr val="0E9CB6"/>
                </a:highlight>
                <a:latin typeface="Akzidenz-Grotesk Std Super" panose="02000503050000020004" pitchFamily="50" charset="0"/>
              </a:defRPr>
            </a:lvl1pPr>
          </a:lstStyle>
          <a:p>
            <a:fld id="{AF1037F1-C8B7-4225-AAA7-D149CC20D292}" type="slidenum">
              <a:rPr lang="fr-FR" smtClean="0"/>
              <a:pPr/>
              <a:t>‹N°›</a:t>
            </a:fld>
            <a:endParaRPr lang="fr-FR"/>
          </a:p>
        </p:txBody>
      </p:sp>
      <p:pic>
        <p:nvPicPr>
          <p:cNvPr id="17" name="Image 16">
            <a:extLst>
              <a:ext uri="{FF2B5EF4-FFF2-40B4-BE49-F238E27FC236}">
                <a16:creationId xmlns:a16="http://schemas.microsoft.com/office/drawing/2014/main" id="{309447B8-0842-44CE-8CAE-725C6E3689AE}"/>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2419" y="5954712"/>
            <a:ext cx="1168399" cy="1168399"/>
          </a:xfrm>
          <a:prstGeom prst="rect">
            <a:avLst/>
          </a:prstGeom>
        </p:spPr>
      </p:pic>
      <p:sp>
        <p:nvSpPr>
          <p:cNvPr id="11" name="ZoneTexte 10">
            <a:extLst>
              <a:ext uri="{FF2B5EF4-FFF2-40B4-BE49-F238E27FC236}">
                <a16:creationId xmlns:a16="http://schemas.microsoft.com/office/drawing/2014/main" id="{9C83F344-3952-48DA-924C-7B630E39CE31}"/>
              </a:ext>
            </a:extLst>
          </p:cNvPr>
          <p:cNvSpPr txBox="1"/>
          <p:nvPr userDrawn="1"/>
        </p:nvSpPr>
        <p:spPr>
          <a:xfrm>
            <a:off x="1142393" y="6575100"/>
            <a:ext cx="2066926" cy="261610"/>
          </a:xfrm>
          <a:prstGeom prst="rect">
            <a:avLst/>
          </a:prstGeom>
          <a:noFill/>
        </p:spPr>
        <p:txBody>
          <a:bodyPr wrap="square" rtlCol="0">
            <a:spAutoFit/>
          </a:bodyPr>
          <a:lstStyle/>
          <a:p>
            <a:r>
              <a:rPr lang="fr-FR" sz="1100" u="none">
                <a:solidFill>
                  <a:schemeClr val="tx1"/>
                </a:solidFill>
                <a:latin typeface="Akzidenz-Grotesk Std Light" panose="02000506040000020003" pitchFamily="50" charset="0"/>
              </a:rPr>
              <a:t>Confidentiel Propriété Meritis</a:t>
            </a:r>
          </a:p>
        </p:txBody>
      </p:sp>
      <p:sp>
        <p:nvSpPr>
          <p:cNvPr id="20" name="object 4">
            <a:extLst>
              <a:ext uri="{FF2B5EF4-FFF2-40B4-BE49-F238E27FC236}">
                <a16:creationId xmlns:a16="http://schemas.microsoft.com/office/drawing/2014/main" id="{CD03787F-53B1-46C9-8297-5BB8053D668D}"/>
              </a:ext>
            </a:extLst>
          </p:cNvPr>
          <p:cNvSpPr/>
          <p:nvPr userDrawn="1"/>
        </p:nvSpPr>
        <p:spPr>
          <a:xfrm>
            <a:off x="1098792" y="1427913"/>
            <a:ext cx="10052054" cy="0"/>
          </a:xfrm>
          <a:custGeom>
            <a:avLst/>
            <a:gdLst>
              <a:gd name="f0" fmla="val w"/>
              <a:gd name="f1" fmla="val h"/>
              <a:gd name="f2" fmla="val ss"/>
              <a:gd name="f3" fmla="val 0"/>
              <a:gd name="f4" fmla="val 10052050"/>
              <a:gd name="f5" fmla="val 10051491"/>
              <a:gd name="f6" fmla="abs f0"/>
              <a:gd name="f7" fmla="abs f1"/>
              <a:gd name="f8" fmla="abs f2"/>
              <a:gd name="f9" fmla="*/ f0 1 10052050"/>
              <a:gd name="f10" fmla="+- f3 0 f3"/>
              <a:gd name="f11" fmla="+- f4 0 f3"/>
              <a:gd name="f12" fmla="?: f6 f0 1"/>
              <a:gd name="f13" fmla="?: f7 f1 1"/>
              <a:gd name="f14" fmla="?: f8 f2 1"/>
              <a:gd name="f15" fmla="*/ f11 1 10052050"/>
              <a:gd name="f16" fmla="*/ f10 1 0"/>
              <a:gd name="f17" fmla="*/ f12 1 10052050"/>
              <a:gd name="f18" fmla="*/ f13 1 21600"/>
              <a:gd name="f19" fmla="*/ 21600 f13 1"/>
              <a:gd name="f20" fmla="*/ 0 1 f15"/>
              <a:gd name="f21" fmla="*/ 10052050 1 f15"/>
              <a:gd name="f22" fmla="*/ 0 1 f16"/>
              <a:gd name="f23" fmla="*/ 1 1 f16"/>
              <a:gd name="f24" fmla="min f18 f17"/>
              <a:gd name="f25" fmla="*/ f19 1 f14"/>
              <a:gd name="f26" fmla="*/ f20 f9 1"/>
              <a:gd name="f27" fmla="*/ f21 f9 1"/>
              <a:gd name="f28" fmla="val f25"/>
              <a:gd name="f29" fmla="*/ f3 f24 1"/>
              <a:gd name="f30" fmla="+- f28 0 f3"/>
              <a:gd name="f31" fmla="*/ f30 1 0"/>
              <a:gd name="f32" fmla="*/ f23 f31 1"/>
              <a:gd name="f33" fmla="*/ f22 f31 1"/>
              <a:gd name="f34" fmla="*/ f33 f24 1"/>
              <a:gd name="f35" fmla="*/ f32 f24 1"/>
            </a:gdLst>
            <a:ahLst/>
            <a:cxnLst>
              <a:cxn ang="3cd4">
                <a:pos x="hc" y="t"/>
              </a:cxn>
              <a:cxn ang="0">
                <a:pos x="r" y="vc"/>
              </a:cxn>
              <a:cxn ang="cd4">
                <a:pos x="hc" y="b"/>
              </a:cxn>
              <a:cxn ang="cd2">
                <a:pos x="l" y="vc"/>
              </a:cxn>
            </a:cxnLst>
            <a:rect l="f26" t="f34" r="f27" b="f35"/>
            <a:pathLst>
              <a:path w="10052050">
                <a:moveTo>
                  <a:pt x="f3" y="f29"/>
                </a:moveTo>
                <a:lnTo>
                  <a:pt x="f5" y="f29"/>
                </a:lnTo>
              </a:path>
            </a:pathLst>
          </a:custGeom>
          <a:noFill/>
          <a:ln w="28575" cap="flat">
            <a:solidFill>
              <a:srgbClr val="0E9CB6"/>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Akzidenz-Grotesk Std Bold" pitchFamily="50"/>
            </a:endParaRPr>
          </a:p>
        </p:txBody>
      </p:sp>
      <p:sp>
        <p:nvSpPr>
          <p:cNvPr id="24" name="Espace réservé du texte 5">
            <a:extLst>
              <a:ext uri="{FF2B5EF4-FFF2-40B4-BE49-F238E27FC236}">
                <a16:creationId xmlns:a16="http://schemas.microsoft.com/office/drawing/2014/main" id="{51AF5F24-17D2-4087-9604-6006DA8BCFE7}"/>
              </a:ext>
            </a:extLst>
          </p:cNvPr>
          <p:cNvSpPr>
            <a:spLocks noGrp="1"/>
          </p:cNvSpPr>
          <p:nvPr>
            <p:ph type="body" sz="quarter" idx="26" hasCustomPrompt="1"/>
          </p:nvPr>
        </p:nvSpPr>
        <p:spPr>
          <a:xfrm>
            <a:off x="1023516" y="795207"/>
            <a:ext cx="10127330" cy="701206"/>
          </a:xfrm>
          <a:prstGeom prst="rect">
            <a:avLst/>
          </a:prstGeom>
        </p:spPr>
        <p:txBody>
          <a:bodyPr/>
          <a:lstStyle>
            <a:lvl1pPr marL="0" indent="0">
              <a:buNone/>
              <a:defRPr lang="fr-FR" sz="3600" b="0" i="0" u="none" strike="noStrike" kern="1200" cap="none" spc="0" baseline="0" dirty="0" smtClean="0">
                <a:solidFill>
                  <a:srgbClr val="0E9CB6"/>
                </a:solidFill>
                <a:uFillTx/>
                <a:latin typeface="Akzidenz-Grotesk Std Bold" panose="02000803050000020004" pitchFamily="50" charset="0"/>
                <a:ea typeface="+mj-ea"/>
                <a:cs typeface="+mj-cs"/>
              </a:defRPr>
            </a:lvl1pPr>
          </a:lstStyle>
          <a:p>
            <a:pPr lvl="0"/>
            <a:r>
              <a:rPr lang="fr-FR"/>
              <a:t>Titre</a:t>
            </a:r>
          </a:p>
        </p:txBody>
      </p:sp>
      <p:sp>
        <p:nvSpPr>
          <p:cNvPr id="25" name="Espace réservé du texte 5">
            <a:extLst>
              <a:ext uri="{FF2B5EF4-FFF2-40B4-BE49-F238E27FC236}">
                <a16:creationId xmlns:a16="http://schemas.microsoft.com/office/drawing/2014/main" id="{3F9A01ED-4CD5-43C4-9F9B-E8CCB049CE07}"/>
              </a:ext>
            </a:extLst>
          </p:cNvPr>
          <p:cNvSpPr>
            <a:spLocks noGrp="1"/>
          </p:cNvSpPr>
          <p:nvPr>
            <p:ph type="body" sz="quarter" idx="16" hasCustomPrompt="1"/>
          </p:nvPr>
        </p:nvSpPr>
        <p:spPr>
          <a:xfrm>
            <a:off x="1016144" y="1521664"/>
            <a:ext cx="10136850" cy="319812"/>
          </a:xfrm>
          <a:prstGeom prst="rect">
            <a:avLst/>
          </a:prstGeom>
        </p:spPr>
        <p:txBody>
          <a:bodyPr/>
          <a:lstStyle>
            <a:lvl1pPr marL="0" indent="0">
              <a:buNone/>
              <a:defRPr lang="fr-FR" sz="1200" b="0" i="0" u="none" strike="noStrike" kern="1200" cap="none" spc="0" baseline="0" dirty="0" smtClean="0">
                <a:solidFill>
                  <a:schemeClr val="bg1">
                    <a:lumMod val="65000"/>
                  </a:schemeClr>
                </a:solidFill>
                <a:uFillTx/>
                <a:latin typeface="Akzidenz-Grotesk Std Regular" panose="02000503030000020003" pitchFamily="50" charset="0"/>
                <a:ea typeface="+mj-ea"/>
                <a:cs typeface="+mj-cs"/>
              </a:defRPr>
            </a:lvl1pPr>
          </a:lstStyle>
          <a:p>
            <a:pPr lvl="0"/>
            <a:r>
              <a:rPr lang="fr-FR"/>
              <a:t>Détails</a:t>
            </a:r>
          </a:p>
        </p:txBody>
      </p:sp>
      <p:sp>
        <p:nvSpPr>
          <p:cNvPr id="26" name="Espace réservé du texte 5">
            <a:extLst>
              <a:ext uri="{FF2B5EF4-FFF2-40B4-BE49-F238E27FC236}">
                <a16:creationId xmlns:a16="http://schemas.microsoft.com/office/drawing/2014/main" id="{D4165C48-EA9C-4E3B-9287-0EAC44F8557C}"/>
              </a:ext>
            </a:extLst>
          </p:cNvPr>
          <p:cNvSpPr>
            <a:spLocks noGrp="1"/>
          </p:cNvSpPr>
          <p:nvPr>
            <p:ph type="body" sz="quarter" idx="15" hasCustomPrompt="1"/>
          </p:nvPr>
        </p:nvSpPr>
        <p:spPr>
          <a:xfrm>
            <a:off x="1011685" y="2039184"/>
            <a:ext cx="4836862" cy="319812"/>
          </a:xfrm>
          <a:prstGeom prst="rect">
            <a:avLst/>
          </a:prstGeom>
        </p:spPr>
        <p:txBody>
          <a:bodyPr/>
          <a:lstStyle>
            <a:lvl1pPr marL="0" indent="0">
              <a:buNone/>
              <a:defRPr lang="fr-FR" sz="2000" b="0" i="0" u="none" strike="noStrike" kern="1200" cap="none" spc="0" baseline="0" dirty="0" smtClean="0">
                <a:solidFill>
                  <a:srgbClr val="FFCB00"/>
                </a:solidFill>
                <a:uFillTx/>
                <a:latin typeface="Akzidenz-Grotesk Std Bold" panose="02000803050000020004" pitchFamily="50" charset="0"/>
                <a:ea typeface="+mj-ea"/>
                <a:cs typeface="+mj-cs"/>
              </a:defRPr>
            </a:lvl1pPr>
          </a:lstStyle>
          <a:p>
            <a:pPr lvl="0"/>
            <a:r>
              <a:rPr lang="fr-FR"/>
              <a:t>Titre</a:t>
            </a:r>
          </a:p>
        </p:txBody>
      </p:sp>
      <p:sp>
        <p:nvSpPr>
          <p:cNvPr id="28" name="Espace réservé du texte 5">
            <a:extLst>
              <a:ext uri="{FF2B5EF4-FFF2-40B4-BE49-F238E27FC236}">
                <a16:creationId xmlns:a16="http://schemas.microsoft.com/office/drawing/2014/main" id="{507128B0-33C8-4DAF-8259-71CBD8958F93}"/>
              </a:ext>
            </a:extLst>
          </p:cNvPr>
          <p:cNvSpPr>
            <a:spLocks noGrp="1"/>
          </p:cNvSpPr>
          <p:nvPr>
            <p:ph type="body" sz="quarter" idx="24" hasCustomPrompt="1"/>
          </p:nvPr>
        </p:nvSpPr>
        <p:spPr>
          <a:xfrm>
            <a:off x="1011685" y="2461864"/>
            <a:ext cx="4836862" cy="3236320"/>
          </a:xfrm>
          <a:prstGeom prst="rect">
            <a:avLst/>
          </a:prstGeom>
        </p:spPr>
        <p:txBody>
          <a:bodyPr/>
          <a:lstStyle>
            <a:lvl1pPr marL="0" indent="0">
              <a:buNone/>
              <a:defRPr lang="fr-FR" sz="1600" b="0" i="0" u="none" strike="noStrike" kern="1200" cap="none" spc="0" baseline="0" dirty="0" smtClean="0">
                <a:solidFill>
                  <a:schemeClr val="tx1"/>
                </a:solidFill>
                <a:uFillTx/>
                <a:latin typeface="Akzidenz-Grotesk Std Regular" panose="02000503030000020003" pitchFamily="50" charset="0"/>
                <a:ea typeface="+mj-ea"/>
                <a:cs typeface="+mj-cs"/>
              </a:defRPr>
            </a:lvl1pPr>
          </a:lstStyle>
          <a:p>
            <a:pPr lvl="0"/>
            <a:r>
              <a:rPr lang="fr-FR"/>
              <a:t>Texte</a:t>
            </a:r>
          </a:p>
        </p:txBody>
      </p:sp>
    </p:spTree>
    <p:custDataLst>
      <p:tags r:id="rId1"/>
    </p:custDataLst>
    <p:extLst>
      <p:ext uri="{BB962C8B-B14F-4D97-AF65-F5344CB8AC3E}">
        <p14:creationId xmlns:p14="http://schemas.microsoft.com/office/powerpoint/2010/main" val="40268552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e 1 - 3 blocs Titre Haut">
    <p:spTree>
      <p:nvGrpSpPr>
        <p:cNvPr id="1" name=""/>
        <p:cNvGrpSpPr/>
        <p:nvPr/>
      </p:nvGrpSpPr>
      <p:grpSpPr>
        <a:xfrm>
          <a:off x="0" y="0"/>
          <a:ext cx="0" cy="0"/>
          <a:chOff x="0" y="0"/>
          <a:chExt cx="0" cy="0"/>
        </a:xfrm>
      </p:grpSpPr>
      <p:sp>
        <p:nvSpPr>
          <p:cNvPr id="22" name="object 21">
            <a:extLst>
              <a:ext uri="{FF2B5EF4-FFF2-40B4-BE49-F238E27FC236}">
                <a16:creationId xmlns:a16="http://schemas.microsoft.com/office/drawing/2014/main" id="{CA5BD160-D896-44EB-83AF-C0D4D5DF21F6}"/>
              </a:ext>
            </a:extLst>
          </p:cNvPr>
          <p:cNvSpPr/>
          <p:nvPr userDrawn="1"/>
        </p:nvSpPr>
        <p:spPr>
          <a:xfrm>
            <a:off x="4360331" y="2267607"/>
            <a:ext cx="0" cy="3416298"/>
          </a:xfrm>
          <a:custGeom>
            <a:avLst/>
            <a:gdLst>
              <a:gd name="f0" fmla="val w"/>
              <a:gd name="f1" fmla="val h"/>
              <a:gd name="f2" fmla="val ss"/>
              <a:gd name="f3" fmla="val 0"/>
              <a:gd name="f4" fmla="val 3416300"/>
              <a:gd name="f5" fmla="abs f0"/>
              <a:gd name="f6" fmla="abs f1"/>
              <a:gd name="f7" fmla="abs f2"/>
              <a:gd name="f8" fmla="*/ f1 1 3416300"/>
              <a:gd name="f9" fmla="+- f4 0 f3"/>
              <a:gd name="f10" fmla="+- f3 0 f3"/>
              <a:gd name="f11" fmla="?: f5 f0 1"/>
              <a:gd name="f12" fmla="?: f6 f1 1"/>
              <a:gd name="f13" fmla="?: f7 f2 1"/>
              <a:gd name="f14" fmla="*/ f10 1 0"/>
              <a:gd name="f15" fmla="*/ f9 1 3416300"/>
              <a:gd name="f16" fmla="*/ f11 1 21600"/>
              <a:gd name="f17" fmla="*/ f12 1 3416300"/>
              <a:gd name="f18" fmla="*/ 21600 f11 1"/>
              <a:gd name="f19" fmla="*/ 0 1 f14"/>
              <a:gd name="f20" fmla="*/ 1 1 f14"/>
              <a:gd name="f21" fmla="*/ 0 1 f15"/>
              <a:gd name="f22" fmla="*/ 3416300 1 f15"/>
              <a:gd name="f23" fmla="min f17 f16"/>
              <a:gd name="f24" fmla="*/ f18 1 f13"/>
              <a:gd name="f25" fmla="*/ f22 f8 1"/>
              <a:gd name="f26" fmla="*/ f21 f8 1"/>
              <a:gd name="f27" fmla="val f24"/>
              <a:gd name="f28" fmla="*/ f3 f23 1"/>
              <a:gd name="f29" fmla="+- f27 0 f3"/>
              <a:gd name="f30" fmla="*/ f29 1 0"/>
              <a:gd name="f31" fmla="*/ f19 f30 1"/>
              <a:gd name="f32" fmla="*/ f20 f30 1"/>
              <a:gd name="f33" fmla="*/ f31 f23 1"/>
              <a:gd name="f34" fmla="*/ f32 f23 1"/>
            </a:gdLst>
            <a:ahLst/>
            <a:cxnLst>
              <a:cxn ang="3cd4">
                <a:pos x="hc" y="t"/>
              </a:cxn>
              <a:cxn ang="0">
                <a:pos x="r" y="vc"/>
              </a:cxn>
              <a:cxn ang="cd4">
                <a:pos x="hc" y="b"/>
              </a:cxn>
              <a:cxn ang="cd2">
                <a:pos x="l" y="vc"/>
              </a:cxn>
            </a:cxnLst>
            <a:rect l="f33" t="f26" r="f34" b="f25"/>
            <a:pathLst>
              <a:path h="3416300">
                <a:moveTo>
                  <a:pt x="f28" y="f3"/>
                </a:moveTo>
                <a:lnTo>
                  <a:pt x="f28" y="f4"/>
                </a:lnTo>
              </a:path>
            </a:pathLst>
          </a:custGeom>
          <a:noFill/>
          <a:ln w="6345" cap="flat">
            <a:solidFill>
              <a:srgbClr val="D2CDCD"/>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Akzidenz-Grotesk Std Regular" pitchFamily="50"/>
            </a:endParaRPr>
          </a:p>
        </p:txBody>
      </p:sp>
      <p:sp>
        <p:nvSpPr>
          <p:cNvPr id="23" name="object 22">
            <a:extLst>
              <a:ext uri="{FF2B5EF4-FFF2-40B4-BE49-F238E27FC236}">
                <a16:creationId xmlns:a16="http://schemas.microsoft.com/office/drawing/2014/main" id="{F0106DA1-4FE7-41BF-8F12-DC40D347A276}"/>
              </a:ext>
            </a:extLst>
          </p:cNvPr>
          <p:cNvSpPr/>
          <p:nvPr userDrawn="1"/>
        </p:nvSpPr>
        <p:spPr>
          <a:xfrm>
            <a:off x="7857468" y="2236853"/>
            <a:ext cx="0" cy="3416298"/>
          </a:xfrm>
          <a:custGeom>
            <a:avLst/>
            <a:gdLst>
              <a:gd name="f0" fmla="val w"/>
              <a:gd name="f1" fmla="val h"/>
              <a:gd name="f2" fmla="val ss"/>
              <a:gd name="f3" fmla="val 0"/>
              <a:gd name="f4" fmla="val 3416300"/>
              <a:gd name="f5" fmla="abs f0"/>
              <a:gd name="f6" fmla="abs f1"/>
              <a:gd name="f7" fmla="abs f2"/>
              <a:gd name="f8" fmla="*/ f1 1 3416300"/>
              <a:gd name="f9" fmla="+- f4 0 f3"/>
              <a:gd name="f10" fmla="+- f3 0 f3"/>
              <a:gd name="f11" fmla="?: f5 f0 1"/>
              <a:gd name="f12" fmla="?: f6 f1 1"/>
              <a:gd name="f13" fmla="?: f7 f2 1"/>
              <a:gd name="f14" fmla="*/ f10 1 0"/>
              <a:gd name="f15" fmla="*/ f9 1 3416300"/>
              <a:gd name="f16" fmla="*/ f11 1 21600"/>
              <a:gd name="f17" fmla="*/ f12 1 3416300"/>
              <a:gd name="f18" fmla="*/ 21600 f11 1"/>
              <a:gd name="f19" fmla="*/ 0 1 f14"/>
              <a:gd name="f20" fmla="*/ 1 1 f14"/>
              <a:gd name="f21" fmla="*/ 0 1 f15"/>
              <a:gd name="f22" fmla="*/ 3416300 1 f15"/>
              <a:gd name="f23" fmla="min f17 f16"/>
              <a:gd name="f24" fmla="*/ f18 1 f13"/>
              <a:gd name="f25" fmla="*/ f22 f8 1"/>
              <a:gd name="f26" fmla="*/ f21 f8 1"/>
              <a:gd name="f27" fmla="val f24"/>
              <a:gd name="f28" fmla="*/ f3 f23 1"/>
              <a:gd name="f29" fmla="+- f27 0 f3"/>
              <a:gd name="f30" fmla="*/ f29 1 0"/>
              <a:gd name="f31" fmla="*/ f19 f30 1"/>
              <a:gd name="f32" fmla="*/ f20 f30 1"/>
              <a:gd name="f33" fmla="*/ f31 f23 1"/>
              <a:gd name="f34" fmla="*/ f32 f23 1"/>
            </a:gdLst>
            <a:ahLst/>
            <a:cxnLst>
              <a:cxn ang="3cd4">
                <a:pos x="hc" y="t"/>
              </a:cxn>
              <a:cxn ang="0">
                <a:pos x="r" y="vc"/>
              </a:cxn>
              <a:cxn ang="cd4">
                <a:pos x="hc" y="b"/>
              </a:cxn>
              <a:cxn ang="cd2">
                <a:pos x="l" y="vc"/>
              </a:cxn>
            </a:cxnLst>
            <a:rect l="f33" t="f26" r="f34" b="f25"/>
            <a:pathLst>
              <a:path h="3416300">
                <a:moveTo>
                  <a:pt x="f28" y="f3"/>
                </a:moveTo>
                <a:lnTo>
                  <a:pt x="f28" y="f4"/>
                </a:lnTo>
              </a:path>
            </a:pathLst>
          </a:custGeom>
          <a:noFill/>
          <a:ln w="6345" cap="flat">
            <a:solidFill>
              <a:srgbClr val="D2CDCD"/>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Akzidenz-Grotesk Std Regular" pitchFamily="50"/>
            </a:endParaRPr>
          </a:p>
        </p:txBody>
      </p:sp>
      <p:sp>
        <p:nvSpPr>
          <p:cNvPr id="25" name="Espace réservé du texte 5">
            <a:extLst>
              <a:ext uri="{FF2B5EF4-FFF2-40B4-BE49-F238E27FC236}">
                <a16:creationId xmlns:a16="http://schemas.microsoft.com/office/drawing/2014/main" id="{64BDBED2-310C-4AE8-ACFD-B79131D201BB}"/>
              </a:ext>
            </a:extLst>
          </p:cNvPr>
          <p:cNvSpPr>
            <a:spLocks noGrp="1"/>
          </p:cNvSpPr>
          <p:nvPr>
            <p:ph type="body" sz="quarter" idx="15" hasCustomPrompt="1"/>
          </p:nvPr>
        </p:nvSpPr>
        <p:spPr>
          <a:xfrm>
            <a:off x="1020950" y="1618833"/>
            <a:ext cx="3168000" cy="324778"/>
          </a:xfrm>
          <a:prstGeom prst="rect">
            <a:avLst/>
          </a:prstGeom>
        </p:spPr>
        <p:txBody>
          <a:bodyPr/>
          <a:lstStyle>
            <a:lvl1pPr marL="0" indent="0">
              <a:buNone/>
              <a:defRPr lang="fr-FR" sz="2000" b="0" i="0" u="none" strike="noStrike" kern="1200" cap="none" spc="0" baseline="0" dirty="0" smtClean="0">
                <a:solidFill>
                  <a:srgbClr val="FFCB00"/>
                </a:solidFill>
                <a:uFillTx/>
                <a:latin typeface="Akzidenz-Grotesk Std Bold" panose="02000803050000020004" pitchFamily="50" charset="0"/>
                <a:ea typeface="+mj-ea"/>
                <a:cs typeface="+mj-cs"/>
              </a:defRPr>
            </a:lvl1pPr>
          </a:lstStyle>
          <a:p>
            <a:pPr lvl="0"/>
            <a:r>
              <a:rPr lang="fr-FR"/>
              <a:t>Titre</a:t>
            </a:r>
          </a:p>
        </p:txBody>
      </p:sp>
      <p:sp>
        <p:nvSpPr>
          <p:cNvPr id="26" name="Espace réservé du texte 5">
            <a:extLst>
              <a:ext uri="{FF2B5EF4-FFF2-40B4-BE49-F238E27FC236}">
                <a16:creationId xmlns:a16="http://schemas.microsoft.com/office/drawing/2014/main" id="{0BFA7254-6777-4048-8D4D-005B2896269A}"/>
              </a:ext>
            </a:extLst>
          </p:cNvPr>
          <p:cNvSpPr>
            <a:spLocks noGrp="1"/>
          </p:cNvSpPr>
          <p:nvPr>
            <p:ph type="body" sz="quarter" idx="18" hasCustomPrompt="1"/>
          </p:nvPr>
        </p:nvSpPr>
        <p:spPr>
          <a:xfrm>
            <a:off x="4503666" y="1615299"/>
            <a:ext cx="3193672" cy="324778"/>
          </a:xfrm>
          <a:prstGeom prst="rect">
            <a:avLst/>
          </a:prstGeom>
        </p:spPr>
        <p:txBody>
          <a:bodyPr/>
          <a:lstStyle>
            <a:lvl1pPr marL="0" indent="0">
              <a:buNone/>
              <a:defRPr lang="fr-FR" sz="2000" b="0" i="0" u="none" strike="noStrike" kern="1200" cap="none" spc="0" baseline="0" dirty="0" smtClean="0">
                <a:solidFill>
                  <a:srgbClr val="FFCB00"/>
                </a:solidFill>
                <a:uFillTx/>
                <a:latin typeface="Akzidenz-Grotesk Std Bold" panose="02000803050000020004" pitchFamily="50" charset="0"/>
                <a:ea typeface="+mj-ea"/>
                <a:cs typeface="+mj-cs"/>
              </a:defRPr>
            </a:lvl1pPr>
          </a:lstStyle>
          <a:p>
            <a:pPr lvl="0"/>
            <a:r>
              <a:rPr lang="fr-FR"/>
              <a:t>Titre</a:t>
            </a:r>
          </a:p>
        </p:txBody>
      </p:sp>
      <p:sp>
        <p:nvSpPr>
          <p:cNvPr id="27" name="Espace réservé du texte 5">
            <a:extLst>
              <a:ext uri="{FF2B5EF4-FFF2-40B4-BE49-F238E27FC236}">
                <a16:creationId xmlns:a16="http://schemas.microsoft.com/office/drawing/2014/main" id="{3B88DEFB-1750-4F8B-93F7-755FA6969B6A}"/>
              </a:ext>
            </a:extLst>
          </p:cNvPr>
          <p:cNvSpPr>
            <a:spLocks noGrp="1"/>
          </p:cNvSpPr>
          <p:nvPr>
            <p:ph type="body" sz="quarter" idx="19" hasCustomPrompt="1"/>
          </p:nvPr>
        </p:nvSpPr>
        <p:spPr>
          <a:xfrm>
            <a:off x="8003050" y="1630704"/>
            <a:ext cx="3168000" cy="317826"/>
          </a:xfrm>
          <a:prstGeom prst="rect">
            <a:avLst/>
          </a:prstGeom>
        </p:spPr>
        <p:txBody>
          <a:bodyPr/>
          <a:lstStyle>
            <a:lvl1pPr marL="0" indent="0">
              <a:buNone/>
              <a:defRPr lang="fr-FR" sz="2000" b="0" i="0" u="none" strike="noStrike" kern="1200" cap="none" spc="0" baseline="0" dirty="0" smtClean="0">
                <a:solidFill>
                  <a:srgbClr val="FFCB00"/>
                </a:solidFill>
                <a:uFillTx/>
                <a:latin typeface="Akzidenz-Grotesk Std Bold" panose="02000803050000020004" pitchFamily="50" charset="0"/>
                <a:ea typeface="+mj-ea"/>
                <a:cs typeface="+mj-cs"/>
              </a:defRPr>
            </a:lvl1pPr>
          </a:lstStyle>
          <a:p>
            <a:pPr lvl="0"/>
            <a:r>
              <a:rPr lang="fr-FR"/>
              <a:t>Titre</a:t>
            </a:r>
          </a:p>
        </p:txBody>
      </p:sp>
      <p:sp>
        <p:nvSpPr>
          <p:cNvPr id="29" name="Espace réservé du texte 5">
            <a:extLst>
              <a:ext uri="{FF2B5EF4-FFF2-40B4-BE49-F238E27FC236}">
                <a16:creationId xmlns:a16="http://schemas.microsoft.com/office/drawing/2014/main" id="{69CABD6A-1077-43D7-8902-744BBD0457BF}"/>
              </a:ext>
            </a:extLst>
          </p:cNvPr>
          <p:cNvSpPr>
            <a:spLocks noGrp="1"/>
          </p:cNvSpPr>
          <p:nvPr>
            <p:ph type="body" sz="quarter" idx="20" hasCustomPrompt="1"/>
          </p:nvPr>
        </p:nvSpPr>
        <p:spPr>
          <a:xfrm>
            <a:off x="1030889" y="2057400"/>
            <a:ext cx="3168000" cy="3764185"/>
          </a:xfrm>
          <a:prstGeom prst="rect">
            <a:avLst/>
          </a:prstGeom>
        </p:spPr>
        <p:txBody>
          <a:bodyPr/>
          <a:lstStyle>
            <a:lvl1pPr marL="0" indent="0">
              <a:buNone/>
              <a:defRPr lang="fr-FR" sz="1600" b="0" i="0" u="none" strike="noStrike" kern="1200" cap="none" spc="0" baseline="0" dirty="0" smtClean="0">
                <a:solidFill>
                  <a:schemeClr val="tx1"/>
                </a:solidFill>
                <a:uFillTx/>
                <a:latin typeface="Akzidenz-Grotesk Std Regular" panose="02000503030000020003" pitchFamily="50" charset="0"/>
                <a:ea typeface="+mj-ea"/>
                <a:cs typeface="+mj-cs"/>
              </a:defRPr>
            </a:lvl1pPr>
          </a:lstStyle>
          <a:p>
            <a:pPr lvl="0"/>
            <a:r>
              <a:rPr lang="fr-FR"/>
              <a:t>Texte</a:t>
            </a:r>
          </a:p>
        </p:txBody>
      </p:sp>
      <p:sp>
        <p:nvSpPr>
          <p:cNvPr id="30" name="Espace réservé du texte 5">
            <a:extLst>
              <a:ext uri="{FF2B5EF4-FFF2-40B4-BE49-F238E27FC236}">
                <a16:creationId xmlns:a16="http://schemas.microsoft.com/office/drawing/2014/main" id="{84CF825E-E3FC-4ADA-975E-24306F4EB878}"/>
              </a:ext>
            </a:extLst>
          </p:cNvPr>
          <p:cNvSpPr>
            <a:spLocks noGrp="1"/>
          </p:cNvSpPr>
          <p:nvPr>
            <p:ph type="body" sz="quarter" idx="21" hasCustomPrompt="1"/>
          </p:nvPr>
        </p:nvSpPr>
        <p:spPr>
          <a:xfrm>
            <a:off x="4526441" y="2057400"/>
            <a:ext cx="3168000" cy="3764185"/>
          </a:xfrm>
          <a:prstGeom prst="rect">
            <a:avLst/>
          </a:prstGeom>
        </p:spPr>
        <p:txBody>
          <a:bodyPr/>
          <a:lstStyle>
            <a:lvl1pPr marL="0" indent="0">
              <a:buNone/>
              <a:defRPr lang="fr-FR" sz="1600" b="0" i="0" u="none" strike="noStrike" kern="1200" cap="none" spc="0" baseline="0" dirty="0" smtClean="0">
                <a:solidFill>
                  <a:schemeClr val="tx1"/>
                </a:solidFill>
                <a:uFillTx/>
                <a:latin typeface="Akzidenz-Grotesk Std Regular" panose="02000503030000020003" pitchFamily="50" charset="0"/>
                <a:ea typeface="+mj-ea"/>
                <a:cs typeface="+mj-cs"/>
              </a:defRPr>
            </a:lvl1pPr>
          </a:lstStyle>
          <a:p>
            <a:pPr lvl="0"/>
            <a:r>
              <a:rPr lang="fr-FR"/>
              <a:t>Texte</a:t>
            </a:r>
          </a:p>
        </p:txBody>
      </p:sp>
      <p:sp>
        <p:nvSpPr>
          <p:cNvPr id="31" name="Espace réservé du texte 5">
            <a:extLst>
              <a:ext uri="{FF2B5EF4-FFF2-40B4-BE49-F238E27FC236}">
                <a16:creationId xmlns:a16="http://schemas.microsoft.com/office/drawing/2014/main" id="{950E034B-3E54-4F6B-9599-E9342E6D2882}"/>
              </a:ext>
            </a:extLst>
          </p:cNvPr>
          <p:cNvSpPr>
            <a:spLocks noGrp="1"/>
          </p:cNvSpPr>
          <p:nvPr>
            <p:ph type="body" sz="quarter" idx="22" hasCustomPrompt="1"/>
          </p:nvPr>
        </p:nvSpPr>
        <p:spPr>
          <a:xfrm>
            <a:off x="8012054" y="2057400"/>
            <a:ext cx="3168000" cy="3764185"/>
          </a:xfrm>
          <a:prstGeom prst="rect">
            <a:avLst/>
          </a:prstGeom>
        </p:spPr>
        <p:txBody>
          <a:bodyPr/>
          <a:lstStyle>
            <a:lvl1pPr marL="0" indent="0">
              <a:buNone/>
              <a:defRPr lang="fr-FR" sz="1600" b="0" i="0" u="none" strike="noStrike" kern="1200" cap="none" spc="0" baseline="0" dirty="0" smtClean="0">
                <a:solidFill>
                  <a:schemeClr val="tx1"/>
                </a:solidFill>
                <a:uFillTx/>
                <a:latin typeface="Akzidenz-Grotesk Std Regular" panose="02000503030000020003" pitchFamily="50" charset="0"/>
                <a:ea typeface="+mj-ea"/>
                <a:cs typeface="+mj-cs"/>
              </a:defRPr>
            </a:lvl1pPr>
          </a:lstStyle>
          <a:p>
            <a:pPr lvl="0"/>
            <a:r>
              <a:rPr lang="fr-FR"/>
              <a:t>Texte</a:t>
            </a:r>
          </a:p>
        </p:txBody>
      </p:sp>
      <p:sp>
        <p:nvSpPr>
          <p:cNvPr id="13" name="Espace réservé du numéro de diapositive 5">
            <a:extLst>
              <a:ext uri="{FF2B5EF4-FFF2-40B4-BE49-F238E27FC236}">
                <a16:creationId xmlns:a16="http://schemas.microsoft.com/office/drawing/2014/main" id="{77C67C98-0DEF-49F3-A55E-E8EB964F5F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800">
                <a:solidFill>
                  <a:srgbClr val="0E9CB6"/>
                </a:solidFill>
                <a:latin typeface="Akzidenz-Grotesk Std Super" panose="02000503050000020004" pitchFamily="50" charset="0"/>
              </a:defRPr>
            </a:lvl1pPr>
          </a:lstStyle>
          <a:p>
            <a:fld id="{AF1037F1-C8B7-4225-AAA7-D149CC20D292}" type="slidenum">
              <a:rPr lang="fr-FR" smtClean="0"/>
              <a:pPr/>
              <a:t>‹N°›</a:t>
            </a:fld>
            <a:endParaRPr lang="fr-FR"/>
          </a:p>
        </p:txBody>
      </p:sp>
      <p:pic>
        <p:nvPicPr>
          <p:cNvPr id="14" name="Image 13">
            <a:extLst>
              <a:ext uri="{FF2B5EF4-FFF2-40B4-BE49-F238E27FC236}">
                <a16:creationId xmlns:a16="http://schemas.microsoft.com/office/drawing/2014/main" id="{9BC0FEA7-6121-4908-BE72-C6CAD02A6FF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419" y="5954712"/>
            <a:ext cx="1168399" cy="1168399"/>
          </a:xfrm>
          <a:prstGeom prst="rect">
            <a:avLst/>
          </a:prstGeom>
        </p:spPr>
      </p:pic>
      <p:sp>
        <p:nvSpPr>
          <p:cNvPr id="21" name="object 4">
            <a:extLst>
              <a:ext uri="{FF2B5EF4-FFF2-40B4-BE49-F238E27FC236}">
                <a16:creationId xmlns:a16="http://schemas.microsoft.com/office/drawing/2014/main" id="{746574FF-AEBC-4B15-BF64-1953A6A82E08}"/>
              </a:ext>
            </a:extLst>
          </p:cNvPr>
          <p:cNvSpPr/>
          <p:nvPr userDrawn="1"/>
        </p:nvSpPr>
        <p:spPr>
          <a:xfrm>
            <a:off x="1099117" y="1027439"/>
            <a:ext cx="10052054" cy="0"/>
          </a:xfrm>
          <a:custGeom>
            <a:avLst/>
            <a:gdLst>
              <a:gd name="f0" fmla="val w"/>
              <a:gd name="f1" fmla="val h"/>
              <a:gd name="f2" fmla="val ss"/>
              <a:gd name="f3" fmla="val 0"/>
              <a:gd name="f4" fmla="val 10052050"/>
              <a:gd name="f5" fmla="val 10051491"/>
              <a:gd name="f6" fmla="abs f0"/>
              <a:gd name="f7" fmla="abs f1"/>
              <a:gd name="f8" fmla="abs f2"/>
              <a:gd name="f9" fmla="*/ f0 1 10052050"/>
              <a:gd name="f10" fmla="+- f3 0 f3"/>
              <a:gd name="f11" fmla="+- f4 0 f3"/>
              <a:gd name="f12" fmla="?: f6 f0 1"/>
              <a:gd name="f13" fmla="?: f7 f1 1"/>
              <a:gd name="f14" fmla="?: f8 f2 1"/>
              <a:gd name="f15" fmla="*/ f11 1 10052050"/>
              <a:gd name="f16" fmla="*/ f10 1 0"/>
              <a:gd name="f17" fmla="*/ f12 1 10052050"/>
              <a:gd name="f18" fmla="*/ f13 1 21600"/>
              <a:gd name="f19" fmla="*/ 21600 f13 1"/>
              <a:gd name="f20" fmla="*/ 0 1 f15"/>
              <a:gd name="f21" fmla="*/ 10052050 1 f15"/>
              <a:gd name="f22" fmla="*/ 0 1 f16"/>
              <a:gd name="f23" fmla="*/ 1 1 f16"/>
              <a:gd name="f24" fmla="min f18 f17"/>
              <a:gd name="f25" fmla="*/ f19 1 f14"/>
              <a:gd name="f26" fmla="*/ f20 f9 1"/>
              <a:gd name="f27" fmla="*/ f21 f9 1"/>
              <a:gd name="f28" fmla="val f25"/>
              <a:gd name="f29" fmla="*/ f3 f24 1"/>
              <a:gd name="f30" fmla="+- f28 0 f3"/>
              <a:gd name="f31" fmla="*/ f30 1 0"/>
              <a:gd name="f32" fmla="*/ f23 f31 1"/>
              <a:gd name="f33" fmla="*/ f22 f31 1"/>
              <a:gd name="f34" fmla="*/ f33 f24 1"/>
              <a:gd name="f35" fmla="*/ f32 f24 1"/>
            </a:gdLst>
            <a:ahLst/>
            <a:cxnLst>
              <a:cxn ang="3cd4">
                <a:pos x="hc" y="t"/>
              </a:cxn>
              <a:cxn ang="0">
                <a:pos x="r" y="vc"/>
              </a:cxn>
              <a:cxn ang="cd4">
                <a:pos x="hc" y="b"/>
              </a:cxn>
              <a:cxn ang="cd2">
                <a:pos x="l" y="vc"/>
              </a:cxn>
            </a:cxnLst>
            <a:rect l="f26" t="f34" r="f27" b="f35"/>
            <a:pathLst>
              <a:path w="10052050">
                <a:moveTo>
                  <a:pt x="f3" y="f29"/>
                </a:moveTo>
                <a:lnTo>
                  <a:pt x="f5" y="f29"/>
                </a:lnTo>
              </a:path>
            </a:pathLst>
          </a:custGeom>
          <a:noFill/>
          <a:ln w="28575" cap="flat">
            <a:solidFill>
              <a:srgbClr val="0E9CB6"/>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Akzidenz-Grotesk Std Bold" pitchFamily="50"/>
            </a:endParaRPr>
          </a:p>
        </p:txBody>
      </p:sp>
      <p:sp>
        <p:nvSpPr>
          <p:cNvPr id="24" name="Espace réservé du texte 5">
            <a:extLst>
              <a:ext uri="{FF2B5EF4-FFF2-40B4-BE49-F238E27FC236}">
                <a16:creationId xmlns:a16="http://schemas.microsoft.com/office/drawing/2014/main" id="{96D169A9-5819-4F2F-A669-5212F77BD01C}"/>
              </a:ext>
            </a:extLst>
          </p:cNvPr>
          <p:cNvSpPr>
            <a:spLocks noGrp="1"/>
          </p:cNvSpPr>
          <p:nvPr>
            <p:ph type="body" sz="quarter" idx="23" hasCustomPrompt="1"/>
          </p:nvPr>
        </p:nvSpPr>
        <p:spPr>
          <a:xfrm>
            <a:off x="1023841" y="394733"/>
            <a:ext cx="10127330" cy="701206"/>
          </a:xfrm>
          <a:prstGeom prst="rect">
            <a:avLst/>
          </a:prstGeom>
        </p:spPr>
        <p:txBody>
          <a:bodyPr/>
          <a:lstStyle>
            <a:lvl1pPr marL="0" indent="0">
              <a:buNone/>
              <a:defRPr lang="fr-FR" sz="3600" b="0" i="0" u="none" strike="noStrike" kern="1200" cap="none" spc="0" baseline="0" dirty="0" smtClean="0">
                <a:solidFill>
                  <a:srgbClr val="0E9CB6"/>
                </a:solidFill>
                <a:uFillTx/>
                <a:latin typeface="Akzidenz-Grotesk Std Bold" panose="02000803050000020004" pitchFamily="50" charset="0"/>
                <a:ea typeface="+mj-ea"/>
                <a:cs typeface="+mj-cs"/>
              </a:defRPr>
            </a:lvl1pPr>
          </a:lstStyle>
          <a:p>
            <a:pPr lvl="0"/>
            <a:r>
              <a:rPr lang="fr-FR"/>
              <a:t>Titre</a:t>
            </a:r>
          </a:p>
        </p:txBody>
      </p:sp>
      <p:sp>
        <p:nvSpPr>
          <p:cNvPr id="28" name="Espace réservé du texte 5">
            <a:extLst>
              <a:ext uri="{FF2B5EF4-FFF2-40B4-BE49-F238E27FC236}">
                <a16:creationId xmlns:a16="http://schemas.microsoft.com/office/drawing/2014/main" id="{857C09D7-3068-4F91-A3E0-1149A2D50062}"/>
              </a:ext>
            </a:extLst>
          </p:cNvPr>
          <p:cNvSpPr>
            <a:spLocks noGrp="1"/>
          </p:cNvSpPr>
          <p:nvPr>
            <p:ph type="body" sz="quarter" idx="16" hasCustomPrompt="1"/>
          </p:nvPr>
        </p:nvSpPr>
        <p:spPr>
          <a:xfrm>
            <a:off x="1016469" y="1121190"/>
            <a:ext cx="10136850" cy="319812"/>
          </a:xfrm>
          <a:prstGeom prst="rect">
            <a:avLst/>
          </a:prstGeom>
        </p:spPr>
        <p:txBody>
          <a:bodyPr/>
          <a:lstStyle>
            <a:lvl1pPr marL="0" indent="0">
              <a:buNone/>
              <a:defRPr lang="fr-FR" sz="1200" b="0" i="0" u="none" strike="noStrike" kern="1200" cap="none" spc="0" baseline="0" dirty="0" smtClean="0">
                <a:solidFill>
                  <a:schemeClr val="bg1">
                    <a:lumMod val="65000"/>
                  </a:schemeClr>
                </a:solidFill>
                <a:uFillTx/>
                <a:latin typeface="Akzidenz-Grotesk Std Regular" panose="02000503030000020003" pitchFamily="50" charset="0"/>
                <a:ea typeface="+mj-ea"/>
                <a:cs typeface="+mj-cs"/>
              </a:defRPr>
            </a:lvl1pPr>
          </a:lstStyle>
          <a:p>
            <a:pPr lvl="0"/>
            <a:r>
              <a:rPr lang="fr-FR"/>
              <a:t>Détails</a:t>
            </a:r>
          </a:p>
        </p:txBody>
      </p:sp>
      <p:sp>
        <p:nvSpPr>
          <p:cNvPr id="15" name="ZoneTexte 14">
            <a:extLst>
              <a:ext uri="{FF2B5EF4-FFF2-40B4-BE49-F238E27FC236}">
                <a16:creationId xmlns:a16="http://schemas.microsoft.com/office/drawing/2014/main" id="{03DD4E0E-CE9C-4A09-A2D8-674D9F9FE789}"/>
              </a:ext>
            </a:extLst>
          </p:cNvPr>
          <p:cNvSpPr txBox="1"/>
          <p:nvPr userDrawn="1"/>
        </p:nvSpPr>
        <p:spPr>
          <a:xfrm>
            <a:off x="1142393" y="6575100"/>
            <a:ext cx="2066926" cy="261610"/>
          </a:xfrm>
          <a:prstGeom prst="rect">
            <a:avLst/>
          </a:prstGeom>
          <a:noFill/>
        </p:spPr>
        <p:txBody>
          <a:bodyPr wrap="square" rtlCol="0">
            <a:spAutoFit/>
          </a:bodyPr>
          <a:lstStyle/>
          <a:p>
            <a:r>
              <a:rPr lang="fr-FR" sz="1100" u="none">
                <a:solidFill>
                  <a:schemeClr val="tx1"/>
                </a:solidFill>
                <a:latin typeface="Akzidenz-Grotesk Std Light" panose="02000506040000020003" pitchFamily="50" charset="0"/>
              </a:rPr>
              <a:t>Confidentiel Propriété Meritis</a:t>
            </a:r>
          </a:p>
        </p:txBody>
      </p:sp>
    </p:spTree>
    <p:custDataLst>
      <p:tags r:id="rId1"/>
    </p:custDataLst>
    <p:extLst>
      <p:ext uri="{BB962C8B-B14F-4D97-AF65-F5344CB8AC3E}">
        <p14:creationId xmlns:p14="http://schemas.microsoft.com/office/powerpoint/2010/main" val="31812888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e 1 - 3 blocs Titre Bas">
    <p:spTree>
      <p:nvGrpSpPr>
        <p:cNvPr id="1" name=""/>
        <p:cNvGrpSpPr/>
        <p:nvPr/>
      </p:nvGrpSpPr>
      <p:grpSpPr>
        <a:xfrm>
          <a:off x="0" y="0"/>
          <a:ext cx="0" cy="0"/>
          <a:chOff x="0" y="0"/>
          <a:chExt cx="0" cy="0"/>
        </a:xfrm>
      </p:grpSpPr>
      <p:sp>
        <p:nvSpPr>
          <p:cNvPr id="26" name="Espace réservé du texte 5">
            <a:extLst>
              <a:ext uri="{FF2B5EF4-FFF2-40B4-BE49-F238E27FC236}">
                <a16:creationId xmlns:a16="http://schemas.microsoft.com/office/drawing/2014/main" id="{0BFA7254-6777-4048-8D4D-005B2896269A}"/>
              </a:ext>
            </a:extLst>
          </p:cNvPr>
          <p:cNvSpPr>
            <a:spLocks noGrp="1"/>
          </p:cNvSpPr>
          <p:nvPr>
            <p:ph type="body" sz="quarter" idx="18" hasCustomPrompt="1"/>
          </p:nvPr>
        </p:nvSpPr>
        <p:spPr>
          <a:xfrm>
            <a:off x="4519688" y="2043617"/>
            <a:ext cx="3193672" cy="324778"/>
          </a:xfrm>
          <a:prstGeom prst="rect">
            <a:avLst/>
          </a:prstGeom>
        </p:spPr>
        <p:txBody>
          <a:bodyPr/>
          <a:lstStyle>
            <a:lvl1pPr marL="0" indent="0">
              <a:buNone/>
              <a:defRPr lang="fr-FR" sz="2000" b="0" i="0" u="none" strike="noStrike" kern="1200" cap="none" spc="0" baseline="0" dirty="0" smtClean="0">
                <a:solidFill>
                  <a:srgbClr val="FFCB00"/>
                </a:solidFill>
                <a:uFillTx/>
                <a:latin typeface="Akzidenz-Grotesk Std Bold" panose="02000803050000020004" pitchFamily="50" charset="0"/>
                <a:ea typeface="+mj-ea"/>
                <a:cs typeface="+mj-cs"/>
              </a:defRPr>
            </a:lvl1pPr>
          </a:lstStyle>
          <a:p>
            <a:pPr lvl="0"/>
            <a:r>
              <a:rPr lang="fr-FR"/>
              <a:t>Titre</a:t>
            </a:r>
          </a:p>
        </p:txBody>
      </p:sp>
      <p:sp>
        <p:nvSpPr>
          <p:cNvPr id="27" name="Espace réservé du texte 5">
            <a:extLst>
              <a:ext uri="{FF2B5EF4-FFF2-40B4-BE49-F238E27FC236}">
                <a16:creationId xmlns:a16="http://schemas.microsoft.com/office/drawing/2014/main" id="{3B88DEFB-1750-4F8B-93F7-755FA6969B6A}"/>
              </a:ext>
            </a:extLst>
          </p:cNvPr>
          <p:cNvSpPr>
            <a:spLocks noGrp="1"/>
          </p:cNvSpPr>
          <p:nvPr>
            <p:ph type="body" sz="quarter" idx="19" hasCustomPrompt="1"/>
          </p:nvPr>
        </p:nvSpPr>
        <p:spPr>
          <a:xfrm>
            <a:off x="8009547" y="2059022"/>
            <a:ext cx="3168000" cy="317826"/>
          </a:xfrm>
          <a:prstGeom prst="rect">
            <a:avLst/>
          </a:prstGeom>
        </p:spPr>
        <p:txBody>
          <a:bodyPr/>
          <a:lstStyle>
            <a:lvl1pPr marL="0" indent="0">
              <a:buNone/>
              <a:defRPr lang="fr-FR" sz="2000" b="0" i="0" u="none" strike="noStrike" kern="1200" cap="none" spc="0" baseline="0" dirty="0" smtClean="0">
                <a:solidFill>
                  <a:srgbClr val="FFCB00"/>
                </a:solidFill>
                <a:uFillTx/>
                <a:latin typeface="Akzidenz-Grotesk Std Bold" panose="02000803050000020004" pitchFamily="50" charset="0"/>
                <a:ea typeface="+mj-ea"/>
                <a:cs typeface="+mj-cs"/>
              </a:defRPr>
            </a:lvl1pPr>
          </a:lstStyle>
          <a:p>
            <a:pPr lvl="0"/>
            <a:r>
              <a:rPr lang="fr-FR"/>
              <a:t>Titre</a:t>
            </a:r>
          </a:p>
        </p:txBody>
      </p:sp>
      <p:sp>
        <p:nvSpPr>
          <p:cNvPr id="30" name="Espace réservé du texte 5">
            <a:extLst>
              <a:ext uri="{FF2B5EF4-FFF2-40B4-BE49-F238E27FC236}">
                <a16:creationId xmlns:a16="http://schemas.microsoft.com/office/drawing/2014/main" id="{84CF825E-E3FC-4ADA-975E-24306F4EB878}"/>
              </a:ext>
            </a:extLst>
          </p:cNvPr>
          <p:cNvSpPr>
            <a:spLocks noGrp="1"/>
          </p:cNvSpPr>
          <p:nvPr>
            <p:ph type="body" sz="quarter" idx="21" hasCustomPrompt="1"/>
          </p:nvPr>
        </p:nvSpPr>
        <p:spPr>
          <a:xfrm>
            <a:off x="4514409" y="2479716"/>
            <a:ext cx="3168000" cy="3236320"/>
          </a:xfrm>
          <a:prstGeom prst="rect">
            <a:avLst/>
          </a:prstGeom>
        </p:spPr>
        <p:txBody>
          <a:bodyPr/>
          <a:lstStyle>
            <a:lvl1pPr marL="0" indent="0">
              <a:buNone/>
              <a:defRPr lang="fr-FR" sz="1600" b="0" i="0" u="none" strike="noStrike" kern="1200" cap="none" spc="0" baseline="0" dirty="0" smtClean="0">
                <a:solidFill>
                  <a:schemeClr val="tx1"/>
                </a:solidFill>
                <a:uFillTx/>
                <a:latin typeface="Akzidenz-Grotesk Std Regular" panose="02000503030000020003" pitchFamily="50" charset="0"/>
                <a:ea typeface="+mj-ea"/>
                <a:cs typeface="+mj-cs"/>
              </a:defRPr>
            </a:lvl1pPr>
          </a:lstStyle>
          <a:p>
            <a:pPr lvl="0"/>
            <a:r>
              <a:rPr lang="fr-FR"/>
              <a:t>Texte</a:t>
            </a:r>
          </a:p>
        </p:txBody>
      </p:sp>
      <p:sp>
        <p:nvSpPr>
          <p:cNvPr id="31" name="Espace réservé du texte 5">
            <a:extLst>
              <a:ext uri="{FF2B5EF4-FFF2-40B4-BE49-F238E27FC236}">
                <a16:creationId xmlns:a16="http://schemas.microsoft.com/office/drawing/2014/main" id="{950E034B-3E54-4F6B-9599-E9342E6D2882}"/>
              </a:ext>
            </a:extLst>
          </p:cNvPr>
          <p:cNvSpPr>
            <a:spLocks noGrp="1"/>
          </p:cNvSpPr>
          <p:nvPr>
            <p:ph type="body" sz="quarter" idx="22" hasCustomPrompt="1"/>
          </p:nvPr>
        </p:nvSpPr>
        <p:spPr>
          <a:xfrm>
            <a:off x="8000022" y="2479716"/>
            <a:ext cx="3168000" cy="3236320"/>
          </a:xfrm>
          <a:prstGeom prst="rect">
            <a:avLst/>
          </a:prstGeom>
        </p:spPr>
        <p:txBody>
          <a:bodyPr/>
          <a:lstStyle>
            <a:lvl1pPr marL="0" indent="0">
              <a:buNone/>
              <a:defRPr lang="fr-FR" sz="1600" b="0" i="0" u="none" strike="noStrike" kern="1200" cap="none" spc="0" baseline="0" dirty="0" smtClean="0">
                <a:solidFill>
                  <a:schemeClr val="tx1"/>
                </a:solidFill>
                <a:uFillTx/>
                <a:latin typeface="Akzidenz-Grotesk Std Regular" panose="02000503030000020003" pitchFamily="50" charset="0"/>
                <a:ea typeface="+mj-ea"/>
                <a:cs typeface="+mj-cs"/>
              </a:defRPr>
            </a:lvl1pPr>
          </a:lstStyle>
          <a:p>
            <a:pPr lvl="0"/>
            <a:r>
              <a:rPr lang="fr-FR"/>
              <a:t>Texte</a:t>
            </a:r>
          </a:p>
        </p:txBody>
      </p:sp>
      <p:sp>
        <p:nvSpPr>
          <p:cNvPr id="13" name="Espace réservé du numéro de diapositive 5">
            <a:extLst>
              <a:ext uri="{FF2B5EF4-FFF2-40B4-BE49-F238E27FC236}">
                <a16:creationId xmlns:a16="http://schemas.microsoft.com/office/drawing/2014/main" id="{77C67C98-0DEF-49F3-A55E-E8EB964F5F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800">
                <a:solidFill>
                  <a:srgbClr val="0E9CB6"/>
                </a:solidFill>
                <a:latin typeface="Akzidenz-Grotesk Std Super" panose="02000503050000020004" pitchFamily="50" charset="0"/>
              </a:defRPr>
            </a:lvl1pPr>
          </a:lstStyle>
          <a:p>
            <a:fld id="{AF1037F1-C8B7-4225-AAA7-D149CC20D292}" type="slidenum">
              <a:rPr lang="fr-FR" smtClean="0"/>
              <a:pPr/>
              <a:t>‹N°›</a:t>
            </a:fld>
            <a:endParaRPr lang="fr-FR"/>
          </a:p>
        </p:txBody>
      </p:sp>
      <p:pic>
        <p:nvPicPr>
          <p:cNvPr id="14" name="Image 13">
            <a:extLst>
              <a:ext uri="{FF2B5EF4-FFF2-40B4-BE49-F238E27FC236}">
                <a16:creationId xmlns:a16="http://schemas.microsoft.com/office/drawing/2014/main" id="{9BC0FEA7-6121-4908-BE72-C6CAD02A6FF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419" y="5954712"/>
            <a:ext cx="1168399" cy="1168399"/>
          </a:xfrm>
          <a:prstGeom prst="rect">
            <a:avLst/>
          </a:prstGeom>
        </p:spPr>
      </p:pic>
      <p:sp>
        <p:nvSpPr>
          <p:cNvPr id="15" name="ZoneTexte 14">
            <a:extLst>
              <a:ext uri="{FF2B5EF4-FFF2-40B4-BE49-F238E27FC236}">
                <a16:creationId xmlns:a16="http://schemas.microsoft.com/office/drawing/2014/main" id="{03DD4E0E-CE9C-4A09-A2D8-674D9F9FE789}"/>
              </a:ext>
            </a:extLst>
          </p:cNvPr>
          <p:cNvSpPr txBox="1"/>
          <p:nvPr userDrawn="1"/>
        </p:nvSpPr>
        <p:spPr>
          <a:xfrm>
            <a:off x="1142393" y="6575100"/>
            <a:ext cx="2066926" cy="261610"/>
          </a:xfrm>
          <a:prstGeom prst="rect">
            <a:avLst/>
          </a:prstGeom>
          <a:noFill/>
        </p:spPr>
        <p:txBody>
          <a:bodyPr wrap="square" rtlCol="0">
            <a:spAutoFit/>
          </a:bodyPr>
          <a:lstStyle/>
          <a:p>
            <a:r>
              <a:rPr lang="fr-FR" sz="1100" u="none">
                <a:solidFill>
                  <a:schemeClr val="tx1"/>
                </a:solidFill>
                <a:latin typeface="Akzidenz-Grotesk Std Light" panose="02000506040000020003" pitchFamily="50" charset="0"/>
              </a:rPr>
              <a:t>Confidentiel Propriété Meritis</a:t>
            </a:r>
          </a:p>
        </p:txBody>
      </p:sp>
      <p:sp>
        <p:nvSpPr>
          <p:cNvPr id="20" name="object 21">
            <a:extLst>
              <a:ext uri="{FF2B5EF4-FFF2-40B4-BE49-F238E27FC236}">
                <a16:creationId xmlns:a16="http://schemas.microsoft.com/office/drawing/2014/main" id="{D047CC3C-1478-4692-B9E6-E47539B95298}"/>
              </a:ext>
            </a:extLst>
          </p:cNvPr>
          <p:cNvSpPr/>
          <p:nvPr userDrawn="1"/>
        </p:nvSpPr>
        <p:spPr>
          <a:xfrm flipH="1">
            <a:off x="4291482" y="2702740"/>
            <a:ext cx="64737" cy="2886616"/>
          </a:xfrm>
          <a:custGeom>
            <a:avLst/>
            <a:gdLst>
              <a:gd name="f0" fmla="val w"/>
              <a:gd name="f1" fmla="val h"/>
              <a:gd name="f2" fmla="val ss"/>
              <a:gd name="f3" fmla="val 0"/>
              <a:gd name="f4" fmla="val 3416300"/>
              <a:gd name="f5" fmla="abs f0"/>
              <a:gd name="f6" fmla="abs f1"/>
              <a:gd name="f7" fmla="abs f2"/>
              <a:gd name="f8" fmla="*/ f1 1 3416300"/>
              <a:gd name="f9" fmla="+- f4 0 f3"/>
              <a:gd name="f10" fmla="+- f3 0 f3"/>
              <a:gd name="f11" fmla="?: f5 f0 1"/>
              <a:gd name="f12" fmla="?: f6 f1 1"/>
              <a:gd name="f13" fmla="?: f7 f2 1"/>
              <a:gd name="f14" fmla="*/ f10 1 0"/>
              <a:gd name="f15" fmla="*/ f9 1 3416300"/>
              <a:gd name="f16" fmla="*/ f11 1 21600"/>
              <a:gd name="f17" fmla="*/ f12 1 3416300"/>
              <a:gd name="f18" fmla="*/ 21600 f11 1"/>
              <a:gd name="f19" fmla="*/ 0 1 f14"/>
              <a:gd name="f20" fmla="*/ 1 1 f14"/>
              <a:gd name="f21" fmla="*/ 0 1 f15"/>
              <a:gd name="f22" fmla="*/ 3416300 1 f15"/>
              <a:gd name="f23" fmla="min f17 f16"/>
              <a:gd name="f24" fmla="*/ f18 1 f13"/>
              <a:gd name="f25" fmla="*/ f22 f8 1"/>
              <a:gd name="f26" fmla="*/ f21 f8 1"/>
              <a:gd name="f27" fmla="val f24"/>
              <a:gd name="f28" fmla="*/ f3 f23 1"/>
              <a:gd name="f29" fmla="+- f27 0 f3"/>
              <a:gd name="f30" fmla="*/ f29 1 0"/>
              <a:gd name="f31" fmla="*/ f19 f30 1"/>
              <a:gd name="f32" fmla="*/ f20 f30 1"/>
              <a:gd name="f33" fmla="*/ f31 f23 1"/>
              <a:gd name="f34" fmla="*/ f32 f23 1"/>
            </a:gdLst>
            <a:ahLst/>
            <a:cxnLst>
              <a:cxn ang="3cd4">
                <a:pos x="hc" y="t"/>
              </a:cxn>
              <a:cxn ang="0">
                <a:pos x="r" y="vc"/>
              </a:cxn>
              <a:cxn ang="cd4">
                <a:pos x="hc" y="b"/>
              </a:cxn>
              <a:cxn ang="cd2">
                <a:pos x="l" y="vc"/>
              </a:cxn>
            </a:cxnLst>
            <a:rect l="f33" t="f26" r="f34" b="f25"/>
            <a:pathLst>
              <a:path h="3416300">
                <a:moveTo>
                  <a:pt x="f28" y="f3"/>
                </a:moveTo>
                <a:lnTo>
                  <a:pt x="f28" y="f4"/>
                </a:lnTo>
              </a:path>
            </a:pathLst>
          </a:custGeom>
          <a:noFill/>
          <a:ln w="6345" cap="flat">
            <a:solidFill>
              <a:srgbClr val="D2CDCD"/>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Akzidenz-Grotesk Std Regular" pitchFamily="50"/>
            </a:endParaRPr>
          </a:p>
        </p:txBody>
      </p:sp>
      <p:sp>
        <p:nvSpPr>
          <p:cNvPr id="32" name="object 21">
            <a:extLst>
              <a:ext uri="{FF2B5EF4-FFF2-40B4-BE49-F238E27FC236}">
                <a16:creationId xmlns:a16="http://schemas.microsoft.com/office/drawing/2014/main" id="{FA8E6ADE-F87C-4D69-9088-BC02BB90304C}"/>
              </a:ext>
            </a:extLst>
          </p:cNvPr>
          <p:cNvSpPr/>
          <p:nvPr userDrawn="1"/>
        </p:nvSpPr>
        <p:spPr>
          <a:xfrm flipH="1">
            <a:off x="7775532" y="2673618"/>
            <a:ext cx="64737" cy="2886616"/>
          </a:xfrm>
          <a:custGeom>
            <a:avLst/>
            <a:gdLst>
              <a:gd name="f0" fmla="val w"/>
              <a:gd name="f1" fmla="val h"/>
              <a:gd name="f2" fmla="val ss"/>
              <a:gd name="f3" fmla="val 0"/>
              <a:gd name="f4" fmla="val 3416300"/>
              <a:gd name="f5" fmla="abs f0"/>
              <a:gd name="f6" fmla="abs f1"/>
              <a:gd name="f7" fmla="abs f2"/>
              <a:gd name="f8" fmla="*/ f1 1 3416300"/>
              <a:gd name="f9" fmla="+- f4 0 f3"/>
              <a:gd name="f10" fmla="+- f3 0 f3"/>
              <a:gd name="f11" fmla="?: f5 f0 1"/>
              <a:gd name="f12" fmla="?: f6 f1 1"/>
              <a:gd name="f13" fmla="?: f7 f2 1"/>
              <a:gd name="f14" fmla="*/ f10 1 0"/>
              <a:gd name="f15" fmla="*/ f9 1 3416300"/>
              <a:gd name="f16" fmla="*/ f11 1 21600"/>
              <a:gd name="f17" fmla="*/ f12 1 3416300"/>
              <a:gd name="f18" fmla="*/ 21600 f11 1"/>
              <a:gd name="f19" fmla="*/ 0 1 f14"/>
              <a:gd name="f20" fmla="*/ 1 1 f14"/>
              <a:gd name="f21" fmla="*/ 0 1 f15"/>
              <a:gd name="f22" fmla="*/ 3416300 1 f15"/>
              <a:gd name="f23" fmla="min f17 f16"/>
              <a:gd name="f24" fmla="*/ f18 1 f13"/>
              <a:gd name="f25" fmla="*/ f22 f8 1"/>
              <a:gd name="f26" fmla="*/ f21 f8 1"/>
              <a:gd name="f27" fmla="val f24"/>
              <a:gd name="f28" fmla="*/ f3 f23 1"/>
              <a:gd name="f29" fmla="+- f27 0 f3"/>
              <a:gd name="f30" fmla="*/ f29 1 0"/>
              <a:gd name="f31" fmla="*/ f19 f30 1"/>
              <a:gd name="f32" fmla="*/ f20 f30 1"/>
              <a:gd name="f33" fmla="*/ f31 f23 1"/>
              <a:gd name="f34" fmla="*/ f32 f23 1"/>
            </a:gdLst>
            <a:ahLst/>
            <a:cxnLst>
              <a:cxn ang="3cd4">
                <a:pos x="hc" y="t"/>
              </a:cxn>
              <a:cxn ang="0">
                <a:pos x="r" y="vc"/>
              </a:cxn>
              <a:cxn ang="cd4">
                <a:pos x="hc" y="b"/>
              </a:cxn>
              <a:cxn ang="cd2">
                <a:pos x="l" y="vc"/>
              </a:cxn>
            </a:cxnLst>
            <a:rect l="f33" t="f26" r="f34" b="f25"/>
            <a:pathLst>
              <a:path h="3416300">
                <a:moveTo>
                  <a:pt x="f28" y="f3"/>
                </a:moveTo>
                <a:lnTo>
                  <a:pt x="f28" y="f4"/>
                </a:lnTo>
              </a:path>
            </a:pathLst>
          </a:custGeom>
          <a:noFill/>
          <a:ln w="6345" cap="flat">
            <a:solidFill>
              <a:srgbClr val="D2CDCD"/>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Akzidenz-Grotesk Std Regular" pitchFamily="50"/>
            </a:endParaRPr>
          </a:p>
        </p:txBody>
      </p:sp>
      <p:sp>
        <p:nvSpPr>
          <p:cNvPr id="33" name="object 4">
            <a:extLst>
              <a:ext uri="{FF2B5EF4-FFF2-40B4-BE49-F238E27FC236}">
                <a16:creationId xmlns:a16="http://schemas.microsoft.com/office/drawing/2014/main" id="{AC94BD5E-83F7-4B02-967C-CF51C2975D3A}"/>
              </a:ext>
            </a:extLst>
          </p:cNvPr>
          <p:cNvSpPr/>
          <p:nvPr userDrawn="1"/>
        </p:nvSpPr>
        <p:spPr>
          <a:xfrm>
            <a:off x="1098792" y="1427913"/>
            <a:ext cx="10052054" cy="0"/>
          </a:xfrm>
          <a:custGeom>
            <a:avLst/>
            <a:gdLst>
              <a:gd name="f0" fmla="val w"/>
              <a:gd name="f1" fmla="val h"/>
              <a:gd name="f2" fmla="val ss"/>
              <a:gd name="f3" fmla="val 0"/>
              <a:gd name="f4" fmla="val 10052050"/>
              <a:gd name="f5" fmla="val 10051491"/>
              <a:gd name="f6" fmla="abs f0"/>
              <a:gd name="f7" fmla="abs f1"/>
              <a:gd name="f8" fmla="abs f2"/>
              <a:gd name="f9" fmla="*/ f0 1 10052050"/>
              <a:gd name="f10" fmla="+- f3 0 f3"/>
              <a:gd name="f11" fmla="+- f4 0 f3"/>
              <a:gd name="f12" fmla="?: f6 f0 1"/>
              <a:gd name="f13" fmla="?: f7 f1 1"/>
              <a:gd name="f14" fmla="?: f8 f2 1"/>
              <a:gd name="f15" fmla="*/ f11 1 10052050"/>
              <a:gd name="f16" fmla="*/ f10 1 0"/>
              <a:gd name="f17" fmla="*/ f12 1 10052050"/>
              <a:gd name="f18" fmla="*/ f13 1 21600"/>
              <a:gd name="f19" fmla="*/ 21600 f13 1"/>
              <a:gd name="f20" fmla="*/ 0 1 f15"/>
              <a:gd name="f21" fmla="*/ 10052050 1 f15"/>
              <a:gd name="f22" fmla="*/ 0 1 f16"/>
              <a:gd name="f23" fmla="*/ 1 1 f16"/>
              <a:gd name="f24" fmla="min f18 f17"/>
              <a:gd name="f25" fmla="*/ f19 1 f14"/>
              <a:gd name="f26" fmla="*/ f20 f9 1"/>
              <a:gd name="f27" fmla="*/ f21 f9 1"/>
              <a:gd name="f28" fmla="val f25"/>
              <a:gd name="f29" fmla="*/ f3 f24 1"/>
              <a:gd name="f30" fmla="+- f28 0 f3"/>
              <a:gd name="f31" fmla="*/ f30 1 0"/>
              <a:gd name="f32" fmla="*/ f23 f31 1"/>
              <a:gd name="f33" fmla="*/ f22 f31 1"/>
              <a:gd name="f34" fmla="*/ f33 f24 1"/>
              <a:gd name="f35" fmla="*/ f32 f24 1"/>
            </a:gdLst>
            <a:ahLst/>
            <a:cxnLst>
              <a:cxn ang="3cd4">
                <a:pos x="hc" y="t"/>
              </a:cxn>
              <a:cxn ang="0">
                <a:pos x="r" y="vc"/>
              </a:cxn>
              <a:cxn ang="cd4">
                <a:pos x="hc" y="b"/>
              </a:cxn>
              <a:cxn ang="cd2">
                <a:pos x="l" y="vc"/>
              </a:cxn>
            </a:cxnLst>
            <a:rect l="f26" t="f34" r="f27" b="f35"/>
            <a:pathLst>
              <a:path w="10052050">
                <a:moveTo>
                  <a:pt x="f3" y="f29"/>
                </a:moveTo>
                <a:lnTo>
                  <a:pt x="f5" y="f29"/>
                </a:lnTo>
              </a:path>
            </a:pathLst>
          </a:custGeom>
          <a:noFill/>
          <a:ln w="28575" cap="flat">
            <a:solidFill>
              <a:srgbClr val="0E9CB6"/>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Akzidenz-Grotesk Std Bold" pitchFamily="50"/>
            </a:endParaRPr>
          </a:p>
        </p:txBody>
      </p:sp>
      <p:sp>
        <p:nvSpPr>
          <p:cNvPr id="34" name="Espace réservé du texte 5">
            <a:extLst>
              <a:ext uri="{FF2B5EF4-FFF2-40B4-BE49-F238E27FC236}">
                <a16:creationId xmlns:a16="http://schemas.microsoft.com/office/drawing/2014/main" id="{3E52DCA7-28A5-4658-8BB0-EF889A825301}"/>
              </a:ext>
            </a:extLst>
          </p:cNvPr>
          <p:cNvSpPr>
            <a:spLocks noGrp="1"/>
          </p:cNvSpPr>
          <p:nvPr>
            <p:ph type="body" sz="quarter" idx="26" hasCustomPrompt="1"/>
          </p:nvPr>
        </p:nvSpPr>
        <p:spPr>
          <a:xfrm>
            <a:off x="1023516" y="795207"/>
            <a:ext cx="10127330" cy="701206"/>
          </a:xfrm>
          <a:prstGeom prst="rect">
            <a:avLst/>
          </a:prstGeom>
        </p:spPr>
        <p:txBody>
          <a:bodyPr/>
          <a:lstStyle>
            <a:lvl1pPr marL="0" indent="0">
              <a:buNone/>
              <a:defRPr lang="fr-FR" sz="3600" b="0" i="0" u="none" strike="noStrike" kern="1200" cap="none" spc="0" baseline="0" dirty="0" smtClean="0">
                <a:solidFill>
                  <a:srgbClr val="0E9CB6"/>
                </a:solidFill>
                <a:uFillTx/>
                <a:latin typeface="Akzidenz-Grotesk Std Bold" panose="02000803050000020004" pitchFamily="50" charset="0"/>
                <a:ea typeface="+mj-ea"/>
                <a:cs typeface="+mj-cs"/>
              </a:defRPr>
            </a:lvl1pPr>
          </a:lstStyle>
          <a:p>
            <a:pPr lvl="0"/>
            <a:r>
              <a:rPr lang="fr-FR"/>
              <a:t>Titre</a:t>
            </a:r>
          </a:p>
        </p:txBody>
      </p:sp>
      <p:sp>
        <p:nvSpPr>
          <p:cNvPr id="35" name="Espace réservé du texte 5">
            <a:extLst>
              <a:ext uri="{FF2B5EF4-FFF2-40B4-BE49-F238E27FC236}">
                <a16:creationId xmlns:a16="http://schemas.microsoft.com/office/drawing/2014/main" id="{8B05DC5F-9768-4801-96D5-84D5C7300D43}"/>
              </a:ext>
            </a:extLst>
          </p:cNvPr>
          <p:cNvSpPr>
            <a:spLocks noGrp="1"/>
          </p:cNvSpPr>
          <p:nvPr>
            <p:ph type="body" sz="quarter" idx="16" hasCustomPrompt="1"/>
          </p:nvPr>
        </p:nvSpPr>
        <p:spPr>
          <a:xfrm>
            <a:off x="1016144" y="1521664"/>
            <a:ext cx="10136850" cy="319812"/>
          </a:xfrm>
          <a:prstGeom prst="rect">
            <a:avLst/>
          </a:prstGeom>
        </p:spPr>
        <p:txBody>
          <a:bodyPr/>
          <a:lstStyle>
            <a:lvl1pPr marL="0" indent="0">
              <a:buNone/>
              <a:defRPr lang="fr-FR" sz="1200" b="0" i="0" u="none" strike="noStrike" kern="1200" cap="none" spc="0" baseline="0" dirty="0" smtClean="0">
                <a:solidFill>
                  <a:schemeClr val="bg1">
                    <a:lumMod val="65000"/>
                  </a:schemeClr>
                </a:solidFill>
                <a:uFillTx/>
                <a:latin typeface="Akzidenz-Grotesk Std Regular" panose="02000503030000020003" pitchFamily="50" charset="0"/>
                <a:ea typeface="+mj-ea"/>
                <a:cs typeface="+mj-cs"/>
              </a:defRPr>
            </a:lvl1pPr>
          </a:lstStyle>
          <a:p>
            <a:pPr lvl="0"/>
            <a:r>
              <a:rPr lang="fr-FR"/>
              <a:t>Détails</a:t>
            </a:r>
          </a:p>
        </p:txBody>
      </p:sp>
      <p:sp>
        <p:nvSpPr>
          <p:cNvPr id="36" name="Espace réservé du texte 5">
            <a:extLst>
              <a:ext uri="{FF2B5EF4-FFF2-40B4-BE49-F238E27FC236}">
                <a16:creationId xmlns:a16="http://schemas.microsoft.com/office/drawing/2014/main" id="{B7291991-1BA1-4818-A15C-290F53C9619E}"/>
              </a:ext>
            </a:extLst>
          </p:cNvPr>
          <p:cNvSpPr>
            <a:spLocks noGrp="1"/>
          </p:cNvSpPr>
          <p:nvPr>
            <p:ph type="body" sz="quarter" idx="15" hasCustomPrompt="1"/>
          </p:nvPr>
        </p:nvSpPr>
        <p:spPr>
          <a:xfrm>
            <a:off x="1011685" y="2039184"/>
            <a:ext cx="3186674" cy="319812"/>
          </a:xfrm>
          <a:prstGeom prst="rect">
            <a:avLst/>
          </a:prstGeom>
        </p:spPr>
        <p:txBody>
          <a:bodyPr/>
          <a:lstStyle>
            <a:lvl1pPr marL="0" indent="0">
              <a:buNone/>
              <a:defRPr lang="fr-FR" sz="2000" b="0" i="0" u="none" strike="noStrike" kern="1200" cap="none" spc="0" baseline="0" dirty="0" smtClean="0">
                <a:solidFill>
                  <a:srgbClr val="FFCB00"/>
                </a:solidFill>
                <a:uFillTx/>
                <a:latin typeface="Akzidenz-Grotesk Std Bold" panose="02000803050000020004" pitchFamily="50" charset="0"/>
                <a:ea typeface="+mj-ea"/>
                <a:cs typeface="+mj-cs"/>
              </a:defRPr>
            </a:lvl1pPr>
          </a:lstStyle>
          <a:p>
            <a:pPr lvl="0"/>
            <a:r>
              <a:rPr lang="fr-FR"/>
              <a:t>Titre</a:t>
            </a:r>
          </a:p>
        </p:txBody>
      </p:sp>
      <p:sp>
        <p:nvSpPr>
          <p:cNvPr id="37" name="Espace réservé du texte 5">
            <a:extLst>
              <a:ext uri="{FF2B5EF4-FFF2-40B4-BE49-F238E27FC236}">
                <a16:creationId xmlns:a16="http://schemas.microsoft.com/office/drawing/2014/main" id="{E2F2509C-6D59-41FC-AE00-61CF6012FC8E}"/>
              </a:ext>
            </a:extLst>
          </p:cNvPr>
          <p:cNvSpPr>
            <a:spLocks noGrp="1"/>
          </p:cNvSpPr>
          <p:nvPr>
            <p:ph type="body" sz="quarter" idx="24" hasCustomPrompt="1"/>
          </p:nvPr>
        </p:nvSpPr>
        <p:spPr>
          <a:xfrm>
            <a:off x="1011685" y="2461864"/>
            <a:ext cx="3186674" cy="3236320"/>
          </a:xfrm>
          <a:prstGeom prst="rect">
            <a:avLst/>
          </a:prstGeom>
        </p:spPr>
        <p:txBody>
          <a:bodyPr/>
          <a:lstStyle>
            <a:lvl1pPr marL="0" indent="0">
              <a:buNone/>
              <a:defRPr lang="fr-FR" sz="1600" b="0" i="0" u="none" strike="noStrike" kern="1200" cap="none" spc="0" baseline="0" dirty="0" smtClean="0">
                <a:solidFill>
                  <a:schemeClr val="tx1"/>
                </a:solidFill>
                <a:uFillTx/>
                <a:latin typeface="Akzidenz-Grotesk Std Regular" panose="02000503030000020003" pitchFamily="50" charset="0"/>
                <a:ea typeface="+mj-ea"/>
                <a:cs typeface="+mj-cs"/>
              </a:defRPr>
            </a:lvl1pPr>
          </a:lstStyle>
          <a:p>
            <a:pPr lvl="0"/>
            <a:r>
              <a:rPr lang="fr-FR"/>
              <a:t>Texte</a:t>
            </a:r>
          </a:p>
        </p:txBody>
      </p:sp>
    </p:spTree>
    <p:custDataLst>
      <p:tags r:id="rId1"/>
    </p:custDataLst>
    <p:extLst>
      <p:ext uri="{BB962C8B-B14F-4D97-AF65-F5344CB8AC3E}">
        <p14:creationId xmlns:p14="http://schemas.microsoft.com/office/powerpoint/2010/main" val="4108074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e 2 - 3 Blocs Titre Haut">
    <p:spTree>
      <p:nvGrpSpPr>
        <p:cNvPr id="1" name=""/>
        <p:cNvGrpSpPr/>
        <p:nvPr/>
      </p:nvGrpSpPr>
      <p:grpSpPr>
        <a:xfrm>
          <a:off x="0" y="0"/>
          <a:ext cx="0" cy="0"/>
          <a:chOff x="0" y="0"/>
          <a:chExt cx="0" cy="0"/>
        </a:xfrm>
      </p:grpSpPr>
      <p:sp>
        <p:nvSpPr>
          <p:cNvPr id="8" name="Espace réservé du texte 5">
            <a:extLst>
              <a:ext uri="{FF2B5EF4-FFF2-40B4-BE49-F238E27FC236}">
                <a16:creationId xmlns:a16="http://schemas.microsoft.com/office/drawing/2014/main" id="{71682395-A92E-4E85-9FBB-E7300955B9E6}"/>
              </a:ext>
            </a:extLst>
          </p:cNvPr>
          <p:cNvSpPr>
            <a:spLocks noGrp="1"/>
          </p:cNvSpPr>
          <p:nvPr>
            <p:ph type="body" sz="quarter" idx="15" hasCustomPrompt="1"/>
          </p:nvPr>
        </p:nvSpPr>
        <p:spPr>
          <a:xfrm>
            <a:off x="1024254" y="1824787"/>
            <a:ext cx="3230292" cy="320597"/>
          </a:xfrm>
          <a:prstGeom prst="rect">
            <a:avLst/>
          </a:prstGeom>
        </p:spPr>
        <p:txBody>
          <a:bodyPr/>
          <a:lstStyle>
            <a:lvl1pPr marL="0" indent="0">
              <a:buNone/>
              <a:defRPr lang="fr-FR" sz="2000" b="0" i="0" u="none" strike="noStrike" kern="1200" cap="none" spc="0" baseline="0" dirty="0" smtClean="0">
                <a:solidFill>
                  <a:srgbClr val="FFCB00"/>
                </a:solidFill>
                <a:uFillTx/>
                <a:latin typeface="Akzidenz-Grotesk Std Super" panose="02000503050000020004" pitchFamily="50" charset="0"/>
                <a:ea typeface="+mj-ea"/>
                <a:cs typeface="+mj-cs"/>
              </a:defRPr>
            </a:lvl1pPr>
          </a:lstStyle>
          <a:p>
            <a:pPr lvl="0"/>
            <a:r>
              <a:rPr lang="fr-FR"/>
              <a:t>Titre</a:t>
            </a:r>
          </a:p>
        </p:txBody>
      </p:sp>
      <p:sp>
        <p:nvSpPr>
          <p:cNvPr id="9" name="Espace réservé du texte 5">
            <a:extLst>
              <a:ext uri="{FF2B5EF4-FFF2-40B4-BE49-F238E27FC236}">
                <a16:creationId xmlns:a16="http://schemas.microsoft.com/office/drawing/2014/main" id="{79C9D313-D8CE-43FD-838F-18EE0B8CF24A}"/>
              </a:ext>
            </a:extLst>
          </p:cNvPr>
          <p:cNvSpPr>
            <a:spLocks noGrp="1"/>
          </p:cNvSpPr>
          <p:nvPr>
            <p:ph type="body" sz="quarter" idx="18" hasCustomPrompt="1"/>
          </p:nvPr>
        </p:nvSpPr>
        <p:spPr>
          <a:xfrm>
            <a:off x="1024254" y="3459522"/>
            <a:ext cx="3230293" cy="298340"/>
          </a:xfrm>
          <a:prstGeom prst="rect">
            <a:avLst/>
          </a:prstGeom>
        </p:spPr>
        <p:txBody>
          <a:bodyPr/>
          <a:lstStyle>
            <a:lvl1pPr marL="0" indent="0">
              <a:buNone/>
              <a:defRPr lang="fr-FR" sz="2000" b="0" i="0" u="none" strike="noStrike" kern="1200" cap="none" spc="0" baseline="0" dirty="0" smtClean="0">
                <a:solidFill>
                  <a:srgbClr val="FFCB00"/>
                </a:solidFill>
                <a:uFillTx/>
                <a:latin typeface="Akzidenz-Grotesk Std Super" panose="02000503050000020004" pitchFamily="50" charset="0"/>
                <a:ea typeface="+mj-ea"/>
                <a:cs typeface="+mj-cs"/>
              </a:defRPr>
            </a:lvl1pPr>
          </a:lstStyle>
          <a:p>
            <a:pPr lvl="0"/>
            <a:r>
              <a:rPr lang="fr-FR"/>
              <a:t>Titre</a:t>
            </a:r>
          </a:p>
        </p:txBody>
      </p:sp>
      <p:sp>
        <p:nvSpPr>
          <p:cNvPr id="10" name="Espace réservé du texte 5">
            <a:extLst>
              <a:ext uri="{FF2B5EF4-FFF2-40B4-BE49-F238E27FC236}">
                <a16:creationId xmlns:a16="http://schemas.microsoft.com/office/drawing/2014/main" id="{3B9E564C-4E88-4193-80FC-E69B9A5CBDB4}"/>
              </a:ext>
            </a:extLst>
          </p:cNvPr>
          <p:cNvSpPr>
            <a:spLocks noGrp="1"/>
          </p:cNvSpPr>
          <p:nvPr>
            <p:ph type="body" sz="quarter" idx="19" hasCustomPrompt="1"/>
          </p:nvPr>
        </p:nvSpPr>
        <p:spPr>
          <a:xfrm>
            <a:off x="1024254" y="5092938"/>
            <a:ext cx="3230293" cy="320597"/>
          </a:xfrm>
          <a:prstGeom prst="rect">
            <a:avLst/>
          </a:prstGeom>
        </p:spPr>
        <p:txBody>
          <a:bodyPr/>
          <a:lstStyle>
            <a:lvl1pPr marL="0" indent="0">
              <a:buNone/>
              <a:defRPr lang="fr-FR" sz="2000" b="0" i="0" u="none" strike="noStrike" kern="1200" cap="none" spc="0" baseline="0" dirty="0" smtClean="0">
                <a:solidFill>
                  <a:srgbClr val="FFCB00"/>
                </a:solidFill>
                <a:uFillTx/>
                <a:latin typeface="Akzidenz-Grotesk Std Super" panose="02000503050000020004" pitchFamily="50" charset="0"/>
                <a:ea typeface="+mj-ea"/>
                <a:cs typeface="+mj-cs"/>
              </a:defRPr>
            </a:lvl1pPr>
          </a:lstStyle>
          <a:p>
            <a:pPr lvl="0"/>
            <a:r>
              <a:rPr lang="fr-FR"/>
              <a:t>Titre</a:t>
            </a:r>
          </a:p>
        </p:txBody>
      </p:sp>
      <p:sp>
        <p:nvSpPr>
          <p:cNvPr id="21" name="Espace réservé du texte 5">
            <a:extLst>
              <a:ext uri="{FF2B5EF4-FFF2-40B4-BE49-F238E27FC236}">
                <a16:creationId xmlns:a16="http://schemas.microsoft.com/office/drawing/2014/main" id="{D3CE7ED4-FC37-4A03-8050-E2152646D767}"/>
              </a:ext>
            </a:extLst>
          </p:cNvPr>
          <p:cNvSpPr>
            <a:spLocks noGrp="1"/>
          </p:cNvSpPr>
          <p:nvPr>
            <p:ph type="body" sz="quarter" idx="20" hasCustomPrompt="1"/>
          </p:nvPr>
        </p:nvSpPr>
        <p:spPr>
          <a:xfrm>
            <a:off x="4660317" y="1826108"/>
            <a:ext cx="6490854" cy="1145692"/>
          </a:xfrm>
          <a:prstGeom prst="rect">
            <a:avLst/>
          </a:prstGeom>
        </p:spPr>
        <p:txBody>
          <a:bodyPr/>
          <a:lstStyle>
            <a:lvl1pPr marL="0" indent="0">
              <a:buNone/>
              <a:defRPr lang="fr-FR" sz="1600" b="0" i="0" u="none" strike="noStrike" kern="1200" cap="none" spc="0" baseline="0" dirty="0" smtClean="0">
                <a:solidFill>
                  <a:schemeClr val="tx1"/>
                </a:solidFill>
                <a:uFillTx/>
                <a:latin typeface="Akzidenz-Grotesk Std Regular" panose="02000503030000020003" pitchFamily="50" charset="0"/>
                <a:ea typeface="+mj-ea"/>
                <a:cs typeface="+mj-cs"/>
              </a:defRPr>
            </a:lvl1pPr>
          </a:lstStyle>
          <a:p>
            <a:pPr lvl="0"/>
            <a:r>
              <a:rPr lang="fr-FR"/>
              <a:t>Texte</a:t>
            </a:r>
          </a:p>
        </p:txBody>
      </p:sp>
      <p:sp>
        <p:nvSpPr>
          <p:cNvPr id="22" name="Espace réservé du texte 5">
            <a:extLst>
              <a:ext uri="{FF2B5EF4-FFF2-40B4-BE49-F238E27FC236}">
                <a16:creationId xmlns:a16="http://schemas.microsoft.com/office/drawing/2014/main" id="{DF80E231-85C8-4EF5-990F-42BB4622DDB4}"/>
              </a:ext>
            </a:extLst>
          </p:cNvPr>
          <p:cNvSpPr>
            <a:spLocks noGrp="1"/>
          </p:cNvSpPr>
          <p:nvPr>
            <p:ph type="body" sz="quarter" idx="21" hasCustomPrompt="1"/>
          </p:nvPr>
        </p:nvSpPr>
        <p:spPr>
          <a:xfrm>
            <a:off x="4660317" y="3459523"/>
            <a:ext cx="6490854" cy="1145692"/>
          </a:xfrm>
          <a:prstGeom prst="rect">
            <a:avLst/>
          </a:prstGeom>
        </p:spPr>
        <p:txBody>
          <a:bodyPr/>
          <a:lstStyle>
            <a:lvl1pPr marL="0" indent="0">
              <a:buNone/>
              <a:defRPr lang="fr-FR" sz="1600" b="0" i="0" u="none" strike="noStrike" kern="1200" cap="none" spc="0" baseline="0" dirty="0" smtClean="0">
                <a:solidFill>
                  <a:schemeClr val="tx1"/>
                </a:solidFill>
                <a:uFillTx/>
                <a:latin typeface="Akzidenz-Grotesk Std Regular" panose="02000503030000020003" pitchFamily="50" charset="0"/>
                <a:ea typeface="+mj-ea"/>
                <a:cs typeface="+mj-cs"/>
              </a:defRPr>
            </a:lvl1pPr>
          </a:lstStyle>
          <a:p>
            <a:pPr lvl="0"/>
            <a:r>
              <a:rPr lang="fr-FR"/>
              <a:t>Texte</a:t>
            </a:r>
          </a:p>
        </p:txBody>
      </p:sp>
      <p:sp>
        <p:nvSpPr>
          <p:cNvPr id="23" name="Espace réservé du texte 5">
            <a:extLst>
              <a:ext uri="{FF2B5EF4-FFF2-40B4-BE49-F238E27FC236}">
                <a16:creationId xmlns:a16="http://schemas.microsoft.com/office/drawing/2014/main" id="{78A1FF04-54B3-4D64-AC17-31F7BA07CF19}"/>
              </a:ext>
            </a:extLst>
          </p:cNvPr>
          <p:cNvSpPr>
            <a:spLocks noGrp="1"/>
          </p:cNvSpPr>
          <p:nvPr>
            <p:ph type="body" sz="quarter" idx="22" hasCustomPrompt="1"/>
          </p:nvPr>
        </p:nvSpPr>
        <p:spPr>
          <a:xfrm>
            <a:off x="4660317" y="5092939"/>
            <a:ext cx="6490854" cy="1145692"/>
          </a:xfrm>
          <a:prstGeom prst="rect">
            <a:avLst/>
          </a:prstGeom>
        </p:spPr>
        <p:txBody>
          <a:bodyPr/>
          <a:lstStyle>
            <a:lvl1pPr marL="0" indent="0">
              <a:buNone/>
              <a:defRPr lang="fr-FR" sz="1600" b="0" i="0" u="none" strike="noStrike" kern="1200" cap="none" spc="0" baseline="0" dirty="0" smtClean="0">
                <a:solidFill>
                  <a:schemeClr val="tx1"/>
                </a:solidFill>
                <a:uFillTx/>
                <a:latin typeface="Akzidenz-Grotesk Std Regular" panose="02000503030000020003" pitchFamily="50" charset="0"/>
                <a:ea typeface="+mj-ea"/>
                <a:cs typeface="+mj-cs"/>
              </a:defRPr>
            </a:lvl1pPr>
          </a:lstStyle>
          <a:p>
            <a:pPr lvl="0"/>
            <a:r>
              <a:rPr lang="fr-FR"/>
              <a:t>Texte</a:t>
            </a:r>
          </a:p>
        </p:txBody>
      </p:sp>
      <p:sp>
        <p:nvSpPr>
          <p:cNvPr id="12" name="Espace réservé du numéro de diapositive 5">
            <a:extLst>
              <a:ext uri="{FF2B5EF4-FFF2-40B4-BE49-F238E27FC236}">
                <a16:creationId xmlns:a16="http://schemas.microsoft.com/office/drawing/2014/main" id="{B8269837-87F0-4A60-9483-D78E3513B0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800">
                <a:solidFill>
                  <a:srgbClr val="0E9CB6"/>
                </a:solidFill>
                <a:latin typeface="Akzidenz-Grotesk Std Super" panose="02000503050000020004" pitchFamily="50" charset="0"/>
              </a:defRPr>
            </a:lvl1pPr>
          </a:lstStyle>
          <a:p>
            <a:fld id="{AF1037F1-C8B7-4225-AAA7-D149CC20D292}" type="slidenum">
              <a:rPr lang="fr-FR" smtClean="0"/>
              <a:pPr/>
              <a:t>‹N°›</a:t>
            </a:fld>
            <a:endParaRPr lang="fr-FR"/>
          </a:p>
        </p:txBody>
      </p:sp>
      <p:pic>
        <p:nvPicPr>
          <p:cNvPr id="13" name="Image 12">
            <a:extLst>
              <a:ext uri="{FF2B5EF4-FFF2-40B4-BE49-F238E27FC236}">
                <a16:creationId xmlns:a16="http://schemas.microsoft.com/office/drawing/2014/main" id="{D0CE758B-F4CD-41D9-A5A3-A17172F593D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419" y="5954712"/>
            <a:ext cx="1168399" cy="1168399"/>
          </a:xfrm>
          <a:prstGeom prst="rect">
            <a:avLst/>
          </a:prstGeom>
        </p:spPr>
      </p:pic>
      <p:sp>
        <p:nvSpPr>
          <p:cNvPr id="14" name="object 4">
            <a:extLst>
              <a:ext uri="{FF2B5EF4-FFF2-40B4-BE49-F238E27FC236}">
                <a16:creationId xmlns:a16="http://schemas.microsoft.com/office/drawing/2014/main" id="{EE9F6ED1-ECFE-4AD3-86F1-D563D9E317CB}"/>
              </a:ext>
            </a:extLst>
          </p:cNvPr>
          <p:cNvSpPr/>
          <p:nvPr userDrawn="1"/>
        </p:nvSpPr>
        <p:spPr>
          <a:xfrm>
            <a:off x="1099117" y="1027439"/>
            <a:ext cx="10052054" cy="0"/>
          </a:xfrm>
          <a:custGeom>
            <a:avLst/>
            <a:gdLst>
              <a:gd name="f0" fmla="val w"/>
              <a:gd name="f1" fmla="val h"/>
              <a:gd name="f2" fmla="val ss"/>
              <a:gd name="f3" fmla="val 0"/>
              <a:gd name="f4" fmla="val 10052050"/>
              <a:gd name="f5" fmla="val 10051491"/>
              <a:gd name="f6" fmla="abs f0"/>
              <a:gd name="f7" fmla="abs f1"/>
              <a:gd name="f8" fmla="abs f2"/>
              <a:gd name="f9" fmla="*/ f0 1 10052050"/>
              <a:gd name="f10" fmla="+- f3 0 f3"/>
              <a:gd name="f11" fmla="+- f4 0 f3"/>
              <a:gd name="f12" fmla="?: f6 f0 1"/>
              <a:gd name="f13" fmla="?: f7 f1 1"/>
              <a:gd name="f14" fmla="?: f8 f2 1"/>
              <a:gd name="f15" fmla="*/ f11 1 10052050"/>
              <a:gd name="f16" fmla="*/ f10 1 0"/>
              <a:gd name="f17" fmla="*/ f12 1 10052050"/>
              <a:gd name="f18" fmla="*/ f13 1 21600"/>
              <a:gd name="f19" fmla="*/ 21600 f13 1"/>
              <a:gd name="f20" fmla="*/ 0 1 f15"/>
              <a:gd name="f21" fmla="*/ 10052050 1 f15"/>
              <a:gd name="f22" fmla="*/ 0 1 f16"/>
              <a:gd name="f23" fmla="*/ 1 1 f16"/>
              <a:gd name="f24" fmla="min f18 f17"/>
              <a:gd name="f25" fmla="*/ f19 1 f14"/>
              <a:gd name="f26" fmla="*/ f20 f9 1"/>
              <a:gd name="f27" fmla="*/ f21 f9 1"/>
              <a:gd name="f28" fmla="val f25"/>
              <a:gd name="f29" fmla="*/ f3 f24 1"/>
              <a:gd name="f30" fmla="+- f28 0 f3"/>
              <a:gd name="f31" fmla="*/ f30 1 0"/>
              <a:gd name="f32" fmla="*/ f23 f31 1"/>
              <a:gd name="f33" fmla="*/ f22 f31 1"/>
              <a:gd name="f34" fmla="*/ f33 f24 1"/>
              <a:gd name="f35" fmla="*/ f32 f24 1"/>
            </a:gdLst>
            <a:ahLst/>
            <a:cxnLst>
              <a:cxn ang="3cd4">
                <a:pos x="hc" y="t"/>
              </a:cxn>
              <a:cxn ang="0">
                <a:pos x="r" y="vc"/>
              </a:cxn>
              <a:cxn ang="cd4">
                <a:pos x="hc" y="b"/>
              </a:cxn>
              <a:cxn ang="cd2">
                <a:pos x="l" y="vc"/>
              </a:cxn>
            </a:cxnLst>
            <a:rect l="f26" t="f34" r="f27" b="f35"/>
            <a:pathLst>
              <a:path w="10052050">
                <a:moveTo>
                  <a:pt x="f3" y="f29"/>
                </a:moveTo>
                <a:lnTo>
                  <a:pt x="f5" y="f29"/>
                </a:lnTo>
              </a:path>
            </a:pathLst>
          </a:custGeom>
          <a:noFill/>
          <a:ln w="28575" cap="flat">
            <a:solidFill>
              <a:srgbClr val="0E9CB6"/>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Akzidenz-Grotesk Std Bold" pitchFamily="50"/>
            </a:endParaRPr>
          </a:p>
        </p:txBody>
      </p:sp>
      <p:sp>
        <p:nvSpPr>
          <p:cNvPr id="15" name="Espace réservé du texte 5">
            <a:extLst>
              <a:ext uri="{FF2B5EF4-FFF2-40B4-BE49-F238E27FC236}">
                <a16:creationId xmlns:a16="http://schemas.microsoft.com/office/drawing/2014/main" id="{D6D3C089-1D85-4866-9546-F0F01973A3E3}"/>
              </a:ext>
            </a:extLst>
          </p:cNvPr>
          <p:cNvSpPr>
            <a:spLocks noGrp="1"/>
          </p:cNvSpPr>
          <p:nvPr>
            <p:ph type="body" sz="quarter" idx="23" hasCustomPrompt="1"/>
          </p:nvPr>
        </p:nvSpPr>
        <p:spPr>
          <a:xfrm>
            <a:off x="1023841" y="394733"/>
            <a:ext cx="10127330" cy="701206"/>
          </a:xfrm>
          <a:prstGeom prst="rect">
            <a:avLst/>
          </a:prstGeom>
        </p:spPr>
        <p:txBody>
          <a:bodyPr/>
          <a:lstStyle>
            <a:lvl1pPr marL="0" indent="0">
              <a:buNone/>
              <a:defRPr lang="fr-FR" sz="3600" b="0" i="0" u="none" strike="noStrike" kern="1200" cap="none" spc="0" baseline="0" dirty="0" smtClean="0">
                <a:solidFill>
                  <a:srgbClr val="0E9CB6"/>
                </a:solidFill>
                <a:uFillTx/>
                <a:latin typeface="Akzidenz-Grotesk Std Bold" panose="02000803050000020004" pitchFamily="50" charset="0"/>
                <a:ea typeface="+mj-ea"/>
                <a:cs typeface="+mj-cs"/>
              </a:defRPr>
            </a:lvl1pPr>
          </a:lstStyle>
          <a:p>
            <a:pPr lvl="0"/>
            <a:r>
              <a:rPr lang="fr-FR"/>
              <a:t>Titre</a:t>
            </a:r>
          </a:p>
        </p:txBody>
      </p:sp>
      <p:sp>
        <p:nvSpPr>
          <p:cNvPr id="16" name="Espace réservé du texte 5">
            <a:extLst>
              <a:ext uri="{FF2B5EF4-FFF2-40B4-BE49-F238E27FC236}">
                <a16:creationId xmlns:a16="http://schemas.microsoft.com/office/drawing/2014/main" id="{FF1EB06A-A5FF-4490-BCEB-FA33DAFFF740}"/>
              </a:ext>
            </a:extLst>
          </p:cNvPr>
          <p:cNvSpPr>
            <a:spLocks noGrp="1"/>
          </p:cNvSpPr>
          <p:nvPr>
            <p:ph type="body" sz="quarter" idx="16" hasCustomPrompt="1"/>
          </p:nvPr>
        </p:nvSpPr>
        <p:spPr>
          <a:xfrm>
            <a:off x="1016469" y="1121190"/>
            <a:ext cx="10136850" cy="319812"/>
          </a:xfrm>
          <a:prstGeom prst="rect">
            <a:avLst/>
          </a:prstGeom>
        </p:spPr>
        <p:txBody>
          <a:bodyPr/>
          <a:lstStyle>
            <a:lvl1pPr marL="0" indent="0">
              <a:buNone/>
              <a:defRPr lang="fr-FR" sz="1200" b="0" i="0" u="none" strike="noStrike" kern="1200" cap="none" spc="0" baseline="0" dirty="0" smtClean="0">
                <a:solidFill>
                  <a:schemeClr val="bg1">
                    <a:lumMod val="65000"/>
                  </a:schemeClr>
                </a:solidFill>
                <a:uFillTx/>
                <a:latin typeface="Akzidenz-Grotesk Std Regular" panose="02000503030000020003" pitchFamily="50" charset="0"/>
                <a:ea typeface="+mj-ea"/>
                <a:cs typeface="+mj-cs"/>
              </a:defRPr>
            </a:lvl1pPr>
          </a:lstStyle>
          <a:p>
            <a:pPr lvl="0"/>
            <a:r>
              <a:rPr lang="fr-FR"/>
              <a:t>Détails</a:t>
            </a:r>
          </a:p>
        </p:txBody>
      </p:sp>
      <p:sp>
        <p:nvSpPr>
          <p:cNvPr id="17" name="ZoneTexte 16">
            <a:extLst>
              <a:ext uri="{FF2B5EF4-FFF2-40B4-BE49-F238E27FC236}">
                <a16:creationId xmlns:a16="http://schemas.microsoft.com/office/drawing/2014/main" id="{C87EDC8A-610B-4187-A3AF-1DDC78B31E0D}"/>
              </a:ext>
            </a:extLst>
          </p:cNvPr>
          <p:cNvSpPr txBox="1"/>
          <p:nvPr userDrawn="1"/>
        </p:nvSpPr>
        <p:spPr>
          <a:xfrm>
            <a:off x="1142393" y="6575100"/>
            <a:ext cx="2066926" cy="261610"/>
          </a:xfrm>
          <a:prstGeom prst="rect">
            <a:avLst/>
          </a:prstGeom>
          <a:noFill/>
        </p:spPr>
        <p:txBody>
          <a:bodyPr wrap="square" rtlCol="0">
            <a:spAutoFit/>
          </a:bodyPr>
          <a:lstStyle/>
          <a:p>
            <a:r>
              <a:rPr lang="fr-FR" sz="1100" u="none">
                <a:solidFill>
                  <a:schemeClr val="tx1"/>
                </a:solidFill>
                <a:latin typeface="Akzidenz-Grotesk Std Light" panose="02000506040000020003" pitchFamily="50" charset="0"/>
              </a:rPr>
              <a:t>Confidentiel Propriété Meritis</a:t>
            </a:r>
          </a:p>
        </p:txBody>
      </p:sp>
    </p:spTree>
    <p:custDataLst>
      <p:tags r:id="rId1"/>
    </p:custDataLst>
    <p:extLst>
      <p:ext uri="{BB962C8B-B14F-4D97-AF65-F5344CB8AC3E}">
        <p14:creationId xmlns:p14="http://schemas.microsoft.com/office/powerpoint/2010/main" val="84890023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exte 2 - 3 Blocs Titre Bas">
    <p:spTree>
      <p:nvGrpSpPr>
        <p:cNvPr id="1" name=""/>
        <p:cNvGrpSpPr/>
        <p:nvPr/>
      </p:nvGrpSpPr>
      <p:grpSpPr>
        <a:xfrm>
          <a:off x="0" y="0"/>
          <a:ext cx="0" cy="0"/>
          <a:chOff x="0" y="0"/>
          <a:chExt cx="0" cy="0"/>
        </a:xfrm>
      </p:grpSpPr>
      <p:sp>
        <p:nvSpPr>
          <p:cNvPr id="8" name="Espace réservé du texte 5">
            <a:extLst>
              <a:ext uri="{FF2B5EF4-FFF2-40B4-BE49-F238E27FC236}">
                <a16:creationId xmlns:a16="http://schemas.microsoft.com/office/drawing/2014/main" id="{71682395-A92E-4E85-9FBB-E7300955B9E6}"/>
              </a:ext>
            </a:extLst>
          </p:cNvPr>
          <p:cNvSpPr>
            <a:spLocks noGrp="1"/>
          </p:cNvSpPr>
          <p:nvPr>
            <p:ph type="body" sz="quarter" idx="15" hasCustomPrompt="1"/>
          </p:nvPr>
        </p:nvSpPr>
        <p:spPr>
          <a:xfrm>
            <a:off x="1024254" y="2176438"/>
            <a:ext cx="3230292" cy="320597"/>
          </a:xfrm>
          <a:prstGeom prst="rect">
            <a:avLst/>
          </a:prstGeom>
        </p:spPr>
        <p:txBody>
          <a:bodyPr/>
          <a:lstStyle>
            <a:lvl1pPr marL="0" indent="0">
              <a:buNone/>
              <a:defRPr lang="fr-FR" sz="2000" b="0" i="0" u="none" strike="noStrike" kern="1200" cap="none" spc="0" baseline="0" dirty="0" smtClean="0">
                <a:solidFill>
                  <a:srgbClr val="FFCB00"/>
                </a:solidFill>
                <a:uFillTx/>
                <a:latin typeface="Akzidenz-Grotesk Std Super" panose="02000503050000020004" pitchFamily="50" charset="0"/>
                <a:ea typeface="+mj-ea"/>
                <a:cs typeface="+mj-cs"/>
              </a:defRPr>
            </a:lvl1pPr>
          </a:lstStyle>
          <a:p>
            <a:pPr lvl="0"/>
            <a:r>
              <a:rPr lang="fr-FR"/>
              <a:t>Titre</a:t>
            </a:r>
          </a:p>
        </p:txBody>
      </p:sp>
      <p:sp>
        <p:nvSpPr>
          <p:cNvPr id="9" name="Espace réservé du texte 5">
            <a:extLst>
              <a:ext uri="{FF2B5EF4-FFF2-40B4-BE49-F238E27FC236}">
                <a16:creationId xmlns:a16="http://schemas.microsoft.com/office/drawing/2014/main" id="{79C9D313-D8CE-43FD-838F-18EE0B8CF24A}"/>
              </a:ext>
            </a:extLst>
          </p:cNvPr>
          <p:cNvSpPr>
            <a:spLocks noGrp="1"/>
          </p:cNvSpPr>
          <p:nvPr>
            <p:ph type="body" sz="quarter" idx="18" hasCustomPrompt="1"/>
          </p:nvPr>
        </p:nvSpPr>
        <p:spPr>
          <a:xfrm>
            <a:off x="1024254" y="3620673"/>
            <a:ext cx="3230293" cy="298340"/>
          </a:xfrm>
          <a:prstGeom prst="rect">
            <a:avLst/>
          </a:prstGeom>
        </p:spPr>
        <p:txBody>
          <a:bodyPr/>
          <a:lstStyle>
            <a:lvl1pPr marL="0" indent="0">
              <a:buNone/>
              <a:defRPr lang="fr-FR" sz="2000" b="0" i="0" u="none" strike="noStrike" kern="1200" cap="none" spc="0" baseline="0" dirty="0" smtClean="0">
                <a:solidFill>
                  <a:srgbClr val="FFCB00"/>
                </a:solidFill>
                <a:uFillTx/>
                <a:latin typeface="Akzidenz-Grotesk Std Super" panose="02000503050000020004" pitchFamily="50" charset="0"/>
                <a:ea typeface="+mj-ea"/>
                <a:cs typeface="+mj-cs"/>
              </a:defRPr>
            </a:lvl1pPr>
          </a:lstStyle>
          <a:p>
            <a:pPr lvl="0"/>
            <a:r>
              <a:rPr lang="fr-FR"/>
              <a:t>Titre</a:t>
            </a:r>
          </a:p>
        </p:txBody>
      </p:sp>
      <p:sp>
        <p:nvSpPr>
          <p:cNvPr id="10" name="Espace réservé du texte 5">
            <a:extLst>
              <a:ext uri="{FF2B5EF4-FFF2-40B4-BE49-F238E27FC236}">
                <a16:creationId xmlns:a16="http://schemas.microsoft.com/office/drawing/2014/main" id="{3B9E564C-4E88-4193-80FC-E69B9A5CBDB4}"/>
              </a:ext>
            </a:extLst>
          </p:cNvPr>
          <p:cNvSpPr>
            <a:spLocks noGrp="1"/>
          </p:cNvSpPr>
          <p:nvPr>
            <p:ph type="body" sz="quarter" idx="19" hasCustomPrompt="1"/>
          </p:nvPr>
        </p:nvSpPr>
        <p:spPr>
          <a:xfrm>
            <a:off x="1024253" y="5059888"/>
            <a:ext cx="3230293" cy="320597"/>
          </a:xfrm>
          <a:prstGeom prst="rect">
            <a:avLst/>
          </a:prstGeom>
        </p:spPr>
        <p:txBody>
          <a:bodyPr/>
          <a:lstStyle>
            <a:lvl1pPr marL="0" indent="0">
              <a:buNone/>
              <a:defRPr lang="fr-FR" sz="2000" b="0" i="0" u="none" strike="noStrike" kern="1200" cap="none" spc="0" baseline="0" dirty="0" smtClean="0">
                <a:solidFill>
                  <a:srgbClr val="FFCB00"/>
                </a:solidFill>
                <a:uFillTx/>
                <a:latin typeface="Akzidenz-Grotesk Std Super" panose="02000503050000020004" pitchFamily="50" charset="0"/>
                <a:ea typeface="+mj-ea"/>
                <a:cs typeface="+mj-cs"/>
              </a:defRPr>
            </a:lvl1pPr>
          </a:lstStyle>
          <a:p>
            <a:pPr lvl="0"/>
            <a:r>
              <a:rPr lang="fr-FR"/>
              <a:t>Titre</a:t>
            </a:r>
          </a:p>
        </p:txBody>
      </p:sp>
      <p:sp>
        <p:nvSpPr>
          <p:cNvPr id="21" name="Espace réservé du texte 5">
            <a:extLst>
              <a:ext uri="{FF2B5EF4-FFF2-40B4-BE49-F238E27FC236}">
                <a16:creationId xmlns:a16="http://schemas.microsoft.com/office/drawing/2014/main" id="{D3CE7ED4-FC37-4A03-8050-E2152646D767}"/>
              </a:ext>
            </a:extLst>
          </p:cNvPr>
          <p:cNvSpPr>
            <a:spLocks noGrp="1"/>
          </p:cNvSpPr>
          <p:nvPr>
            <p:ph type="body" sz="quarter" idx="20" hasCustomPrompt="1"/>
          </p:nvPr>
        </p:nvSpPr>
        <p:spPr>
          <a:xfrm>
            <a:off x="4660317" y="2177759"/>
            <a:ext cx="6490854" cy="968662"/>
          </a:xfrm>
          <a:prstGeom prst="rect">
            <a:avLst/>
          </a:prstGeom>
        </p:spPr>
        <p:txBody>
          <a:bodyPr/>
          <a:lstStyle>
            <a:lvl1pPr marL="0" indent="0">
              <a:buNone/>
              <a:defRPr lang="fr-FR" sz="1600" b="0" i="0" u="none" strike="noStrike" kern="1200" cap="none" spc="0" baseline="0" dirty="0" smtClean="0">
                <a:solidFill>
                  <a:schemeClr val="tx1"/>
                </a:solidFill>
                <a:uFillTx/>
                <a:latin typeface="Akzidenz-Grotesk Std Regular" panose="02000503030000020003" pitchFamily="50" charset="0"/>
                <a:ea typeface="+mj-ea"/>
                <a:cs typeface="+mj-cs"/>
              </a:defRPr>
            </a:lvl1pPr>
          </a:lstStyle>
          <a:p>
            <a:pPr lvl="0"/>
            <a:r>
              <a:rPr lang="fr-FR"/>
              <a:t>Texte</a:t>
            </a:r>
          </a:p>
        </p:txBody>
      </p:sp>
      <p:sp>
        <p:nvSpPr>
          <p:cNvPr id="22" name="Espace réservé du texte 5">
            <a:extLst>
              <a:ext uri="{FF2B5EF4-FFF2-40B4-BE49-F238E27FC236}">
                <a16:creationId xmlns:a16="http://schemas.microsoft.com/office/drawing/2014/main" id="{DF80E231-85C8-4EF5-990F-42BB4622DDB4}"/>
              </a:ext>
            </a:extLst>
          </p:cNvPr>
          <p:cNvSpPr>
            <a:spLocks noGrp="1"/>
          </p:cNvSpPr>
          <p:nvPr>
            <p:ph type="body" sz="quarter" idx="21" hasCustomPrompt="1"/>
          </p:nvPr>
        </p:nvSpPr>
        <p:spPr>
          <a:xfrm>
            <a:off x="4660317" y="3620674"/>
            <a:ext cx="6490854" cy="968662"/>
          </a:xfrm>
          <a:prstGeom prst="rect">
            <a:avLst/>
          </a:prstGeom>
        </p:spPr>
        <p:txBody>
          <a:bodyPr/>
          <a:lstStyle>
            <a:lvl1pPr marL="0" indent="0">
              <a:buNone/>
              <a:defRPr lang="fr-FR" sz="1600" b="0" i="0" u="none" strike="noStrike" kern="1200" cap="none" spc="0" baseline="0" dirty="0" smtClean="0">
                <a:solidFill>
                  <a:schemeClr val="tx1"/>
                </a:solidFill>
                <a:uFillTx/>
                <a:latin typeface="Akzidenz-Grotesk Std Regular" panose="02000503030000020003" pitchFamily="50" charset="0"/>
                <a:ea typeface="+mj-ea"/>
                <a:cs typeface="+mj-cs"/>
              </a:defRPr>
            </a:lvl1pPr>
          </a:lstStyle>
          <a:p>
            <a:pPr lvl="0"/>
            <a:r>
              <a:rPr lang="fr-FR"/>
              <a:t>Texte</a:t>
            </a:r>
          </a:p>
        </p:txBody>
      </p:sp>
      <p:sp>
        <p:nvSpPr>
          <p:cNvPr id="23" name="Espace réservé du texte 5">
            <a:extLst>
              <a:ext uri="{FF2B5EF4-FFF2-40B4-BE49-F238E27FC236}">
                <a16:creationId xmlns:a16="http://schemas.microsoft.com/office/drawing/2014/main" id="{78A1FF04-54B3-4D64-AC17-31F7BA07CF19}"/>
              </a:ext>
            </a:extLst>
          </p:cNvPr>
          <p:cNvSpPr>
            <a:spLocks noGrp="1"/>
          </p:cNvSpPr>
          <p:nvPr>
            <p:ph type="body" sz="quarter" idx="22" hasCustomPrompt="1"/>
          </p:nvPr>
        </p:nvSpPr>
        <p:spPr>
          <a:xfrm>
            <a:off x="4660316" y="5059889"/>
            <a:ext cx="6490854" cy="968662"/>
          </a:xfrm>
          <a:prstGeom prst="rect">
            <a:avLst/>
          </a:prstGeom>
        </p:spPr>
        <p:txBody>
          <a:bodyPr/>
          <a:lstStyle>
            <a:lvl1pPr marL="0" indent="0">
              <a:buNone/>
              <a:defRPr lang="fr-FR" sz="1600" b="0" i="0" u="none" strike="noStrike" kern="1200" cap="none" spc="0" baseline="0" dirty="0" smtClean="0">
                <a:solidFill>
                  <a:schemeClr val="tx1"/>
                </a:solidFill>
                <a:uFillTx/>
                <a:latin typeface="Akzidenz-Grotesk Std Regular" panose="02000503030000020003" pitchFamily="50" charset="0"/>
                <a:ea typeface="+mj-ea"/>
                <a:cs typeface="+mj-cs"/>
              </a:defRPr>
            </a:lvl1pPr>
          </a:lstStyle>
          <a:p>
            <a:pPr lvl="0"/>
            <a:r>
              <a:rPr lang="fr-FR"/>
              <a:t>Texte</a:t>
            </a:r>
          </a:p>
        </p:txBody>
      </p:sp>
      <p:sp>
        <p:nvSpPr>
          <p:cNvPr id="12" name="Espace réservé du numéro de diapositive 5">
            <a:extLst>
              <a:ext uri="{FF2B5EF4-FFF2-40B4-BE49-F238E27FC236}">
                <a16:creationId xmlns:a16="http://schemas.microsoft.com/office/drawing/2014/main" id="{B8269837-87F0-4A60-9483-D78E3513B0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800">
                <a:solidFill>
                  <a:srgbClr val="0E9CB6"/>
                </a:solidFill>
                <a:latin typeface="Akzidenz-Grotesk Std Super" panose="02000503050000020004" pitchFamily="50" charset="0"/>
              </a:defRPr>
            </a:lvl1pPr>
          </a:lstStyle>
          <a:p>
            <a:fld id="{AF1037F1-C8B7-4225-AAA7-D149CC20D292}" type="slidenum">
              <a:rPr lang="fr-FR" smtClean="0"/>
              <a:pPr/>
              <a:t>‹N°›</a:t>
            </a:fld>
            <a:endParaRPr lang="fr-FR"/>
          </a:p>
        </p:txBody>
      </p:sp>
      <p:pic>
        <p:nvPicPr>
          <p:cNvPr id="13" name="Image 12">
            <a:extLst>
              <a:ext uri="{FF2B5EF4-FFF2-40B4-BE49-F238E27FC236}">
                <a16:creationId xmlns:a16="http://schemas.microsoft.com/office/drawing/2014/main" id="{D0CE758B-F4CD-41D9-A5A3-A17172F593D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419" y="5954712"/>
            <a:ext cx="1168399" cy="1168399"/>
          </a:xfrm>
          <a:prstGeom prst="rect">
            <a:avLst/>
          </a:prstGeom>
        </p:spPr>
      </p:pic>
      <p:sp>
        <p:nvSpPr>
          <p:cNvPr id="17" name="ZoneTexte 16">
            <a:extLst>
              <a:ext uri="{FF2B5EF4-FFF2-40B4-BE49-F238E27FC236}">
                <a16:creationId xmlns:a16="http://schemas.microsoft.com/office/drawing/2014/main" id="{C87EDC8A-610B-4187-A3AF-1DDC78B31E0D}"/>
              </a:ext>
            </a:extLst>
          </p:cNvPr>
          <p:cNvSpPr txBox="1"/>
          <p:nvPr userDrawn="1"/>
        </p:nvSpPr>
        <p:spPr>
          <a:xfrm>
            <a:off x="1142393" y="6575100"/>
            <a:ext cx="2066926" cy="261610"/>
          </a:xfrm>
          <a:prstGeom prst="rect">
            <a:avLst/>
          </a:prstGeom>
          <a:noFill/>
        </p:spPr>
        <p:txBody>
          <a:bodyPr wrap="square" rtlCol="0">
            <a:spAutoFit/>
          </a:bodyPr>
          <a:lstStyle/>
          <a:p>
            <a:r>
              <a:rPr lang="fr-FR" sz="1100" u="none">
                <a:solidFill>
                  <a:schemeClr val="tx1"/>
                </a:solidFill>
                <a:latin typeface="Akzidenz-Grotesk Std Light" panose="02000506040000020003" pitchFamily="50" charset="0"/>
              </a:rPr>
              <a:t>Confidentiel Propriété Meritis</a:t>
            </a:r>
          </a:p>
        </p:txBody>
      </p:sp>
      <p:sp>
        <p:nvSpPr>
          <p:cNvPr id="24" name="object 4">
            <a:extLst>
              <a:ext uri="{FF2B5EF4-FFF2-40B4-BE49-F238E27FC236}">
                <a16:creationId xmlns:a16="http://schemas.microsoft.com/office/drawing/2014/main" id="{010CE6D2-9F5D-4D27-9DEC-8A5CCD0FFBFF}"/>
              </a:ext>
            </a:extLst>
          </p:cNvPr>
          <p:cNvSpPr/>
          <p:nvPr userDrawn="1"/>
        </p:nvSpPr>
        <p:spPr>
          <a:xfrm>
            <a:off x="1098792" y="1427913"/>
            <a:ext cx="10052054" cy="0"/>
          </a:xfrm>
          <a:custGeom>
            <a:avLst/>
            <a:gdLst>
              <a:gd name="f0" fmla="val w"/>
              <a:gd name="f1" fmla="val h"/>
              <a:gd name="f2" fmla="val ss"/>
              <a:gd name="f3" fmla="val 0"/>
              <a:gd name="f4" fmla="val 10052050"/>
              <a:gd name="f5" fmla="val 10051491"/>
              <a:gd name="f6" fmla="abs f0"/>
              <a:gd name="f7" fmla="abs f1"/>
              <a:gd name="f8" fmla="abs f2"/>
              <a:gd name="f9" fmla="*/ f0 1 10052050"/>
              <a:gd name="f10" fmla="+- f3 0 f3"/>
              <a:gd name="f11" fmla="+- f4 0 f3"/>
              <a:gd name="f12" fmla="?: f6 f0 1"/>
              <a:gd name="f13" fmla="?: f7 f1 1"/>
              <a:gd name="f14" fmla="?: f8 f2 1"/>
              <a:gd name="f15" fmla="*/ f11 1 10052050"/>
              <a:gd name="f16" fmla="*/ f10 1 0"/>
              <a:gd name="f17" fmla="*/ f12 1 10052050"/>
              <a:gd name="f18" fmla="*/ f13 1 21600"/>
              <a:gd name="f19" fmla="*/ 21600 f13 1"/>
              <a:gd name="f20" fmla="*/ 0 1 f15"/>
              <a:gd name="f21" fmla="*/ 10052050 1 f15"/>
              <a:gd name="f22" fmla="*/ 0 1 f16"/>
              <a:gd name="f23" fmla="*/ 1 1 f16"/>
              <a:gd name="f24" fmla="min f18 f17"/>
              <a:gd name="f25" fmla="*/ f19 1 f14"/>
              <a:gd name="f26" fmla="*/ f20 f9 1"/>
              <a:gd name="f27" fmla="*/ f21 f9 1"/>
              <a:gd name="f28" fmla="val f25"/>
              <a:gd name="f29" fmla="*/ f3 f24 1"/>
              <a:gd name="f30" fmla="+- f28 0 f3"/>
              <a:gd name="f31" fmla="*/ f30 1 0"/>
              <a:gd name="f32" fmla="*/ f23 f31 1"/>
              <a:gd name="f33" fmla="*/ f22 f31 1"/>
              <a:gd name="f34" fmla="*/ f33 f24 1"/>
              <a:gd name="f35" fmla="*/ f32 f24 1"/>
            </a:gdLst>
            <a:ahLst/>
            <a:cxnLst>
              <a:cxn ang="3cd4">
                <a:pos x="hc" y="t"/>
              </a:cxn>
              <a:cxn ang="0">
                <a:pos x="r" y="vc"/>
              </a:cxn>
              <a:cxn ang="cd4">
                <a:pos x="hc" y="b"/>
              </a:cxn>
              <a:cxn ang="cd2">
                <a:pos x="l" y="vc"/>
              </a:cxn>
            </a:cxnLst>
            <a:rect l="f26" t="f34" r="f27" b="f35"/>
            <a:pathLst>
              <a:path w="10052050">
                <a:moveTo>
                  <a:pt x="f3" y="f29"/>
                </a:moveTo>
                <a:lnTo>
                  <a:pt x="f5" y="f29"/>
                </a:lnTo>
              </a:path>
            </a:pathLst>
          </a:custGeom>
          <a:noFill/>
          <a:ln w="28575" cap="flat">
            <a:solidFill>
              <a:srgbClr val="0E9CB6"/>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Akzidenz-Grotesk Std Bold" pitchFamily="50"/>
            </a:endParaRPr>
          </a:p>
        </p:txBody>
      </p:sp>
      <p:sp>
        <p:nvSpPr>
          <p:cNvPr id="25" name="Espace réservé du texte 5">
            <a:extLst>
              <a:ext uri="{FF2B5EF4-FFF2-40B4-BE49-F238E27FC236}">
                <a16:creationId xmlns:a16="http://schemas.microsoft.com/office/drawing/2014/main" id="{DFB6AEF2-7CB9-43C0-8003-89F678E4BFD8}"/>
              </a:ext>
            </a:extLst>
          </p:cNvPr>
          <p:cNvSpPr>
            <a:spLocks noGrp="1"/>
          </p:cNvSpPr>
          <p:nvPr>
            <p:ph type="body" sz="quarter" idx="26" hasCustomPrompt="1"/>
          </p:nvPr>
        </p:nvSpPr>
        <p:spPr>
          <a:xfrm>
            <a:off x="1023516" y="795207"/>
            <a:ext cx="10127330" cy="701206"/>
          </a:xfrm>
          <a:prstGeom prst="rect">
            <a:avLst/>
          </a:prstGeom>
        </p:spPr>
        <p:txBody>
          <a:bodyPr/>
          <a:lstStyle>
            <a:lvl1pPr marL="0" indent="0">
              <a:buNone/>
              <a:defRPr lang="fr-FR" sz="3600" b="0" i="0" u="none" strike="noStrike" kern="1200" cap="none" spc="0" baseline="0" dirty="0" smtClean="0">
                <a:solidFill>
                  <a:srgbClr val="0E9CB6"/>
                </a:solidFill>
                <a:uFillTx/>
                <a:latin typeface="Akzidenz-Grotesk Std Bold" panose="02000803050000020004" pitchFamily="50" charset="0"/>
                <a:ea typeface="+mj-ea"/>
                <a:cs typeface="+mj-cs"/>
              </a:defRPr>
            </a:lvl1pPr>
          </a:lstStyle>
          <a:p>
            <a:pPr lvl="0"/>
            <a:r>
              <a:rPr lang="fr-FR"/>
              <a:t>Titre</a:t>
            </a:r>
          </a:p>
        </p:txBody>
      </p:sp>
      <p:sp>
        <p:nvSpPr>
          <p:cNvPr id="26" name="Espace réservé du texte 5">
            <a:extLst>
              <a:ext uri="{FF2B5EF4-FFF2-40B4-BE49-F238E27FC236}">
                <a16:creationId xmlns:a16="http://schemas.microsoft.com/office/drawing/2014/main" id="{6E0B90C8-4DD7-4A55-BA13-25F712684E0F}"/>
              </a:ext>
            </a:extLst>
          </p:cNvPr>
          <p:cNvSpPr>
            <a:spLocks noGrp="1"/>
          </p:cNvSpPr>
          <p:nvPr>
            <p:ph type="body" sz="quarter" idx="16" hasCustomPrompt="1"/>
          </p:nvPr>
        </p:nvSpPr>
        <p:spPr>
          <a:xfrm>
            <a:off x="1016144" y="1521664"/>
            <a:ext cx="10136850" cy="319812"/>
          </a:xfrm>
          <a:prstGeom prst="rect">
            <a:avLst/>
          </a:prstGeom>
        </p:spPr>
        <p:txBody>
          <a:bodyPr/>
          <a:lstStyle>
            <a:lvl1pPr marL="0" indent="0">
              <a:buNone/>
              <a:defRPr lang="fr-FR" sz="1200" b="0" i="0" u="none" strike="noStrike" kern="1200" cap="none" spc="0" baseline="0" dirty="0" smtClean="0">
                <a:solidFill>
                  <a:schemeClr val="bg1">
                    <a:lumMod val="65000"/>
                  </a:schemeClr>
                </a:solidFill>
                <a:uFillTx/>
                <a:latin typeface="Akzidenz-Grotesk Std Regular" panose="02000503030000020003" pitchFamily="50" charset="0"/>
                <a:ea typeface="+mj-ea"/>
                <a:cs typeface="+mj-cs"/>
              </a:defRPr>
            </a:lvl1pPr>
          </a:lstStyle>
          <a:p>
            <a:pPr lvl="0"/>
            <a:r>
              <a:rPr lang="fr-FR"/>
              <a:t>Détails</a:t>
            </a:r>
          </a:p>
        </p:txBody>
      </p:sp>
    </p:spTree>
    <p:custDataLst>
      <p:tags r:id="rId1"/>
    </p:custDataLst>
    <p:extLst>
      <p:ext uri="{BB962C8B-B14F-4D97-AF65-F5344CB8AC3E}">
        <p14:creationId xmlns:p14="http://schemas.microsoft.com/office/powerpoint/2010/main" val="190479749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Merci 1">
    <p:spTree>
      <p:nvGrpSpPr>
        <p:cNvPr id="1" name=""/>
        <p:cNvGrpSpPr/>
        <p:nvPr/>
      </p:nvGrpSpPr>
      <p:grpSpPr>
        <a:xfrm>
          <a:off x="0" y="0"/>
          <a:ext cx="0" cy="0"/>
          <a:chOff x="0" y="0"/>
          <a:chExt cx="0" cy="0"/>
        </a:xfrm>
      </p:grpSpPr>
      <p:pic>
        <p:nvPicPr>
          <p:cNvPr id="2" name="Graphique 1">
            <a:extLst>
              <a:ext uri="{FF2B5EF4-FFF2-40B4-BE49-F238E27FC236}">
                <a16:creationId xmlns:a16="http://schemas.microsoft.com/office/drawing/2014/main" id="{C9E2ED7F-BD75-4E3F-980F-D793B61EF57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9096" y="761996"/>
            <a:ext cx="12297829" cy="5333996"/>
          </a:xfrm>
          <a:prstGeom prst="rect">
            <a:avLst/>
          </a:prstGeom>
          <a:noFill/>
          <a:ln cap="flat">
            <a:noFill/>
          </a:ln>
        </p:spPr>
      </p:pic>
      <p:sp>
        <p:nvSpPr>
          <p:cNvPr id="4" name="Espace réservé du numéro de diapositive 5">
            <a:extLst>
              <a:ext uri="{FF2B5EF4-FFF2-40B4-BE49-F238E27FC236}">
                <a16:creationId xmlns:a16="http://schemas.microsoft.com/office/drawing/2014/main" id="{EC59C0D4-1FBA-4F49-A3A7-9957FFA616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800">
                <a:solidFill>
                  <a:srgbClr val="0E9CB6"/>
                </a:solidFill>
                <a:latin typeface="Akzidenz-Grotesk Std Super" panose="02000503050000020004" pitchFamily="50" charset="0"/>
              </a:defRPr>
            </a:lvl1pPr>
          </a:lstStyle>
          <a:p>
            <a:fld id="{AF1037F1-C8B7-4225-AAA7-D149CC20D292}" type="slidenum">
              <a:rPr lang="fr-FR" smtClean="0"/>
              <a:pPr/>
              <a:t>‹N°›</a:t>
            </a:fld>
            <a:endParaRPr lang="fr-FR"/>
          </a:p>
        </p:txBody>
      </p:sp>
    </p:spTree>
    <p:custDataLst>
      <p:tags r:id="rId1"/>
    </p:custDataLst>
    <p:extLst>
      <p:ext uri="{BB962C8B-B14F-4D97-AF65-F5344CB8AC3E}">
        <p14:creationId xmlns:p14="http://schemas.microsoft.com/office/powerpoint/2010/main" val="223889284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Merci 2">
    <p:spTree>
      <p:nvGrpSpPr>
        <p:cNvPr id="1" name=""/>
        <p:cNvGrpSpPr/>
        <p:nvPr/>
      </p:nvGrpSpPr>
      <p:grpSpPr>
        <a:xfrm>
          <a:off x="0" y="0"/>
          <a:ext cx="0" cy="0"/>
          <a:chOff x="0" y="0"/>
          <a:chExt cx="0" cy="0"/>
        </a:xfrm>
      </p:grpSpPr>
      <p:pic>
        <p:nvPicPr>
          <p:cNvPr id="2" name="Graphique 1">
            <a:extLst>
              <a:ext uri="{FF2B5EF4-FFF2-40B4-BE49-F238E27FC236}">
                <a16:creationId xmlns:a16="http://schemas.microsoft.com/office/drawing/2014/main" id="{1504197D-3B56-4E00-B6AB-AD73E62AAF9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0"/>
            <a:ext cx="12191996" cy="6880128"/>
          </a:xfrm>
          <a:prstGeom prst="rect">
            <a:avLst/>
          </a:prstGeom>
          <a:noFill/>
          <a:ln cap="flat">
            <a:noFill/>
          </a:ln>
        </p:spPr>
      </p:pic>
      <p:sp>
        <p:nvSpPr>
          <p:cNvPr id="4" name="Espace réservé du numéro de diapositive 5">
            <a:extLst>
              <a:ext uri="{FF2B5EF4-FFF2-40B4-BE49-F238E27FC236}">
                <a16:creationId xmlns:a16="http://schemas.microsoft.com/office/drawing/2014/main" id="{490138E4-A362-4A32-AC52-478BCAA934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800">
                <a:solidFill>
                  <a:schemeClr val="bg1"/>
                </a:solidFill>
                <a:latin typeface="Akzidenz-Grotesk Std Super" panose="02000503050000020004" pitchFamily="50" charset="0"/>
              </a:defRPr>
            </a:lvl1pPr>
          </a:lstStyle>
          <a:p>
            <a:fld id="{AF1037F1-C8B7-4225-AAA7-D149CC20D292}" type="slidenum">
              <a:rPr lang="fr-FR" smtClean="0"/>
              <a:pPr/>
              <a:t>‹N°›</a:t>
            </a:fld>
            <a:endParaRPr lang="fr-FR"/>
          </a:p>
        </p:txBody>
      </p:sp>
    </p:spTree>
    <p:custDataLst>
      <p:tags r:id="rId1"/>
    </p:custDataLst>
    <p:extLst>
      <p:ext uri="{BB962C8B-B14F-4D97-AF65-F5344CB8AC3E}">
        <p14:creationId xmlns:p14="http://schemas.microsoft.com/office/powerpoint/2010/main" val="245068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ommaire 1">
    <p:spTree>
      <p:nvGrpSpPr>
        <p:cNvPr id="1" name=""/>
        <p:cNvGrpSpPr/>
        <p:nvPr/>
      </p:nvGrpSpPr>
      <p:grpSpPr>
        <a:xfrm>
          <a:off x="0" y="0"/>
          <a:ext cx="0" cy="0"/>
          <a:chOff x="0" y="0"/>
          <a:chExt cx="0" cy="0"/>
        </a:xfrm>
      </p:grpSpPr>
      <p:pic>
        <p:nvPicPr>
          <p:cNvPr id="2" name="Graphique 6">
            <a:extLst>
              <a:ext uri="{FF2B5EF4-FFF2-40B4-BE49-F238E27FC236}">
                <a16:creationId xmlns:a16="http://schemas.microsoft.com/office/drawing/2014/main" id="{3EE388F9-AF49-45CB-8487-FF01CFADA45B}"/>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35613" t="18098" b="40926"/>
          <a:stretch/>
        </p:blipFill>
        <p:spPr>
          <a:xfrm>
            <a:off x="0" y="0"/>
            <a:ext cx="12345387" cy="6858000"/>
          </a:xfrm>
          <a:prstGeom prst="rect">
            <a:avLst/>
          </a:prstGeom>
          <a:noFill/>
          <a:ln cap="flat">
            <a:noFill/>
          </a:ln>
        </p:spPr>
      </p:pic>
      <p:sp>
        <p:nvSpPr>
          <p:cNvPr id="3" name="ZoneTexte 7">
            <a:extLst>
              <a:ext uri="{FF2B5EF4-FFF2-40B4-BE49-F238E27FC236}">
                <a16:creationId xmlns:a16="http://schemas.microsoft.com/office/drawing/2014/main" id="{E30B4974-7A68-425F-BFC1-AB7EDFF5FD75}"/>
              </a:ext>
            </a:extLst>
          </p:cNvPr>
          <p:cNvSpPr txBox="1"/>
          <p:nvPr/>
        </p:nvSpPr>
        <p:spPr>
          <a:xfrm>
            <a:off x="939802" y="901698"/>
            <a:ext cx="4292595" cy="101566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6000" b="1" i="0" u="none" strike="noStrike" kern="1200" cap="none" spc="0" baseline="0">
                <a:solidFill>
                  <a:srgbClr val="FFFFFF"/>
                </a:solidFill>
                <a:uFillTx/>
                <a:latin typeface="Akzidenz-Grotesk Std Super" panose="02000503050000020004" pitchFamily="50" charset="0"/>
              </a:rPr>
              <a:t>Sommaire</a:t>
            </a:r>
          </a:p>
        </p:txBody>
      </p:sp>
      <p:sp>
        <p:nvSpPr>
          <p:cNvPr id="12" name="Espace réservé du texte 5">
            <a:extLst>
              <a:ext uri="{FF2B5EF4-FFF2-40B4-BE49-F238E27FC236}">
                <a16:creationId xmlns:a16="http://schemas.microsoft.com/office/drawing/2014/main" id="{25700B9A-0DBA-44E5-9379-FD6B217E6939}"/>
              </a:ext>
            </a:extLst>
          </p:cNvPr>
          <p:cNvSpPr>
            <a:spLocks noGrp="1"/>
          </p:cNvSpPr>
          <p:nvPr>
            <p:ph type="body" sz="quarter" idx="10" hasCustomPrompt="1"/>
          </p:nvPr>
        </p:nvSpPr>
        <p:spPr>
          <a:xfrm>
            <a:off x="6898029" y="1724025"/>
            <a:ext cx="698500" cy="666750"/>
          </a:xfrm>
          <a:prstGeom prst="rect">
            <a:avLst/>
          </a:prstGeom>
        </p:spPr>
        <p:txBody>
          <a:bodyPr/>
          <a:lstStyle>
            <a:lvl1pPr marL="0" indent="0">
              <a:buNone/>
              <a:defRPr sz="4400">
                <a:solidFill>
                  <a:schemeClr val="bg1"/>
                </a:solidFill>
                <a:latin typeface="Akzidenz-Grotesk Std Super" panose="02000503050000020004" pitchFamily="50" charset="0"/>
              </a:defRPr>
            </a:lvl1pPr>
          </a:lstStyle>
          <a:p>
            <a:pPr lvl="0"/>
            <a:r>
              <a:rPr lang="fr-FR"/>
              <a:t>1</a:t>
            </a:r>
          </a:p>
        </p:txBody>
      </p:sp>
      <p:sp>
        <p:nvSpPr>
          <p:cNvPr id="17" name="Espace réservé du texte 5">
            <a:extLst>
              <a:ext uri="{FF2B5EF4-FFF2-40B4-BE49-F238E27FC236}">
                <a16:creationId xmlns:a16="http://schemas.microsoft.com/office/drawing/2014/main" id="{89561565-B3B3-427D-90C9-B991482D39BC}"/>
              </a:ext>
            </a:extLst>
          </p:cNvPr>
          <p:cNvSpPr>
            <a:spLocks noGrp="1"/>
          </p:cNvSpPr>
          <p:nvPr>
            <p:ph type="body" sz="quarter" idx="11" hasCustomPrompt="1"/>
          </p:nvPr>
        </p:nvSpPr>
        <p:spPr>
          <a:xfrm>
            <a:off x="6898029" y="2449116"/>
            <a:ext cx="698500" cy="666750"/>
          </a:xfrm>
          <a:prstGeom prst="rect">
            <a:avLst/>
          </a:prstGeom>
        </p:spPr>
        <p:txBody>
          <a:bodyPr/>
          <a:lstStyle>
            <a:lvl1pPr marL="0" indent="0">
              <a:buNone/>
              <a:defRPr sz="4400">
                <a:solidFill>
                  <a:schemeClr val="bg1"/>
                </a:solidFill>
                <a:latin typeface="Akzidenz-Grotesk Std Super" panose="02000503050000020004" pitchFamily="50" charset="0"/>
              </a:defRPr>
            </a:lvl1pPr>
          </a:lstStyle>
          <a:p>
            <a:pPr lvl="0"/>
            <a:r>
              <a:rPr lang="fr-FR"/>
              <a:t>2</a:t>
            </a:r>
          </a:p>
        </p:txBody>
      </p:sp>
      <p:sp>
        <p:nvSpPr>
          <p:cNvPr id="18" name="Espace réservé du texte 5">
            <a:extLst>
              <a:ext uri="{FF2B5EF4-FFF2-40B4-BE49-F238E27FC236}">
                <a16:creationId xmlns:a16="http://schemas.microsoft.com/office/drawing/2014/main" id="{3FF09347-193B-4EB9-84D8-B43CE4BA922B}"/>
              </a:ext>
            </a:extLst>
          </p:cNvPr>
          <p:cNvSpPr>
            <a:spLocks noGrp="1"/>
          </p:cNvSpPr>
          <p:nvPr>
            <p:ph type="body" sz="quarter" idx="12" hasCustomPrompt="1"/>
          </p:nvPr>
        </p:nvSpPr>
        <p:spPr>
          <a:xfrm>
            <a:off x="6898029" y="3174207"/>
            <a:ext cx="698500" cy="666750"/>
          </a:xfrm>
          <a:prstGeom prst="rect">
            <a:avLst/>
          </a:prstGeom>
        </p:spPr>
        <p:txBody>
          <a:bodyPr/>
          <a:lstStyle>
            <a:lvl1pPr marL="0" indent="0">
              <a:buNone/>
              <a:defRPr sz="4400">
                <a:solidFill>
                  <a:schemeClr val="bg1"/>
                </a:solidFill>
                <a:latin typeface="Akzidenz-Grotesk Std Super" panose="02000503050000020004" pitchFamily="50" charset="0"/>
              </a:defRPr>
            </a:lvl1pPr>
          </a:lstStyle>
          <a:p>
            <a:pPr lvl="0"/>
            <a:r>
              <a:rPr lang="fr-FR"/>
              <a:t>3</a:t>
            </a:r>
          </a:p>
        </p:txBody>
      </p:sp>
      <p:sp>
        <p:nvSpPr>
          <p:cNvPr id="19" name="Espace réservé du texte 5">
            <a:extLst>
              <a:ext uri="{FF2B5EF4-FFF2-40B4-BE49-F238E27FC236}">
                <a16:creationId xmlns:a16="http://schemas.microsoft.com/office/drawing/2014/main" id="{BA004130-E25C-4411-A6DB-062F952615F9}"/>
              </a:ext>
            </a:extLst>
          </p:cNvPr>
          <p:cNvSpPr>
            <a:spLocks noGrp="1"/>
          </p:cNvSpPr>
          <p:nvPr>
            <p:ph type="body" sz="quarter" idx="13" hasCustomPrompt="1"/>
          </p:nvPr>
        </p:nvSpPr>
        <p:spPr>
          <a:xfrm>
            <a:off x="6898029" y="3899298"/>
            <a:ext cx="698500" cy="666750"/>
          </a:xfrm>
          <a:prstGeom prst="rect">
            <a:avLst/>
          </a:prstGeom>
        </p:spPr>
        <p:txBody>
          <a:bodyPr/>
          <a:lstStyle>
            <a:lvl1pPr marL="0" indent="0">
              <a:buNone/>
              <a:defRPr sz="4400">
                <a:solidFill>
                  <a:schemeClr val="bg1"/>
                </a:solidFill>
                <a:latin typeface="Akzidenz-Grotesk Std Super" panose="02000503050000020004" pitchFamily="50" charset="0"/>
              </a:defRPr>
            </a:lvl1pPr>
          </a:lstStyle>
          <a:p>
            <a:pPr lvl="0"/>
            <a:r>
              <a:rPr lang="fr-FR"/>
              <a:t>4</a:t>
            </a:r>
          </a:p>
        </p:txBody>
      </p:sp>
      <p:sp>
        <p:nvSpPr>
          <p:cNvPr id="20" name="Espace réservé du texte 5">
            <a:extLst>
              <a:ext uri="{FF2B5EF4-FFF2-40B4-BE49-F238E27FC236}">
                <a16:creationId xmlns:a16="http://schemas.microsoft.com/office/drawing/2014/main" id="{94F91C4F-5B34-4796-A438-ECBE581148E7}"/>
              </a:ext>
            </a:extLst>
          </p:cNvPr>
          <p:cNvSpPr>
            <a:spLocks noGrp="1"/>
          </p:cNvSpPr>
          <p:nvPr>
            <p:ph type="body" sz="quarter" idx="14" hasCustomPrompt="1"/>
          </p:nvPr>
        </p:nvSpPr>
        <p:spPr>
          <a:xfrm>
            <a:off x="6898029" y="4624387"/>
            <a:ext cx="698500" cy="666750"/>
          </a:xfrm>
          <a:prstGeom prst="rect">
            <a:avLst/>
          </a:prstGeom>
        </p:spPr>
        <p:txBody>
          <a:bodyPr/>
          <a:lstStyle>
            <a:lvl1pPr marL="0" indent="0">
              <a:buNone/>
              <a:defRPr sz="4400">
                <a:solidFill>
                  <a:schemeClr val="bg1"/>
                </a:solidFill>
                <a:latin typeface="Akzidenz-Grotesk Std Super" panose="02000503050000020004" pitchFamily="50" charset="0"/>
              </a:defRPr>
            </a:lvl1pPr>
          </a:lstStyle>
          <a:p>
            <a:pPr lvl="0"/>
            <a:r>
              <a:rPr lang="fr-FR"/>
              <a:t>5</a:t>
            </a:r>
          </a:p>
        </p:txBody>
      </p:sp>
      <p:sp>
        <p:nvSpPr>
          <p:cNvPr id="21" name="Espace réservé du texte 5">
            <a:extLst>
              <a:ext uri="{FF2B5EF4-FFF2-40B4-BE49-F238E27FC236}">
                <a16:creationId xmlns:a16="http://schemas.microsoft.com/office/drawing/2014/main" id="{B4ED08C2-4DAA-444B-A981-7F1105CA917E}"/>
              </a:ext>
            </a:extLst>
          </p:cNvPr>
          <p:cNvSpPr>
            <a:spLocks noGrp="1"/>
          </p:cNvSpPr>
          <p:nvPr>
            <p:ph type="body" sz="quarter" idx="15" hasCustomPrompt="1"/>
          </p:nvPr>
        </p:nvSpPr>
        <p:spPr>
          <a:xfrm>
            <a:off x="7743337" y="1724025"/>
            <a:ext cx="4007675" cy="509588"/>
          </a:xfrm>
          <a:prstGeom prst="rect">
            <a:avLst/>
          </a:prstGeom>
        </p:spPr>
        <p:txBody>
          <a:bodyPr/>
          <a:lstStyle>
            <a:lvl1pPr marL="0" indent="0">
              <a:buNone/>
              <a:defRPr sz="4400">
                <a:latin typeface="Akzidenz-Grotesk Std Bold" panose="02000803050000020004" pitchFamily="50" charset="0"/>
              </a:defRPr>
            </a:lvl1pPr>
          </a:lstStyle>
          <a:p>
            <a:pPr lvl="0"/>
            <a:r>
              <a:rPr lang="fr-FR" err="1"/>
              <a:t>Chapter</a:t>
            </a:r>
            <a:r>
              <a:rPr lang="fr-FR"/>
              <a:t> </a:t>
            </a:r>
            <a:r>
              <a:rPr lang="fr-FR" err="1"/>
              <a:t>title</a:t>
            </a:r>
            <a:endParaRPr lang="fr-FR"/>
          </a:p>
        </p:txBody>
      </p:sp>
      <p:sp>
        <p:nvSpPr>
          <p:cNvPr id="22" name="Espace réservé du texte 5">
            <a:extLst>
              <a:ext uri="{FF2B5EF4-FFF2-40B4-BE49-F238E27FC236}">
                <a16:creationId xmlns:a16="http://schemas.microsoft.com/office/drawing/2014/main" id="{5BD6A89B-53F2-4430-98CC-D1A01CB78F26}"/>
              </a:ext>
            </a:extLst>
          </p:cNvPr>
          <p:cNvSpPr>
            <a:spLocks noGrp="1"/>
          </p:cNvSpPr>
          <p:nvPr>
            <p:ph type="body" sz="quarter" idx="16" hasCustomPrompt="1"/>
          </p:nvPr>
        </p:nvSpPr>
        <p:spPr>
          <a:xfrm>
            <a:off x="7743338" y="2449116"/>
            <a:ext cx="4007674" cy="666750"/>
          </a:xfrm>
          <a:prstGeom prst="rect">
            <a:avLst/>
          </a:prstGeom>
        </p:spPr>
        <p:txBody>
          <a:bodyPr/>
          <a:lstStyle>
            <a:lvl1pPr marL="0" indent="0">
              <a:buNone/>
              <a:defRPr sz="4400">
                <a:latin typeface="Akzidenz-Grotesk Std Bold" panose="02000803050000020004" pitchFamily="50" charset="0"/>
              </a:defRPr>
            </a:lvl1pPr>
          </a:lstStyle>
          <a:p>
            <a:pPr lvl="0"/>
            <a:r>
              <a:rPr lang="fr-FR" err="1"/>
              <a:t>Chapter</a:t>
            </a:r>
            <a:r>
              <a:rPr lang="fr-FR"/>
              <a:t> </a:t>
            </a:r>
            <a:r>
              <a:rPr lang="fr-FR" err="1"/>
              <a:t>title</a:t>
            </a:r>
            <a:endParaRPr lang="fr-FR"/>
          </a:p>
        </p:txBody>
      </p:sp>
      <p:sp>
        <p:nvSpPr>
          <p:cNvPr id="23" name="Espace réservé du texte 5">
            <a:extLst>
              <a:ext uri="{FF2B5EF4-FFF2-40B4-BE49-F238E27FC236}">
                <a16:creationId xmlns:a16="http://schemas.microsoft.com/office/drawing/2014/main" id="{A9AC9312-AC57-48CE-BF34-3175956CBF11}"/>
              </a:ext>
            </a:extLst>
          </p:cNvPr>
          <p:cNvSpPr>
            <a:spLocks noGrp="1"/>
          </p:cNvSpPr>
          <p:nvPr>
            <p:ph type="body" sz="quarter" idx="17" hasCustomPrompt="1"/>
          </p:nvPr>
        </p:nvSpPr>
        <p:spPr>
          <a:xfrm>
            <a:off x="7743338" y="3174207"/>
            <a:ext cx="4007674" cy="666750"/>
          </a:xfrm>
          <a:prstGeom prst="rect">
            <a:avLst/>
          </a:prstGeom>
        </p:spPr>
        <p:txBody>
          <a:bodyPr/>
          <a:lstStyle>
            <a:lvl1pPr marL="0" indent="0">
              <a:buNone/>
              <a:defRPr sz="4400">
                <a:latin typeface="Akzidenz-Grotesk Std Bold" panose="02000803050000020004" pitchFamily="50" charset="0"/>
              </a:defRPr>
            </a:lvl1pPr>
          </a:lstStyle>
          <a:p>
            <a:pPr lvl="0"/>
            <a:r>
              <a:rPr lang="fr-FR" err="1"/>
              <a:t>Chapter</a:t>
            </a:r>
            <a:r>
              <a:rPr lang="fr-FR"/>
              <a:t> </a:t>
            </a:r>
            <a:r>
              <a:rPr lang="fr-FR" err="1"/>
              <a:t>title</a:t>
            </a:r>
            <a:endParaRPr lang="fr-FR"/>
          </a:p>
        </p:txBody>
      </p:sp>
      <p:sp>
        <p:nvSpPr>
          <p:cNvPr id="24" name="Espace réservé du texte 5">
            <a:extLst>
              <a:ext uri="{FF2B5EF4-FFF2-40B4-BE49-F238E27FC236}">
                <a16:creationId xmlns:a16="http://schemas.microsoft.com/office/drawing/2014/main" id="{45BBA97D-806E-4DAF-B2DC-8978C1132E60}"/>
              </a:ext>
            </a:extLst>
          </p:cNvPr>
          <p:cNvSpPr>
            <a:spLocks noGrp="1"/>
          </p:cNvSpPr>
          <p:nvPr>
            <p:ph type="body" sz="quarter" idx="18" hasCustomPrompt="1"/>
          </p:nvPr>
        </p:nvSpPr>
        <p:spPr>
          <a:xfrm>
            <a:off x="7743338" y="3899298"/>
            <a:ext cx="4007674" cy="666750"/>
          </a:xfrm>
          <a:prstGeom prst="rect">
            <a:avLst/>
          </a:prstGeom>
        </p:spPr>
        <p:txBody>
          <a:bodyPr/>
          <a:lstStyle>
            <a:lvl1pPr marL="0" indent="0">
              <a:buNone/>
              <a:defRPr sz="4400">
                <a:latin typeface="Akzidenz-Grotesk Std Bold" panose="02000803050000020004" pitchFamily="50" charset="0"/>
              </a:defRPr>
            </a:lvl1pPr>
          </a:lstStyle>
          <a:p>
            <a:pPr lvl="0"/>
            <a:r>
              <a:rPr lang="fr-FR" err="1"/>
              <a:t>Chapter</a:t>
            </a:r>
            <a:r>
              <a:rPr lang="fr-FR"/>
              <a:t> </a:t>
            </a:r>
            <a:r>
              <a:rPr lang="fr-FR" err="1"/>
              <a:t>title</a:t>
            </a:r>
            <a:endParaRPr lang="fr-FR"/>
          </a:p>
        </p:txBody>
      </p:sp>
      <p:sp>
        <p:nvSpPr>
          <p:cNvPr id="25" name="Espace réservé du texte 5">
            <a:extLst>
              <a:ext uri="{FF2B5EF4-FFF2-40B4-BE49-F238E27FC236}">
                <a16:creationId xmlns:a16="http://schemas.microsoft.com/office/drawing/2014/main" id="{71FD715A-0A45-49D2-98CF-EA928762A932}"/>
              </a:ext>
            </a:extLst>
          </p:cNvPr>
          <p:cNvSpPr>
            <a:spLocks noGrp="1"/>
          </p:cNvSpPr>
          <p:nvPr>
            <p:ph type="body" sz="quarter" idx="19" hasCustomPrompt="1"/>
          </p:nvPr>
        </p:nvSpPr>
        <p:spPr>
          <a:xfrm>
            <a:off x="7743338" y="4624387"/>
            <a:ext cx="4007674" cy="666750"/>
          </a:xfrm>
          <a:prstGeom prst="rect">
            <a:avLst/>
          </a:prstGeom>
        </p:spPr>
        <p:txBody>
          <a:bodyPr/>
          <a:lstStyle>
            <a:lvl1pPr marL="0" indent="0">
              <a:buNone/>
              <a:defRPr sz="4400">
                <a:latin typeface="Akzidenz-Grotesk Std Bold" panose="02000803050000020004" pitchFamily="50" charset="0"/>
              </a:defRPr>
            </a:lvl1pPr>
          </a:lstStyle>
          <a:p>
            <a:pPr lvl="0"/>
            <a:r>
              <a:rPr lang="fr-FR" err="1"/>
              <a:t>Chapter</a:t>
            </a:r>
            <a:r>
              <a:rPr lang="fr-FR"/>
              <a:t> </a:t>
            </a:r>
            <a:r>
              <a:rPr lang="fr-FR" err="1"/>
              <a:t>title</a:t>
            </a:r>
            <a:endParaRPr lang="fr-FR"/>
          </a:p>
        </p:txBody>
      </p:sp>
      <p:sp>
        <p:nvSpPr>
          <p:cNvPr id="15" name="Espace réservé du numéro de diapositive 5">
            <a:extLst>
              <a:ext uri="{FF2B5EF4-FFF2-40B4-BE49-F238E27FC236}">
                <a16:creationId xmlns:a16="http://schemas.microsoft.com/office/drawing/2014/main" id="{492862E8-F2BB-4E5A-A2DE-2851FEC544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800">
                <a:solidFill>
                  <a:schemeClr val="bg1"/>
                </a:solidFill>
                <a:latin typeface="Akzidenz-Grotesk Std Super" panose="02000503050000020004" pitchFamily="50" charset="0"/>
              </a:defRPr>
            </a:lvl1pPr>
          </a:lstStyle>
          <a:p>
            <a:fld id="{AF1037F1-C8B7-4225-AAA7-D149CC20D292}" type="slidenum">
              <a:rPr lang="fr-FR" smtClean="0"/>
              <a:pPr/>
              <a:t>‹N°›</a:t>
            </a:fld>
            <a:endParaRPr lang="fr-FR"/>
          </a:p>
        </p:txBody>
      </p:sp>
      <p:pic>
        <p:nvPicPr>
          <p:cNvPr id="16" name="Graphique 15">
            <a:extLst>
              <a:ext uri="{FF2B5EF4-FFF2-40B4-BE49-F238E27FC236}">
                <a16:creationId xmlns:a16="http://schemas.microsoft.com/office/drawing/2014/main" id="{448E5504-B578-41CD-BADF-126610226D73}"/>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155575" y="6311257"/>
            <a:ext cx="1014583" cy="730894"/>
          </a:xfrm>
          <a:prstGeom prst="rect">
            <a:avLst/>
          </a:prstGeom>
        </p:spPr>
      </p:pic>
    </p:spTree>
    <p:custDataLst>
      <p:tags r:id="rId1"/>
    </p:custDataLst>
    <p:extLst>
      <p:ext uri="{BB962C8B-B14F-4D97-AF65-F5344CB8AC3E}">
        <p14:creationId xmlns:p14="http://schemas.microsoft.com/office/powerpoint/2010/main" val="145812482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erci 3">
    <p:spTree>
      <p:nvGrpSpPr>
        <p:cNvPr id="1" name=""/>
        <p:cNvGrpSpPr/>
        <p:nvPr/>
      </p:nvGrpSpPr>
      <p:grpSpPr>
        <a:xfrm>
          <a:off x="0" y="0"/>
          <a:ext cx="0" cy="0"/>
          <a:chOff x="0" y="0"/>
          <a:chExt cx="0" cy="0"/>
        </a:xfrm>
      </p:grpSpPr>
      <p:pic>
        <p:nvPicPr>
          <p:cNvPr id="2" name="Graphique 2">
            <a:extLst>
              <a:ext uri="{FF2B5EF4-FFF2-40B4-BE49-F238E27FC236}">
                <a16:creationId xmlns:a16="http://schemas.microsoft.com/office/drawing/2014/main" id="{4FB50379-E521-4FFA-8761-49F356068CC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92240" y="3893816"/>
            <a:ext cx="4204941" cy="2770824"/>
          </a:xfrm>
          <a:prstGeom prst="rect">
            <a:avLst/>
          </a:prstGeom>
          <a:noFill/>
          <a:ln cap="flat">
            <a:noFill/>
          </a:ln>
        </p:spPr>
      </p:pic>
      <p:sp>
        <p:nvSpPr>
          <p:cNvPr id="5" name="Espace réservé du numéro de diapositive 5">
            <a:extLst>
              <a:ext uri="{FF2B5EF4-FFF2-40B4-BE49-F238E27FC236}">
                <a16:creationId xmlns:a16="http://schemas.microsoft.com/office/drawing/2014/main" id="{82052FB3-25F0-4D3A-9358-EBEE79D101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800">
                <a:solidFill>
                  <a:srgbClr val="0E9CB6"/>
                </a:solidFill>
                <a:latin typeface="Akzidenz-Grotesk Std Super" panose="02000503050000020004" pitchFamily="50" charset="0"/>
              </a:defRPr>
            </a:lvl1pPr>
          </a:lstStyle>
          <a:p>
            <a:fld id="{AF1037F1-C8B7-4225-AAA7-D149CC20D292}" type="slidenum">
              <a:rPr lang="fr-FR" smtClean="0"/>
              <a:pPr/>
              <a:t>‹N°›</a:t>
            </a:fld>
            <a:endParaRPr lang="fr-FR"/>
          </a:p>
        </p:txBody>
      </p:sp>
    </p:spTree>
    <p:custDataLst>
      <p:tags r:id="rId1"/>
    </p:custDataLst>
    <p:extLst>
      <p:ext uri="{BB962C8B-B14F-4D97-AF65-F5344CB8AC3E}">
        <p14:creationId xmlns:p14="http://schemas.microsoft.com/office/powerpoint/2010/main" val="403074657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c">
    <p:spTree>
      <p:nvGrpSpPr>
        <p:cNvPr id="1" name=""/>
        <p:cNvGrpSpPr/>
        <p:nvPr/>
      </p:nvGrpSpPr>
      <p:grpSpPr>
        <a:xfrm>
          <a:off x="0" y="0"/>
          <a:ext cx="0" cy="0"/>
          <a:chOff x="0" y="0"/>
          <a:chExt cx="0" cy="0"/>
        </a:xfrm>
      </p:grpSpPr>
      <p:sp>
        <p:nvSpPr>
          <p:cNvPr id="2" name="Espace réservé du numéro de diapositive 5">
            <a:extLst>
              <a:ext uri="{FF2B5EF4-FFF2-40B4-BE49-F238E27FC236}">
                <a16:creationId xmlns:a16="http://schemas.microsoft.com/office/drawing/2014/main" id="{CD9F6246-B34A-4DC1-BFA9-352539AC83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800">
                <a:solidFill>
                  <a:srgbClr val="0E9CB6"/>
                </a:solidFill>
                <a:latin typeface="Akzidenz-Grotesk Std Super" panose="02000503050000020004" pitchFamily="50" charset="0"/>
              </a:defRPr>
            </a:lvl1pPr>
          </a:lstStyle>
          <a:p>
            <a:fld id="{AF1037F1-C8B7-4225-AAA7-D149CC20D292}" type="slidenum">
              <a:rPr lang="fr-FR" smtClean="0"/>
              <a:pPr/>
              <a:t>‹N°›</a:t>
            </a:fld>
            <a:endParaRPr lang="fr-FR"/>
          </a:p>
        </p:txBody>
      </p:sp>
    </p:spTree>
    <p:custDataLst>
      <p:tags r:id="rId1"/>
    </p:custDataLst>
    <p:extLst>
      <p:ext uri="{BB962C8B-B14F-4D97-AF65-F5344CB8AC3E}">
        <p14:creationId xmlns:p14="http://schemas.microsoft.com/office/powerpoint/2010/main" val="354968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mmaire 2">
    <p:spTree>
      <p:nvGrpSpPr>
        <p:cNvPr id="1" name=""/>
        <p:cNvGrpSpPr/>
        <p:nvPr/>
      </p:nvGrpSpPr>
      <p:grpSpPr>
        <a:xfrm>
          <a:off x="0" y="0"/>
          <a:ext cx="0" cy="0"/>
          <a:chOff x="0" y="0"/>
          <a:chExt cx="0" cy="0"/>
        </a:xfrm>
      </p:grpSpPr>
      <p:pic>
        <p:nvPicPr>
          <p:cNvPr id="2" name="Graphique 7">
            <a:extLst>
              <a:ext uri="{FF2B5EF4-FFF2-40B4-BE49-F238E27FC236}">
                <a16:creationId xmlns:a16="http://schemas.microsoft.com/office/drawing/2014/main" id="{BE36689C-4C31-4F9A-8BDD-68F3BB8C895E}"/>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249" t="40869" r="36053" b="19266"/>
          <a:stretch/>
        </p:blipFill>
        <p:spPr>
          <a:xfrm>
            <a:off x="-1" y="-1"/>
            <a:ext cx="12192001" cy="6858001"/>
          </a:xfrm>
          <a:prstGeom prst="rect">
            <a:avLst/>
          </a:prstGeom>
          <a:noFill/>
          <a:ln cap="flat">
            <a:noFill/>
          </a:ln>
        </p:spPr>
      </p:pic>
      <p:sp>
        <p:nvSpPr>
          <p:cNvPr id="3" name="ZoneTexte 7">
            <a:extLst>
              <a:ext uri="{FF2B5EF4-FFF2-40B4-BE49-F238E27FC236}">
                <a16:creationId xmlns:a16="http://schemas.microsoft.com/office/drawing/2014/main" id="{F68E3548-4D3F-4DA5-93E8-BE06B1CE7DF3}"/>
              </a:ext>
            </a:extLst>
          </p:cNvPr>
          <p:cNvSpPr txBox="1"/>
          <p:nvPr/>
        </p:nvSpPr>
        <p:spPr>
          <a:xfrm>
            <a:off x="939802" y="901698"/>
            <a:ext cx="4292595" cy="101566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6000" b="1" i="0" u="none" strike="noStrike" kern="1200" cap="none" spc="0" baseline="0">
                <a:solidFill>
                  <a:srgbClr val="FFFFFF"/>
                </a:solidFill>
                <a:uFillTx/>
                <a:latin typeface="Akzidenz-Grotesk Std Super" panose="02000503050000020004" pitchFamily="50" charset="0"/>
              </a:rPr>
              <a:t>Sommaire</a:t>
            </a:r>
          </a:p>
        </p:txBody>
      </p:sp>
      <p:sp>
        <p:nvSpPr>
          <p:cNvPr id="15" name="Espace réservé du texte 5">
            <a:extLst>
              <a:ext uri="{FF2B5EF4-FFF2-40B4-BE49-F238E27FC236}">
                <a16:creationId xmlns:a16="http://schemas.microsoft.com/office/drawing/2014/main" id="{A36434DC-1E7C-4335-87D2-D67F087A507D}"/>
              </a:ext>
            </a:extLst>
          </p:cNvPr>
          <p:cNvSpPr>
            <a:spLocks noGrp="1"/>
          </p:cNvSpPr>
          <p:nvPr>
            <p:ph type="body" sz="quarter" idx="10" hasCustomPrompt="1"/>
          </p:nvPr>
        </p:nvSpPr>
        <p:spPr>
          <a:xfrm>
            <a:off x="939802" y="1930433"/>
            <a:ext cx="698500" cy="666750"/>
          </a:xfrm>
          <a:prstGeom prst="rect">
            <a:avLst/>
          </a:prstGeom>
        </p:spPr>
        <p:txBody>
          <a:bodyPr/>
          <a:lstStyle>
            <a:lvl1pPr marL="0" indent="0">
              <a:buNone/>
              <a:defRPr sz="4400">
                <a:solidFill>
                  <a:srgbClr val="FFCB00"/>
                </a:solidFill>
                <a:latin typeface="Akzidenz-Grotesk Std Super" panose="02000503050000020004" pitchFamily="50" charset="0"/>
              </a:defRPr>
            </a:lvl1pPr>
          </a:lstStyle>
          <a:p>
            <a:pPr lvl="0"/>
            <a:r>
              <a:rPr lang="fr-FR"/>
              <a:t>1</a:t>
            </a:r>
          </a:p>
        </p:txBody>
      </p:sp>
      <p:sp>
        <p:nvSpPr>
          <p:cNvPr id="16" name="Espace réservé du texte 5">
            <a:extLst>
              <a:ext uri="{FF2B5EF4-FFF2-40B4-BE49-F238E27FC236}">
                <a16:creationId xmlns:a16="http://schemas.microsoft.com/office/drawing/2014/main" id="{6206DAF1-1B6B-43E7-8AB6-89321914FC94}"/>
              </a:ext>
            </a:extLst>
          </p:cNvPr>
          <p:cNvSpPr>
            <a:spLocks noGrp="1"/>
          </p:cNvSpPr>
          <p:nvPr>
            <p:ph type="body" sz="quarter" idx="11" hasCustomPrompt="1"/>
          </p:nvPr>
        </p:nvSpPr>
        <p:spPr>
          <a:xfrm>
            <a:off x="939802" y="2655524"/>
            <a:ext cx="698500" cy="666750"/>
          </a:xfrm>
          <a:prstGeom prst="rect">
            <a:avLst/>
          </a:prstGeom>
        </p:spPr>
        <p:txBody>
          <a:bodyPr/>
          <a:lstStyle>
            <a:lvl1pPr marL="0" indent="0">
              <a:buNone/>
              <a:defRPr sz="4400">
                <a:solidFill>
                  <a:srgbClr val="FFCB00"/>
                </a:solidFill>
                <a:latin typeface="Akzidenz-Grotesk Std Super" panose="02000503050000020004" pitchFamily="50" charset="0"/>
              </a:defRPr>
            </a:lvl1pPr>
          </a:lstStyle>
          <a:p>
            <a:pPr lvl="0"/>
            <a:r>
              <a:rPr lang="fr-FR"/>
              <a:t>2</a:t>
            </a:r>
          </a:p>
        </p:txBody>
      </p:sp>
      <p:sp>
        <p:nvSpPr>
          <p:cNvPr id="17" name="Espace réservé du texte 5">
            <a:extLst>
              <a:ext uri="{FF2B5EF4-FFF2-40B4-BE49-F238E27FC236}">
                <a16:creationId xmlns:a16="http://schemas.microsoft.com/office/drawing/2014/main" id="{8D42CC81-5862-4087-B0D0-04D2B4965C33}"/>
              </a:ext>
            </a:extLst>
          </p:cNvPr>
          <p:cNvSpPr>
            <a:spLocks noGrp="1"/>
          </p:cNvSpPr>
          <p:nvPr>
            <p:ph type="body" sz="quarter" idx="12" hasCustomPrompt="1"/>
          </p:nvPr>
        </p:nvSpPr>
        <p:spPr>
          <a:xfrm>
            <a:off x="939802" y="3380615"/>
            <a:ext cx="698500" cy="666750"/>
          </a:xfrm>
          <a:prstGeom prst="rect">
            <a:avLst/>
          </a:prstGeom>
        </p:spPr>
        <p:txBody>
          <a:bodyPr/>
          <a:lstStyle>
            <a:lvl1pPr marL="0" indent="0">
              <a:buNone/>
              <a:defRPr sz="4400">
                <a:solidFill>
                  <a:srgbClr val="FFCB00"/>
                </a:solidFill>
                <a:latin typeface="Akzidenz-Grotesk Std Super" panose="02000503050000020004" pitchFamily="50" charset="0"/>
              </a:defRPr>
            </a:lvl1pPr>
          </a:lstStyle>
          <a:p>
            <a:pPr lvl="0"/>
            <a:r>
              <a:rPr lang="fr-FR"/>
              <a:t>3</a:t>
            </a:r>
          </a:p>
        </p:txBody>
      </p:sp>
      <p:sp>
        <p:nvSpPr>
          <p:cNvPr id="18" name="Espace réservé du texte 5">
            <a:extLst>
              <a:ext uri="{FF2B5EF4-FFF2-40B4-BE49-F238E27FC236}">
                <a16:creationId xmlns:a16="http://schemas.microsoft.com/office/drawing/2014/main" id="{AD74BE1F-F5E9-4A4F-BBE2-116BA7A407B9}"/>
              </a:ext>
            </a:extLst>
          </p:cNvPr>
          <p:cNvSpPr>
            <a:spLocks noGrp="1"/>
          </p:cNvSpPr>
          <p:nvPr>
            <p:ph type="body" sz="quarter" idx="13" hasCustomPrompt="1"/>
          </p:nvPr>
        </p:nvSpPr>
        <p:spPr>
          <a:xfrm>
            <a:off x="939802" y="4105706"/>
            <a:ext cx="698500" cy="666750"/>
          </a:xfrm>
          <a:prstGeom prst="rect">
            <a:avLst/>
          </a:prstGeom>
        </p:spPr>
        <p:txBody>
          <a:bodyPr/>
          <a:lstStyle>
            <a:lvl1pPr marL="0" indent="0">
              <a:buNone/>
              <a:defRPr sz="4400">
                <a:solidFill>
                  <a:srgbClr val="FFCB00"/>
                </a:solidFill>
                <a:latin typeface="Akzidenz-Grotesk Std Super" panose="02000503050000020004" pitchFamily="50" charset="0"/>
              </a:defRPr>
            </a:lvl1pPr>
          </a:lstStyle>
          <a:p>
            <a:pPr lvl="0"/>
            <a:r>
              <a:rPr lang="fr-FR"/>
              <a:t>4</a:t>
            </a:r>
          </a:p>
        </p:txBody>
      </p:sp>
      <p:sp>
        <p:nvSpPr>
          <p:cNvPr id="19" name="Espace réservé du texte 5">
            <a:extLst>
              <a:ext uri="{FF2B5EF4-FFF2-40B4-BE49-F238E27FC236}">
                <a16:creationId xmlns:a16="http://schemas.microsoft.com/office/drawing/2014/main" id="{13070D9C-6F01-4B5F-B2EA-EA893A2C8D9A}"/>
              </a:ext>
            </a:extLst>
          </p:cNvPr>
          <p:cNvSpPr>
            <a:spLocks noGrp="1"/>
          </p:cNvSpPr>
          <p:nvPr>
            <p:ph type="body" sz="quarter" idx="14" hasCustomPrompt="1"/>
          </p:nvPr>
        </p:nvSpPr>
        <p:spPr>
          <a:xfrm>
            <a:off x="939802" y="4830795"/>
            <a:ext cx="698500" cy="666750"/>
          </a:xfrm>
          <a:prstGeom prst="rect">
            <a:avLst/>
          </a:prstGeom>
        </p:spPr>
        <p:txBody>
          <a:bodyPr/>
          <a:lstStyle>
            <a:lvl1pPr marL="0" indent="0">
              <a:buNone/>
              <a:defRPr sz="4400">
                <a:solidFill>
                  <a:srgbClr val="FFCB00"/>
                </a:solidFill>
                <a:latin typeface="Akzidenz-Grotesk Std Super" panose="02000503050000020004" pitchFamily="50" charset="0"/>
              </a:defRPr>
            </a:lvl1pPr>
          </a:lstStyle>
          <a:p>
            <a:pPr lvl="0"/>
            <a:r>
              <a:rPr lang="fr-FR"/>
              <a:t>5</a:t>
            </a:r>
          </a:p>
        </p:txBody>
      </p:sp>
      <p:sp>
        <p:nvSpPr>
          <p:cNvPr id="20" name="Espace réservé du texte 5">
            <a:extLst>
              <a:ext uri="{FF2B5EF4-FFF2-40B4-BE49-F238E27FC236}">
                <a16:creationId xmlns:a16="http://schemas.microsoft.com/office/drawing/2014/main" id="{FB61D075-8B70-41BA-9565-1AB37BE3393F}"/>
              </a:ext>
            </a:extLst>
          </p:cNvPr>
          <p:cNvSpPr>
            <a:spLocks noGrp="1"/>
          </p:cNvSpPr>
          <p:nvPr>
            <p:ph type="body" sz="quarter" idx="15" hasCustomPrompt="1"/>
          </p:nvPr>
        </p:nvSpPr>
        <p:spPr>
          <a:xfrm>
            <a:off x="1785110" y="1930433"/>
            <a:ext cx="4032029" cy="666749"/>
          </a:xfrm>
          <a:prstGeom prst="rect">
            <a:avLst/>
          </a:prstGeom>
        </p:spPr>
        <p:txBody>
          <a:bodyPr/>
          <a:lstStyle>
            <a:lvl1pPr marL="0" indent="0">
              <a:buNone/>
              <a:defRPr sz="4400">
                <a:solidFill>
                  <a:schemeClr val="bg1"/>
                </a:solidFill>
                <a:latin typeface="Akzidenz-Grotesk Std Bold" panose="02000803050000020004" pitchFamily="50" charset="0"/>
              </a:defRPr>
            </a:lvl1pPr>
          </a:lstStyle>
          <a:p>
            <a:pPr lvl="0"/>
            <a:r>
              <a:rPr lang="fr-FR" err="1"/>
              <a:t>Chapter</a:t>
            </a:r>
            <a:r>
              <a:rPr lang="fr-FR"/>
              <a:t> </a:t>
            </a:r>
            <a:r>
              <a:rPr lang="fr-FR" err="1"/>
              <a:t>title</a:t>
            </a:r>
            <a:endParaRPr lang="fr-FR"/>
          </a:p>
        </p:txBody>
      </p:sp>
      <p:sp>
        <p:nvSpPr>
          <p:cNvPr id="21" name="Espace réservé du texte 5">
            <a:extLst>
              <a:ext uri="{FF2B5EF4-FFF2-40B4-BE49-F238E27FC236}">
                <a16:creationId xmlns:a16="http://schemas.microsoft.com/office/drawing/2014/main" id="{248A90D7-CD17-4F1C-AFE0-C3F573075BBF}"/>
              </a:ext>
            </a:extLst>
          </p:cNvPr>
          <p:cNvSpPr>
            <a:spLocks noGrp="1"/>
          </p:cNvSpPr>
          <p:nvPr>
            <p:ph type="body" sz="quarter" idx="16" hasCustomPrompt="1"/>
          </p:nvPr>
        </p:nvSpPr>
        <p:spPr>
          <a:xfrm>
            <a:off x="1785111" y="2655524"/>
            <a:ext cx="4032028" cy="666749"/>
          </a:xfrm>
          <a:prstGeom prst="rect">
            <a:avLst/>
          </a:prstGeom>
        </p:spPr>
        <p:txBody>
          <a:bodyPr/>
          <a:lstStyle>
            <a:lvl1pPr marL="0" indent="0">
              <a:buNone/>
              <a:defRPr sz="4400">
                <a:solidFill>
                  <a:schemeClr val="bg1"/>
                </a:solidFill>
                <a:latin typeface="Akzidenz-Grotesk Std Bold" panose="02000803050000020004" pitchFamily="50" charset="0"/>
              </a:defRPr>
            </a:lvl1pPr>
          </a:lstStyle>
          <a:p>
            <a:pPr lvl="0"/>
            <a:r>
              <a:rPr lang="fr-FR" err="1"/>
              <a:t>Chapter</a:t>
            </a:r>
            <a:r>
              <a:rPr lang="fr-FR"/>
              <a:t> </a:t>
            </a:r>
            <a:r>
              <a:rPr lang="fr-FR" err="1"/>
              <a:t>title</a:t>
            </a:r>
            <a:endParaRPr lang="fr-FR"/>
          </a:p>
        </p:txBody>
      </p:sp>
      <p:sp>
        <p:nvSpPr>
          <p:cNvPr id="22" name="Espace réservé du texte 5">
            <a:extLst>
              <a:ext uri="{FF2B5EF4-FFF2-40B4-BE49-F238E27FC236}">
                <a16:creationId xmlns:a16="http://schemas.microsoft.com/office/drawing/2014/main" id="{C213CB43-FAF3-4DEF-8DBB-87A127FB4C96}"/>
              </a:ext>
            </a:extLst>
          </p:cNvPr>
          <p:cNvSpPr>
            <a:spLocks noGrp="1"/>
          </p:cNvSpPr>
          <p:nvPr>
            <p:ph type="body" sz="quarter" idx="17" hasCustomPrompt="1"/>
          </p:nvPr>
        </p:nvSpPr>
        <p:spPr>
          <a:xfrm>
            <a:off x="1785111" y="3380615"/>
            <a:ext cx="4032028" cy="666749"/>
          </a:xfrm>
          <a:prstGeom prst="rect">
            <a:avLst/>
          </a:prstGeom>
        </p:spPr>
        <p:txBody>
          <a:bodyPr/>
          <a:lstStyle>
            <a:lvl1pPr marL="0" indent="0">
              <a:buNone/>
              <a:defRPr sz="4400">
                <a:solidFill>
                  <a:schemeClr val="bg1"/>
                </a:solidFill>
                <a:latin typeface="Akzidenz-Grotesk Std Bold" panose="02000803050000020004" pitchFamily="50" charset="0"/>
              </a:defRPr>
            </a:lvl1pPr>
          </a:lstStyle>
          <a:p>
            <a:pPr lvl="0"/>
            <a:r>
              <a:rPr lang="fr-FR" err="1"/>
              <a:t>Chapter</a:t>
            </a:r>
            <a:r>
              <a:rPr lang="fr-FR"/>
              <a:t> </a:t>
            </a:r>
            <a:r>
              <a:rPr lang="fr-FR" err="1"/>
              <a:t>title</a:t>
            </a:r>
            <a:endParaRPr lang="fr-FR"/>
          </a:p>
        </p:txBody>
      </p:sp>
      <p:sp>
        <p:nvSpPr>
          <p:cNvPr id="23" name="Espace réservé du texte 5">
            <a:extLst>
              <a:ext uri="{FF2B5EF4-FFF2-40B4-BE49-F238E27FC236}">
                <a16:creationId xmlns:a16="http://schemas.microsoft.com/office/drawing/2014/main" id="{28A74BE2-3C67-41F1-A016-7B4700FF0E68}"/>
              </a:ext>
            </a:extLst>
          </p:cNvPr>
          <p:cNvSpPr>
            <a:spLocks noGrp="1"/>
          </p:cNvSpPr>
          <p:nvPr>
            <p:ph type="body" sz="quarter" idx="18" hasCustomPrompt="1"/>
          </p:nvPr>
        </p:nvSpPr>
        <p:spPr>
          <a:xfrm>
            <a:off x="1785111" y="4105706"/>
            <a:ext cx="4032028" cy="666749"/>
          </a:xfrm>
          <a:prstGeom prst="rect">
            <a:avLst/>
          </a:prstGeom>
        </p:spPr>
        <p:txBody>
          <a:bodyPr/>
          <a:lstStyle>
            <a:lvl1pPr marL="0" indent="0">
              <a:buNone/>
              <a:defRPr sz="4400">
                <a:solidFill>
                  <a:schemeClr val="bg1"/>
                </a:solidFill>
                <a:latin typeface="Akzidenz-Grotesk Std Bold" panose="02000803050000020004" pitchFamily="50" charset="0"/>
              </a:defRPr>
            </a:lvl1pPr>
          </a:lstStyle>
          <a:p>
            <a:pPr lvl="0"/>
            <a:r>
              <a:rPr lang="fr-FR" err="1"/>
              <a:t>Chapter</a:t>
            </a:r>
            <a:r>
              <a:rPr lang="fr-FR"/>
              <a:t> </a:t>
            </a:r>
            <a:r>
              <a:rPr lang="fr-FR" err="1"/>
              <a:t>title</a:t>
            </a:r>
            <a:endParaRPr lang="fr-FR"/>
          </a:p>
        </p:txBody>
      </p:sp>
      <p:sp>
        <p:nvSpPr>
          <p:cNvPr id="24" name="Espace réservé du texte 5">
            <a:extLst>
              <a:ext uri="{FF2B5EF4-FFF2-40B4-BE49-F238E27FC236}">
                <a16:creationId xmlns:a16="http://schemas.microsoft.com/office/drawing/2014/main" id="{0B311155-C30C-4B56-BBEB-3D71FF4D9101}"/>
              </a:ext>
            </a:extLst>
          </p:cNvPr>
          <p:cNvSpPr>
            <a:spLocks noGrp="1"/>
          </p:cNvSpPr>
          <p:nvPr>
            <p:ph type="body" sz="quarter" idx="19" hasCustomPrompt="1"/>
          </p:nvPr>
        </p:nvSpPr>
        <p:spPr>
          <a:xfrm>
            <a:off x="1785111" y="4830795"/>
            <a:ext cx="4032028" cy="666749"/>
          </a:xfrm>
          <a:prstGeom prst="rect">
            <a:avLst/>
          </a:prstGeom>
        </p:spPr>
        <p:txBody>
          <a:bodyPr/>
          <a:lstStyle>
            <a:lvl1pPr marL="0" indent="0">
              <a:buNone/>
              <a:defRPr sz="4400">
                <a:solidFill>
                  <a:schemeClr val="bg1"/>
                </a:solidFill>
                <a:latin typeface="Akzidenz-Grotesk Std Bold" panose="02000803050000020004" pitchFamily="50" charset="0"/>
              </a:defRPr>
            </a:lvl1pPr>
          </a:lstStyle>
          <a:p>
            <a:pPr lvl="0"/>
            <a:r>
              <a:rPr lang="fr-FR" err="1"/>
              <a:t>Chapter</a:t>
            </a:r>
            <a:r>
              <a:rPr lang="fr-FR"/>
              <a:t> </a:t>
            </a:r>
            <a:r>
              <a:rPr lang="fr-FR" err="1"/>
              <a:t>title</a:t>
            </a:r>
            <a:endParaRPr lang="fr-FR"/>
          </a:p>
        </p:txBody>
      </p:sp>
      <p:sp>
        <p:nvSpPr>
          <p:cNvPr id="25" name="Espace réservé du numéro de diapositive 5">
            <a:extLst>
              <a:ext uri="{FF2B5EF4-FFF2-40B4-BE49-F238E27FC236}">
                <a16:creationId xmlns:a16="http://schemas.microsoft.com/office/drawing/2014/main" id="{7A42FAC2-8E39-4863-8D09-9CE4CEE109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800">
                <a:solidFill>
                  <a:schemeClr val="bg1"/>
                </a:solidFill>
                <a:latin typeface="Akzidenz-Grotesk Std Super" panose="02000503050000020004" pitchFamily="50" charset="0"/>
              </a:defRPr>
            </a:lvl1pPr>
          </a:lstStyle>
          <a:p>
            <a:fld id="{AF1037F1-C8B7-4225-AAA7-D149CC20D292}" type="slidenum">
              <a:rPr lang="fr-FR" smtClean="0"/>
              <a:pPr/>
              <a:t>‹N°›</a:t>
            </a:fld>
            <a:endParaRPr lang="fr-FR"/>
          </a:p>
        </p:txBody>
      </p:sp>
      <p:pic>
        <p:nvPicPr>
          <p:cNvPr id="26" name="Graphique 25">
            <a:extLst>
              <a:ext uri="{FF2B5EF4-FFF2-40B4-BE49-F238E27FC236}">
                <a16:creationId xmlns:a16="http://schemas.microsoft.com/office/drawing/2014/main" id="{741CBB6E-C1AE-4087-859F-9EB0975F090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155575" y="6311257"/>
            <a:ext cx="1014582" cy="730893"/>
          </a:xfrm>
          <a:prstGeom prst="rect">
            <a:avLst/>
          </a:prstGeom>
        </p:spPr>
      </p:pic>
    </p:spTree>
    <p:custDataLst>
      <p:tags r:id="rId1"/>
    </p:custDataLst>
    <p:extLst>
      <p:ext uri="{BB962C8B-B14F-4D97-AF65-F5344CB8AC3E}">
        <p14:creationId xmlns:p14="http://schemas.microsoft.com/office/powerpoint/2010/main" val="3840178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re de Chapitre 1">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A528B40-33AF-4693-98E6-F1271455A507}"/>
              </a:ext>
            </a:extLst>
          </p:cNvPr>
          <p:cNvSpPr/>
          <p:nvPr userDrawn="1"/>
        </p:nvSpPr>
        <p:spPr>
          <a:xfrm>
            <a:off x="0" y="6494141"/>
            <a:ext cx="12192000" cy="363859"/>
          </a:xfrm>
          <a:prstGeom prst="rect">
            <a:avLst/>
          </a:prstGeom>
          <a:solidFill>
            <a:srgbClr val="FFC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Graphique 5">
            <a:extLst>
              <a:ext uri="{FF2B5EF4-FFF2-40B4-BE49-F238E27FC236}">
                <a16:creationId xmlns:a16="http://schemas.microsoft.com/office/drawing/2014/main" id="{1A82749B-047F-4B71-A3BB-9EA8986C9000}"/>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15449" t="25100"/>
          <a:stretch/>
        </p:blipFill>
        <p:spPr>
          <a:xfrm>
            <a:off x="0" y="0"/>
            <a:ext cx="12241088" cy="6845300"/>
          </a:xfrm>
          <a:prstGeom prst="rect">
            <a:avLst/>
          </a:prstGeom>
          <a:noFill/>
          <a:ln cap="flat">
            <a:noFill/>
          </a:ln>
        </p:spPr>
      </p:pic>
      <p:sp>
        <p:nvSpPr>
          <p:cNvPr id="4" name="Espace réservé du texte 5">
            <a:extLst>
              <a:ext uri="{FF2B5EF4-FFF2-40B4-BE49-F238E27FC236}">
                <a16:creationId xmlns:a16="http://schemas.microsoft.com/office/drawing/2014/main" id="{08F5556A-B001-4E24-9A1F-C05EC62C8D81}"/>
              </a:ext>
            </a:extLst>
          </p:cNvPr>
          <p:cNvSpPr>
            <a:spLocks noGrp="1"/>
          </p:cNvSpPr>
          <p:nvPr>
            <p:ph type="body" sz="quarter" idx="15" hasCustomPrompt="1"/>
          </p:nvPr>
        </p:nvSpPr>
        <p:spPr>
          <a:xfrm>
            <a:off x="3379593" y="4766553"/>
            <a:ext cx="5432813" cy="729473"/>
          </a:xfrm>
          <a:prstGeom prst="rect">
            <a:avLst/>
          </a:prstGeom>
        </p:spPr>
        <p:txBody>
          <a:bodyPr/>
          <a:lstStyle>
            <a:lvl1pPr marL="0" indent="0">
              <a:buNone/>
              <a:defRPr sz="4400">
                <a:solidFill>
                  <a:srgbClr val="0E9CB6"/>
                </a:solidFill>
                <a:latin typeface="Akzidenz-Grotesk Std Bold" panose="02000803050000020004" pitchFamily="50" charset="0"/>
              </a:defRPr>
            </a:lvl1pPr>
          </a:lstStyle>
          <a:p>
            <a:pPr lvl="0"/>
            <a:r>
              <a:rPr lang="fr-FR"/>
              <a:t>Titre de Chapitre</a:t>
            </a:r>
          </a:p>
        </p:txBody>
      </p:sp>
      <p:sp>
        <p:nvSpPr>
          <p:cNvPr id="6" name="Espace réservé du texte 5">
            <a:extLst>
              <a:ext uri="{FF2B5EF4-FFF2-40B4-BE49-F238E27FC236}">
                <a16:creationId xmlns:a16="http://schemas.microsoft.com/office/drawing/2014/main" id="{034155FF-9F10-4042-BBA9-1D38CCC12FA1}"/>
              </a:ext>
            </a:extLst>
          </p:cNvPr>
          <p:cNvSpPr>
            <a:spLocks noGrp="1"/>
          </p:cNvSpPr>
          <p:nvPr>
            <p:ph type="body" sz="quarter" idx="16" hasCustomPrompt="1"/>
          </p:nvPr>
        </p:nvSpPr>
        <p:spPr>
          <a:xfrm>
            <a:off x="1537636" y="3498129"/>
            <a:ext cx="2236593" cy="1997898"/>
          </a:xfrm>
          <a:prstGeom prst="rect">
            <a:avLst/>
          </a:prstGeom>
        </p:spPr>
        <p:txBody>
          <a:bodyPr/>
          <a:lstStyle>
            <a:lvl1pPr marL="0" indent="0">
              <a:buNone/>
              <a:defRPr lang="fr-FR" sz="16600" b="0" i="0" u="none" strike="noStrike" kern="1200" cap="none" spc="0" baseline="0" dirty="0" smtClean="0">
                <a:solidFill>
                  <a:schemeClr val="bg1"/>
                </a:solidFill>
                <a:uFillTx/>
                <a:latin typeface="Akzidenz-Grotesk Std Super" panose="02000503050000020004" pitchFamily="50" charset="0"/>
                <a:ea typeface="+mj-ea"/>
                <a:cs typeface="+mj-cs"/>
              </a:defRPr>
            </a:lvl1pPr>
          </a:lstStyle>
          <a:p>
            <a:pPr lvl="0"/>
            <a:r>
              <a:rPr lang="fr-FR"/>
              <a:t>1</a:t>
            </a:r>
          </a:p>
        </p:txBody>
      </p:sp>
      <p:sp>
        <p:nvSpPr>
          <p:cNvPr id="7" name="Espace réservé du numéro de diapositive 5">
            <a:extLst>
              <a:ext uri="{FF2B5EF4-FFF2-40B4-BE49-F238E27FC236}">
                <a16:creationId xmlns:a16="http://schemas.microsoft.com/office/drawing/2014/main" id="{655F7AA4-EFEF-4823-8C75-BF7DEE337D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800">
                <a:solidFill>
                  <a:schemeClr val="bg1"/>
                </a:solidFill>
                <a:latin typeface="Akzidenz-Grotesk Std Super" panose="02000503050000020004" pitchFamily="50" charset="0"/>
              </a:defRPr>
            </a:lvl1pPr>
          </a:lstStyle>
          <a:p>
            <a:fld id="{AF1037F1-C8B7-4225-AAA7-D149CC20D292}" type="slidenum">
              <a:rPr lang="fr-FR" smtClean="0"/>
              <a:pPr/>
              <a:t>‹N°›</a:t>
            </a:fld>
            <a:endParaRPr lang="fr-FR"/>
          </a:p>
        </p:txBody>
      </p:sp>
      <p:pic>
        <p:nvPicPr>
          <p:cNvPr id="8" name="Graphique 7">
            <a:extLst>
              <a:ext uri="{FF2B5EF4-FFF2-40B4-BE49-F238E27FC236}">
                <a16:creationId xmlns:a16="http://schemas.microsoft.com/office/drawing/2014/main" id="{CCFC4598-9687-4816-B17B-D7FB74F0B220}"/>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155575" y="6311257"/>
            <a:ext cx="1014583" cy="730894"/>
          </a:xfrm>
          <a:prstGeom prst="rect">
            <a:avLst/>
          </a:prstGeom>
        </p:spPr>
      </p:pic>
    </p:spTree>
    <p:custDataLst>
      <p:tags r:id="rId1"/>
    </p:custDataLst>
    <p:extLst>
      <p:ext uri="{BB962C8B-B14F-4D97-AF65-F5344CB8AC3E}">
        <p14:creationId xmlns:p14="http://schemas.microsoft.com/office/powerpoint/2010/main" val="1481908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de Chapitre 2">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5A42B32-22D8-439C-9C27-AFC0CA2B7EA9}"/>
              </a:ext>
            </a:extLst>
          </p:cNvPr>
          <p:cNvSpPr/>
          <p:nvPr userDrawn="1"/>
        </p:nvSpPr>
        <p:spPr>
          <a:xfrm>
            <a:off x="0" y="0"/>
            <a:ext cx="12227218" cy="365125"/>
          </a:xfrm>
          <a:prstGeom prst="rect">
            <a:avLst/>
          </a:prstGeom>
          <a:solidFill>
            <a:srgbClr val="0E9C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Graphique 1">
            <a:extLst>
              <a:ext uri="{FF2B5EF4-FFF2-40B4-BE49-F238E27FC236}">
                <a16:creationId xmlns:a16="http://schemas.microsoft.com/office/drawing/2014/main" id="{51F23C8D-8748-4725-AC75-7372D4160E3C}"/>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15691" b="25148"/>
          <a:stretch/>
        </p:blipFill>
        <p:spPr>
          <a:xfrm>
            <a:off x="0" y="32578"/>
            <a:ext cx="12227218" cy="6825422"/>
          </a:xfrm>
          <a:prstGeom prst="rect">
            <a:avLst/>
          </a:prstGeom>
          <a:noFill/>
          <a:ln cap="flat">
            <a:noFill/>
          </a:ln>
        </p:spPr>
      </p:pic>
      <p:sp>
        <p:nvSpPr>
          <p:cNvPr id="4" name="Espace réservé du texte 5">
            <a:extLst>
              <a:ext uri="{FF2B5EF4-FFF2-40B4-BE49-F238E27FC236}">
                <a16:creationId xmlns:a16="http://schemas.microsoft.com/office/drawing/2014/main" id="{C5258679-B56E-4249-BB84-F7E9C7BFEC79}"/>
              </a:ext>
            </a:extLst>
          </p:cNvPr>
          <p:cNvSpPr>
            <a:spLocks noGrp="1"/>
          </p:cNvSpPr>
          <p:nvPr>
            <p:ph type="body" sz="quarter" idx="15" hasCustomPrompt="1"/>
          </p:nvPr>
        </p:nvSpPr>
        <p:spPr>
          <a:xfrm>
            <a:off x="3690878" y="2159540"/>
            <a:ext cx="5432813" cy="729473"/>
          </a:xfrm>
          <a:prstGeom prst="rect">
            <a:avLst/>
          </a:prstGeom>
        </p:spPr>
        <p:txBody>
          <a:bodyPr/>
          <a:lstStyle>
            <a:lvl1pPr marL="0" indent="0">
              <a:buNone/>
              <a:defRPr sz="4400">
                <a:solidFill>
                  <a:srgbClr val="FFCB00"/>
                </a:solidFill>
                <a:latin typeface="Akzidenz-Grotesk Std Bold" panose="02000803050000020004" pitchFamily="50" charset="0"/>
              </a:defRPr>
            </a:lvl1pPr>
          </a:lstStyle>
          <a:p>
            <a:pPr lvl="0"/>
            <a:r>
              <a:rPr lang="fr-FR"/>
              <a:t>Titre de Chapitre</a:t>
            </a:r>
          </a:p>
        </p:txBody>
      </p:sp>
      <p:sp>
        <p:nvSpPr>
          <p:cNvPr id="6" name="Espace réservé du texte 5">
            <a:extLst>
              <a:ext uri="{FF2B5EF4-FFF2-40B4-BE49-F238E27FC236}">
                <a16:creationId xmlns:a16="http://schemas.microsoft.com/office/drawing/2014/main" id="{EB20A560-58B5-41BC-868D-61025C778DE3}"/>
              </a:ext>
            </a:extLst>
          </p:cNvPr>
          <p:cNvSpPr>
            <a:spLocks noGrp="1"/>
          </p:cNvSpPr>
          <p:nvPr>
            <p:ph type="body" sz="quarter" idx="16" hasCustomPrompt="1"/>
          </p:nvPr>
        </p:nvSpPr>
        <p:spPr>
          <a:xfrm>
            <a:off x="1727970" y="885983"/>
            <a:ext cx="2236593" cy="1876463"/>
          </a:xfrm>
          <a:prstGeom prst="rect">
            <a:avLst/>
          </a:prstGeom>
        </p:spPr>
        <p:txBody>
          <a:bodyPr/>
          <a:lstStyle>
            <a:lvl1pPr marL="0" indent="0">
              <a:buNone/>
              <a:defRPr lang="fr-FR" sz="16600" b="0" i="0" u="none" strike="noStrike" kern="1200" cap="none" spc="0" baseline="0" dirty="0" smtClean="0">
                <a:solidFill>
                  <a:schemeClr val="bg1"/>
                </a:solidFill>
                <a:uFillTx/>
                <a:latin typeface="Akzidenz-Grotesk Std Super" panose="02000503050000020004" pitchFamily="50" charset="0"/>
                <a:ea typeface="+mj-ea"/>
                <a:cs typeface="+mj-cs"/>
              </a:defRPr>
            </a:lvl1pPr>
          </a:lstStyle>
          <a:p>
            <a:pPr lvl="0"/>
            <a:r>
              <a:rPr lang="fr-FR"/>
              <a:t>1</a:t>
            </a:r>
          </a:p>
        </p:txBody>
      </p:sp>
      <p:sp>
        <p:nvSpPr>
          <p:cNvPr id="7" name="Espace réservé du numéro de diapositive 5">
            <a:extLst>
              <a:ext uri="{FF2B5EF4-FFF2-40B4-BE49-F238E27FC236}">
                <a16:creationId xmlns:a16="http://schemas.microsoft.com/office/drawing/2014/main" id="{96CABC44-4C30-41AB-9DDB-00504B16F9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800">
                <a:solidFill>
                  <a:schemeClr val="bg1"/>
                </a:solidFill>
                <a:latin typeface="Akzidenz-Grotesk Std Super" panose="02000503050000020004" pitchFamily="50" charset="0"/>
              </a:defRPr>
            </a:lvl1pPr>
          </a:lstStyle>
          <a:p>
            <a:fld id="{AF1037F1-C8B7-4225-AAA7-D149CC20D292}" type="slidenum">
              <a:rPr lang="fr-FR" smtClean="0"/>
              <a:pPr/>
              <a:t>‹N°›</a:t>
            </a:fld>
            <a:endParaRPr lang="fr-FR"/>
          </a:p>
        </p:txBody>
      </p:sp>
      <p:pic>
        <p:nvPicPr>
          <p:cNvPr id="5" name="Graphique 4">
            <a:extLst>
              <a:ext uri="{FF2B5EF4-FFF2-40B4-BE49-F238E27FC236}">
                <a16:creationId xmlns:a16="http://schemas.microsoft.com/office/drawing/2014/main" id="{E853B09E-836F-4D11-8351-A2CD6FBAB8D1}"/>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350520" y="6296973"/>
            <a:ext cx="379730" cy="379730"/>
          </a:xfrm>
          <a:prstGeom prst="rect">
            <a:avLst/>
          </a:prstGeom>
        </p:spPr>
      </p:pic>
      <p:pic>
        <p:nvPicPr>
          <p:cNvPr id="12" name="Graphique 11">
            <a:extLst>
              <a:ext uri="{FF2B5EF4-FFF2-40B4-BE49-F238E27FC236}">
                <a16:creationId xmlns:a16="http://schemas.microsoft.com/office/drawing/2014/main" id="{4D8E93E2-988A-447E-BFED-31CCE0302F41}"/>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155575" y="6311257"/>
            <a:ext cx="1014582" cy="730893"/>
          </a:xfrm>
          <a:prstGeom prst="rect">
            <a:avLst/>
          </a:prstGeom>
        </p:spPr>
      </p:pic>
    </p:spTree>
    <p:custDataLst>
      <p:tags r:id="rId1"/>
    </p:custDataLst>
    <p:extLst>
      <p:ext uri="{BB962C8B-B14F-4D97-AF65-F5344CB8AC3E}">
        <p14:creationId xmlns:p14="http://schemas.microsoft.com/office/powerpoint/2010/main" val="201784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de Chapitre 3">
    <p:spTree>
      <p:nvGrpSpPr>
        <p:cNvPr id="1" name=""/>
        <p:cNvGrpSpPr/>
        <p:nvPr/>
      </p:nvGrpSpPr>
      <p:grpSpPr>
        <a:xfrm>
          <a:off x="0" y="0"/>
          <a:ext cx="0" cy="0"/>
          <a:chOff x="0" y="0"/>
          <a:chExt cx="0" cy="0"/>
        </a:xfrm>
      </p:grpSpPr>
      <p:pic>
        <p:nvPicPr>
          <p:cNvPr id="2" name="Graphique 1">
            <a:extLst>
              <a:ext uri="{FF2B5EF4-FFF2-40B4-BE49-F238E27FC236}">
                <a16:creationId xmlns:a16="http://schemas.microsoft.com/office/drawing/2014/main" id="{BFAD1B60-3791-4DCF-87F8-38FD15912FB7}"/>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34070" t="14394" b="37889"/>
          <a:stretch/>
        </p:blipFill>
        <p:spPr>
          <a:xfrm>
            <a:off x="-317501" y="-587829"/>
            <a:ext cx="12509501" cy="7903029"/>
          </a:xfrm>
          <a:prstGeom prst="rect">
            <a:avLst/>
          </a:prstGeom>
          <a:noFill/>
          <a:ln cap="flat">
            <a:noFill/>
          </a:ln>
        </p:spPr>
      </p:pic>
      <p:sp>
        <p:nvSpPr>
          <p:cNvPr id="4" name="Espace réservé du texte 5">
            <a:extLst>
              <a:ext uri="{FF2B5EF4-FFF2-40B4-BE49-F238E27FC236}">
                <a16:creationId xmlns:a16="http://schemas.microsoft.com/office/drawing/2014/main" id="{8B39C2E7-77B1-4055-82F8-206125232AFE}"/>
              </a:ext>
            </a:extLst>
          </p:cNvPr>
          <p:cNvSpPr>
            <a:spLocks noGrp="1"/>
          </p:cNvSpPr>
          <p:nvPr>
            <p:ph type="body" sz="quarter" idx="15" hasCustomPrompt="1"/>
          </p:nvPr>
        </p:nvSpPr>
        <p:spPr>
          <a:xfrm>
            <a:off x="4274537" y="3656987"/>
            <a:ext cx="5432813" cy="729473"/>
          </a:xfrm>
          <a:prstGeom prst="rect">
            <a:avLst/>
          </a:prstGeom>
        </p:spPr>
        <p:txBody>
          <a:bodyPr/>
          <a:lstStyle>
            <a:lvl1pPr marL="0" indent="0">
              <a:buNone/>
              <a:defRPr sz="4400">
                <a:solidFill>
                  <a:srgbClr val="FFCB00"/>
                </a:solidFill>
                <a:latin typeface="Akzidenz-Grotesk Std Bold" panose="02000803050000020004" pitchFamily="50" charset="0"/>
              </a:defRPr>
            </a:lvl1pPr>
          </a:lstStyle>
          <a:p>
            <a:pPr lvl="0"/>
            <a:r>
              <a:rPr lang="fr-FR"/>
              <a:t>Titre de Chapitre</a:t>
            </a:r>
          </a:p>
        </p:txBody>
      </p:sp>
      <p:sp>
        <p:nvSpPr>
          <p:cNvPr id="5" name="Espace réservé du texte 5">
            <a:extLst>
              <a:ext uri="{FF2B5EF4-FFF2-40B4-BE49-F238E27FC236}">
                <a16:creationId xmlns:a16="http://schemas.microsoft.com/office/drawing/2014/main" id="{A0A1AAF9-C006-4A55-803A-4DAAB709E67C}"/>
              </a:ext>
            </a:extLst>
          </p:cNvPr>
          <p:cNvSpPr>
            <a:spLocks noGrp="1"/>
          </p:cNvSpPr>
          <p:nvPr>
            <p:ph type="body" sz="quarter" idx="16" hasCustomPrompt="1"/>
          </p:nvPr>
        </p:nvSpPr>
        <p:spPr>
          <a:xfrm>
            <a:off x="1140828" y="3176800"/>
            <a:ext cx="2236593" cy="3681200"/>
          </a:xfrm>
          <a:prstGeom prst="rect">
            <a:avLst/>
          </a:prstGeom>
        </p:spPr>
        <p:txBody>
          <a:bodyPr/>
          <a:lstStyle>
            <a:lvl1pPr marL="0" indent="0">
              <a:buNone/>
              <a:defRPr lang="fr-FR" sz="34400" b="0" i="0" u="none" strike="noStrike" kern="1200" cap="none" spc="0" baseline="0" dirty="0" smtClean="0">
                <a:solidFill>
                  <a:schemeClr val="bg1"/>
                </a:solidFill>
                <a:uFillTx/>
                <a:latin typeface="Akzidenz-Grotesk Std Super" panose="02000503050000020004" pitchFamily="50" charset="0"/>
                <a:ea typeface="+mj-ea"/>
                <a:cs typeface="+mj-cs"/>
              </a:defRPr>
            </a:lvl1pPr>
          </a:lstStyle>
          <a:p>
            <a:pPr lvl="0"/>
            <a:r>
              <a:rPr lang="fr-FR"/>
              <a:t>1</a:t>
            </a:r>
          </a:p>
        </p:txBody>
      </p:sp>
      <p:sp>
        <p:nvSpPr>
          <p:cNvPr id="8" name="Espace réservé du numéro de diapositive 5">
            <a:extLst>
              <a:ext uri="{FF2B5EF4-FFF2-40B4-BE49-F238E27FC236}">
                <a16:creationId xmlns:a16="http://schemas.microsoft.com/office/drawing/2014/main" id="{B3A545D2-6C01-4C4C-B815-E745E14A17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800">
                <a:solidFill>
                  <a:schemeClr val="bg1"/>
                </a:solidFill>
                <a:latin typeface="Akzidenz-Grotesk Std Super" panose="02000503050000020004" pitchFamily="50" charset="0"/>
              </a:defRPr>
            </a:lvl1pPr>
          </a:lstStyle>
          <a:p>
            <a:fld id="{AF1037F1-C8B7-4225-AAA7-D149CC20D292}" type="slidenum">
              <a:rPr lang="fr-FR" smtClean="0"/>
              <a:pPr/>
              <a:t>‹N°›</a:t>
            </a:fld>
            <a:endParaRPr lang="fr-FR"/>
          </a:p>
        </p:txBody>
      </p:sp>
      <p:pic>
        <p:nvPicPr>
          <p:cNvPr id="6" name="Graphique 5">
            <a:extLst>
              <a:ext uri="{FF2B5EF4-FFF2-40B4-BE49-F238E27FC236}">
                <a16:creationId xmlns:a16="http://schemas.microsoft.com/office/drawing/2014/main" id="{32DDFF17-D153-4578-A3BF-9182BDB42497}"/>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155575" y="6311257"/>
            <a:ext cx="1014582" cy="730893"/>
          </a:xfrm>
          <a:prstGeom prst="rect">
            <a:avLst/>
          </a:prstGeom>
        </p:spPr>
      </p:pic>
    </p:spTree>
    <p:custDataLst>
      <p:tags r:id="rId1"/>
    </p:custDataLst>
    <p:extLst>
      <p:ext uri="{BB962C8B-B14F-4D97-AF65-F5344CB8AC3E}">
        <p14:creationId xmlns:p14="http://schemas.microsoft.com/office/powerpoint/2010/main" val="2146775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Points Titre Haut">
    <p:spTree>
      <p:nvGrpSpPr>
        <p:cNvPr id="1" name=""/>
        <p:cNvGrpSpPr/>
        <p:nvPr/>
      </p:nvGrpSpPr>
      <p:grpSpPr>
        <a:xfrm>
          <a:off x="0" y="0"/>
          <a:ext cx="0" cy="0"/>
          <a:chOff x="0" y="0"/>
          <a:chExt cx="0" cy="0"/>
        </a:xfrm>
      </p:grpSpPr>
      <p:sp>
        <p:nvSpPr>
          <p:cNvPr id="3" name="object 5">
            <a:extLst>
              <a:ext uri="{FF2B5EF4-FFF2-40B4-BE49-F238E27FC236}">
                <a16:creationId xmlns:a16="http://schemas.microsoft.com/office/drawing/2014/main" id="{E8365DF5-A7BB-48D0-A66E-1516E0264BD2}"/>
              </a:ext>
            </a:extLst>
          </p:cNvPr>
          <p:cNvSpPr/>
          <p:nvPr userDrawn="1"/>
        </p:nvSpPr>
        <p:spPr>
          <a:xfrm>
            <a:off x="1099117" y="5143673"/>
            <a:ext cx="10052054" cy="0"/>
          </a:xfrm>
          <a:custGeom>
            <a:avLst/>
            <a:gdLst>
              <a:gd name="f0" fmla="val w"/>
              <a:gd name="f1" fmla="val h"/>
              <a:gd name="f2" fmla="val ss"/>
              <a:gd name="f3" fmla="val 0"/>
              <a:gd name="f4" fmla="val 10052050"/>
              <a:gd name="f5" fmla="val 10051491"/>
              <a:gd name="f6" fmla="abs f0"/>
              <a:gd name="f7" fmla="abs f1"/>
              <a:gd name="f8" fmla="abs f2"/>
              <a:gd name="f9" fmla="*/ f0 1 10052050"/>
              <a:gd name="f10" fmla="+- f3 0 f3"/>
              <a:gd name="f11" fmla="+- f4 0 f3"/>
              <a:gd name="f12" fmla="?: f6 f0 1"/>
              <a:gd name="f13" fmla="?: f7 f1 1"/>
              <a:gd name="f14" fmla="?: f8 f2 1"/>
              <a:gd name="f15" fmla="*/ f11 1 10052050"/>
              <a:gd name="f16" fmla="*/ f10 1 0"/>
              <a:gd name="f17" fmla="*/ f12 1 10052050"/>
              <a:gd name="f18" fmla="*/ f13 1 21600"/>
              <a:gd name="f19" fmla="*/ 21600 f13 1"/>
              <a:gd name="f20" fmla="*/ 0 1 f15"/>
              <a:gd name="f21" fmla="*/ 10052050 1 f15"/>
              <a:gd name="f22" fmla="*/ 0 1 f16"/>
              <a:gd name="f23" fmla="*/ 1 1 f16"/>
              <a:gd name="f24" fmla="min f18 f17"/>
              <a:gd name="f25" fmla="*/ f19 1 f14"/>
              <a:gd name="f26" fmla="*/ f20 f9 1"/>
              <a:gd name="f27" fmla="*/ f21 f9 1"/>
              <a:gd name="f28" fmla="val f25"/>
              <a:gd name="f29" fmla="*/ f3 f24 1"/>
              <a:gd name="f30" fmla="+- f28 0 f3"/>
              <a:gd name="f31" fmla="*/ f30 1 0"/>
              <a:gd name="f32" fmla="*/ f23 f31 1"/>
              <a:gd name="f33" fmla="*/ f22 f31 1"/>
              <a:gd name="f34" fmla="*/ f33 f24 1"/>
              <a:gd name="f35" fmla="*/ f32 f24 1"/>
            </a:gdLst>
            <a:ahLst/>
            <a:cxnLst>
              <a:cxn ang="3cd4">
                <a:pos x="hc" y="t"/>
              </a:cxn>
              <a:cxn ang="0">
                <a:pos x="r" y="vc"/>
              </a:cxn>
              <a:cxn ang="cd4">
                <a:pos x="hc" y="b"/>
              </a:cxn>
              <a:cxn ang="cd2">
                <a:pos x="l" y="vc"/>
              </a:cxn>
            </a:cxnLst>
            <a:rect l="f26" t="f34" r="f27" b="f35"/>
            <a:pathLst>
              <a:path w="10052050">
                <a:moveTo>
                  <a:pt x="f3" y="f29"/>
                </a:moveTo>
                <a:lnTo>
                  <a:pt x="f5" y="f29"/>
                </a:lnTo>
              </a:path>
            </a:pathLst>
          </a:custGeom>
          <a:noFill/>
          <a:ln w="12701" cap="flat">
            <a:solidFill>
              <a:srgbClr val="FFCB00"/>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Akzidenz-Grotesk Std Bold" pitchFamily="50"/>
            </a:endParaRPr>
          </a:p>
        </p:txBody>
      </p:sp>
      <p:sp>
        <p:nvSpPr>
          <p:cNvPr id="4" name="object 4">
            <a:extLst>
              <a:ext uri="{FF2B5EF4-FFF2-40B4-BE49-F238E27FC236}">
                <a16:creationId xmlns:a16="http://schemas.microsoft.com/office/drawing/2014/main" id="{CCE80C48-579E-4A29-B1C0-91397592D186}"/>
              </a:ext>
            </a:extLst>
          </p:cNvPr>
          <p:cNvSpPr/>
          <p:nvPr userDrawn="1"/>
        </p:nvSpPr>
        <p:spPr>
          <a:xfrm>
            <a:off x="1099117" y="1027439"/>
            <a:ext cx="10052054" cy="0"/>
          </a:xfrm>
          <a:custGeom>
            <a:avLst/>
            <a:gdLst>
              <a:gd name="f0" fmla="val w"/>
              <a:gd name="f1" fmla="val h"/>
              <a:gd name="f2" fmla="val ss"/>
              <a:gd name="f3" fmla="val 0"/>
              <a:gd name="f4" fmla="val 10052050"/>
              <a:gd name="f5" fmla="val 10051491"/>
              <a:gd name="f6" fmla="abs f0"/>
              <a:gd name="f7" fmla="abs f1"/>
              <a:gd name="f8" fmla="abs f2"/>
              <a:gd name="f9" fmla="*/ f0 1 10052050"/>
              <a:gd name="f10" fmla="+- f3 0 f3"/>
              <a:gd name="f11" fmla="+- f4 0 f3"/>
              <a:gd name="f12" fmla="?: f6 f0 1"/>
              <a:gd name="f13" fmla="?: f7 f1 1"/>
              <a:gd name="f14" fmla="?: f8 f2 1"/>
              <a:gd name="f15" fmla="*/ f11 1 10052050"/>
              <a:gd name="f16" fmla="*/ f10 1 0"/>
              <a:gd name="f17" fmla="*/ f12 1 10052050"/>
              <a:gd name="f18" fmla="*/ f13 1 21600"/>
              <a:gd name="f19" fmla="*/ 21600 f13 1"/>
              <a:gd name="f20" fmla="*/ 0 1 f15"/>
              <a:gd name="f21" fmla="*/ 10052050 1 f15"/>
              <a:gd name="f22" fmla="*/ 0 1 f16"/>
              <a:gd name="f23" fmla="*/ 1 1 f16"/>
              <a:gd name="f24" fmla="min f18 f17"/>
              <a:gd name="f25" fmla="*/ f19 1 f14"/>
              <a:gd name="f26" fmla="*/ f20 f9 1"/>
              <a:gd name="f27" fmla="*/ f21 f9 1"/>
              <a:gd name="f28" fmla="val f25"/>
              <a:gd name="f29" fmla="*/ f3 f24 1"/>
              <a:gd name="f30" fmla="+- f28 0 f3"/>
              <a:gd name="f31" fmla="*/ f30 1 0"/>
              <a:gd name="f32" fmla="*/ f23 f31 1"/>
              <a:gd name="f33" fmla="*/ f22 f31 1"/>
              <a:gd name="f34" fmla="*/ f33 f24 1"/>
              <a:gd name="f35" fmla="*/ f32 f24 1"/>
            </a:gdLst>
            <a:ahLst/>
            <a:cxnLst>
              <a:cxn ang="3cd4">
                <a:pos x="hc" y="t"/>
              </a:cxn>
              <a:cxn ang="0">
                <a:pos x="r" y="vc"/>
              </a:cxn>
              <a:cxn ang="cd4">
                <a:pos x="hc" y="b"/>
              </a:cxn>
              <a:cxn ang="cd2">
                <a:pos x="l" y="vc"/>
              </a:cxn>
            </a:cxnLst>
            <a:rect l="f26" t="f34" r="f27" b="f35"/>
            <a:pathLst>
              <a:path w="10052050">
                <a:moveTo>
                  <a:pt x="f3" y="f29"/>
                </a:moveTo>
                <a:lnTo>
                  <a:pt x="f5" y="f29"/>
                </a:lnTo>
              </a:path>
            </a:pathLst>
          </a:custGeom>
          <a:noFill/>
          <a:ln w="28575" cap="flat">
            <a:solidFill>
              <a:srgbClr val="0E9CB6"/>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Akzidenz-Grotesk Std Bold" pitchFamily="50"/>
            </a:endParaRPr>
          </a:p>
        </p:txBody>
      </p:sp>
      <p:sp>
        <p:nvSpPr>
          <p:cNvPr id="5" name="object 16">
            <a:extLst>
              <a:ext uri="{FF2B5EF4-FFF2-40B4-BE49-F238E27FC236}">
                <a16:creationId xmlns:a16="http://schemas.microsoft.com/office/drawing/2014/main" id="{FD2AC9A7-FFF9-43AF-8464-AC644172FA72}"/>
              </a:ext>
            </a:extLst>
          </p:cNvPr>
          <p:cNvSpPr/>
          <p:nvPr userDrawn="1"/>
        </p:nvSpPr>
        <p:spPr>
          <a:xfrm>
            <a:off x="864164" y="4798608"/>
            <a:ext cx="753308" cy="753308"/>
          </a:xfrm>
          <a:custGeom>
            <a:avLst/>
            <a:gdLst>
              <a:gd name="f0" fmla="val w"/>
              <a:gd name="f1" fmla="val h"/>
              <a:gd name="f2" fmla="val 0"/>
              <a:gd name="f3" fmla="val 477519"/>
              <a:gd name="f4" fmla="val 477520"/>
              <a:gd name="f5" fmla="val 238582"/>
              <a:gd name="f6" fmla="val 190500"/>
              <a:gd name="f7" fmla="val 4847"/>
              <a:gd name="f8" fmla="val 145716"/>
              <a:gd name="f9" fmla="val 18749"/>
              <a:gd name="f10" fmla="val 105189"/>
              <a:gd name="f11" fmla="val 40747"/>
              <a:gd name="f12" fmla="val 69880"/>
              <a:gd name="f13" fmla="val 69881"/>
              <a:gd name="f14" fmla="val 40746"/>
              <a:gd name="f15" fmla="val 105192"/>
              <a:gd name="f16" fmla="val 145721"/>
              <a:gd name="f17" fmla="val 190508"/>
              <a:gd name="f18" fmla="val 238594"/>
              <a:gd name="f19" fmla="val 286680"/>
              <a:gd name="f20" fmla="val 331468"/>
              <a:gd name="f21" fmla="val 371996"/>
              <a:gd name="f22" fmla="val 407308"/>
              <a:gd name="f23" fmla="val 436442"/>
              <a:gd name="f24" fmla="val 458440"/>
              <a:gd name="f25" fmla="val 472342"/>
              <a:gd name="f26" fmla="val 477189"/>
              <a:gd name="f27" fmla="val 286668"/>
              <a:gd name="f28" fmla="val 331455"/>
              <a:gd name="f29" fmla="val 371984"/>
              <a:gd name="f30" fmla="val 407295"/>
              <a:gd name="f31" fmla="val 436429"/>
              <a:gd name="f32" fmla="val 458427"/>
              <a:gd name="f33" fmla="val 472329"/>
              <a:gd name="f34" fmla="val 477177"/>
              <a:gd name="f35" fmla="*/ f0 1 477519"/>
              <a:gd name="f36" fmla="*/ f1 1 477520"/>
              <a:gd name="f37" fmla="+- f4 0 f2"/>
              <a:gd name="f38" fmla="+- f3 0 f2"/>
              <a:gd name="f39" fmla="*/ f38 1 477519"/>
              <a:gd name="f40" fmla="*/ f37 1 477520"/>
              <a:gd name="f41" fmla="*/ f2 1 f39"/>
              <a:gd name="f42" fmla="*/ f3 1 f39"/>
              <a:gd name="f43" fmla="*/ f2 1 f40"/>
              <a:gd name="f44" fmla="*/ f4 1 f40"/>
              <a:gd name="f45" fmla="*/ f41 f35 1"/>
              <a:gd name="f46" fmla="*/ f42 f35 1"/>
              <a:gd name="f47" fmla="*/ f44 f36 1"/>
              <a:gd name="f48" fmla="*/ f43 f36 1"/>
            </a:gdLst>
            <a:ahLst/>
            <a:cxnLst>
              <a:cxn ang="3cd4">
                <a:pos x="hc" y="t"/>
              </a:cxn>
              <a:cxn ang="0">
                <a:pos x="r" y="vc"/>
              </a:cxn>
              <a:cxn ang="cd4">
                <a:pos x="hc" y="b"/>
              </a:cxn>
              <a:cxn ang="cd2">
                <a:pos x="l" y="vc"/>
              </a:cxn>
            </a:cxnLst>
            <a:rect l="f45" t="f48" r="f46" b="f47"/>
            <a:pathLst>
              <a:path w="477519" h="477520">
                <a:moveTo>
                  <a:pt x="f5" y="f2"/>
                </a:moveTo>
                <a:lnTo>
                  <a:pt x="f6" y="f7"/>
                </a:lnTo>
                <a:lnTo>
                  <a:pt x="f8" y="f9"/>
                </a:lnTo>
                <a:lnTo>
                  <a:pt x="f10" y="f11"/>
                </a:lnTo>
                <a:lnTo>
                  <a:pt x="f12" y="f13"/>
                </a:lnTo>
                <a:lnTo>
                  <a:pt x="f14" y="f15"/>
                </a:lnTo>
                <a:lnTo>
                  <a:pt x="f9" y="f16"/>
                </a:lnTo>
                <a:lnTo>
                  <a:pt x="f7" y="f17"/>
                </a:lnTo>
                <a:lnTo>
                  <a:pt x="f2" y="f18"/>
                </a:lnTo>
                <a:lnTo>
                  <a:pt x="f7" y="f19"/>
                </a:lnTo>
                <a:lnTo>
                  <a:pt x="f9" y="f20"/>
                </a:lnTo>
                <a:lnTo>
                  <a:pt x="f14" y="f21"/>
                </a:lnTo>
                <a:lnTo>
                  <a:pt x="f12" y="f22"/>
                </a:lnTo>
                <a:lnTo>
                  <a:pt x="f10" y="f23"/>
                </a:lnTo>
                <a:lnTo>
                  <a:pt x="f8" y="f24"/>
                </a:lnTo>
                <a:lnTo>
                  <a:pt x="f6" y="f25"/>
                </a:lnTo>
                <a:lnTo>
                  <a:pt x="f5" y="f26"/>
                </a:lnTo>
                <a:lnTo>
                  <a:pt x="f27" y="f25"/>
                </a:lnTo>
                <a:lnTo>
                  <a:pt x="f28" y="f24"/>
                </a:lnTo>
                <a:lnTo>
                  <a:pt x="f29" y="f23"/>
                </a:lnTo>
                <a:lnTo>
                  <a:pt x="f30" y="f22"/>
                </a:lnTo>
                <a:lnTo>
                  <a:pt x="f31" y="f21"/>
                </a:lnTo>
                <a:lnTo>
                  <a:pt x="f32" y="f20"/>
                </a:lnTo>
                <a:lnTo>
                  <a:pt x="f33" y="f19"/>
                </a:lnTo>
                <a:lnTo>
                  <a:pt x="f34" y="f18"/>
                </a:lnTo>
                <a:lnTo>
                  <a:pt x="f33" y="f17"/>
                </a:lnTo>
                <a:lnTo>
                  <a:pt x="f32" y="f16"/>
                </a:lnTo>
                <a:lnTo>
                  <a:pt x="f31" y="f15"/>
                </a:lnTo>
                <a:lnTo>
                  <a:pt x="f30" y="f13"/>
                </a:lnTo>
                <a:lnTo>
                  <a:pt x="f29" y="f11"/>
                </a:lnTo>
                <a:lnTo>
                  <a:pt x="f28" y="f9"/>
                </a:lnTo>
                <a:lnTo>
                  <a:pt x="f27" y="f7"/>
                </a:lnTo>
                <a:lnTo>
                  <a:pt x="f5" y="f2"/>
                </a:lnTo>
                <a:close/>
              </a:path>
            </a:pathLst>
          </a:custGeom>
          <a:solidFill>
            <a:srgbClr val="FFCB00"/>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Akzidenz-Grotesk Std Bold" pitchFamily="50"/>
            </a:endParaRPr>
          </a:p>
        </p:txBody>
      </p:sp>
      <p:sp>
        <p:nvSpPr>
          <p:cNvPr id="6" name="object 17">
            <a:extLst>
              <a:ext uri="{FF2B5EF4-FFF2-40B4-BE49-F238E27FC236}">
                <a16:creationId xmlns:a16="http://schemas.microsoft.com/office/drawing/2014/main" id="{13B4E17D-4BA6-4D4B-A0AA-711E4C49E369}"/>
              </a:ext>
            </a:extLst>
          </p:cNvPr>
          <p:cNvSpPr/>
          <p:nvPr userDrawn="1"/>
        </p:nvSpPr>
        <p:spPr>
          <a:xfrm>
            <a:off x="3388222" y="4798608"/>
            <a:ext cx="753308" cy="753308"/>
          </a:xfrm>
          <a:custGeom>
            <a:avLst/>
            <a:gdLst>
              <a:gd name="f0" fmla="val w"/>
              <a:gd name="f1" fmla="val h"/>
              <a:gd name="f2" fmla="val 0"/>
              <a:gd name="f3" fmla="val 477519"/>
              <a:gd name="f4" fmla="val 477520"/>
              <a:gd name="f5" fmla="val 238582"/>
              <a:gd name="f6" fmla="val 190500"/>
              <a:gd name="f7" fmla="val 4847"/>
              <a:gd name="f8" fmla="val 145716"/>
              <a:gd name="f9" fmla="val 18749"/>
              <a:gd name="f10" fmla="val 105189"/>
              <a:gd name="f11" fmla="val 40747"/>
              <a:gd name="f12" fmla="val 69880"/>
              <a:gd name="f13" fmla="val 69881"/>
              <a:gd name="f14" fmla="val 40746"/>
              <a:gd name="f15" fmla="val 105192"/>
              <a:gd name="f16" fmla="val 145721"/>
              <a:gd name="f17" fmla="val 190508"/>
              <a:gd name="f18" fmla="val 238594"/>
              <a:gd name="f19" fmla="val 286680"/>
              <a:gd name="f20" fmla="val 331468"/>
              <a:gd name="f21" fmla="val 371996"/>
              <a:gd name="f22" fmla="val 407308"/>
              <a:gd name="f23" fmla="val 436442"/>
              <a:gd name="f24" fmla="val 458440"/>
              <a:gd name="f25" fmla="val 472342"/>
              <a:gd name="f26" fmla="val 477189"/>
              <a:gd name="f27" fmla="val 286668"/>
              <a:gd name="f28" fmla="val 331455"/>
              <a:gd name="f29" fmla="val 371984"/>
              <a:gd name="f30" fmla="val 407295"/>
              <a:gd name="f31" fmla="val 436429"/>
              <a:gd name="f32" fmla="val 458427"/>
              <a:gd name="f33" fmla="val 472329"/>
              <a:gd name="f34" fmla="val 477177"/>
              <a:gd name="f35" fmla="*/ f0 1 477519"/>
              <a:gd name="f36" fmla="*/ f1 1 477520"/>
              <a:gd name="f37" fmla="+- f4 0 f2"/>
              <a:gd name="f38" fmla="+- f3 0 f2"/>
              <a:gd name="f39" fmla="*/ f38 1 477519"/>
              <a:gd name="f40" fmla="*/ f37 1 477520"/>
              <a:gd name="f41" fmla="*/ f2 1 f39"/>
              <a:gd name="f42" fmla="*/ f3 1 f39"/>
              <a:gd name="f43" fmla="*/ f2 1 f40"/>
              <a:gd name="f44" fmla="*/ f4 1 f40"/>
              <a:gd name="f45" fmla="*/ f41 f35 1"/>
              <a:gd name="f46" fmla="*/ f42 f35 1"/>
              <a:gd name="f47" fmla="*/ f44 f36 1"/>
              <a:gd name="f48" fmla="*/ f43 f36 1"/>
            </a:gdLst>
            <a:ahLst/>
            <a:cxnLst>
              <a:cxn ang="3cd4">
                <a:pos x="hc" y="t"/>
              </a:cxn>
              <a:cxn ang="0">
                <a:pos x="r" y="vc"/>
              </a:cxn>
              <a:cxn ang="cd4">
                <a:pos x="hc" y="b"/>
              </a:cxn>
              <a:cxn ang="cd2">
                <a:pos x="l" y="vc"/>
              </a:cxn>
            </a:cxnLst>
            <a:rect l="f45" t="f48" r="f46" b="f47"/>
            <a:pathLst>
              <a:path w="477519" h="477520">
                <a:moveTo>
                  <a:pt x="f5" y="f2"/>
                </a:moveTo>
                <a:lnTo>
                  <a:pt x="f6" y="f7"/>
                </a:lnTo>
                <a:lnTo>
                  <a:pt x="f8" y="f9"/>
                </a:lnTo>
                <a:lnTo>
                  <a:pt x="f10" y="f11"/>
                </a:lnTo>
                <a:lnTo>
                  <a:pt x="f12" y="f13"/>
                </a:lnTo>
                <a:lnTo>
                  <a:pt x="f14" y="f15"/>
                </a:lnTo>
                <a:lnTo>
                  <a:pt x="f9" y="f16"/>
                </a:lnTo>
                <a:lnTo>
                  <a:pt x="f7" y="f17"/>
                </a:lnTo>
                <a:lnTo>
                  <a:pt x="f2" y="f18"/>
                </a:lnTo>
                <a:lnTo>
                  <a:pt x="f7" y="f19"/>
                </a:lnTo>
                <a:lnTo>
                  <a:pt x="f9" y="f20"/>
                </a:lnTo>
                <a:lnTo>
                  <a:pt x="f14" y="f21"/>
                </a:lnTo>
                <a:lnTo>
                  <a:pt x="f12" y="f22"/>
                </a:lnTo>
                <a:lnTo>
                  <a:pt x="f10" y="f23"/>
                </a:lnTo>
                <a:lnTo>
                  <a:pt x="f8" y="f24"/>
                </a:lnTo>
                <a:lnTo>
                  <a:pt x="f6" y="f25"/>
                </a:lnTo>
                <a:lnTo>
                  <a:pt x="f5" y="f26"/>
                </a:lnTo>
                <a:lnTo>
                  <a:pt x="f27" y="f25"/>
                </a:lnTo>
                <a:lnTo>
                  <a:pt x="f28" y="f24"/>
                </a:lnTo>
                <a:lnTo>
                  <a:pt x="f29" y="f23"/>
                </a:lnTo>
                <a:lnTo>
                  <a:pt x="f30" y="f22"/>
                </a:lnTo>
                <a:lnTo>
                  <a:pt x="f31" y="f21"/>
                </a:lnTo>
                <a:lnTo>
                  <a:pt x="f32" y="f20"/>
                </a:lnTo>
                <a:lnTo>
                  <a:pt x="f33" y="f19"/>
                </a:lnTo>
                <a:lnTo>
                  <a:pt x="f34" y="f18"/>
                </a:lnTo>
                <a:lnTo>
                  <a:pt x="f33" y="f17"/>
                </a:lnTo>
                <a:lnTo>
                  <a:pt x="f32" y="f16"/>
                </a:lnTo>
                <a:lnTo>
                  <a:pt x="f31" y="f15"/>
                </a:lnTo>
                <a:lnTo>
                  <a:pt x="f30" y="f13"/>
                </a:lnTo>
                <a:lnTo>
                  <a:pt x="f29" y="f11"/>
                </a:lnTo>
                <a:lnTo>
                  <a:pt x="f28" y="f9"/>
                </a:lnTo>
                <a:lnTo>
                  <a:pt x="f27" y="f7"/>
                </a:lnTo>
                <a:lnTo>
                  <a:pt x="f5" y="f2"/>
                </a:lnTo>
                <a:close/>
              </a:path>
            </a:pathLst>
          </a:custGeom>
          <a:solidFill>
            <a:srgbClr val="FFCB00"/>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Akzidenz-Grotesk Std Bold" pitchFamily="50"/>
            </a:endParaRPr>
          </a:p>
        </p:txBody>
      </p:sp>
      <p:sp>
        <p:nvSpPr>
          <p:cNvPr id="7" name="object 18">
            <a:extLst>
              <a:ext uri="{FF2B5EF4-FFF2-40B4-BE49-F238E27FC236}">
                <a16:creationId xmlns:a16="http://schemas.microsoft.com/office/drawing/2014/main" id="{DB456803-4AE4-4793-BD78-06656F93D2B9}"/>
              </a:ext>
            </a:extLst>
          </p:cNvPr>
          <p:cNvSpPr/>
          <p:nvPr userDrawn="1"/>
        </p:nvSpPr>
        <p:spPr>
          <a:xfrm>
            <a:off x="5912280" y="4798608"/>
            <a:ext cx="753308" cy="753308"/>
          </a:xfrm>
          <a:custGeom>
            <a:avLst/>
            <a:gdLst>
              <a:gd name="f0" fmla="val w"/>
              <a:gd name="f1" fmla="val h"/>
              <a:gd name="f2" fmla="val 0"/>
              <a:gd name="f3" fmla="val 477520"/>
              <a:gd name="f4" fmla="val 238582"/>
              <a:gd name="f5" fmla="val 190500"/>
              <a:gd name="f6" fmla="val 4847"/>
              <a:gd name="f7" fmla="val 145716"/>
              <a:gd name="f8" fmla="val 18749"/>
              <a:gd name="f9" fmla="val 105189"/>
              <a:gd name="f10" fmla="val 40747"/>
              <a:gd name="f11" fmla="val 69880"/>
              <a:gd name="f12" fmla="val 69881"/>
              <a:gd name="f13" fmla="val 40746"/>
              <a:gd name="f14" fmla="val 105192"/>
              <a:gd name="f15" fmla="val 145721"/>
              <a:gd name="f16" fmla="val 190508"/>
              <a:gd name="f17" fmla="val 238594"/>
              <a:gd name="f18" fmla="val 286680"/>
              <a:gd name="f19" fmla="val 331468"/>
              <a:gd name="f20" fmla="val 371996"/>
              <a:gd name="f21" fmla="val 407308"/>
              <a:gd name="f22" fmla="val 436442"/>
              <a:gd name="f23" fmla="val 458440"/>
              <a:gd name="f24" fmla="val 472342"/>
              <a:gd name="f25" fmla="val 477189"/>
              <a:gd name="f26" fmla="val 286668"/>
              <a:gd name="f27" fmla="val 331455"/>
              <a:gd name="f28" fmla="val 371984"/>
              <a:gd name="f29" fmla="val 407295"/>
              <a:gd name="f30" fmla="val 436429"/>
              <a:gd name="f31" fmla="val 458427"/>
              <a:gd name="f32" fmla="val 472329"/>
              <a:gd name="f33" fmla="val 477177"/>
              <a:gd name="f34" fmla="*/ f0 1 477520"/>
              <a:gd name="f35" fmla="*/ f1 1 477520"/>
              <a:gd name="f36" fmla="+- f3 0 f2"/>
              <a:gd name="f37" fmla="*/ f36 1 477520"/>
              <a:gd name="f38" fmla="*/ f2 1 f37"/>
              <a:gd name="f39" fmla="*/ f3 1 f37"/>
              <a:gd name="f40" fmla="*/ f38 f34 1"/>
              <a:gd name="f41" fmla="*/ f39 f34 1"/>
              <a:gd name="f42" fmla="*/ f39 f35 1"/>
              <a:gd name="f43" fmla="*/ f38 f35 1"/>
            </a:gdLst>
            <a:ahLst/>
            <a:cxnLst>
              <a:cxn ang="3cd4">
                <a:pos x="hc" y="t"/>
              </a:cxn>
              <a:cxn ang="0">
                <a:pos x="r" y="vc"/>
              </a:cxn>
              <a:cxn ang="cd4">
                <a:pos x="hc" y="b"/>
              </a:cxn>
              <a:cxn ang="cd2">
                <a:pos x="l" y="vc"/>
              </a:cxn>
            </a:cxnLst>
            <a:rect l="f40" t="f43" r="f41" b="f42"/>
            <a:pathLst>
              <a:path w="477520" h="477520">
                <a:moveTo>
                  <a:pt x="f4" y="f2"/>
                </a:moveTo>
                <a:lnTo>
                  <a:pt x="f5" y="f6"/>
                </a:lnTo>
                <a:lnTo>
                  <a:pt x="f7" y="f8"/>
                </a:lnTo>
                <a:lnTo>
                  <a:pt x="f9" y="f10"/>
                </a:lnTo>
                <a:lnTo>
                  <a:pt x="f11" y="f12"/>
                </a:lnTo>
                <a:lnTo>
                  <a:pt x="f13" y="f14"/>
                </a:lnTo>
                <a:lnTo>
                  <a:pt x="f8" y="f15"/>
                </a:lnTo>
                <a:lnTo>
                  <a:pt x="f6" y="f16"/>
                </a:lnTo>
                <a:lnTo>
                  <a:pt x="f2" y="f17"/>
                </a:lnTo>
                <a:lnTo>
                  <a:pt x="f6" y="f18"/>
                </a:lnTo>
                <a:lnTo>
                  <a:pt x="f8" y="f19"/>
                </a:lnTo>
                <a:lnTo>
                  <a:pt x="f13" y="f20"/>
                </a:lnTo>
                <a:lnTo>
                  <a:pt x="f11" y="f21"/>
                </a:lnTo>
                <a:lnTo>
                  <a:pt x="f9" y="f22"/>
                </a:lnTo>
                <a:lnTo>
                  <a:pt x="f7" y="f23"/>
                </a:lnTo>
                <a:lnTo>
                  <a:pt x="f5" y="f24"/>
                </a:lnTo>
                <a:lnTo>
                  <a:pt x="f4" y="f25"/>
                </a:lnTo>
                <a:lnTo>
                  <a:pt x="f26" y="f24"/>
                </a:lnTo>
                <a:lnTo>
                  <a:pt x="f27" y="f23"/>
                </a:lnTo>
                <a:lnTo>
                  <a:pt x="f28" y="f22"/>
                </a:lnTo>
                <a:lnTo>
                  <a:pt x="f29" y="f21"/>
                </a:lnTo>
                <a:lnTo>
                  <a:pt x="f30" y="f20"/>
                </a:lnTo>
                <a:lnTo>
                  <a:pt x="f31" y="f19"/>
                </a:lnTo>
                <a:lnTo>
                  <a:pt x="f32" y="f18"/>
                </a:lnTo>
                <a:lnTo>
                  <a:pt x="f33" y="f17"/>
                </a:lnTo>
                <a:lnTo>
                  <a:pt x="f32" y="f16"/>
                </a:lnTo>
                <a:lnTo>
                  <a:pt x="f31" y="f15"/>
                </a:lnTo>
                <a:lnTo>
                  <a:pt x="f30" y="f14"/>
                </a:lnTo>
                <a:lnTo>
                  <a:pt x="f29" y="f12"/>
                </a:lnTo>
                <a:lnTo>
                  <a:pt x="f28" y="f10"/>
                </a:lnTo>
                <a:lnTo>
                  <a:pt x="f27" y="f8"/>
                </a:lnTo>
                <a:lnTo>
                  <a:pt x="f26" y="f6"/>
                </a:lnTo>
                <a:lnTo>
                  <a:pt x="f4" y="f2"/>
                </a:lnTo>
                <a:close/>
              </a:path>
            </a:pathLst>
          </a:custGeom>
          <a:solidFill>
            <a:srgbClr val="FFCB00"/>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Akzidenz-Grotesk Std Bold" pitchFamily="50"/>
            </a:endParaRPr>
          </a:p>
        </p:txBody>
      </p:sp>
      <p:sp>
        <p:nvSpPr>
          <p:cNvPr id="8" name="object 23">
            <a:extLst>
              <a:ext uri="{FF2B5EF4-FFF2-40B4-BE49-F238E27FC236}">
                <a16:creationId xmlns:a16="http://schemas.microsoft.com/office/drawing/2014/main" id="{171B8E31-D882-438D-A7D7-71BD3DB53CAF}"/>
              </a:ext>
            </a:extLst>
          </p:cNvPr>
          <p:cNvSpPr/>
          <p:nvPr userDrawn="1"/>
        </p:nvSpPr>
        <p:spPr>
          <a:xfrm>
            <a:off x="8436337" y="4798608"/>
            <a:ext cx="753308" cy="753308"/>
          </a:xfrm>
          <a:custGeom>
            <a:avLst/>
            <a:gdLst>
              <a:gd name="f0" fmla="val w"/>
              <a:gd name="f1" fmla="val h"/>
              <a:gd name="f2" fmla="val 0"/>
              <a:gd name="f3" fmla="val 477520"/>
              <a:gd name="f4" fmla="val 238582"/>
              <a:gd name="f5" fmla="val 190500"/>
              <a:gd name="f6" fmla="val 4847"/>
              <a:gd name="f7" fmla="val 145716"/>
              <a:gd name="f8" fmla="val 18749"/>
              <a:gd name="f9" fmla="val 105189"/>
              <a:gd name="f10" fmla="val 40747"/>
              <a:gd name="f11" fmla="val 69880"/>
              <a:gd name="f12" fmla="val 69881"/>
              <a:gd name="f13" fmla="val 40746"/>
              <a:gd name="f14" fmla="val 105192"/>
              <a:gd name="f15" fmla="val 145721"/>
              <a:gd name="f16" fmla="val 190508"/>
              <a:gd name="f17" fmla="val 238594"/>
              <a:gd name="f18" fmla="val 286680"/>
              <a:gd name="f19" fmla="val 331468"/>
              <a:gd name="f20" fmla="val 371996"/>
              <a:gd name="f21" fmla="val 407308"/>
              <a:gd name="f22" fmla="val 436442"/>
              <a:gd name="f23" fmla="val 458440"/>
              <a:gd name="f24" fmla="val 472342"/>
              <a:gd name="f25" fmla="val 477189"/>
              <a:gd name="f26" fmla="val 286668"/>
              <a:gd name="f27" fmla="val 331455"/>
              <a:gd name="f28" fmla="val 371984"/>
              <a:gd name="f29" fmla="val 407295"/>
              <a:gd name="f30" fmla="val 436429"/>
              <a:gd name="f31" fmla="val 458427"/>
              <a:gd name="f32" fmla="val 472329"/>
              <a:gd name="f33" fmla="val 477177"/>
              <a:gd name="f34" fmla="*/ f0 1 477520"/>
              <a:gd name="f35" fmla="*/ f1 1 477520"/>
              <a:gd name="f36" fmla="+- f3 0 f2"/>
              <a:gd name="f37" fmla="*/ f36 1 477520"/>
              <a:gd name="f38" fmla="*/ f2 1 f37"/>
              <a:gd name="f39" fmla="*/ f3 1 f37"/>
              <a:gd name="f40" fmla="*/ f38 f34 1"/>
              <a:gd name="f41" fmla="*/ f39 f34 1"/>
              <a:gd name="f42" fmla="*/ f39 f35 1"/>
              <a:gd name="f43" fmla="*/ f38 f35 1"/>
            </a:gdLst>
            <a:ahLst/>
            <a:cxnLst>
              <a:cxn ang="3cd4">
                <a:pos x="hc" y="t"/>
              </a:cxn>
              <a:cxn ang="0">
                <a:pos x="r" y="vc"/>
              </a:cxn>
              <a:cxn ang="cd4">
                <a:pos x="hc" y="b"/>
              </a:cxn>
              <a:cxn ang="cd2">
                <a:pos x="l" y="vc"/>
              </a:cxn>
            </a:cxnLst>
            <a:rect l="f40" t="f43" r="f41" b="f42"/>
            <a:pathLst>
              <a:path w="477520" h="477520">
                <a:moveTo>
                  <a:pt x="f4" y="f2"/>
                </a:moveTo>
                <a:lnTo>
                  <a:pt x="f5" y="f6"/>
                </a:lnTo>
                <a:lnTo>
                  <a:pt x="f7" y="f8"/>
                </a:lnTo>
                <a:lnTo>
                  <a:pt x="f9" y="f10"/>
                </a:lnTo>
                <a:lnTo>
                  <a:pt x="f11" y="f12"/>
                </a:lnTo>
                <a:lnTo>
                  <a:pt x="f13" y="f14"/>
                </a:lnTo>
                <a:lnTo>
                  <a:pt x="f8" y="f15"/>
                </a:lnTo>
                <a:lnTo>
                  <a:pt x="f6" y="f16"/>
                </a:lnTo>
                <a:lnTo>
                  <a:pt x="f2" y="f17"/>
                </a:lnTo>
                <a:lnTo>
                  <a:pt x="f6" y="f18"/>
                </a:lnTo>
                <a:lnTo>
                  <a:pt x="f8" y="f19"/>
                </a:lnTo>
                <a:lnTo>
                  <a:pt x="f13" y="f20"/>
                </a:lnTo>
                <a:lnTo>
                  <a:pt x="f11" y="f21"/>
                </a:lnTo>
                <a:lnTo>
                  <a:pt x="f9" y="f22"/>
                </a:lnTo>
                <a:lnTo>
                  <a:pt x="f7" y="f23"/>
                </a:lnTo>
                <a:lnTo>
                  <a:pt x="f5" y="f24"/>
                </a:lnTo>
                <a:lnTo>
                  <a:pt x="f4" y="f25"/>
                </a:lnTo>
                <a:lnTo>
                  <a:pt x="f26" y="f24"/>
                </a:lnTo>
                <a:lnTo>
                  <a:pt x="f27" y="f23"/>
                </a:lnTo>
                <a:lnTo>
                  <a:pt x="f28" y="f22"/>
                </a:lnTo>
                <a:lnTo>
                  <a:pt x="f29" y="f21"/>
                </a:lnTo>
                <a:lnTo>
                  <a:pt x="f30" y="f20"/>
                </a:lnTo>
                <a:lnTo>
                  <a:pt x="f31" y="f19"/>
                </a:lnTo>
                <a:lnTo>
                  <a:pt x="f32" y="f18"/>
                </a:lnTo>
                <a:lnTo>
                  <a:pt x="f33" y="f17"/>
                </a:lnTo>
                <a:lnTo>
                  <a:pt x="f32" y="f16"/>
                </a:lnTo>
                <a:lnTo>
                  <a:pt x="f31" y="f15"/>
                </a:lnTo>
                <a:lnTo>
                  <a:pt x="f30" y="f14"/>
                </a:lnTo>
                <a:lnTo>
                  <a:pt x="f29" y="f12"/>
                </a:lnTo>
                <a:lnTo>
                  <a:pt x="f28" y="f10"/>
                </a:lnTo>
                <a:lnTo>
                  <a:pt x="f27" y="f8"/>
                </a:lnTo>
                <a:lnTo>
                  <a:pt x="f26" y="f6"/>
                </a:lnTo>
                <a:lnTo>
                  <a:pt x="f4" y="f2"/>
                </a:lnTo>
                <a:close/>
              </a:path>
            </a:pathLst>
          </a:custGeom>
          <a:solidFill>
            <a:srgbClr val="FFCB00"/>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Akzidenz-Grotesk Std Bold" pitchFamily="50"/>
            </a:endParaRPr>
          </a:p>
        </p:txBody>
      </p:sp>
      <p:sp>
        <p:nvSpPr>
          <p:cNvPr id="9" name="object 24">
            <a:extLst>
              <a:ext uri="{FF2B5EF4-FFF2-40B4-BE49-F238E27FC236}">
                <a16:creationId xmlns:a16="http://schemas.microsoft.com/office/drawing/2014/main" id="{59DC7813-2FA6-48EF-B698-2E4BC6B74F2A}"/>
              </a:ext>
            </a:extLst>
          </p:cNvPr>
          <p:cNvSpPr txBox="1"/>
          <p:nvPr userDrawn="1"/>
        </p:nvSpPr>
        <p:spPr>
          <a:xfrm>
            <a:off x="864164" y="4891039"/>
            <a:ext cx="753309" cy="505268"/>
          </a:xfrm>
          <a:prstGeom prst="rect">
            <a:avLst/>
          </a:prstGeom>
          <a:noFill/>
          <a:ln cap="flat">
            <a:noFill/>
          </a:ln>
        </p:spPr>
        <p:txBody>
          <a:bodyPr vert="horz" wrap="square" lIns="0" tIns="12701" rIns="0" bIns="0" anchor="t" anchorCtr="0" compatLnSpc="1">
            <a:spAutoFit/>
          </a:bodyPr>
          <a:lstStyle/>
          <a:p>
            <a:pPr marL="12701" marR="0" lvl="0" indent="0" algn="ctr" defTabSz="914400" rtl="0" fontAlgn="auto" hangingPunct="1">
              <a:lnSpc>
                <a:spcPct val="100000"/>
              </a:lnSpc>
              <a:spcBef>
                <a:spcPts val="100"/>
              </a:spcBef>
              <a:spcAft>
                <a:spcPts val="0"/>
              </a:spcAft>
              <a:buNone/>
              <a:tabLst/>
              <a:defRPr sz="1800" b="0" i="0" u="none" strike="noStrike" kern="0" cap="none" spc="0" baseline="0">
                <a:solidFill>
                  <a:srgbClr val="000000"/>
                </a:solidFill>
                <a:uFillTx/>
              </a:defRPr>
            </a:pPr>
            <a:r>
              <a:rPr lang="fr-FR" sz="3200" b="1" i="0" u="none" strike="noStrike" kern="1200" cap="none" spc="20" baseline="0">
                <a:solidFill>
                  <a:srgbClr val="FFFFFF"/>
                </a:solidFill>
                <a:uFillTx/>
                <a:latin typeface="Akzidenz-Grotesk Std Bold" pitchFamily="50"/>
                <a:cs typeface="Tahoma"/>
              </a:rPr>
              <a:t>1</a:t>
            </a:r>
            <a:endParaRPr lang="fr-FR" sz="3200" b="0" i="0" u="none" strike="noStrike" kern="1200" cap="none" spc="0" baseline="0">
              <a:solidFill>
                <a:srgbClr val="000000"/>
              </a:solidFill>
              <a:uFillTx/>
              <a:latin typeface="Akzidenz-Grotesk Std Bold" pitchFamily="50"/>
              <a:cs typeface="Tahoma"/>
            </a:endParaRPr>
          </a:p>
        </p:txBody>
      </p:sp>
      <p:sp>
        <p:nvSpPr>
          <p:cNvPr id="10" name="object 25">
            <a:extLst>
              <a:ext uri="{FF2B5EF4-FFF2-40B4-BE49-F238E27FC236}">
                <a16:creationId xmlns:a16="http://schemas.microsoft.com/office/drawing/2014/main" id="{DA2932ED-218C-456B-A27F-8C3983DB304C}"/>
              </a:ext>
            </a:extLst>
          </p:cNvPr>
          <p:cNvSpPr txBox="1"/>
          <p:nvPr userDrawn="1"/>
        </p:nvSpPr>
        <p:spPr>
          <a:xfrm>
            <a:off x="3652773" y="4891039"/>
            <a:ext cx="222885" cy="505268"/>
          </a:xfrm>
          <a:prstGeom prst="rect">
            <a:avLst/>
          </a:prstGeom>
          <a:noFill/>
          <a:ln cap="flat">
            <a:noFill/>
          </a:ln>
        </p:spPr>
        <p:txBody>
          <a:bodyPr vert="horz" wrap="square" lIns="0" tIns="12701" rIns="0" bIns="0" anchor="t" anchorCtr="0" compatLnSpc="1">
            <a:spAutoFit/>
          </a:bodyPr>
          <a:lstStyle/>
          <a:p>
            <a:pPr marL="12701" marR="0" lvl="0" indent="0" algn="l" defTabSz="914400" rtl="0" fontAlgn="auto" hangingPunct="1">
              <a:lnSpc>
                <a:spcPct val="100000"/>
              </a:lnSpc>
              <a:spcBef>
                <a:spcPts val="100"/>
              </a:spcBef>
              <a:spcAft>
                <a:spcPts val="0"/>
              </a:spcAft>
              <a:buNone/>
              <a:tabLst/>
              <a:defRPr sz="1800" b="0" i="0" u="none" strike="noStrike" kern="0" cap="none" spc="0" baseline="0">
                <a:solidFill>
                  <a:srgbClr val="000000"/>
                </a:solidFill>
                <a:uFillTx/>
              </a:defRPr>
            </a:pPr>
            <a:r>
              <a:rPr lang="fr-FR" sz="3200" b="1" i="0" u="none" strike="noStrike" kern="1200" cap="none" spc="20" baseline="0">
                <a:solidFill>
                  <a:srgbClr val="FFFFFF"/>
                </a:solidFill>
                <a:uFillTx/>
                <a:latin typeface="Akzidenz-Grotesk Std Bold" pitchFamily="50"/>
                <a:cs typeface="Tahoma"/>
              </a:rPr>
              <a:t>2</a:t>
            </a:r>
            <a:endParaRPr lang="fr-FR" sz="3200" b="0" i="0" u="none" strike="noStrike" kern="1200" cap="none" spc="0" baseline="0">
              <a:solidFill>
                <a:srgbClr val="000000"/>
              </a:solidFill>
              <a:uFillTx/>
              <a:latin typeface="Akzidenz-Grotesk Std Bold" pitchFamily="50"/>
              <a:cs typeface="Tahoma"/>
            </a:endParaRPr>
          </a:p>
        </p:txBody>
      </p:sp>
      <p:sp>
        <p:nvSpPr>
          <p:cNvPr id="11" name="object 27">
            <a:extLst>
              <a:ext uri="{FF2B5EF4-FFF2-40B4-BE49-F238E27FC236}">
                <a16:creationId xmlns:a16="http://schemas.microsoft.com/office/drawing/2014/main" id="{10F189C9-2901-4F53-8118-9097BAA5C491}"/>
              </a:ext>
            </a:extLst>
          </p:cNvPr>
          <p:cNvSpPr txBox="1"/>
          <p:nvPr userDrawn="1"/>
        </p:nvSpPr>
        <p:spPr>
          <a:xfrm>
            <a:off x="6159166" y="4888642"/>
            <a:ext cx="222885" cy="505268"/>
          </a:xfrm>
          <a:prstGeom prst="rect">
            <a:avLst/>
          </a:prstGeom>
          <a:noFill/>
          <a:ln cap="flat">
            <a:noFill/>
          </a:ln>
        </p:spPr>
        <p:txBody>
          <a:bodyPr vert="horz" wrap="square" lIns="0" tIns="12701" rIns="0" bIns="0" anchor="t" anchorCtr="0" compatLnSpc="1">
            <a:spAutoFit/>
          </a:bodyPr>
          <a:lstStyle/>
          <a:p>
            <a:pPr marL="12701" marR="0" lvl="0" indent="0" algn="l" defTabSz="914400" rtl="0" fontAlgn="auto" hangingPunct="1">
              <a:lnSpc>
                <a:spcPct val="100000"/>
              </a:lnSpc>
              <a:spcBef>
                <a:spcPts val="100"/>
              </a:spcBef>
              <a:spcAft>
                <a:spcPts val="0"/>
              </a:spcAft>
              <a:buNone/>
              <a:tabLst/>
              <a:defRPr sz="1800" b="0" i="0" u="none" strike="noStrike" kern="0" cap="none" spc="0" baseline="0">
                <a:solidFill>
                  <a:srgbClr val="000000"/>
                </a:solidFill>
                <a:uFillTx/>
              </a:defRPr>
            </a:pPr>
            <a:r>
              <a:rPr lang="fr-FR" sz="3200" b="1" i="0" u="none" strike="noStrike" kern="1200" cap="none" spc="20" baseline="0">
                <a:solidFill>
                  <a:srgbClr val="FFFFFF"/>
                </a:solidFill>
                <a:uFillTx/>
                <a:latin typeface="Akzidenz-Grotesk Std Bold" pitchFamily="50"/>
                <a:cs typeface="Tahoma"/>
              </a:rPr>
              <a:t>3</a:t>
            </a:r>
            <a:endParaRPr lang="fr-FR" sz="3200" b="0" i="0" u="none" strike="noStrike" kern="1200" cap="none" spc="0" baseline="0">
              <a:solidFill>
                <a:srgbClr val="000000"/>
              </a:solidFill>
              <a:uFillTx/>
              <a:latin typeface="Akzidenz-Grotesk Std Bold" pitchFamily="50"/>
              <a:cs typeface="Tahoma"/>
            </a:endParaRPr>
          </a:p>
        </p:txBody>
      </p:sp>
      <p:sp>
        <p:nvSpPr>
          <p:cNvPr id="12" name="object 31">
            <a:extLst>
              <a:ext uri="{FF2B5EF4-FFF2-40B4-BE49-F238E27FC236}">
                <a16:creationId xmlns:a16="http://schemas.microsoft.com/office/drawing/2014/main" id="{71CCC7F5-AE0D-4D20-AB50-B8C101A8608A}"/>
              </a:ext>
            </a:extLst>
          </p:cNvPr>
          <p:cNvSpPr txBox="1"/>
          <p:nvPr userDrawn="1"/>
        </p:nvSpPr>
        <p:spPr>
          <a:xfrm>
            <a:off x="8668394" y="4891039"/>
            <a:ext cx="222885" cy="505268"/>
          </a:xfrm>
          <a:prstGeom prst="rect">
            <a:avLst/>
          </a:prstGeom>
          <a:noFill/>
          <a:ln cap="flat">
            <a:noFill/>
          </a:ln>
        </p:spPr>
        <p:txBody>
          <a:bodyPr vert="horz" wrap="square" lIns="0" tIns="12701" rIns="0" bIns="0" anchor="t" anchorCtr="0" compatLnSpc="1">
            <a:spAutoFit/>
          </a:bodyPr>
          <a:lstStyle/>
          <a:p>
            <a:pPr marL="12701" marR="0" lvl="0" indent="0" algn="l" defTabSz="914400" rtl="0" fontAlgn="auto" hangingPunct="1">
              <a:lnSpc>
                <a:spcPct val="100000"/>
              </a:lnSpc>
              <a:spcBef>
                <a:spcPts val="100"/>
              </a:spcBef>
              <a:spcAft>
                <a:spcPts val="0"/>
              </a:spcAft>
              <a:buNone/>
              <a:tabLst/>
              <a:defRPr sz="1800" b="0" i="0" u="none" strike="noStrike" kern="0" cap="none" spc="0" baseline="0">
                <a:solidFill>
                  <a:srgbClr val="000000"/>
                </a:solidFill>
                <a:uFillTx/>
              </a:defRPr>
            </a:pPr>
            <a:r>
              <a:rPr lang="fr-FR" sz="3200" b="1" i="0" u="none" strike="noStrike" kern="1200" cap="none" spc="20" baseline="0">
                <a:solidFill>
                  <a:srgbClr val="FFFFFF"/>
                </a:solidFill>
                <a:uFillTx/>
                <a:latin typeface="Akzidenz-Grotesk Std Bold" pitchFamily="50"/>
                <a:cs typeface="Tahoma"/>
              </a:rPr>
              <a:t>4</a:t>
            </a:r>
            <a:endParaRPr lang="fr-FR" sz="3200" b="0" i="0" u="none" strike="noStrike" kern="1200" cap="none" spc="0" baseline="0">
              <a:solidFill>
                <a:srgbClr val="000000"/>
              </a:solidFill>
              <a:uFillTx/>
              <a:latin typeface="Akzidenz-Grotesk Std Bold" pitchFamily="50"/>
              <a:cs typeface="Tahoma"/>
            </a:endParaRPr>
          </a:p>
        </p:txBody>
      </p:sp>
      <p:sp>
        <p:nvSpPr>
          <p:cNvPr id="13" name="Espace réservé du texte 5">
            <a:extLst>
              <a:ext uri="{FF2B5EF4-FFF2-40B4-BE49-F238E27FC236}">
                <a16:creationId xmlns:a16="http://schemas.microsoft.com/office/drawing/2014/main" id="{BF64CD63-FB2E-4E78-B010-BDBDA1743BFD}"/>
              </a:ext>
            </a:extLst>
          </p:cNvPr>
          <p:cNvSpPr>
            <a:spLocks noGrp="1"/>
          </p:cNvSpPr>
          <p:nvPr>
            <p:ph type="body" sz="quarter" idx="15" hasCustomPrompt="1"/>
          </p:nvPr>
        </p:nvSpPr>
        <p:spPr>
          <a:xfrm>
            <a:off x="1023841" y="394733"/>
            <a:ext cx="10127330" cy="701206"/>
          </a:xfrm>
          <a:prstGeom prst="rect">
            <a:avLst/>
          </a:prstGeom>
        </p:spPr>
        <p:txBody>
          <a:bodyPr/>
          <a:lstStyle>
            <a:lvl1pPr marL="0" indent="0">
              <a:buNone/>
              <a:defRPr lang="fr-FR" sz="3600" b="0" i="0" u="none" strike="noStrike" kern="1200" cap="none" spc="0" baseline="0" dirty="0" smtClean="0">
                <a:solidFill>
                  <a:srgbClr val="0E9CB6"/>
                </a:solidFill>
                <a:uFillTx/>
                <a:latin typeface="Akzidenz-Grotesk Std Bold" panose="02000803050000020004" pitchFamily="50" charset="0"/>
                <a:ea typeface="+mj-ea"/>
                <a:cs typeface="+mj-cs"/>
              </a:defRPr>
            </a:lvl1pPr>
          </a:lstStyle>
          <a:p>
            <a:pPr lvl="0"/>
            <a:r>
              <a:rPr lang="fr-FR"/>
              <a:t>Titre</a:t>
            </a:r>
          </a:p>
        </p:txBody>
      </p:sp>
      <p:sp>
        <p:nvSpPr>
          <p:cNvPr id="14" name="Espace réservé du texte 5">
            <a:extLst>
              <a:ext uri="{FF2B5EF4-FFF2-40B4-BE49-F238E27FC236}">
                <a16:creationId xmlns:a16="http://schemas.microsoft.com/office/drawing/2014/main" id="{D325941C-D0A4-444B-9A34-33E14DC2F79C}"/>
              </a:ext>
            </a:extLst>
          </p:cNvPr>
          <p:cNvSpPr>
            <a:spLocks noGrp="1"/>
          </p:cNvSpPr>
          <p:nvPr>
            <p:ph type="body" sz="quarter" idx="16" hasCustomPrompt="1"/>
          </p:nvPr>
        </p:nvSpPr>
        <p:spPr>
          <a:xfrm>
            <a:off x="1016469" y="1121190"/>
            <a:ext cx="10136850" cy="319812"/>
          </a:xfrm>
          <a:prstGeom prst="rect">
            <a:avLst/>
          </a:prstGeom>
        </p:spPr>
        <p:txBody>
          <a:bodyPr/>
          <a:lstStyle>
            <a:lvl1pPr marL="0" indent="0">
              <a:buNone/>
              <a:defRPr lang="fr-FR" sz="1200" b="0" i="0" u="none" strike="noStrike" kern="1200" cap="none" spc="0" baseline="0" dirty="0" smtClean="0">
                <a:solidFill>
                  <a:schemeClr val="bg1">
                    <a:lumMod val="65000"/>
                  </a:schemeClr>
                </a:solidFill>
                <a:uFillTx/>
                <a:latin typeface="Akzidenz-Grotesk Std Regular" panose="02000503030000020003" pitchFamily="50" charset="0"/>
                <a:ea typeface="+mj-ea"/>
                <a:cs typeface="+mj-cs"/>
              </a:defRPr>
            </a:lvl1pPr>
          </a:lstStyle>
          <a:p>
            <a:pPr lvl="0"/>
            <a:r>
              <a:rPr lang="fr-FR"/>
              <a:t>Détails</a:t>
            </a:r>
          </a:p>
        </p:txBody>
      </p:sp>
      <p:sp>
        <p:nvSpPr>
          <p:cNvPr id="15" name="Espace réservé du texte 5">
            <a:extLst>
              <a:ext uri="{FF2B5EF4-FFF2-40B4-BE49-F238E27FC236}">
                <a16:creationId xmlns:a16="http://schemas.microsoft.com/office/drawing/2014/main" id="{016EAECC-03B1-4CCF-8011-545DE1BCC137}"/>
              </a:ext>
            </a:extLst>
          </p:cNvPr>
          <p:cNvSpPr>
            <a:spLocks noGrp="1"/>
          </p:cNvSpPr>
          <p:nvPr>
            <p:ph type="body" sz="quarter" idx="17" hasCustomPrompt="1"/>
          </p:nvPr>
        </p:nvSpPr>
        <p:spPr>
          <a:xfrm rot="18900000">
            <a:off x="583471" y="2800058"/>
            <a:ext cx="3548720" cy="783559"/>
          </a:xfrm>
          <a:prstGeom prst="rect">
            <a:avLst/>
          </a:prstGeom>
        </p:spPr>
        <p:txBody>
          <a:bodyPr/>
          <a:lstStyle>
            <a:lvl1pPr marL="0" indent="0">
              <a:buNone/>
              <a:defRPr lang="fr-FR" sz="1800" b="0" i="0" u="none" strike="noStrike" kern="1200" cap="none" spc="0" baseline="0" dirty="0" smtClean="0">
                <a:solidFill>
                  <a:schemeClr val="tx1"/>
                </a:solidFill>
                <a:uFillTx/>
                <a:latin typeface="Akzidenz-Grotesk Std Bold" panose="02000803050000020004" pitchFamily="50" charset="0"/>
                <a:ea typeface="+mj-ea"/>
                <a:cs typeface="+mj-cs"/>
              </a:defRPr>
            </a:lvl1pPr>
          </a:lstStyle>
          <a:p>
            <a:pPr lvl="0"/>
            <a:r>
              <a:rPr lang="fr-FR"/>
              <a:t>Texte</a:t>
            </a:r>
          </a:p>
        </p:txBody>
      </p:sp>
      <p:sp>
        <p:nvSpPr>
          <p:cNvPr id="16" name="Espace réservé du texte 5">
            <a:extLst>
              <a:ext uri="{FF2B5EF4-FFF2-40B4-BE49-F238E27FC236}">
                <a16:creationId xmlns:a16="http://schemas.microsoft.com/office/drawing/2014/main" id="{200C5980-97C7-4211-89FA-77E7A6D1D863}"/>
              </a:ext>
            </a:extLst>
          </p:cNvPr>
          <p:cNvSpPr>
            <a:spLocks noGrp="1"/>
          </p:cNvSpPr>
          <p:nvPr>
            <p:ph type="body" sz="quarter" idx="18" hasCustomPrompt="1"/>
          </p:nvPr>
        </p:nvSpPr>
        <p:spPr>
          <a:xfrm rot="18900000">
            <a:off x="8058854" y="2800058"/>
            <a:ext cx="3548720" cy="783559"/>
          </a:xfrm>
          <a:prstGeom prst="rect">
            <a:avLst/>
          </a:prstGeom>
        </p:spPr>
        <p:txBody>
          <a:bodyPr/>
          <a:lstStyle>
            <a:lvl1pPr marL="0" indent="0">
              <a:buNone/>
              <a:defRPr lang="fr-FR" sz="1800" b="0" i="0" u="none" strike="noStrike" kern="1200" cap="none" spc="0" baseline="0" dirty="0" smtClean="0">
                <a:solidFill>
                  <a:schemeClr val="tx1"/>
                </a:solidFill>
                <a:uFillTx/>
                <a:latin typeface="Akzidenz-Grotesk Std Bold" panose="02000803050000020004" pitchFamily="50" charset="0"/>
                <a:ea typeface="+mj-ea"/>
                <a:cs typeface="+mj-cs"/>
              </a:defRPr>
            </a:lvl1pPr>
          </a:lstStyle>
          <a:p>
            <a:pPr lvl="0"/>
            <a:r>
              <a:rPr lang="fr-FR"/>
              <a:t>Texte</a:t>
            </a:r>
          </a:p>
        </p:txBody>
      </p:sp>
      <p:sp>
        <p:nvSpPr>
          <p:cNvPr id="17" name="Espace réservé du texte 5">
            <a:extLst>
              <a:ext uri="{FF2B5EF4-FFF2-40B4-BE49-F238E27FC236}">
                <a16:creationId xmlns:a16="http://schemas.microsoft.com/office/drawing/2014/main" id="{7A6BF03A-EE16-444E-ACC4-A1132106151E}"/>
              </a:ext>
            </a:extLst>
          </p:cNvPr>
          <p:cNvSpPr>
            <a:spLocks noGrp="1"/>
          </p:cNvSpPr>
          <p:nvPr>
            <p:ph type="body" sz="quarter" idx="19" hasCustomPrompt="1"/>
          </p:nvPr>
        </p:nvSpPr>
        <p:spPr>
          <a:xfrm rot="18900000">
            <a:off x="3075265" y="2800058"/>
            <a:ext cx="3548720" cy="783559"/>
          </a:xfrm>
          <a:prstGeom prst="rect">
            <a:avLst/>
          </a:prstGeom>
        </p:spPr>
        <p:txBody>
          <a:bodyPr/>
          <a:lstStyle>
            <a:lvl1pPr marL="0" indent="0">
              <a:buNone/>
              <a:defRPr lang="fr-FR" sz="1800" b="0" i="0" u="none" strike="noStrike" kern="1200" cap="none" spc="0" baseline="0" dirty="0" smtClean="0">
                <a:solidFill>
                  <a:schemeClr val="tx1"/>
                </a:solidFill>
                <a:uFillTx/>
                <a:latin typeface="Akzidenz-Grotesk Std Bold" panose="02000803050000020004" pitchFamily="50" charset="0"/>
                <a:ea typeface="+mj-ea"/>
                <a:cs typeface="+mj-cs"/>
              </a:defRPr>
            </a:lvl1pPr>
          </a:lstStyle>
          <a:p>
            <a:pPr lvl="0"/>
            <a:r>
              <a:rPr lang="fr-FR"/>
              <a:t>Texte</a:t>
            </a:r>
          </a:p>
        </p:txBody>
      </p:sp>
      <p:sp>
        <p:nvSpPr>
          <p:cNvPr id="18" name="Espace réservé du texte 5">
            <a:extLst>
              <a:ext uri="{FF2B5EF4-FFF2-40B4-BE49-F238E27FC236}">
                <a16:creationId xmlns:a16="http://schemas.microsoft.com/office/drawing/2014/main" id="{09224ED1-E5EA-4BDF-AD58-5A8FCE7F2808}"/>
              </a:ext>
            </a:extLst>
          </p:cNvPr>
          <p:cNvSpPr>
            <a:spLocks noGrp="1"/>
          </p:cNvSpPr>
          <p:nvPr>
            <p:ph type="body" sz="quarter" idx="20" hasCustomPrompt="1"/>
          </p:nvPr>
        </p:nvSpPr>
        <p:spPr>
          <a:xfrm rot="18900000">
            <a:off x="5567059" y="2800058"/>
            <a:ext cx="3548720" cy="783559"/>
          </a:xfrm>
          <a:prstGeom prst="rect">
            <a:avLst/>
          </a:prstGeom>
        </p:spPr>
        <p:txBody>
          <a:bodyPr/>
          <a:lstStyle>
            <a:lvl1pPr marL="0" indent="0">
              <a:buNone/>
              <a:defRPr lang="fr-FR" sz="1800" b="0" i="0" u="none" strike="noStrike" kern="1200" cap="none" spc="0" baseline="0" dirty="0" smtClean="0">
                <a:solidFill>
                  <a:schemeClr val="tx1"/>
                </a:solidFill>
                <a:uFillTx/>
                <a:latin typeface="Akzidenz-Grotesk Std Bold" panose="02000803050000020004" pitchFamily="50" charset="0"/>
                <a:ea typeface="+mj-ea"/>
                <a:cs typeface="+mj-cs"/>
              </a:defRPr>
            </a:lvl1pPr>
          </a:lstStyle>
          <a:p>
            <a:pPr lvl="0"/>
            <a:r>
              <a:rPr lang="fr-FR"/>
              <a:t>Texte</a:t>
            </a:r>
          </a:p>
        </p:txBody>
      </p:sp>
      <p:sp>
        <p:nvSpPr>
          <p:cNvPr id="20" name="Espace réservé du numéro de diapositive 5">
            <a:extLst>
              <a:ext uri="{FF2B5EF4-FFF2-40B4-BE49-F238E27FC236}">
                <a16:creationId xmlns:a16="http://schemas.microsoft.com/office/drawing/2014/main" id="{74C904F2-5AD0-4E22-930A-D22861592B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800">
                <a:solidFill>
                  <a:srgbClr val="0E9CB6"/>
                </a:solidFill>
                <a:latin typeface="Akzidenz-Grotesk Std Super" panose="02000503050000020004" pitchFamily="50" charset="0"/>
              </a:defRPr>
            </a:lvl1pPr>
          </a:lstStyle>
          <a:p>
            <a:fld id="{AF1037F1-C8B7-4225-AAA7-D149CC20D292}" type="slidenum">
              <a:rPr lang="fr-FR" smtClean="0"/>
              <a:pPr/>
              <a:t>‹N°›</a:t>
            </a:fld>
            <a:endParaRPr lang="fr-FR"/>
          </a:p>
        </p:txBody>
      </p:sp>
      <p:pic>
        <p:nvPicPr>
          <p:cNvPr id="21" name="Image 20">
            <a:extLst>
              <a:ext uri="{FF2B5EF4-FFF2-40B4-BE49-F238E27FC236}">
                <a16:creationId xmlns:a16="http://schemas.microsoft.com/office/drawing/2014/main" id="{5B1F2FD1-DBB7-4E2E-B522-BCAE2702F7E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419" y="5954712"/>
            <a:ext cx="1168399" cy="1168399"/>
          </a:xfrm>
          <a:prstGeom prst="rect">
            <a:avLst/>
          </a:prstGeom>
        </p:spPr>
      </p:pic>
      <p:sp>
        <p:nvSpPr>
          <p:cNvPr id="23" name="ZoneTexte 22">
            <a:extLst>
              <a:ext uri="{FF2B5EF4-FFF2-40B4-BE49-F238E27FC236}">
                <a16:creationId xmlns:a16="http://schemas.microsoft.com/office/drawing/2014/main" id="{C9A2F794-D948-44F3-B9EC-A4E317FC09FA}"/>
              </a:ext>
            </a:extLst>
          </p:cNvPr>
          <p:cNvSpPr txBox="1"/>
          <p:nvPr userDrawn="1"/>
        </p:nvSpPr>
        <p:spPr>
          <a:xfrm>
            <a:off x="1142393" y="6575100"/>
            <a:ext cx="2066926" cy="261610"/>
          </a:xfrm>
          <a:prstGeom prst="rect">
            <a:avLst/>
          </a:prstGeom>
          <a:noFill/>
        </p:spPr>
        <p:txBody>
          <a:bodyPr wrap="square" rtlCol="0">
            <a:spAutoFit/>
          </a:bodyPr>
          <a:lstStyle/>
          <a:p>
            <a:r>
              <a:rPr lang="fr-FR" sz="1100" u="none">
                <a:solidFill>
                  <a:schemeClr val="tx1"/>
                </a:solidFill>
                <a:latin typeface="Akzidenz-Grotesk Std Light" panose="02000506040000020003" pitchFamily="50" charset="0"/>
              </a:rPr>
              <a:t>Confidentiel Propriété Meritis</a:t>
            </a:r>
          </a:p>
        </p:txBody>
      </p:sp>
    </p:spTree>
    <p:custDataLst>
      <p:tags r:id="rId1"/>
    </p:custDataLst>
    <p:extLst>
      <p:ext uri="{BB962C8B-B14F-4D97-AF65-F5344CB8AC3E}">
        <p14:creationId xmlns:p14="http://schemas.microsoft.com/office/powerpoint/2010/main" val="700930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Points Titre Bas">
    <p:spTree>
      <p:nvGrpSpPr>
        <p:cNvPr id="1" name=""/>
        <p:cNvGrpSpPr/>
        <p:nvPr/>
      </p:nvGrpSpPr>
      <p:grpSpPr>
        <a:xfrm>
          <a:off x="0" y="0"/>
          <a:ext cx="0" cy="0"/>
          <a:chOff x="0" y="0"/>
          <a:chExt cx="0" cy="0"/>
        </a:xfrm>
      </p:grpSpPr>
      <p:sp>
        <p:nvSpPr>
          <p:cNvPr id="3" name="object 5">
            <a:extLst>
              <a:ext uri="{FF2B5EF4-FFF2-40B4-BE49-F238E27FC236}">
                <a16:creationId xmlns:a16="http://schemas.microsoft.com/office/drawing/2014/main" id="{E8365DF5-A7BB-48D0-A66E-1516E0264BD2}"/>
              </a:ext>
            </a:extLst>
          </p:cNvPr>
          <p:cNvSpPr/>
          <p:nvPr userDrawn="1"/>
        </p:nvSpPr>
        <p:spPr>
          <a:xfrm>
            <a:off x="1099117" y="5076998"/>
            <a:ext cx="10052054" cy="0"/>
          </a:xfrm>
          <a:custGeom>
            <a:avLst/>
            <a:gdLst>
              <a:gd name="f0" fmla="val w"/>
              <a:gd name="f1" fmla="val h"/>
              <a:gd name="f2" fmla="val ss"/>
              <a:gd name="f3" fmla="val 0"/>
              <a:gd name="f4" fmla="val 10052050"/>
              <a:gd name="f5" fmla="val 10051491"/>
              <a:gd name="f6" fmla="abs f0"/>
              <a:gd name="f7" fmla="abs f1"/>
              <a:gd name="f8" fmla="abs f2"/>
              <a:gd name="f9" fmla="*/ f0 1 10052050"/>
              <a:gd name="f10" fmla="+- f3 0 f3"/>
              <a:gd name="f11" fmla="+- f4 0 f3"/>
              <a:gd name="f12" fmla="?: f6 f0 1"/>
              <a:gd name="f13" fmla="?: f7 f1 1"/>
              <a:gd name="f14" fmla="?: f8 f2 1"/>
              <a:gd name="f15" fmla="*/ f11 1 10052050"/>
              <a:gd name="f16" fmla="*/ f10 1 0"/>
              <a:gd name="f17" fmla="*/ f12 1 10052050"/>
              <a:gd name="f18" fmla="*/ f13 1 21600"/>
              <a:gd name="f19" fmla="*/ 21600 f13 1"/>
              <a:gd name="f20" fmla="*/ 0 1 f15"/>
              <a:gd name="f21" fmla="*/ 10052050 1 f15"/>
              <a:gd name="f22" fmla="*/ 0 1 f16"/>
              <a:gd name="f23" fmla="*/ 1 1 f16"/>
              <a:gd name="f24" fmla="min f18 f17"/>
              <a:gd name="f25" fmla="*/ f19 1 f14"/>
              <a:gd name="f26" fmla="*/ f20 f9 1"/>
              <a:gd name="f27" fmla="*/ f21 f9 1"/>
              <a:gd name="f28" fmla="val f25"/>
              <a:gd name="f29" fmla="*/ f3 f24 1"/>
              <a:gd name="f30" fmla="+- f28 0 f3"/>
              <a:gd name="f31" fmla="*/ f30 1 0"/>
              <a:gd name="f32" fmla="*/ f23 f31 1"/>
              <a:gd name="f33" fmla="*/ f22 f31 1"/>
              <a:gd name="f34" fmla="*/ f33 f24 1"/>
              <a:gd name="f35" fmla="*/ f32 f24 1"/>
            </a:gdLst>
            <a:ahLst/>
            <a:cxnLst>
              <a:cxn ang="3cd4">
                <a:pos x="hc" y="t"/>
              </a:cxn>
              <a:cxn ang="0">
                <a:pos x="r" y="vc"/>
              </a:cxn>
              <a:cxn ang="cd4">
                <a:pos x="hc" y="b"/>
              </a:cxn>
              <a:cxn ang="cd2">
                <a:pos x="l" y="vc"/>
              </a:cxn>
            </a:cxnLst>
            <a:rect l="f26" t="f34" r="f27" b="f35"/>
            <a:pathLst>
              <a:path w="10052050">
                <a:moveTo>
                  <a:pt x="f3" y="f29"/>
                </a:moveTo>
                <a:lnTo>
                  <a:pt x="f5" y="f29"/>
                </a:lnTo>
              </a:path>
            </a:pathLst>
          </a:custGeom>
          <a:noFill/>
          <a:ln w="12701" cap="flat">
            <a:solidFill>
              <a:srgbClr val="FFCB00"/>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Akzidenz-Grotesk Std Bold" pitchFamily="50"/>
            </a:endParaRPr>
          </a:p>
        </p:txBody>
      </p:sp>
      <p:sp>
        <p:nvSpPr>
          <p:cNvPr id="4" name="object 4">
            <a:extLst>
              <a:ext uri="{FF2B5EF4-FFF2-40B4-BE49-F238E27FC236}">
                <a16:creationId xmlns:a16="http://schemas.microsoft.com/office/drawing/2014/main" id="{CCE80C48-579E-4A29-B1C0-91397592D186}"/>
              </a:ext>
            </a:extLst>
          </p:cNvPr>
          <p:cNvSpPr/>
          <p:nvPr userDrawn="1"/>
        </p:nvSpPr>
        <p:spPr>
          <a:xfrm>
            <a:off x="1099117" y="1427489"/>
            <a:ext cx="10052054" cy="0"/>
          </a:xfrm>
          <a:custGeom>
            <a:avLst/>
            <a:gdLst>
              <a:gd name="f0" fmla="val w"/>
              <a:gd name="f1" fmla="val h"/>
              <a:gd name="f2" fmla="val ss"/>
              <a:gd name="f3" fmla="val 0"/>
              <a:gd name="f4" fmla="val 10052050"/>
              <a:gd name="f5" fmla="val 10051491"/>
              <a:gd name="f6" fmla="abs f0"/>
              <a:gd name="f7" fmla="abs f1"/>
              <a:gd name="f8" fmla="abs f2"/>
              <a:gd name="f9" fmla="*/ f0 1 10052050"/>
              <a:gd name="f10" fmla="+- f3 0 f3"/>
              <a:gd name="f11" fmla="+- f4 0 f3"/>
              <a:gd name="f12" fmla="?: f6 f0 1"/>
              <a:gd name="f13" fmla="?: f7 f1 1"/>
              <a:gd name="f14" fmla="?: f8 f2 1"/>
              <a:gd name="f15" fmla="*/ f11 1 10052050"/>
              <a:gd name="f16" fmla="*/ f10 1 0"/>
              <a:gd name="f17" fmla="*/ f12 1 10052050"/>
              <a:gd name="f18" fmla="*/ f13 1 21600"/>
              <a:gd name="f19" fmla="*/ 21600 f13 1"/>
              <a:gd name="f20" fmla="*/ 0 1 f15"/>
              <a:gd name="f21" fmla="*/ 10052050 1 f15"/>
              <a:gd name="f22" fmla="*/ 0 1 f16"/>
              <a:gd name="f23" fmla="*/ 1 1 f16"/>
              <a:gd name="f24" fmla="min f18 f17"/>
              <a:gd name="f25" fmla="*/ f19 1 f14"/>
              <a:gd name="f26" fmla="*/ f20 f9 1"/>
              <a:gd name="f27" fmla="*/ f21 f9 1"/>
              <a:gd name="f28" fmla="val f25"/>
              <a:gd name="f29" fmla="*/ f3 f24 1"/>
              <a:gd name="f30" fmla="+- f28 0 f3"/>
              <a:gd name="f31" fmla="*/ f30 1 0"/>
              <a:gd name="f32" fmla="*/ f23 f31 1"/>
              <a:gd name="f33" fmla="*/ f22 f31 1"/>
              <a:gd name="f34" fmla="*/ f33 f24 1"/>
              <a:gd name="f35" fmla="*/ f32 f24 1"/>
            </a:gdLst>
            <a:ahLst/>
            <a:cxnLst>
              <a:cxn ang="3cd4">
                <a:pos x="hc" y="t"/>
              </a:cxn>
              <a:cxn ang="0">
                <a:pos x="r" y="vc"/>
              </a:cxn>
              <a:cxn ang="cd4">
                <a:pos x="hc" y="b"/>
              </a:cxn>
              <a:cxn ang="cd2">
                <a:pos x="l" y="vc"/>
              </a:cxn>
            </a:cxnLst>
            <a:rect l="f26" t="f34" r="f27" b="f35"/>
            <a:pathLst>
              <a:path w="10052050">
                <a:moveTo>
                  <a:pt x="f3" y="f29"/>
                </a:moveTo>
                <a:lnTo>
                  <a:pt x="f5" y="f29"/>
                </a:lnTo>
              </a:path>
            </a:pathLst>
          </a:custGeom>
          <a:noFill/>
          <a:ln w="28575" cap="flat">
            <a:solidFill>
              <a:srgbClr val="0E9CB6"/>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Akzidenz-Grotesk Std Bold" pitchFamily="50"/>
            </a:endParaRPr>
          </a:p>
        </p:txBody>
      </p:sp>
      <p:sp>
        <p:nvSpPr>
          <p:cNvPr id="5" name="object 16">
            <a:extLst>
              <a:ext uri="{FF2B5EF4-FFF2-40B4-BE49-F238E27FC236}">
                <a16:creationId xmlns:a16="http://schemas.microsoft.com/office/drawing/2014/main" id="{FD2AC9A7-FFF9-43AF-8464-AC644172FA72}"/>
              </a:ext>
            </a:extLst>
          </p:cNvPr>
          <p:cNvSpPr/>
          <p:nvPr userDrawn="1"/>
        </p:nvSpPr>
        <p:spPr>
          <a:xfrm>
            <a:off x="864164" y="4731933"/>
            <a:ext cx="753308" cy="753308"/>
          </a:xfrm>
          <a:custGeom>
            <a:avLst/>
            <a:gdLst>
              <a:gd name="f0" fmla="val w"/>
              <a:gd name="f1" fmla="val h"/>
              <a:gd name="f2" fmla="val 0"/>
              <a:gd name="f3" fmla="val 477519"/>
              <a:gd name="f4" fmla="val 477520"/>
              <a:gd name="f5" fmla="val 238582"/>
              <a:gd name="f6" fmla="val 190500"/>
              <a:gd name="f7" fmla="val 4847"/>
              <a:gd name="f8" fmla="val 145716"/>
              <a:gd name="f9" fmla="val 18749"/>
              <a:gd name="f10" fmla="val 105189"/>
              <a:gd name="f11" fmla="val 40747"/>
              <a:gd name="f12" fmla="val 69880"/>
              <a:gd name="f13" fmla="val 69881"/>
              <a:gd name="f14" fmla="val 40746"/>
              <a:gd name="f15" fmla="val 105192"/>
              <a:gd name="f16" fmla="val 145721"/>
              <a:gd name="f17" fmla="val 190508"/>
              <a:gd name="f18" fmla="val 238594"/>
              <a:gd name="f19" fmla="val 286680"/>
              <a:gd name="f20" fmla="val 331468"/>
              <a:gd name="f21" fmla="val 371996"/>
              <a:gd name="f22" fmla="val 407308"/>
              <a:gd name="f23" fmla="val 436442"/>
              <a:gd name="f24" fmla="val 458440"/>
              <a:gd name="f25" fmla="val 472342"/>
              <a:gd name="f26" fmla="val 477189"/>
              <a:gd name="f27" fmla="val 286668"/>
              <a:gd name="f28" fmla="val 331455"/>
              <a:gd name="f29" fmla="val 371984"/>
              <a:gd name="f30" fmla="val 407295"/>
              <a:gd name="f31" fmla="val 436429"/>
              <a:gd name="f32" fmla="val 458427"/>
              <a:gd name="f33" fmla="val 472329"/>
              <a:gd name="f34" fmla="val 477177"/>
              <a:gd name="f35" fmla="*/ f0 1 477519"/>
              <a:gd name="f36" fmla="*/ f1 1 477520"/>
              <a:gd name="f37" fmla="+- f4 0 f2"/>
              <a:gd name="f38" fmla="+- f3 0 f2"/>
              <a:gd name="f39" fmla="*/ f38 1 477519"/>
              <a:gd name="f40" fmla="*/ f37 1 477520"/>
              <a:gd name="f41" fmla="*/ f2 1 f39"/>
              <a:gd name="f42" fmla="*/ f3 1 f39"/>
              <a:gd name="f43" fmla="*/ f2 1 f40"/>
              <a:gd name="f44" fmla="*/ f4 1 f40"/>
              <a:gd name="f45" fmla="*/ f41 f35 1"/>
              <a:gd name="f46" fmla="*/ f42 f35 1"/>
              <a:gd name="f47" fmla="*/ f44 f36 1"/>
              <a:gd name="f48" fmla="*/ f43 f36 1"/>
            </a:gdLst>
            <a:ahLst/>
            <a:cxnLst>
              <a:cxn ang="3cd4">
                <a:pos x="hc" y="t"/>
              </a:cxn>
              <a:cxn ang="0">
                <a:pos x="r" y="vc"/>
              </a:cxn>
              <a:cxn ang="cd4">
                <a:pos x="hc" y="b"/>
              </a:cxn>
              <a:cxn ang="cd2">
                <a:pos x="l" y="vc"/>
              </a:cxn>
            </a:cxnLst>
            <a:rect l="f45" t="f48" r="f46" b="f47"/>
            <a:pathLst>
              <a:path w="477519" h="477520">
                <a:moveTo>
                  <a:pt x="f5" y="f2"/>
                </a:moveTo>
                <a:lnTo>
                  <a:pt x="f6" y="f7"/>
                </a:lnTo>
                <a:lnTo>
                  <a:pt x="f8" y="f9"/>
                </a:lnTo>
                <a:lnTo>
                  <a:pt x="f10" y="f11"/>
                </a:lnTo>
                <a:lnTo>
                  <a:pt x="f12" y="f13"/>
                </a:lnTo>
                <a:lnTo>
                  <a:pt x="f14" y="f15"/>
                </a:lnTo>
                <a:lnTo>
                  <a:pt x="f9" y="f16"/>
                </a:lnTo>
                <a:lnTo>
                  <a:pt x="f7" y="f17"/>
                </a:lnTo>
                <a:lnTo>
                  <a:pt x="f2" y="f18"/>
                </a:lnTo>
                <a:lnTo>
                  <a:pt x="f7" y="f19"/>
                </a:lnTo>
                <a:lnTo>
                  <a:pt x="f9" y="f20"/>
                </a:lnTo>
                <a:lnTo>
                  <a:pt x="f14" y="f21"/>
                </a:lnTo>
                <a:lnTo>
                  <a:pt x="f12" y="f22"/>
                </a:lnTo>
                <a:lnTo>
                  <a:pt x="f10" y="f23"/>
                </a:lnTo>
                <a:lnTo>
                  <a:pt x="f8" y="f24"/>
                </a:lnTo>
                <a:lnTo>
                  <a:pt x="f6" y="f25"/>
                </a:lnTo>
                <a:lnTo>
                  <a:pt x="f5" y="f26"/>
                </a:lnTo>
                <a:lnTo>
                  <a:pt x="f27" y="f25"/>
                </a:lnTo>
                <a:lnTo>
                  <a:pt x="f28" y="f24"/>
                </a:lnTo>
                <a:lnTo>
                  <a:pt x="f29" y="f23"/>
                </a:lnTo>
                <a:lnTo>
                  <a:pt x="f30" y="f22"/>
                </a:lnTo>
                <a:lnTo>
                  <a:pt x="f31" y="f21"/>
                </a:lnTo>
                <a:lnTo>
                  <a:pt x="f32" y="f20"/>
                </a:lnTo>
                <a:lnTo>
                  <a:pt x="f33" y="f19"/>
                </a:lnTo>
                <a:lnTo>
                  <a:pt x="f34" y="f18"/>
                </a:lnTo>
                <a:lnTo>
                  <a:pt x="f33" y="f17"/>
                </a:lnTo>
                <a:lnTo>
                  <a:pt x="f32" y="f16"/>
                </a:lnTo>
                <a:lnTo>
                  <a:pt x="f31" y="f15"/>
                </a:lnTo>
                <a:lnTo>
                  <a:pt x="f30" y="f13"/>
                </a:lnTo>
                <a:lnTo>
                  <a:pt x="f29" y="f11"/>
                </a:lnTo>
                <a:lnTo>
                  <a:pt x="f28" y="f9"/>
                </a:lnTo>
                <a:lnTo>
                  <a:pt x="f27" y="f7"/>
                </a:lnTo>
                <a:lnTo>
                  <a:pt x="f5" y="f2"/>
                </a:lnTo>
                <a:close/>
              </a:path>
            </a:pathLst>
          </a:custGeom>
          <a:solidFill>
            <a:srgbClr val="FFCB00"/>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Akzidenz-Grotesk Std Bold" pitchFamily="50"/>
            </a:endParaRPr>
          </a:p>
        </p:txBody>
      </p:sp>
      <p:sp>
        <p:nvSpPr>
          <p:cNvPr id="6" name="object 17">
            <a:extLst>
              <a:ext uri="{FF2B5EF4-FFF2-40B4-BE49-F238E27FC236}">
                <a16:creationId xmlns:a16="http://schemas.microsoft.com/office/drawing/2014/main" id="{13B4E17D-4BA6-4D4B-A0AA-711E4C49E369}"/>
              </a:ext>
            </a:extLst>
          </p:cNvPr>
          <p:cNvSpPr/>
          <p:nvPr userDrawn="1"/>
        </p:nvSpPr>
        <p:spPr>
          <a:xfrm>
            <a:off x="3388222" y="4731933"/>
            <a:ext cx="753308" cy="753308"/>
          </a:xfrm>
          <a:custGeom>
            <a:avLst/>
            <a:gdLst>
              <a:gd name="f0" fmla="val w"/>
              <a:gd name="f1" fmla="val h"/>
              <a:gd name="f2" fmla="val 0"/>
              <a:gd name="f3" fmla="val 477519"/>
              <a:gd name="f4" fmla="val 477520"/>
              <a:gd name="f5" fmla="val 238582"/>
              <a:gd name="f6" fmla="val 190500"/>
              <a:gd name="f7" fmla="val 4847"/>
              <a:gd name="f8" fmla="val 145716"/>
              <a:gd name="f9" fmla="val 18749"/>
              <a:gd name="f10" fmla="val 105189"/>
              <a:gd name="f11" fmla="val 40747"/>
              <a:gd name="f12" fmla="val 69880"/>
              <a:gd name="f13" fmla="val 69881"/>
              <a:gd name="f14" fmla="val 40746"/>
              <a:gd name="f15" fmla="val 105192"/>
              <a:gd name="f16" fmla="val 145721"/>
              <a:gd name="f17" fmla="val 190508"/>
              <a:gd name="f18" fmla="val 238594"/>
              <a:gd name="f19" fmla="val 286680"/>
              <a:gd name="f20" fmla="val 331468"/>
              <a:gd name="f21" fmla="val 371996"/>
              <a:gd name="f22" fmla="val 407308"/>
              <a:gd name="f23" fmla="val 436442"/>
              <a:gd name="f24" fmla="val 458440"/>
              <a:gd name="f25" fmla="val 472342"/>
              <a:gd name="f26" fmla="val 477189"/>
              <a:gd name="f27" fmla="val 286668"/>
              <a:gd name="f28" fmla="val 331455"/>
              <a:gd name="f29" fmla="val 371984"/>
              <a:gd name="f30" fmla="val 407295"/>
              <a:gd name="f31" fmla="val 436429"/>
              <a:gd name="f32" fmla="val 458427"/>
              <a:gd name="f33" fmla="val 472329"/>
              <a:gd name="f34" fmla="val 477177"/>
              <a:gd name="f35" fmla="*/ f0 1 477519"/>
              <a:gd name="f36" fmla="*/ f1 1 477520"/>
              <a:gd name="f37" fmla="+- f4 0 f2"/>
              <a:gd name="f38" fmla="+- f3 0 f2"/>
              <a:gd name="f39" fmla="*/ f38 1 477519"/>
              <a:gd name="f40" fmla="*/ f37 1 477520"/>
              <a:gd name="f41" fmla="*/ f2 1 f39"/>
              <a:gd name="f42" fmla="*/ f3 1 f39"/>
              <a:gd name="f43" fmla="*/ f2 1 f40"/>
              <a:gd name="f44" fmla="*/ f4 1 f40"/>
              <a:gd name="f45" fmla="*/ f41 f35 1"/>
              <a:gd name="f46" fmla="*/ f42 f35 1"/>
              <a:gd name="f47" fmla="*/ f44 f36 1"/>
              <a:gd name="f48" fmla="*/ f43 f36 1"/>
            </a:gdLst>
            <a:ahLst/>
            <a:cxnLst>
              <a:cxn ang="3cd4">
                <a:pos x="hc" y="t"/>
              </a:cxn>
              <a:cxn ang="0">
                <a:pos x="r" y="vc"/>
              </a:cxn>
              <a:cxn ang="cd4">
                <a:pos x="hc" y="b"/>
              </a:cxn>
              <a:cxn ang="cd2">
                <a:pos x="l" y="vc"/>
              </a:cxn>
            </a:cxnLst>
            <a:rect l="f45" t="f48" r="f46" b="f47"/>
            <a:pathLst>
              <a:path w="477519" h="477520">
                <a:moveTo>
                  <a:pt x="f5" y="f2"/>
                </a:moveTo>
                <a:lnTo>
                  <a:pt x="f6" y="f7"/>
                </a:lnTo>
                <a:lnTo>
                  <a:pt x="f8" y="f9"/>
                </a:lnTo>
                <a:lnTo>
                  <a:pt x="f10" y="f11"/>
                </a:lnTo>
                <a:lnTo>
                  <a:pt x="f12" y="f13"/>
                </a:lnTo>
                <a:lnTo>
                  <a:pt x="f14" y="f15"/>
                </a:lnTo>
                <a:lnTo>
                  <a:pt x="f9" y="f16"/>
                </a:lnTo>
                <a:lnTo>
                  <a:pt x="f7" y="f17"/>
                </a:lnTo>
                <a:lnTo>
                  <a:pt x="f2" y="f18"/>
                </a:lnTo>
                <a:lnTo>
                  <a:pt x="f7" y="f19"/>
                </a:lnTo>
                <a:lnTo>
                  <a:pt x="f9" y="f20"/>
                </a:lnTo>
                <a:lnTo>
                  <a:pt x="f14" y="f21"/>
                </a:lnTo>
                <a:lnTo>
                  <a:pt x="f12" y="f22"/>
                </a:lnTo>
                <a:lnTo>
                  <a:pt x="f10" y="f23"/>
                </a:lnTo>
                <a:lnTo>
                  <a:pt x="f8" y="f24"/>
                </a:lnTo>
                <a:lnTo>
                  <a:pt x="f6" y="f25"/>
                </a:lnTo>
                <a:lnTo>
                  <a:pt x="f5" y="f26"/>
                </a:lnTo>
                <a:lnTo>
                  <a:pt x="f27" y="f25"/>
                </a:lnTo>
                <a:lnTo>
                  <a:pt x="f28" y="f24"/>
                </a:lnTo>
                <a:lnTo>
                  <a:pt x="f29" y="f23"/>
                </a:lnTo>
                <a:lnTo>
                  <a:pt x="f30" y="f22"/>
                </a:lnTo>
                <a:lnTo>
                  <a:pt x="f31" y="f21"/>
                </a:lnTo>
                <a:lnTo>
                  <a:pt x="f32" y="f20"/>
                </a:lnTo>
                <a:lnTo>
                  <a:pt x="f33" y="f19"/>
                </a:lnTo>
                <a:lnTo>
                  <a:pt x="f34" y="f18"/>
                </a:lnTo>
                <a:lnTo>
                  <a:pt x="f33" y="f17"/>
                </a:lnTo>
                <a:lnTo>
                  <a:pt x="f32" y="f16"/>
                </a:lnTo>
                <a:lnTo>
                  <a:pt x="f31" y="f15"/>
                </a:lnTo>
                <a:lnTo>
                  <a:pt x="f30" y="f13"/>
                </a:lnTo>
                <a:lnTo>
                  <a:pt x="f29" y="f11"/>
                </a:lnTo>
                <a:lnTo>
                  <a:pt x="f28" y="f9"/>
                </a:lnTo>
                <a:lnTo>
                  <a:pt x="f27" y="f7"/>
                </a:lnTo>
                <a:lnTo>
                  <a:pt x="f5" y="f2"/>
                </a:lnTo>
                <a:close/>
              </a:path>
            </a:pathLst>
          </a:custGeom>
          <a:solidFill>
            <a:srgbClr val="FFCB00"/>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Akzidenz-Grotesk Std Bold" pitchFamily="50"/>
            </a:endParaRPr>
          </a:p>
        </p:txBody>
      </p:sp>
      <p:sp>
        <p:nvSpPr>
          <p:cNvPr id="7" name="object 18">
            <a:extLst>
              <a:ext uri="{FF2B5EF4-FFF2-40B4-BE49-F238E27FC236}">
                <a16:creationId xmlns:a16="http://schemas.microsoft.com/office/drawing/2014/main" id="{DB456803-4AE4-4793-BD78-06656F93D2B9}"/>
              </a:ext>
            </a:extLst>
          </p:cNvPr>
          <p:cNvSpPr/>
          <p:nvPr userDrawn="1"/>
        </p:nvSpPr>
        <p:spPr>
          <a:xfrm>
            <a:off x="5912280" y="4731933"/>
            <a:ext cx="753308" cy="753308"/>
          </a:xfrm>
          <a:custGeom>
            <a:avLst/>
            <a:gdLst>
              <a:gd name="f0" fmla="val w"/>
              <a:gd name="f1" fmla="val h"/>
              <a:gd name="f2" fmla="val 0"/>
              <a:gd name="f3" fmla="val 477520"/>
              <a:gd name="f4" fmla="val 238582"/>
              <a:gd name="f5" fmla="val 190500"/>
              <a:gd name="f6" fmla="val 4847"/>
              <a:gd name="f7" fmla="val 145716"/>
              <a:gd name="f8" fmla="val 18749"/>
              <a:gd name="f9" fmla="val 105189"/>
              <a:gd name="f10" fmla="val 40747"/>
              <a:gd name="f11" fmla="val 69880"/>
              <a:gd name="f12" fmla="val 69881"/>
              <a:gd name="f13" fmla="val 40746"/>
              <a:gd name="f14" fmla="val 105192"/>
              <a:gd name="f15" fmla="val 145721"/>
              <a:gd name="f16" fmla="val 190508"/>
              <a:gd name="f17" fmla="val 238594"/>
              <a:gd name="f18" fmla="val 286680"/>
              <a:gd name="f19" fmla="val 331468"/>
              <a:gd name="f20" fmla="val 371996"/>
              <a:gd name="f21" fmla="val 407308"/>
              <a:gd name="f22" fmla="val 436442"/>
              <a:gd name="f23" fmla="val 458440"/>
              <a:gd name="f24" fmla="val 472342"/>
              <a:gd name="f25" fmla="val 477189"/>
              <a:gd name="f26" fmla="val 286668"/>
              <a:gd name="f27" fmla="val 331455"/>
              <a:gd name="f28" fmla="val 371984"/>
              <a:gd name="f29" fmla="val 407295"/>
              <a:gd name="f30" fmla="val 436429"/>
              <a:gd name="f31" fmla="val 458427"/>
              <a:gd name="f32" fmla="val 472329"/>
              <a:gd name="f33" fmla="val 477177"/>
              <a:gd name="f34" fmla="*/ f0 1 477520"/>
              <a:gd name="f35" fmla="*/ f1 1 477520"/>
              <a:gd name="f36" fmla="+- f3 0 f2"/>
              <a:gd name="f37" fmla="*/ f36 1 477520"/>
              <a:gd name="f38" fmla="*/ f2 1 f37"/>
              <a:gd name="f39" fmla="*/ f3 1 f37"/>
              <a:gd name="f40" fmla="*/ f38 f34 1"/>
              <a:gd name="f41" fmla="*/ f39 f34 1"/>
              <a:gd name="f42" fmla="*/ f39 f35 1"/>
              <a:gd name="f43" fmla="*/ f38 f35 1"/>
            </a:gdLst>
            <a:ahLst/>
            <a:cxnLst>
              <a:cxn ang="3cd4">
                <a:pos x="hc" y="t"/>
              </a:cxn>
              <a:cxn ang="0">
                <a:pos x="r" y="vc"/>
              </a:cxn>
              <a:cxn ang="cd4">
                <a:pos x="hc" y="b"/>
              </a:cxn>
              <a:cxn ang="cd2">
                <a:pos x="l" y="vc"/>
              </a:cxn>
            </a:cxnLst>
            <a:rect l="f40" t="f43" r="f41" b="f42"/>
            <a:pathLst>
              <a:path w="477520" h="477520">
                <a:moveTo>
                  <a:pt x="f4" y="f2"/>
                </a:moveTo>
                <a:lnTo>
                  <a:pt x="f5" y="f6"/>
                </a:lnTo>
                <a:lnTo>
                  <a:pt x="f7" y="f8"/>
                </a:lnTo>
                <a:lnTo>
                  <a:pt x="f9" y="f10"/>
                </a:lnTo>
                <a:lnTo>
                  <a:pt x="f11" y="f12"/>
                </a:lnTo>
                <a:lnTo>
                  <a:pt x="f13" y="f14"/>
                </a:lnTo>
                <a:lnTo>
                  <a:pt x="f8" y="f15"/>
                </a:lnTo>
                <a:lnTo>
                  <a:pt x="f6" y="f16"/>
                </a:lnTo>
                <a:lnTo>
                  <a:pt x="f2" y="f17"/>
                </a:lnTo>
                <a:lnTo>
                  <a:pt x="f6" y="f18"/>
                </a:lnTo>
                <a:lnTo>
                  <a:pt x="f8" y="f19"/>
                </a:lnTo>
                <a:lnTo>
                  <a:pt x="f13" y="f20"/>
                </a:lnTo>
                <a:lnTo>
                  <a:pt x="f11" y="f21"/>
                </a:lnTo>
                <a:lnTo>
                  <a:pt x="f9" y="f22"/>
                </a:lnTo>
                <a:lnTo>
                  <a:pt x="f7" y="f23"/>
                </a:lnTo>
                <a:lnTo>
                  <a:pt x="f5" y="f24"/>
                </a:lnTo>
                <a:lnTo>
                  <a:pt x="f4" y="f25"/>
                </a:lnTo>
                <a:lnTo>
                  <a:pt x="f26" y="f24"/>
                </a:lnTo>
                <a:lnTo>
                  <a:pt x="f27" y="f23"/>
                </a:lnTo>
                <a:lnTo>
                  <a:pt x="f28" y="f22"/>
                </a:lnTo>
                <a:lnTo>
                  <a:pt x="f29" y="f21"/>
                </a:lnTo>
                <a:lnTo>
                  <a:pt x="f30" y="f20"/>
                </a:lnTo>
                <a:lnTo>
                  <a:pt x="f31" y="f19"/>
                </a:lnTo>
                <a:lnTo>
                  <a:pt x="f32" y="f18"/>
                </a:lnTo>
                <a:lnTo>
                  <a:pt x="f33" y="f17"/>
                </a:lnTo>
                <a:lnTo>
                  <a:pt x="f32" y="f16"/>
                </a:lnTo>
                <a:lnTo>
                  <a:pt x="f31" y="f15"/>
                </a:lnTo>
                <a:lnTo>
                  <a:pt x="f30" y="f14"/>
                </a:lnTo>
                <a:lnTo>
                  <a:pt x="f29" y="f12"/>
                </a:lnTo>
                <a:lnTo>
                  <a:pt x="f28" y="f10"/>
                </a:lnTo>
                <a:lnTo>
                  <a:pt x="f27" y="f8"/>
                </a:lnTo>
                <a:lnTo>
                  <a:pt x="f26" y="f6"/>
                </a:lnTo>
                <a:lnTo>
                  <a:pt x="f4" y="f2"/>
                </a:lnTo>
                <a:close/>
              </a:path>
            </a:pathLst>
          </a:custGeom>
          <a:solidFill>
            <a:srgbClr val="FFCB00"/>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Akzidenz-Grotesk Std Bold" pitchFamily="50"/>
            </a:endParaRPr>
          </a:p>
        </p:txBody>
      </p:sp>
      <p:sp>
        <p:nvSpPr>
          <p:cNvPr id="8" name="object 23">
            <a:extLst>
              <a:ext uri="{FF2B5EF4-FFF2-40B4-BE49-F238E27FC236}">
                <a16:creationId xmlns:a16="http://schemas.microsoft.com/office/drawing/2014/main" id="{171B8E31-D882-438D-A7D7-71BD3DB53CAF}"/>
              </a:ext>
            </a:extLst>
          </p:cNvPr>
          <p:cNvSpPr/>
          <p:nvPr userDrawn="1"/>
        </p:nvSpPr>
        <p:spPr>
          <a:xfrm>
            <a:off x="8436337" y="4731933"/>
            <a:ext cx="753308" cy="753308"/>
          </a:xfrm>
          <a:custGeom>
            <a:avLst/>
            <a:gdLst>
              <a:gd name="f0" fmla="val w"/>
              <a:gd name="f1" fmla="val h"/>
              <a:gd name="f2" fmla="val 0"/>
              <a:gd name="f3" fmla="val 477520"/>
              <a:gd name="f4" fmla="val 238582"/>
              <a:gd name="f5" fmla="val 190500"/>
              <a:gd name="f6" fmla="val 4847"/>
              <a:gd name="f7" fmla="val 145716"/>
              <a:gd name="f8" fmla="val 18749"/>
              <a:gd name="f9" fmla="val 105189"/>
              <a:gd name="f10" fmla="val 40747"/>
              <a:gd name="f11" fmla="val 69880"/>
              <a:gd name="f12" fmla="val 69881"/>
              <a:gd name="f13" fmla="val 40746"/>
              <a:gd name="f14" fmla="val 105192"/>
              <a:gd name="f15" fmla="val 145721"/>
              <a:gd name="f16" fmla="val 190508"/>
              <a:gd name="f17" fmla="val 238594"/>
              <a:gd name="f18" fmla="val 286680"/>
              <a:gd name="f19" fmla="val 331468"/>
              <a:gd name="f20" fmla="val 371996"/>
              <a:gd name="f21" fmla="val 407308"/>
              <a:gd name="f22" fmla="val 436442"/>
              <a:gd name="f23" fmla="val 458440"/>
              <a:gd name="f24" fmla="val 472342"/>
              <a:gd name="f25" fmla="val 477189"/>
              <a:gd name="f26" fmla="val 286668"/>
              <a:gd name="f27" fmla="val 331455"/>
              <a:gd name="f28" fmla="val 371984"/>
              <a:gd name="f29" fmla="val 407295"/>
              <a:gd name="f30" fmla="val 436429"/>
              <a:gd name="f31" fmla="val 458427"/>
              <a:gd name="f32" fmla="val 472329"/>
              <a:gd name="f33" fmla="val 477177"/>
              <a:gd name="f34" fmla="*/ f0 1 477520"/>
              <a:gd name="f35" fmla="*/ f1 1 477520"/>
              <a:gd name="f36" fmla="+- f3 0 f2"/>
              <a:gd name="f37" fmla="*/ f36 1 477520"/>
              <a:gd name="f38" fmla="*/ f2 1 f37"/>
              <a:gd name="f39" fmla="*/ f3 1 f37"/>
              <a:gd name="f40" fmla="*/ f38 f34 1"/>
              <a:gd name="f41" fmla="*/ f39 f34 1"/>
              <a:gd name="f42" fmla="*/ f39 f35 1"/>
              <a:gd name="f43" fmla="*/ f38 f35 1"/>
            </a:gdLst>
            <a:ahLst/>
            <a:cxnLst>
              <a:cxn ang="3cd4">
                <a:pos x="hc" y="t"/>
              </a:cxn>
              <a:cxn ang="0">
                <a:pos x="r" y="vc"/>
              </a:cxn>
              <a:cxn ang="cd4">
                <a:pos x="hc" y="b"/>
              </a:cxn>
              <a:cxn ang="cd2">
                <a:pos x="l" y="vc"/>
              </a:cxn>
            </a:cxnLst>
            <a:rect l="f40" t="f43" r="f41" b="f42"/>
            <a:pathLst>
              <a:path w="477520" h="477520">
                <a:moveTo>
                  <a:pt x="f4" y="f2"/>
                </a:moveTo>
                <a:lnTo>
                  <a:pt x="f5" y="f6"/>
                </a:lnTo>
                <a:lnTo>
                  <a:pt x="f7" y="f8"/>
                </a:lnTo>
                <a:lnTo>
                  <a:pt x="f9" y="f10"/>
                </a:lnTo>
                <a:lnTo>
                  <a:pt x="f11" y="f12"/>
                </a:lnTo>
                <a:lnTo>
                  <a:pt x="f13" y="f14"/>
                </a:lnTo>
                <a:lnTo>
                  <a:pt x="f8" y="f15"/>
                </a:lnTo>
                <a:lnTo>
                  <a:pt x="f6" y="f16"/>
                </a:lnTo>
                <a:lnTo>
                  <a:pt x="f2" y="f17"/>
                </a:lnTo>
                <a:lnTo>
                  <a:pt x="f6" y="f18"/>
                </a:lnTo>
                <a:lnTo>
                  <a:pt x="f8" y="f19"/>
                </a:lnTo>
                <a:lnTo>
                  <a:pt x="f13" y="f20"/>
                </a:lnTo>
                <a:lnTo>
                  <a:pt x="f11" y="f21"/>
                </a:lnTo>
                <a:lnTo>
                  <a:pt x="f9" y="f22"/>
                </a:lnTo>
                <a:lnTo>
                  <a:pt x="f7" y="f23"/>
                </a:lnTo>
                <a:lnTo>
                  <a:pt x="f5" y="f24"/>
                </a:lnTo>
                <a:lnTo>
                  <a:pt x="f4" y="f25"/>
                </a:lnTo>
                <a:lnTo>
                  <a:pt x="f26" y="f24"/>
                </a:lnTo>
                <a:lnTo>
                  <a:pt x="f27" y="f23"/>
                </a:lnTo>
                <a:lnTo>
                  <a:pt x="f28" y="f22"/>
                </a:lnTo>
                <a:lnTo>
                  <a:pt x="f29" y="f21"/>
                </a:lnTo>
                <a:lnTo>
                  <a:pt x="f30" y="f20"/>
                </a:lnTo>
                <a:lnTo>
                  <a:pt x="f31" y="f19"/>
                </a:lnTo>
                <a:lnTo>
                  <a:pt x="f32" y="f18"/>
                </a:lnTo>
                <a:lnTo>
                  <a:pt x="f33" y="f17"/>
                </a:lnTo>
                <a:lnTo>
                  <a:pt x="f32" y="f16"/>
                </a:lnTo>
                <a:lnTo>
                  <a:pt x="f31" y="f15"/>
                </a:lnTo>
                <a:lnTo>
                  <a:pt x="f30" y="f14"/>
                </a:lnTo>
                <a:lnTo>
                  <a:pt x="f29" y="f12"/>
                </a:lnTo>
                <a:lnTo>
                  <a:pt x="f28" y="f10"/>
                </a:lnTo>
                <a:lnTo>
                  <a:pt x="f27" y="f8"/>
                </a:lnTo>
                <a:lnTo>
                  <a:pt x="f26" y="f6"/>
                </a:lnTo>
                <a:lnTo>
                  <a:pt x="f4" y="f2"/>
                </a:lnTo>
                <a:close/>
              </a:path>
            </a:pathLst>
          </a:custGeom>
          <a:solidFill>
            <a:srgbClr val="FFCB00"/>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Akzidenz-Grotesk Std Bold" pitchFamily="50"/>
            </a:endParaRPr>
          </a:p>
        </p:txBody>
      </p:sp>
      <p:sp>
        <p:nvSpPr>
          <p:cNvPr id="9" name="object 24">
            <a:extLst>
              <a:ext uri="{FF2B5EF4-FFF2-40B4-BE49-F238E27FC236}">
                <a16:creationId xmlns:a16="http://schemas.microsoft.com/office/drawing/2014/main" id="{59DC7813-2FA6-48EF-B698-2E4BC6B74F2A}"/>
              </a:ext>
            </a:extLst>
          </p:cNvPr>
          <p:cNvSpPr txBox="1"/>
          <p:nvPr userDrawn="1"/>
        </p:nvSpPr>
        <p:spPr>
          <a:xfrm>
            <a:off x="864164" y="4824364"/>
            <a:ext cx="753309" cy="505268"/>
          </a:xfrm>
          <a:prstGeom prst="rect">
            <a:avLst/>
          </a:prstGeom>
          <a:noFill/>
          <a:ln cap="flat">
            <a:noFill/>
          </a:ln>
        </p:spPr>
        <p:txBody>
          <a:bodyPr vert="horz" wrap="square" lIns="0" tIns="12701" rIns="0" bIns="0" anchor="t" anchorCtr="0" compatLnSpc="1">
            <a:spAutoFit/>
          </a:bodyPr>
          <a:lstStyle/>
          <a:p>
            <a:pPr marL="12701" marR="0" lvl="0" indent="0" algn="ctr" defTabSz="914400" rtl="0" fontAlgn="auto" hangingPunct="1">
              <a:lnSpc>
                <a:spcPct val="100000"/>
              </a:lnSpc>
              <a:spcBef>
                <a:spcPts val="100"/>
              </a:spcBef>
              <a:spcAft>
                <a:spcPts val="0"/>
              </a:spcAft>
              <a:buNone/>
              <a:tabLst/>
              <a:defRPr sz="1800" b="0" i="0" u="none" strike="noStrike" kern="0" cap="none" spc="0" baseline="0">
                <a:solidFill>
                  <a:srgbClr val="000000"/>
                </a:solidFill>
                <a:uFillTx/>
              </a:defRPr>
            </a:pPr>
            <a:r>
              <a:rPr lang="fr-FR" sz="3200" b="1" i="0" u="none" strike="noStrike" kern="1200" cap="none" spc="20" baseline="0">
                <a:solidFill>
                  <a:srgbClr val="FFFFFF"/>
                </a:solidFill>
                <a:uFillTx/>
                <a:latin typeface="Akzidenz-Grotesk Std Bold" pitchFamily="50"/>
                <a:cs typeface="Tahoma"/>
              </a:rPr>
              <a:t>1</a:t>
            </a:r>
            <a:endParaRPr lang="fr-FR" sz="3200" b="0" i="0" u="none" strike="noStrike" kern="1200" cap="none" spc="0" baseline="0">
              <a:solidFill>
                <a:srgbClr val="000000"/>
              </a:solidFill>
              <a:uFillTx/>
              <a:latin typeface="Akzidenz-Grotesk Std Bold" pitchFamily="50"/>
              <a:cs typeface="Tahoma"/>
            </a:endParaRPr>
          </a:p>
        </p:txBody>
      </p:sp>
      <p:sp>
        <p:nvSpPr>
          <p:cNvPr id="10" name="object 25">
            <a:extLst>
              <a:ext uri="{FF2B5EF4-FFF2-40B4-BE49-F238E27FC236}">
                <a16:creationId xmlns:a16="http://schemas.microsoft.com/office/drawing/2014/main" id="{DA2932ED-218C-456B-A27F-8C3983DB304C}"/>
              </a:ext>
            </a:extLst>
          </p:cNvPr>
          <p:cNvSpPr txBox="1"/>
          <p:nvPr userDrawn="1"/>
        </p:nvSpPr>
        <p:spPr>
          <a:xfrm>
            <a:off x="3652773" y="4824364"/>
            <a:ext cx="222885" cy="505268"/>
          </a:xfrm>
          <a:prstGeom prst="rect">
            <a:avLst/>
          </a:prstGeom>
          <a:noFill/>
          <a:ln cap="flat">
            <a:noFill/>
          </a:ln>
        </p:spPr>
        <p:txBody>
          <a:bodyPr vert="horz" wrap="square" lIns="0" tIns="12701" rIns="0" bIns="0" anchor="t" anchorCtr="0" compatLnSpc="1">
            <a:spAutoFit/>
          </a:bodyPr>
          <a:lstStyle/>
          <a:p>
            <a:pPr marL="12701" marR="0" lvl="0" indent="0" algn="l" defTabSz="914400" rtl="0" fontAlgn="auto" hangingPunct="1">
              <a:lnSpc>
                <a:spcPct val="100000"/>
              </a:lnSpc>
              <a:spcBef>
                <a:spcPts val="100"/>
              </a:spcBef>
              <a:spcAft>
                <a:spcPts val="0"/>
              </a:spcAft>
              <a:buNone/>
              <a:tabLst/>
              <a:defRPr sz="1800" b="0" i="0" u="none" strike="noStrike" kern="0" cap="none" spc="0" baseline="0">
                <a:solidFill>
                  <a:srgbClr val="000000"/>
                </a:solidFill>
                <a:uFillTx/>
              </a:defRPr>
            </a:pPr>
            <a:r>
              <a:rPr lang="fr-FR" sz="3200" b="1" i="0" u="none" strike="noStrike" kern="1200" cap="none" spc="20" baseline="0">
                <a:solidFill>
                  <a:srgbClr val="FFFFFF"/>
                </a:solidFill>
                <a:uFillTx/>
                <a:latin typeface="Akzidenz-Grotesk Std Bold" pitchFamily="50"/>
                <a:cs typeface="Tahoma"/>
              </a:rPr>
              <a:t>2</a:t>
            </a:r>
            <a:endParaRPr lang="fr-FR" sz="3200" b="0" i="0" u="none" strike="noStrike" kern="1200" cap="none" spc="0" baseline="0">
              <a:solidFill>
                <a:srgbClr val="000000"/>
              </a:solidFill>
              <a:uFillTx/>
              <a:latin typeface="Akzidenz-Grotesk Std Bold" pitchFamily="50"/>
              <a:cs typeface="Tahoma"/>
            </a:endParaRPr>
          </a:p>
        </p:txBody>
      </p:sp>
      <p:sp>
        <p:nvSpPr>
          <p:cNvPr id="11" name="object 27">
            <a:extLst>
              <a:ext uri="{FF2B5EF4-FFF2-40B4-BE49-F238E27FC236}">
                <a16:creationId xmlns:a16="http://schemas.microsoft.com/office/drawing/2014/main" id="{10F189C9-2901-4F53-8118-9097BAA5C491}"/>
              </a:ext>
            </a:extLst>
          </p:cNvPr>
          <p:cNvSpPr txBox="1"/>
          <p:nvPr userDrawn="1"/>
        </p:nvSpPr>
        <p:spPr>
          <a:xfrm>
            <a:off x="6159166" y="4821967"/>
            <a:ext cx="222885" cy="505268"/>
          </a:xfrm>
          <a:prstGeom prst="rect">
            <a:avLst/>
          </a:prstGeom>
          <a:noFill/>
          <a:ln cap="flat">
            <a:noFill/>
          </a:ln>
        </p:spPr>
        <p:txBody>
          <a:bodyPr vert="horz" wrap="square" lIns="0" tIns="12701" rIns="0" bIns="0" anchor="t" anchorCtr="0" compatLnSpc="1">
            <a:spAutoFit/>
          </a:bodyPr>
          <a:lstStyle/>
          <a:p>
            <a:pPr marL="12701" marR="0" lvl="0" indent="0" algn="l" defTabSz="914400" rtl="0" fontAlgn="auto" hangingPunct="1">
              <a:lnSpc>
                <a:spcPct val="100000"/>
              </a:lnSpc>
              <a:spcBef>
                <a:spcPts val="100"/>
              </a:spcBef>
              <a:spcAft>
                <a:spcPts val="0"/>
              </a:spcAft>
              <a:buNone/>
              <a:tabLst/>
              <a:defRPr sz="1800" b="0" i="0" u="none" strike="noStrike" kern="0" cap="none" spc="0" baseline="0">
                <a:solidFill>
                  <a:srgbClr val="000000"/>
                </a:solidFill>
                <a:uFillTx/>
              </a:defRPr>
            </a:pPr>
            <a:r>
              <a:rPr lang="fr-FR" sz="3200" b="1" i="0" u="none" strike="noStrike" kern="1200" cap="none" spc="20" baseline="0">
                <a:solidFill>
                  <a:srgbClr val="FFFFFF"/>
                </a:solidFill>
                <a:uFillTx/>
                <a:latin typeface="Akzidenz-Grotesk Std Bold" pitchFamily="50"/>
                <a:cs typeface="Tahoma"/>
              </a:rPr>
              <a:t>3</a:t>
            </a:r>
            <a:endParaRPr lang="fr-FR" sz="3200" b="0" i="0" u="none" strike="noStrike" kern="1200" cap="none" spc="0" baseline="0">
              <a:solidFill>
                <a:srgbClr val="000000"/>
              </a:solidFill>
              <a:uFillTx/>
              <a:latin typeface="Akzidenz-Grotesk Std Bold" pitchFamily="50"/>
              <a:cs typeface="Tahoma"/>
            </a:endParaRPr>
          </a:p>
        </p:txBody>
      </p:sp>
      <p:sp>
        <p:nvSpPr>
          <p:cNvPr id="12" name="object 31">
            <a:extLst>
              <a:ext uri="{FF2B5EF4-FFF2-40B4-BE49-F238E27FC236}">
                <a16:creationId xmlns:a16="http://schemas.microsoft.com/office/drawing/2014/main" id="{71CCC7F5-AE0D-4D20-AB50-B8C101A8608A}"/>
              </a:ext>
            </a:extLst>
          </p:cNvPr>
          <p:cNvSpPr txBox="1"/>
          <p:nvPr userDrawn="1"/>
        </p:nvSpPr>
        <p:spPr>
          <a:xfrm>
            <a:off x="8668394" y="4824364"/>
            <a:ext cx="222885" cy="505268"/>
          </a:xfrm>
          <a:prstGeom prst="rect">
            <a:avLst/>
          </a:prstGeom>
          <a:noFill/>
          <a:ln cap="flat">
            <a:noFill/>
          </a:ln>
        </p:spPr>
        <p:txBody>
          <a:bodyPr vert="horz" wrap="square" lIns="0" tIns="12701" rIns="0" bIns="0" anchor="t" anchorCtr="0" compatLnSpc="1">
            <a:spAutoFit/>
          </a:bodyPr>
          <a:lstStyle/>
          <a:p>
            <a:pPr marL="12701" marR="0" lvl="0" indent="0" algn="l" defTabSz="914400" rtl="0" fontAlgn="auto" hangingPunct="1">
              <a:lnSpc>
                <a:spcPct val="100000"/>
              </a:lnSpc>
              <a:spcBef>
                <a:spcPts val="100"/>
              </a:spcBef>
              <a:spcAft>
                <a:spcPts val="0"/>
              </a:spcAft>
              <a:buNone/>
              <a:tabLst/>
              <a:defRPr sz="1800" b="0" i="0" u="none" strike="noStrike" kern="0" cap="none" spc="0" baseline="0">
                <a:solidFill>
                  <a:srgbClr val="000000"/>
                </a:solidFill>
                <a:uFillTx/>
              </a:defRPr>
            </a:pPr>
            <a:r>
              <a:rPr lang="fr-FR" sz="3200" b="1" i="0" u="none" strike="noStrike" kern="1200" cap="none" spc="20" baseline="0">
                <a:solidFill>
                  <a:srgbClr val="FFFFFF"/>
                </a:solidFill>
                <a:uFillTx/>
                <a:latin typeface="Akzidenz-Grotesk Std Bold" pitchFamily="50"/>
                <a:cs typeface="Tahoma"/>
              </a:rPr>
              <a:t>4</a:t>
            </a:r>
            <a:endParaRPr lang="fr-FR" sz="3200" b="0" i="0" u="none" strike="noStrike" kern="1200" cap="none" spc="0" baseline="0">
              <a:solidFill>
                <a:srgbClr val="000000"/>
              </a:solidFill>
              <a:uFillTx/>
              <a:latin typeface="Akzidenz-Grotesk Std Bold" pitchFamily="50"/>
              <a:cs typeface="Tahoma"/>
            </a:endParaRPr>
          </a:p>
        </p:txBody>
      </p:sp>
      <p:sp>
        <p:nvSpPr>
          <p:cNvPr id="13" name="Espace réservé du texte 5">
            <a:extLst>
              <a:ext uri="{FF2B5EF4-FFF2-40B4-BE49-F238E27FC236}">
                <a16:creationId xmlns:a16="http://schemas.microsoft.com/office/drawing/2014/main" id="{BF64CD63-FB2E-4E78-B010-BDBDA1743BFD}"/>
              </a:ext>
            </a:extLst>
          </p:cNvPr>
          <p:cNvSpPr>
            <a:spLocks noGrp="1"/>
          </p:cNvSpPr>
          <p:nvPr>
            <p:ph type="body" sz="quarter" idx="15" hasCustomPrompt="1"/>
          </p:nvPr>
        </p:nvSpPr>
        <p:spPr>
          <a:xfrm>
            <a:off x="1023841" y="794783"/>
            <a:ext cx="10127330" cy="701206"/>
          </a:xfrm>
          <a:prstGeom prst="rect">
            <a:avLst/>
          </a:prstGeom>
        </p:spPr>
        <p:txBody>
          <a:bodyPr/>
          <a:lstStyle>
            <a:lvl1pPr marL="0" indent="0">
              <a:buNone/>
              <a:defRPr lang="fr-FR" sz="3600" b="0" i="0" u="none" strike="noStrike" kern="1200" cap="none" spc="0" baseline="0" dirty="0" smtClean="0">
                <a:solidFill>
                  <a:srgbClr val="0E9CB6"/>
                </a:solidFill>
                <a:uFillTx/>
                <a:latin typeface="Akzidenz-Grotesk Std Bold" panose="02000803050000020004" pitchFamily="50" charset="0"/>
                <a:ea typeface="+mj-ea"/>
                <a:cs typeface="+mj-cs"/>
              </a:defRPr>
            </a:lvl1pPr>
          </a:lstStyle>
          <a:p>
            <a:pPr lvl="0"/>
            <a:r>
              <a:rPr lang="fr-FR"/>
              <a:t>Titre</a:t>
            </a:r>
          </a:p>
        </p:txBody>
      </p:sp>
      <p:sp>
        <p:nvSpPr>
          <p:cNvPr id="14" name="Espace réservé du texte 5">
            <a:extLst>
              <a:ext uri="{FF2B5EF4-FFF2-40B4-BE49-F238E27FC236}">
                <a16:creationId xmlns:a16="http://schemas.microsoft.com/office/drawing/2014/main" id="{D325941C-D0A4-444B-9A34-33E14DC2F79C}"/>
              </a:ext>
            </a:extLst>
          </p:cNvPr>
          <p:cNvSpPr>
            <a:spLocks noGrp="1"/>
          </p:cNvSpPr>
          <p:nvPr>
            <p:ph type="body" sz="quarter" idx="16" hasCustomPrompt="1"/>
          </p:nvPr>
        </p:nvSpPr>
        <p:spPr>
          <a:xfrm>
            <a:off x="1016469" y="1521240"/>
            <a:ext cx="10136850" cy="319812"/>
          </a:xfrm>
          <a:prstGeom prst="rect">
            <a:avLst/>
          </a:prstGeom>
        </p:spPr>
        <p:txBody>
          <a:bodyPr/>
          <a:lstStyle>
            <a:lvl1pPr marL="0" indent="0">
              <a:buNone/>
              <a:defRPr lang="fr-FR" sz="1200" b="0" i="0" u="none" strike="noStrike" kern="1200" cap="none" spc="0" baseline="0" dirty="0" smtClean="0">
                <a:solidFill>
                  <a:schemeClr val="bg1">
                    <a:lumMod val="65000"/>
                  </a:schemeClr>
                </a:solidFill>
                <a:uFillTx/>
                <a:latin typeface="Akzidenz-Grotesk Std Regular" panose="02000503030000020003" pitchFamily="50" charset="0"/>
                <a:ea typeface="+mj-ea"/>
                <a:cs typeface="+mj-cs"/>
              </a:defRPr>
            </a:lvl1pPr>
          </a:lstStyle>
          <a:p>
            <a:pPr lvl="0"/>
            <a:r>
              <a:rPr lang="fr-FR"/>
              <a:t>Détails</a:t>
            </a:r>
          </a:p>
        </p:txBody>
      </p:sp>
      <p:sp>
        <p:nvSpPr>
          <p:cNvPr id="15" name="Espace réservé du texte 5">
            <a:extLst>
              <a:ext uri="{FF2B5EF4-FFF2-40B4-BE49-F238E27FC236}">
                <a16:creationId xmlns:a16="http://schemas.microsoft.com/office/drawing/2014/main" id="{016EAECC-03B1-4CCF-8011-545DE1BCC137}"/>
              </a:ext>
            </a:extLst>
          </p:cNvPr>
          <p:cNvSpPr>
            <a:spLocks noGrp="1"/>
          </p:cNvSpPr>
          <p:nvPr>
            <p:ph type="body" sz="quarter" idx="17" hasCustomPrompt="1"/>
          </p:nvPr>
        </p:nvSpPr>
        <p:spPr>
          <a:xfrm rot="18900000">
            <a:off x="653389" y="2968856"/>
            <a:ext cx="3071287" cy="783559"/>
          </a:xfrm>
          <a:prstGeom prst="rect">
            <a:avLst/>
          </a:prstGeom>
        </p:spPr>
        <p:txBody>
          <a:bodyPr/>
          <a:lstStyle>
            <a:lvl1pPr marL="0" indent="0">
              <a:buNone/>
              <a:defRPr lang="fr-FR" sz="1800" b="0" i="0" u="none" strike="noStrike" kern="1200" cap="none" spc="0" baseline="0" dirty="0" smtClean="0">
                <a:solidFill>
                  <a:schemeClr val="tx1"/>
                </a:solidFill>
                <a:uFillTx/>
                <a:latin typeface="Akzidenz-Grotesk Std Bold" panose="02000803050000020004" pitchFamily="50" charset="0"/>
                <a:ea typeface="+mj-ea"/>
                <a:cs typeface="+mj-cs"/>
              </a:defRPr>
            </a:lvl1pPr>
          </a:lstStyle>
          <a:p>
            <a:pPr lvl="0"/>
            <a:r>
              <a:rPr lang="fr-FR"/>
              <a:t>Texte</a:t>
            </a:r>
          </a:p>
        </p:txBody>
      </p:sp>
      <p:sp>
        <p:nvSpPr>
          <p:cNvPr id="16" name="Espace réservé du texte 5">
            <a:extLst>
              <a:ext uri="{FF2B5EF4-FFF2-40B4-BE49-F238E27FC236}">
                <a16:creationId xmlns:a16="http://schemas.microsoft.com/office/drawing/2014/main" id="{200C5980-97C7-4211-89FA-77E7A6D1D863}"/>
              </a:ext>
            </a:extLst>
          </p:cNvPr>
          <p:cNvSpPr>
            <a:spLocks noGrp="1"/>
          </p:cNvSpPr>
          <p:nvPr>
            <p:ph type="body" sz="quarter" idx="18" hasCustomPrompt="1"/>
          </p:nvPr>
        </p:nvSpPr>
        <p:spPr>
          <a:xfrm rot="18900000">
            <a:off x="8128016" y="2900355"/>
            <a:ext cx="3076453" cy="783559"/>
          </a:xfrm>
          <a:prstGeom prst="rect">
            <a:avLst/>
          </a:prstGeom>
        </p:spPr>
        <p:txBody>
          <a:bodyPr/>
          <a:lstStyle>
            <a:lvl1pPr marL="0" indent="0">
              <a:buNone/>
              <a:defRPr lang="fr-FR" sz="1800" b="0" i="0" u="none" strike="noStrike" kern="1200" cap="none" spc="0" baseline="0" dirty="0" smtClean="0">
                <a:solidFill>
                  <a:schemeClr val="tx1"/>
                </a:solidFill>
                <a:uFillTx/>
                <a:latin typeface="Akzidenz-Grotesk Std Bold" panose="02000803050000020004" pitchFamily="50" charset="0"/>
                <a:ea typeface="+mj-ea"/>
                <a:cs typeface="+mj-cs"/>
              </a:defRPr>
            </a:lvl1pPr>
          </a:lstStyle>
          <a:p>
            <a:pPr lvl="0"/>
            <a:r>
              <a:rPr lang="fr-FR"/>
              <a:t>Texte</a:t>
            </a:r>
          </a:p>
        </p:txBody>
      </p:sp>
      <p:sp>
        <p:nvSpPr>
          <p:cNvPr id="17" name="Espace réservé du texte 5">
            <a:extLst>
              <a:ext uri="{FF2B5EF4-FFF2-40B4-BE49-F238E27FC236}">
                <a16:creationId xmlns:a16="http://schemas.microsoft.com/office/drawing/2014/main" id="{7A6BF03A-EE16-444E-ACC4-A1132106151E}"/>
              </a:ext>
            </a:extLst>
          </p:cNvPr>
          <p:cNvSpPr>
            <a:spLocks noGrp="1"/>
          </p:cNvSpPr>
          <p:nvPr>
            <p:ph type="body" sz="quarter" idx="19" hasCustomPrompt="1"/>
          </p:nvPr>
        </p:nvSpPr>
        <p:spPr>
          <a:xfrm rot="18900000">
            <a:off x="3144074" y="2899503"/>
            <a:ext cx="3078863" cy="783559"/>
          </a:xfrm>
          <a:prstGeom prst="rect">
            <a:avLst/>
          </a:prstGeom>
        </p:spPr>
        <p:txBody>
          <a:bodyPr/>
          <a:lstStyle>
            <a:lvl1pPr marL="0" indent="0">
              <a:buNone/>
              <a:defRPr lang="fr-FR" sz="1800" b="0" i="0" u="none" strike="noStrike" kern="1200" cap="none" spc="0" baseline="0" dirty="0" smtClean="0">
                <a:solidFill>
                  <a:schemeClr val="tx1"/>
                </a:solidFill>
                <a:uFillTx/>
                <a:latin typeface="Akzidenz-Grotesk Std Bold" panose="02000803050000020004" pitchFamily="50" charset="0"/>
                <a:ea typeface="+mj-ea"/>
                <a:cs typeface="+mj-cs"/>
              </a:defRPr>
            </a:lvl1pPr>
          </a:lstStyle>
          <a:p>
            <a:pPr lvl="0"/>
            <a:r>
              <a:rPr lang="fr-FR"/>
              <a:t>Texte</a:t>
            </a:r>
          </a:p>
        </p:txBody>
      </p:sp>
      <p:sp>
        <p:nvSpPr>
          <p:cNvPr id="18" name="Espace réservé du texte 5">
            <a:extLst>
              <a:ext uri="{FF2B5EF4-FFF2-40B4-BE49-F238E27FC236}">
                <a16:creationId xmlns:a16="http://schemas.microsoft.com/office/drawing/2014/main" id="{09224ED1-E5EA-4BDF-AD58-5A8FCE7F2808}"/>
              </a:ext>
            </a:extLst>
          </p:cNvPr>
          <p:cNvSpPr>
            <a:spLocks noGrp="1"/>
          </p:cNvSpPr>
          <p:nvPr>
            <p:ph type="body" sz="quarter" idx="20" hasCustomPrompt="1"/>
          </p:nvPr>
        </p:nvSpPr>
        <p:spPr>
          <a:xfrm rot="18900000">
            <a:off x="5637052" y="2902363"/>
            <a:ext cx="3070773" cy="783559"/>
          </a:xfrm>
          <a:prstGeom prst="rect">
            <a:avLst/>
          </a:prstGeom>
        </p:spPr>
        <p:txBody>
          <a:bodyPr/>
          <a:lstStyle>
            <a:lvl1pPr marL="0" indent="0">
              <a:buNone/>
              <a:defRPr lang="fr-FR" sz="1800" b="0" i="0" u="none" strike="noStrike" kern="1200" cap="none" spc="0" baseline="0" dirty="0" smtClean="0">
                <a:solidFill>
                  <a:schemeClr val="tx1"/>
                </a:solidFill>
                <a:uFillTx/>
                <a:latin typeface="Akzidenz-Grotesk Std Bold" panose="02000803050000020004" pitchFamily="50" charset="0"/>
                <a:ea typeface="+mj-ea"/>
                <a:cs typeface="+mj-cs"/>
              </a:defRPr>
            </a:lvl1pPr>
          </a:lstStyle>
          <a:p>
            <a:pPr lvl="0"/>
            <a:r>
              <a:rPr lang="fr-FR"/>
              <a:t>Texte</a:t>
            </a:r>
          </a:p>
        </p:txBody>
      </p:sp>
      <p:sp>
        <p:nvSpPr>
          <p:cNvPr id="20" name="Espace réservé du numéro de diapositive 5">
            <a:extLst>
              <a:ext uri="{FF2B5EF4-FFF2-40B4-BE49-F238E27FC236}">
                <a16:creationId xmlns:a16="http://schemas.microsoft.com/office/drawing/2014/main" id="{74C904F2-5AD0-4E22-930A-D22861592B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800">
                <a:solidFill>
                  <a:srgbClr val="0E9CB6"/>
                </a:solidFill>
                <a:latin typeface="Akzidenz-Grotesk Std Super" panose="02000503050000020004" pitchFamily="50" charset="0"/>
              </a:defRPr>
            </a:lvl1pPr>
          </a:lstStyle>
          <a:p>
            <a:fld id="{AF1037F1-C8B7-4225-AAA7-D149CC20D292}" type="slidenum">
              <a:rPr lang="fr-FR" smtClean="0"/>
              <a:pPr/>
              <a:t>‹N°›</a:t>
            </a:fld>
            <a:endParaRPr lang="fr-FR"/>
          </a:p>
        </p:txBody>
      </p:sp>
      <p:pic>
        <p:nvPicPr>
          <p:cNvPr id="21" name="Image 20">
            <a:extLst>
              <a:ext uri="{FF2B5EF4-FFF2-40B4-BE49-F238E27FC236}">
                <a16:creationId xmlns:a16="http://schemas.microsoft.com/office/drawing/2014/main" id="{5B1F2FD1-DBB7-4E2E-B522-BCAE2702F7E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419" y="5954712"/>
            <a:ext cx="1168399" cy="1168399"/>
          </a:xfrm>
          <a:prstGeom prst="rect">
            <a:avLst/>
          </a:prstGeom>
        </p:spPr>
      </p:pic>
      <p:sp>
        <p:nvSpPr>
          <p:cNvPr id="19" name="ZoneTexte 18">
            <a:extLst>
              <a:ext uri="{FF2B5EF4-FFF2-40B4-BE49-F238E27FC236}">
                <a16:creationId xmlns:a16="http://schemas.microsoft.com/office/drawing/2014/main" id="{05011912-852B-4602-A8B3-C931413E31C8}"/>
              </a:ext>
            </a:extLst>
          </p:cNvPr>
          <p:cNvSpPr txBox="1"/>
          <p:nvPr userDrawn="1"/>
        </p:nvSpPr>
        <p:spPr>
          <a:xfrm>
            <a:off x="1142393" y="6575100"/>
            <a:ext cx="2066926" cy="261610"/>
          </a:xfrm>
          <a:prstGeom prst="rect">
            <a:avLst/>
          </a:prstGeom>
          <a:noFill/>
        </p:spPr>
        <p:txBody>
          <a:bodyPr wrap="square" rtlCol="0">
            <a:spAutoFit/>
          </a:bodyPr>
          <a:lstStyle/>
          <a:p>
            <a:r>
              <a:rPr lang="fr-FR" sz="1100" u="none">
                <a:solidFill>
                  <a:schemeClr val="tx1"/>
                </a:solidFill>
                <a:latin typeface="Akzidenz-Grotesk Std Light" panose="02000506040000020003" pitchFamily="50" charset="0"/>
              </a:rPr>
              <a:t>Confidentiel Propriété Meritis</a:t>
            </a:r>
          </a:p>
        </p:txBody>
      </p:sp>
    </p:spTree>
    <p:custDataLst>
      <p:tags r:id="rId1"/>
    </p:custDataLst>
    <p:extLst>
      <p:ext uri="{BB962C8B-B14F-4D97-AF65-F5344CB8AC3E}">
        <p14:creationId xmlns:p14="http://schemas.microsoft.com/office/powerpoint/2010/main" val="214119383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ustDataLst>
      <p:tags r:id="rId3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2" r:id="rId8"/>
    <p:sldLayoutId id="2147483674" r:id="rId9"/>
    <p:sldLayoutId id="2147483661" r:id="rId10"/>
    <p:sldLayoutId id="2147483675" r:id="rId11"/>
    <p:sldLayoutId id="2147483664" r:id="rId12"/>
    <p:sldLayoutId id="2147483676" r:id="rId13"/>
    <p:sldLayoutId id="2147483678" r:id="rId14"/>
    <p:sldLayoutId id="2147483679" r:id="rId15"/>
    <p:sldLayoutId id="2147483672" r:id="rId16"/>
    <p:sldLayoutId id="2147483677" r:id="rId17"/>
    <p:sldLayoutId id="2147483669" r:id="rId18"/>
    <p:sldLayoutId id="2147483680" r:id="rId19"/>
    <p:sldLayoutId id="2147483670" r:id="rId20"/>
    <p:sldLayoutId id="2147483681" r:id="rId21"/>
    <p:sldLayoutId id="2147483671" r:id="rId22"/>
    <p:sldLayoutId id="2147483682" r:id="rId23"/>
    <p:sldLayoutId id="2147483667" r:id="rId24"/>
    <p:sldLayoutId id="2147483683" r:id="rId25"/>
    <p:sldLayoutId id="2147483668" r:id="rId26"/>
    <p:sldLayoutId id="2147483684" r:id="rId27"/>
    <p:sldLayoutId id="2147483656" r:id="rId28"/>
    <p:sldLayoutId id="2147483657" r:id="rId29"/>
    <p:sldLayoutId id="2147483658" r:id="rId30"/>
    <p:sldLayoutId id="2147483660" r:id="rId3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34.xml"/></Relationships>
</file>

<file path=ppt/slides/_rels/slide1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0.xml"/><Relationship Id="rId1" Type="http://schemas.openxmlformats.org/officeDocument/2006/relationships/slideLayout" Target="../slideLayouts/slideLayout14.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43.png"/></Relationships>
</file>

<file path=ppt/slides/_rels/slide11.xml.rels><?xml version="1.0" encoding="UTF-8" standalone="yes"?>
<Relationships xmlns="http://schemas.openxmlformats.org/package/2006/relationships"><Relationship Id="rId8" Type="http://schemas.openxmlformats.org/officeDocument/2006/relationships/image" Target="../media/image47.jpeg"/><Relationship Id="rId3" Type="http://schemas.openxmlformats.org/officeDocument/2006/relationships/image" Target="../media/image44.png"/><Relationship Id="rId7" Type="http://schemas.openxmlformats.org/officeDocument/2006/relationships/image" Target="../media/image35.svg"/><Relationship Id="rId2" Type="http://schemas.openxmlformats.org/officeDocument/2006/relationships/notesSlide" Target="../notesSlides/notesSlide11.xml"/><Relationship Id="rId1" Type="http://schemas.openxmlformats.org/officeDocument/2006/relationships/slideLayout" Target="../slideLayouts/slideLayout14.xml"/><Relationship Id="rId6" Type="http://schemas.openxmlformats.org/officeDocument/2006/relationships/image" Target="../media/image34.png"/><Relationship Id="rId5" Type="http://schemas.openxmlformats.org/officeDocument/2006/relationships/image" Target="../media/image46.png"/><Relationship Id="rId4" Type="http://schemas.openxmlformats.org/officeDocument/2006/relationships/image" Target="../media/image45.png"/></Relationships>
</file>

<file path=ppt/slides/_rels/slide12.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34.png"/><Relationship Id="rId7" Type="http://schemas.openxmlformats.org/officeDocument/2006/relationships/image" Target="../media/image50.jpeg"/><Relationship Id="rId2" Type="http://schemas.openxmlformats.org/officeDocument/2006/relationships/notesSlide" Target="../notesSlides/notesSlide12.xml"/><Relationship Id="rId1" Type="http://schemas.openxmlformats.org/officeDocument/2006/relationships/slideLayout" Target="../slideLayouts/slideLayout14.xml"/><Relationship Id="rId6" Type="http://schemas.openxmlformats.org/officeDocument/2006/relationships/image" Target="../media/image49.jpeg"/><Relationship Id="rId5" Type="http://schemas.openxmlformats.org/officeDocument/2006/relationships/image" Target="../media/image48.jpeg"/><Relationship Id="rId4" Type="http://schemas.openxmlformats.org/officeDocument/2006/relationships/image" Target="../media/image35.svg"/></Relationships>
</file>

<file path=ppt/slides/_rels/slide13.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54.png"/><Relationship Id="rId2" Type="http://schemas.openxmlformats.org/officeDocument/2006/relationships/notesSlide" Target="../notesSlides/notesSlide13.xml"/><Relationship Id="rId1" Type="http://schemas.openxmlformats.org/officeDocument/2006/relationships/slideLayout" Target="../slideLayouts/slideLayout14.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53.png"/></Relationships>
</file>

<file path=ppt/slides/_rels/slide14.xml.rels><?xml version="1.0" encoding="UTF-8" standalone="yes"?>
<Relationships xmlns="http://schemas.openxmlformats.org/package/2006/relationships"><Relationship Id="rId2" Type="http://schemas.openxmlformats.org/officeDocument/2006/relationships/image" Target="../media/image55.jp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8" Type="http://schemas.openxmlformats.org/officeDocument/2006/relationships/image" Target="../media/image47.jpeg"/><Relationship Id="rId3" Type="http://schemas.openxmlformats.org/officeDocument/2006/relationships/image" Target="../media/image34.png"/><Relationship Id="rId7" Type="http://schemas.openxmlformats.org/officeDocument/2006/relationships/image" Target="../media/image50.jpeg"/><Relationship Id="rId2" Type="http://schemas.openxmlformats.org/officeDocument/2006/relationships/notesSlide" Target="../notesSlides/notesSlide14.xml"/><Relationship Id="rId1" Type="http://schemas.openxmlformats.org/officeDocument/2006/relationships/slideLayout" Target="../slideLayouts/slideLayout14.xml"/><Relationship Id="rId6" Type="http://schemas.openxmlformats.org/officeDocument/2006/relationships/image" Target="../media/image49.jpeg"/><Relationship Id="rId5" Type="http://schemas.openxmlformats.org/officeDocument/2006/relationships/image" Target="../media/image48.jpeg"/><Relationship Id="rId10" Type="http://schemas.openxmlformats.org/officeDocument/2006/relationships/image" Target="../media/image57.jpeg"/><Relationship Id="rId4" Type="http://schemas.openxmlformats.org/officeDocument/2006/relationships/image" Target="../media/image35.svg"/><Relationship Id="rId9" Type="http://schemas.openxmlformats.org/officeDocument/2006/relationships/image" Target="../media/image56.jpeg"/></Relationships>
</file>

<file path=ppt/slides/_rels/slide16.xml.rels><?xml version="1.0" encoding="UTF-8" standalone="yes"?>
<Relationships xmlns="http://schemas.openxmlformats.org/package/2006/relationships"><Relationship Id="rId8" Type="http://schemas.openxmlformats.org/officeDocument/2006/relationships/image" Target="../media/image39.svg"/><Relationship Id="rId13" Type="http://schemas.openxmlformats.org/officeDocument/2006/relationships/image" Target="../media/image62.png"/><Relationship Id="rId3" Type="http://schemas.openxmlformats.org/officeDocument/2006/relationships/image" Target="../media/image34.png"/><Relationship Id="rId7" Type="http://schemas.openxmlformats.org/officeDocument/2006/relationships/image" Target="../media/image38.png"/><Relationship Id="rId12" Type="http://schemas.openxmlformats.org/officeDocument/2006/relationships/image" Target="../media/image61.png"/><Relationship Id="rId2" Type="http://schemas.openxmlformats.org/officeDocument/2006/relationships/notesSlide" Target="../notesSlides/notesSlide15.xml"/><Relationship Id="rId1" Type="http://schemas.openxmlformats.org/officeDocument/2006/relationships/slideLayout" Target="../slideLayouts/slideLayout14.xml"/><Relationship Id="rId6" Type="http://schemas.openxmlformats.org/officeDocument/2006/relationships/image" Target="../media/image37.svg"/><Relationship Id="rId11" Type="http://schemas.openxmlformats.org/officeDocument/2006/relationships/image" Target="../media/image60.png"/><Relationship Id="rId5" Type="http://schemas.openxmlformats.org/officeDocument/2006/relationships/image" Target="../media/image36.png"/><Relationship Id="rId10" Type="http://schemas.openxmlformats.org/officeDocument/2006/relationships/image" Target="../media/image59.png"/><Relationship Id="rId4" Type="http://schemas.openxmlformats.org/officeDocument/2006/relationships/image" Target="../media/image35.svg"/><Relationship Id="rId9" Type="http://schemas.openxmlformats.org/officeDocument/2006/relationships/image" Target="../media/image58.png"/><Relationship Id="rId14" Type="http://schemas.openxmlformats.org/officeDocument/2006/relationships/image" Target="../media/image63.sv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14.xml"/><Relationship Id="rId4" Type="http://schemas.openxmlformats.org/officeDocument/2006/relationships/image" Target="../media/image35.svg"/></Relationships>
</file>

<file path=ppt/slides/_rels/slide1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65.png"/><Relationship Id="rId7" Type="http://schemas.openxmlformats.org/officeDocument/2006/relationships/image" Target="../media/image67.png"/><Relationship Id="rId2" Type="http://schemas.openxmlformats.org/officeDocument/2006/relationships/notesSlide" Target="../notesSlides/notesSlide18.xml"/><Relationship Id="rId1" Type="http://schemas.openxmlformats.org/officeDocument/2006/relationships/slideLayout" Target="../slideLayouts/slideLayout14.xml"/><Relationship Id="rId6" Type="http://schemas.openxmlformats.org/officeDocument/2006/relationships/image" Target="../media/image66.png"/><Relationship Id="rId5" Type="http://schemas.openxmlformats.org/officeDocument/2006/relationships/image" Target="../media/image35.sv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notesSlide" Target="../notesSlides/notesSlide2.xml"/><Relationship Id="rId7" Type="http://schemas.openxmlformats.org/officeDocument/2006/relationships/image" Target="../media/image37.svg"/><Relationship Id="rId2" Type="http://schemas.openxmlformats.org/officeDocument/2006/relationships/slideLayout" Target="../slideLayouts/slideLayout1.xml"/><Relationship Id="rId1" Type="http://schemas.openxmlformats.org/officeDocument/2006/relationships/tags" Target="../tags/tag35.xml"/><Relationship Id="rId6" Type="http://schemas.openxmlformats.org/officeDocument/2006/relationships/image" Target="../media/image36.png"/><Relationship Id="rId5" Type="http://schemas.openxmlformats.org/officeDocument/2006/relationships/image" Target="../media/image35.svg"/><Relationship Id="rId4" Type="http://schemas.openxmlformats.org/officeDocument/2006/relationships/image" Target="../media/image34.png"/><Relationship Id="rId9" Type="http://schemas.openxmlformats.org/officeDocument/2006/relationships/image" Target="../media/image39.svg"/></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70.png"/><Relationship Id="rId2" Type="http://schemas.openxmlformats.org/officeDocument/2006/relationships/notesSlide" Target="../notesSlides/notesSlide19.xml"/><Relationship Id="rId1" Type="http://schemas.openxmlformats.org/officeDocument/2006/relationships/slideLayout" Target="../slideLayouts/slideLayout14.xml"/><Relationship Id="rId6" Type="http://schemas.openxmlformats.org/officeDocument/2006/relationships/image" Target="../media/image69.png"/><Relationship Id="rId5" Type="http://schemas.openxmlformats.org/officeDocument/2006/relationships/image" Target="../media/image68.jpeg"/><Relationship Id="rId4" Type="http://schemas.openxmlformats.org/officeDocument/2006/relationships/image" Target="../media/image35.svg"/></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72.png"/><Relationship Id="rId2" Type="http://schemas.openxmlformats.org/officeDocument/2006/relationships/notesSlide" Target="../notesSlides/notesSlide20.xml"/><Relationship Id="rId1" Type="http://schemas.openxmlformats.org/officeDocument/2006/relationships/slideLayout" Target="../slideLayouts/slideLayout14.xml"/><Relationship Id="rId6" Type="http://schemas.openxmlformats.org/officeDocument/2006/relationships/image" Target="../media/image71.jpeg"/><Relationship Id="rId5" Type="http://schemas.openxmlformats.org/officeDocument/2006/relationships/image" Target="../media/image48.jpeg"/><Relationship Id="rId4" Type="http://schemas.openxmlformats.org/officeDocument/2006/relationships/image" Target="../media/image35.sv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14.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35.svg"/></Relationships>
</file>

<file path=ppt/slides/_rels/slide23.xml.rels><?xml version="1.0" encoding="UTF-8" standalone="yes"?>
<Relationships xmlns="http://schemas.openxmlformats.org/package/2006/relationships"><Relationship Id="rId8" Type="http://schemas.openxmlformats.org/officeDocument/2006/relationships/image" Target="../media/image75.jpeg"/><Relationship Id="rId3" Type="http://schemas.openxmlformats.org/officeDocument/2006/relationships/image" Target="../media/image34.png"/><Relationship Id="rId7" Type="http://schemas.openxmlformats.org/officeDocument/2006/relationships/image" Target="../media/image71.jpeg"/><Relationship Id="rId2" Type="http://schemas.openxmlformats.org/officeDocument/2006/relationships/notesSlide" Target="../notesSlides/notesSlide22.xml"/><Relationship Id="rId1" Type="http://schemas.openxmlformats.org/officeDocument/2006/relationships/slideLayout" Target="../slideLayouts/slideLayout14.xml"/><Relationship Id="rId6" Type="http://schemas.openxmlformats.org/officeDocument/2006/relationships/image" Target="../media/image57.jpeg"/><Relationship Id="rId5" Type="http://schemas.openxmlformats.org/officeDocument/2006/relationships/image" Target="../media/image48.jpeg"/><Relationship Id="rId4" Type="http://schemas.openxmlformats.org/officeDocument/2006/relationships/image" Target="../media/image35.svg"/></Relationships>
</file>

<file path=ppt/slides/_rels/slide24.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12" Type="http://schemas.openxmlformats.org/officeDocument/2006/relationships/image" Target="../media/image79.png"/><Relationship Id="rId2" Type="http://schemas.openxmlformats.org/officeDocument/2006/relationships/notesSlide" Target="../notesSlides/notesSlide23.xml"/><Relationship Id="rId1" Type="http://schemas.openxmlformats.org/officeDocument/2006/relationships/slideLayout" Target="../slideLayouts/slideLayout14.xml"/><Relationship Id="rId6" Type="http://schemas.openxmlformats.org/officeDocument/2006/relationships/image" Target="../media/image37.svg"/><Relationship Id="rId11" Type="http://schemas.openxmlformats.org/officeDocument/2006/relationships/image" Target="../media/image78.png"/><Relationship Id="rId5" Type="http://schemas.openxmlformats.org/officeDocument/2006/relationships/image" Target="../media/image36.png"/><Relationship Id="rId10" Type="http://schemas.openxmlformats.org/officeDocument/2006/relationships/image" Target="../media/image77.png"/><Relationship Id="rId4" Type="http://schemas.openxmlformats.org/officeDocument/2006/relationships/image" Target="../media/image35.svg"/><Relationship Id="rId9" Type="http://schemas.openxmlformats.org/officeDocument/2006/relationships/image" Target="../media/image7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25.xml"/><Relationship Id="rId1" Type="http://schemas.openxmlformats.org/officeDocument/2006/relationships/slideLayout" Target="../slideLayouts/slideLayout17.xml"/><Relationship Id="rId6" Type="http://schemas.openxmlformats.org/officeDocument/2006/relationships/image" Target="../media/image83.svg"/><Relationship Id="rId5" Type="http://schemas.openxmlformats.org/officeDocument/2006/relationships/image" Target="../media/image82.png"/><Relationship Id="rId4" Type="http://schemas.openxmlformats.org/officeDocument/2006/relationships/image" Target="../media/image81.svg"/></Relationships>
</file>

<file path=ppt/slides/_rels/slide27.xml.rels><?xml version="1.0" encoding="UTF-8" standalone="yes"?>
<Relationships xmlns="http://schemas.openxmlformats.org/package/2006/relationships"><Relationship Id="rId3" Type="http://schemas.openxmlformats.org/officeDocument/2006/relationships/image" Target="../media/image81.svg"/><Relationship Id="rId2" Type="http://schemas.openxmlformats.org/officeDocument/2006/relationships/image" Target="../media/image80.png"/><Relationship Id="rId1" Type="http://schemas.openxmlformats.org/officeDocument/2006/relationships/slideLayout" Target="../slideLayouts/slideLayout17.xml"/><Relationship Id="rId5" Type="http://schemas.openxmlformats.org/officeDocument/2006/relationships/image" Target="../media/image83.svg"/><Relationship Id="rId4" Type="http://schemas.openxmlformats.org/officeDocument/2006/relationships/image" Target="../media/image8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14.xml"/><Relationship Id="rId4" Type="http://schemas.openxmlformats.org/officeDocument/2006/relationships/image" Target="../media/image35.svg"/></Relationships>
</file>

<file path=ppt/slides/_rels/slide33.xml.rels><?xml version="1.0" encoding="UTF-8" standalone="yes"?>
<Relationships xmlns="http://schemas.openxmlformats.org/package/2006/relationships"><Relationship Id="rId3" Type="http://schemas.openxmlformats.org/officeDocument/2006/relationships/image" Target="../media/image86.jpe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87.jpeg"/><Relationship Id="rId2" Type="http://schemas.openxmlformats.org/officeDocument/2006/relationships/notesSlide" Target="../notesSlides/notesSlide30.xml"/><Relationship Id="rId1" Type="http://schemas.openxmlformats.org/officeDocument/2006/relationships/slideLayout" Target="../slideLayouts/slideLayout14.xml"/><Relationship Id="rId4" Type="http://schemas.openxmlformats.org/officeDocument/2006/relationships/image" Target="../media/image88.jpeg"/></Relationships>
</file>

<file path=ppt/slides/_rels/slide35.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3" Type="http://schemas.openxmlformats.org/officeDocument/2006/relationships/hyperlink" Target="https://fr.wikipedia.org/wiki/Framework" TargetMode="External"/><Relationship Id="rId2" Type="http://schemas.openxmlformats.org/officeDocument/2006/relationships/hyperlink" Target="https://github.com/b16d/FrameworkLess2" TargetMode="Externa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35.svg"/></Relationships>
</file>

<file path=ppt/slides/_rels/slide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1697E8-1EA7-4780-B5C4-0437B4BF4E5A}"/>
              </a:ext>
            </a:extLst>
          </p:cNvPr>
          <p:cNvSpPr>
            <a:spLocks noGrp="1"/>
          </p:cNvSpPr>
          <p:nvPr>
            <p:ph type="body" sz="quarter" idx="15"/>
          </p:nvPr>
        </p:nvSpPr>
        <p:spPr>
          <a:xfrm>
            <a:off x="212869" y="2583810"/>
            <a:ext cx="10181091" cy="786834"/>
          </a:xfrm>
        </p:spPr>
        <p:txBody>
          <a:bodyPr/>
          <a:lstStyle/>
          <a:p>
            <a:r>
              <a:rPr lang="fr-FR"/>
              <a:t>Framework </a:t>
            </a:r>
            <a:r>
              <a:rPr lang="fr-FR" err="1"/>
              <a:t>Less</a:t>
            </a:r>
            <a:endParaRPr lang="fr-FR"/>
          </a:p>
        </p:txBody>
      </p:sp>
      <p:sp>
        <p:nvSpPr>
          <p:cNvPr id="3" name="Espace réservé du texte 2">
            <a:extLst>
              <a:ext uri="{FF2B5EF4-FFF2-40B4-BE49-F238E27FC236}">
                <a16:creationId xmlns:a16="http://schemas.microsoft.com/office/drawing/2014/main" id="{F5A1C5FD-A157-4D87-9693-9F840A8FBD47}"/>
              </a:ext>
            </a:extLst>
          </p:cNvPr>
          <p:cNvSpPr>
            <a:spLocks noGrp="1"/>
          </p:cNvSpPr>
          <p:nvPr>
            <p:ph type="body" sz="quarter" idx="16"/>
          </p:nvPr>
        </p:nvSpPr>
        <p:spPr/>
        <p:txBody>
          <a:bodyPr lIns="91440" tIns="45720" rIns="91440" bIns="45720" anchor="t"/>
          <a:lstStyle/>
          <a:p>
            <a:r>
              <a:rPr lang="fr-FR">
                <a:latin typeface="Akzidenz-Grotesk Std Regular"/>
              </a:rPr>
              <a:t>Hervé Letourneur &amp; Alban </a:t>
            </a:r>
            <a:r>
              <a:rPr lang="fr-FR" err="1">
                <a:latin typeface="Akzidenz-Grotesk Std Regular"/>
              </a:rPr>
              <a:t>Clevy</a:t>
            </a:r>
            <a:endParaRPr lang="fr-FR"/>
          </a:p>
        </p:txBody>
      </p:sp>
      <p:sp>
        <p:nvSpPr>
          <p:cNvPr id="4" name="Espace réservé du texte 3">
            <a:extLst>
              <a:ext uri="{FF2B5EF4-FFF2-40B4-BE49-F238E27FC236}">
                <a16:creationId xmlns:a16="http://schemas.microsoft.com/office/drawing/2014/main" id="{B8679A5C-6037-4F13-8FD5-77353FEB5DD2}"/>
              </a:ext>
            </a:extLst>
          </p:cNvPr>
          <p:cNvSpPr>
            <a:spLocks noGrp="1"/>
          </p:cNvSpPr>
          <p:nvPr>
            <p:ph type="body" sz="quarter" idx="17"/>
          </p:nvPr>
        </p:nvSpPr>
        <p:spPr/>
        <p:txBody>
          <a:bodyPr lIns="91440" tIns="45720" rIns="91440" bIns="45720" anchor="t"/>
          <a:lstStyle/>
          <a:p>
            <a:r>
              <a:rPr lang="fr-FR">
                <a:latin typeface="Akzidenz-Grotesk Std Regular"/>
              </a:rPr>
              <a:t>26/06/2024</a:t>
            </a:r>
          </a:p>
        </p:txBody>
      </p:sp>
    </p:spTree>
    <p:custDataLst>
      <p:tags r:id="rId1"/>
    </p:custDataLst>
    <p:extLst>
      <p:ext uri="{BB962C8B-B14F-4D97-AF65-F5344CB8AC3E}">
        <p14:creationId xmlns:p14="http://schemas.microsoft.com/office/powerpoint/2010/main" val="2096635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CA1FFC40-5DD9-2B7F-91EF-A6184676A94A}"/>
              </a:ext>
            </a:extLst>
          </p:cNvPr>
          <p:cNvSpPr>
            <a:spLocks noGrp="1"/>
          </p:cNvSpPr>
          <p:nvPr>
            <p:ph type="sldNum" sz="quarter" idx="4"/>
          </p:nvPr>
        </p:nvSpPr>
        <p:spPr/>
        <p:txBody>
          <a:bodyPr/>
          <a:lstStyle/>
          <a:p>
            <a:fld id="{AF1037F1-C8B7-4225-AAA7-D149CC20D292}" type="slidenum">
              <a:rPr lang="fr-FR" smtClean="0"/>
              <a:pPr/>
              <a:t>10</a:t>
            </a:fld>
            <a:endParaRPr lang="fr-FR"/>
          </a:p>
        </p:txBody>
      </p:sp>
      <p:sp>
        <p:nvSpPr>
          <p:cNvPr id="4" name="Espace réservé du texte 3">
            <a:extLst>
              <a:ext uri="{FF2B5EF4-FFF2-40B4-BE49-F238E27FC236}">
                <a16:creationId xmlns:a16="http://schemas.microsoft.com/office/drawing/2014/main" id="{DB1E12D1-C790-27ED-AA6F-D11863FFBDBC}"/>
              </a:ext>
            </a:extLst>
          </p:cNvPr>
          <p:cNvSpPr>
            <a:spLocks noGrp="1"/>
          </p:cNvSpPr>
          <p:nvPr>
            <p:ph type="body" sz="quarter" idx="21"/>
          </p:nvPr>
        </p:nvSpPr>
        <p:spPr/>
        <p:txBody>
          <a:bodyPr/>
          <a:lstStyle/>
          <a:p>
            <a:r>
              <a:rPr lang="fr-FR"/>
              <a:t>Déjà du code ?</a:t>
            </a:r>
          </a:p>
        </p:txBody>
      </p:sp>
      <p:pic>
        <p:nvPicPr>
          <p:cNvPr id="7" name="Image 6">
            <a:extLst>
              <a:ext uri="{FF2B5EF4-FFF2-40B4-BE49-F238E27FC236}">
                <a16:creationId xmlns:a16="http://schemas.microsoft.com/office/drawing/2014/main" id="{4D60572A-59C9-EB8D-9F57-035D01805929}"/>
              </a:ext>
            </a:extLst>
          </p:cNvPr>
          <p:cNvPicPr>
            <a:picLocks noChangeAspect="1"/>
          </p:cNvPicPr>
          <p:nvPr/>
        </p:nvPicPr>
        <p:blipFill>
          <a:blip r:embed="rId3"/>
          <a:stretch>
            <a:fillRect/>
          </a:stretch>
        </p:blipFill>
        <p:spPr>
          <a:xfrm>
            <a:off x="258883" y="1205165"/>
            <a:ext cx="5553850" cy="1838582"/>
          </a:xfrm>
          <a:prstGeom prst="rect">
            <a:avLst/>
          </a:prstGeom>
        </p:spPr>
      </p:pic>
      <p:pic>
        <p:nvPicPr>
          <p:cNvPr id="9" name="Image 8">
            <a:extLst>
              <a:ext uri="{FF2B5EF4-FFF2-40B4-BE49-F238E27FC236}">
                <a16:creationId xmlns:a16="http://schemas.microsoft.com/office/drawing/2014/main" id="{95C327DB-426A-7B5E-3516-5482FD0DD2C3}"/>
              </a:ext>
            </a:extLst>
          </p:cNvPr>
          <p:cNvPicPr>
            <a:picLocks noChangeAspect="1"/>
          </p:cNvPicPr>
          <p:nvPr/>
        </p:nvPicPr>
        <p:blipFill>
          <a:blip r:embed="rId4"/>
          <a:stretch>
            <a:fillRect/>
          </a:stretch>
        </p:blipFill>
        <p:spPr>
          <a:xfrm>
            <a:off x="5440785" y="2471383"/>
            <a:ext cx="5913015" cy="3991884"/>
          </a:xfrm>
          <a:prstGeom prst="rect">
            <a:avLst/>
          </a:prstGeom>
        </p:spPr>
      </p:pic>
      <p:pic>
        <p:nvPicPr>
          <p:cNvPr id="11" name="Graphique 10" descr="Marteau avec un remplissage uni">
            <a:extLst>
              <a:ext uri="{FF2B5EF4-FFF2-40B4-BE49-F238E27FC236}">
                <a16:creationId xmlns:a16="http://schemas.microsoft.com/office/drawing/2014/main" id="{D8903DB4-EC31-81F8-B483-A0A151B0370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35434" y="3552925"/>
            <a:ext cx="914400" cy="914400"/>
          </a:xfrm>
          <a:prstGeom prst="rect">
            <a:avLst/>
          </a:prstGeom>
        </p:spPr>
      </p:pic>
      <p:pic>
        <p:nvPicPr>
          <p:cNvPr id="12" name="Graphique 11" descr="Marteau avec un remplissage uni">
            <a:extLst>
              <a:ext uri="{FF2B5EF4-FFF2-40B4-BE49-F238E27FC236}">
                <a16:creationId xmlns:a16="http://schemas.microsoft.com/office/drawing/2014/main" id="{C73E0367-DEB5-7B95-70DE-8313DFF2EB8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121408" y="4519303"/>
            <a:ext cx="914400" cy="914400"/>
          </a:xfrm>
          <a:prstGeom prst="rect">
            <a:avLst/>
          </a:prstGeom>
        </p:spPr>
      </p:pic>
      <p:pic>
        <p:nvPicPr>
          <p:cNvPr id="13" name="Graphique 12" descr="Marteau avec un remplissage uni">
            <a:extLst>
              <a:ext uri="{FF2B5EF4-FFF2-40B4-BE49-F238E27FC236}">
                <a16:creationId xmlns:a16="http://schemas.microsoft.com/office/drawing/2014/main" id="{9573B3A3-757C-2627-0AF2-DAF944C1F22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53338" y="3604903"/>
            <a:ext cx="914400" cy="914400"/>
          </a:xfrm>
          <a:prstGeom prst="rect">
            <a:avLst/>
          </a:prstGeom>
        </p:spPr>
      </p:pic>
      <p:pic>
        <p:nvPicPr>
          <p:cNvPr id="14" name="Graphique 13" descr="Marteau avec un remplissage uni">
            <a:extLst>
              <a:ext uri="{FF2B5EF4-FFF2-40B4-BE49-F238E27FC236}">
                <a16:creationId xmlns:a16="http://schemas.microsoft.com/office/drawing/2014/main" id="{05B28790-6F3A-7E71-F274-A6D38A33F48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118377" y="1205165"/>
            <a:ext cx="914400" cy="914400"/>
          </a:xfrm>
          <a:prstGeom prst="rect">
            <a:avLst/>
          </a:prstGeom>
        </p:spPr>
      </p:pic>
      <p:pic>
        <p:nvPicPr>
          <p:cNvPr id="15" name="Graphique 14" descr="Marteau avec un remplissage uni">
            <a:extLst>
              <a:ext uri="{FF2B5EF4-FFF2-40B4-BE49-F238E27FC236}">
                <a16:creationId xmlns:a16="http://schemas.microsoft.com/office/drawing/2014/main" id="{B4A1403E-AE89-ABC3-FFAB-6D6E00CA96D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53338" y="4816310"/>
            <a:ext cx="914400" cy="914400"/>
          </a:xfrm>
          <a:prstGeom prst="rect">
            <a:avLst/>
          </a:prstGeom>
        </p:spPr>
      </p:pic>
    </p:spTree>
    <p:extLst>
      <p:ext uri="{BB962C8B-B14F-4D97-AF65-F5344CB8AC3E}">
        <p14:creationId xmlns:p14="http://schemas.microsoft.com/office/powerpoint/2010/main" val="3158204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C392F3EB-9D27-8C8C-8A13-E5F4B907CC05}"/>
              </a:ext>
            </a:extLst>
          </p:cNvPr>
          <p:cNvSpPr>
            <a:spLocks noGrp="1"/>
          </p:cNvSpPr>
          <p:nvPr>
            <p:ph type="sldNum" sz="quarter" idx="4"/>
          </p:nvPr>
        </p:nvSpPr>
        <p:spPr/>
        <p:txBody>
          <a:bodyPr/>
          <a:lstStyle/>
          <a:p>
            <a:fld id="{AF1037F1-C8B7-4225-AAA7-D149CC20D292}" type="slidenum">
              <a:rPr lang="fr-FR" smtClean="0"/>
              <a:pPr/>
              <a:t>11</a:t>
            </a:fld>
            <a:endParaRPr lang="fr-FR"/>
          </a:p>
        </p:txBody>
      </p:sp>
      <p:sp>
        <p:nvSpPr>
          <p:cNvPr id="4" name="Espace réservé du texte 3">
            <a:extLst>
              <a:ext uri="{FF2B5EF4-FFF2-40B4-BE49-F238E27FC236}">
                <a16:creationId xmlns:a16="http://schemas.microsoft.com/office/drawing/2014/main" id="{6D6FD49C-933D-ACAF-F77C-5BE6C1BD200D}"/>
              </a:ext>
            </a:extLst>
          </p:cNvPr>
          <p:cNvSpPr>
            <a:spLocks noGrp="1"/>
          </p:cNvSpPr>
          <p:nvPr>
            <p:ph type="body" sz="quarter" idx="21"/>
          </p:nvPr>
        </p:nvSpPr>
        <p:spPr/>
        <p:txBody>
          <a:bodyPr/>
          <a:lstStyle/>
          <a:p>
            <a:r>
              <a:rPr lang="fr-FR"/>
              <a:t>Et si on gagnait du temps et du Code ?</a:t>
            </a:r>
          </a:p>
        </p:txBody>
      </p:sp>
      <p:pic>
        <p:nvPicPr>
          <p:cNvPr id="7" name="Image 6">
            <a:extLst>
              <a:ext uri="{FF2B5EF4-FFF2-40B4-BE49-F238E27FC236}">
                <a16:creationId xmlns:a16="http://schemas.microsoft.com/office/drawing/2014/main" id="{72E1DE1C-B6DE-2984-33E2-DDD476596257}"/>
              </a:ext>
            </a:extLst>
          </p:cNvPr>
          <p:cNvPicPr>
            <a:picLocks noChangeAspect="1"/>
          </p:cNvPicPr>
          <p:nvPr/>
        </p:nvPicPr>
        <p:blipFill>
          <a:blip r:embed="rId3"/>
          <a:stretch>
            <a:fillRect/>
          </a:stretch>
        </p:blipFill>
        <p:spPr>
          <a:xfrm>
            <a:off x="1589146" y="1295945"/>
            <a:ext cx="3583726" cy="4855921"/>
          </a:xfrm>
          <a:prstGeom prst="rect">
            <a:avLst/>
          </a:prstGeom>
        </p:spPr>
      </p:pic>
      <p:pic>
        <p:nvPicPr>
          <p:cNvPr id="11" name="Image 10">
            <a:extLst>
              <a:ext uri="{FF2B5EF4-FFF2-40B4-BE49-F238E27FC236}">
                <a16:creationId xmlns:a16="http://schemas.microsoft.com/office/drawing/2014/main" id="{4A948255-EAC1-6241-2048-5C048E827CB9}"/>
              </a:ext>
            </a:extLst>
          </p:cNvPr>
          <p:cNvPicPr>
            <a:picLocks noChangeAspect="1"/>
          </p:cNvPicPr>
          <p:nvPr/>
        </p:nvPicPr>
        <p:blipFill>
          <a:blip r:embed="rId4"/>
          <a:stretch>
            <a:fillRect/>
          </a:stretch>
        </p:blipFill>
        <p:spPr>
          <a:xfrm>
            <a:off x="8006683" y="1095939"/>
            <a:ext cx="2028282" cy="2113385"/>
          </a:xfrm>
          <a:prstGeom prst="rect">
            <a:avLst/>
          </a:prstGeom>
        </p:spPr>
      </p:pic>
      <p:pic>
        <p:nvPicPr>
          <p:cNvPr id="13" name="Image 12">
            <a:extLst>
              <a:ext uri="{FF2B5EF4-FFF2-40B4-BE49-F238E27FC236}">
                <a16:creationId xmlns:a16="http://schemas.microsoft.com/office/drawing/2014/main" id="{44487492-4E2B-ED1B-D89B-2F89E630B40D}"/>
              </a:ext>
            </a:extLst>
          </p:cNvPr>
          <p:cNvPicPr>
            <a:picLocks noChangeAspect="1"/>
          </p:cNvPicPr>
          <p:nvPr/>
        </p:nvPicPr>
        <p:blipFill>
          <a:blip r:embed="rId5"/>
          <a:stretch>
            <a:fillRect/>
          </a:stretch>
        </p:blipFill>
        <p:spPr>
          <a:xfrm>
            <a:off x="8186194" y="4978859"/>
            <a:ext cx="2028283" cy="1742616"/>
          </a:xfrm>
          <a:prstGeom prst="rect">
            <a:avLst/>
          </a:prstGeom>
        </p:spPr>
      </p:pic>
      <p:sp>
        <p:nvSpPr>
          <p:cNvPr id="16" name="Flèche : droite 15">
            <a:extLst>
              <a:ext uri="{FF2B5EF4-FFF2-40B4-BE49-F238E27FC236}">
                <a16:creationId xmlns:a16="http://schemas.microsoft.com/office/drawing/2014/main" id="{929DDAFB-C9B1-4D22-54EF-7A31F4ACD00E}"/>
              </a:ext>
            </a:extLst>
          </p:cNvPr>
          <p:cNvSpPr/>
          <p:nvPr/>
        </p:nvSpPr>
        <p:spPr>
          <a:xfrm>
            <a:off x="5282486" y="1359605"/>
            <a:ext cx="2724197" cy="13462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Flèche : droite 16">
            <a:extLst>
              <a:ext uri="{FF2B5EF4-FFF2-40B4-BE49-F238E27FC236}">
                <a16:creationId xmlns:a16="http://schemas.microsoft.com/office/drawing/2014/main" id="{A6AB6486-95F0-EB04-2967-B4C5038D8E2A}"/>
              </a:ext>
            </a:extLst>
          </p:cNvPr>
          <p:cNvSpPr/>
          <p:nvPr/>
        </p:nvSpPr>
        <p:spPr>
          <a:xfrm rot="5400000">
            <a:off x="8302276" y="3436382"/>
            <a:ext cx="1601152" cy="130759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Graphique 5" descr="Marteau avec un remplissage uni">
            <a:extLst>
              <a:ext uri="{FF2B5EF4-FFF2-40B4-BE49-F238E27FC236}">
                <a16:creationId xmlns:a16="http://schemas.microsoft.com/office/drawing/2014/main" id="{1F6AB07C-9F56-2722-C667-57D69235F78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432354" y="1676001"/>
            <a:ext cx="624149" cy="624149"/>
          </a:xfrm>
          <a:prstGeom prst="rect">
            <a:avLst/>
          </a:prstGeom>
        </p:spPr>
      </p:pic>
      <p:pic>
        <p:nvPicPr>
          <p:cNvPr id="8" name="Graphique 7" descr="Marteau avec un remplissage uni">
            <a:extLst>
              <a:ext uri="{FF2B5EF4-FFF2-40B4-BE49-F238E27FC236}">
                <a16:creationId xmlns:a16="http://schemas.microsoft.com/office/drawing/2014/main" id="{07F56430-5667-849C-310B-2D7FFD70D7A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056503" y="1720631"/>
            <a:ext cx="624149" cy="624149"/>
          </a:xfrm>
          <a:prstGeom prst="rect">
            <a:avLst/>
          </a:prstGeom>
        </p:spPr>
      </p:pic>
      <p:pic>
        <p:nvPicPr>
          <p:cNvPr id="9" name="Graphique 8" descr="Marteau avec un remplissage uni">
            <a:extLst>
              <a:ext uri="{FF2B5EF4-FFF2-40B4-BE49-F238E27FC236}">
                <a16:creationId xmlns:a16="http://schemas.microsoft.com/office/drawing/2014/main" id="{620A11B3-C19D-9F43-AC7B-DBA9E9A0D05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764276" y="1720631"/>
            <a:ext cx="624149" cy="624149"/>
          </a:xfrm>
          <a:prstGeom prst="rect">
            <a:avLst/>
          </a:prstGeom>
        </p:spPr>
      </p:pic>
      <p:pic>
        <p:nvPicPr>
          <p:cNvPr id="10" name="Graphique 9" descr="Marteau avec un remplissage uni">
            <a:extLst>
              <a:ext uri="{FF2B5EF4-FFF2-40B4-BE49-F238E27FC236}">
                <a16:creationId xmlns:a16="http://schemas.microsoft.com/office/drawing/2014/main" id="{6F3D705E-7AA1-9466-A2FA-481AB8110DE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92773" y="3937424"/>
            <a:ext cx="624149" cy="624149"/>
          </a:xfrm>
          <a:prstGeom prst="rect">
            <a:avLst/>
          </a:prstGeom>
        </p:spPr>
      </p:pic>
      <p:pic>
        <p:nvPicPr>
          <p:cNvPr id="12" name="Graphique 11" descr="Marteau avec un remplissage uni">
            <a:extLst>
              <a:ext uri="{FF2B5EF4-FFF2-40B4-BE49-F238E27FC236}">
                <a16:creationId xmlns:a16="http://schemas.microsoft.com/office/drawing/2014/main" id="{EFD2E498-4031-9E6E-A096-A49A1F0DF76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90777" y="3304576"/>
            <a:ext cx="624149" cy="624149"/>
          </a:xfrm>
          <a:prstGeom prst="rect">
            <a:avLst/>
          </a:prstGeom>
        </p:spPr>
      </p:pic>
      <p:pic>
        <p:nvPicPr>
          <p:cNvPr id="2050" name="Picture 2">
            <a:extLst>
              <a:ext uri="{FF2B5EF4-FFF2-40B4-BE49-F238E27FC236}">
                <a16:creationId xmlns:a16="http://schemas.microsoft.com/office/drawing/2014/main" id="{02CF32C3-6F8D-7D76-9059-4954B5BF998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01546" y="3176254"/>
            <a:ext cx="2886075"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5378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6" grpId="0" animBg="1"/>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0A1D640F-5CAE-B915-1CA1-D951E6F8A7C9}"/>
              </a:ext>
            </a:extLst>
          </p:cNvPr>
          <p:cNvSpPr>
            <a:spLocks noGrp="1"/>
          </p:cNvSpPr>
          <p:nvPr>
            <p:ph type="sldNum" sz="quarter" idx="4"/>
          </p:nvPr>
        </p:nvSpPr>
        <p:spPr/>
        <p:txBody>
          <a:bodyPr/>
          <a:lstStyle/>
          <a:p>
            <a:fld id="{AF1037F1-C8B7-4225-AAA7-D149CC20D292}" type="slidenum">
              <a:rPr lang="fr-FR" smtClean="0"/>
              <a:pPr/>
              <a:t>12</a:t>
            </a:fld>
            <a:endParaRPr lang="fr-FR"/>
          </a:p>
        </p:txBody>
      </p:sp>
      <p:sp>
        <p:nvSpPr>
          <p:cNvPr id="4" name="Espace réservé du texte 3">
            <a:extLst>
              <a:ext uri="{FF2B5EF4-FFF2-40B4-BE49-F238E27FC236}">
                <a16:creationId xmlns:a16="http://schemas.microsoft.com/office/drawing/2014/main" id="{A9AD69C3-6288-E162-2766-4350586DB2D0}"/>
              </a:ext>
            </a:extLst>
          </p:cNvPr>
          <p:cNvSpPr>
            <a:spLocks noGrp="1"/>
          </p:cNvSpPr>
          <p:nvPr>
            <p:ph type="body" sz="quarter" idx="21"/>
          </p:nvPr>
        </p:nvSpPr>
        <p:spPr/>
        <p:txBody>
          <a:bodyPr/>
          <a:lstStyle/>
          <a:p>
            <a:r>
              <a:rPr lang="fr-FR"/>
              <a:t>Mais comment communiquer avec la base ?</a:t>
            </a:r>
          </a:p>
        </p:txBody>
      </p:sp>
      <p:sp>
        <p:nvSpPr>
          <p:cNvPr id="6" name="Cylindre 5">
            <a:extLst>
              <a:ext uri="{FF2B5EF4-FFF2-40B4-BE49-F238E27FC236}">
                <a16:creationId xmlns:a16="http://schemas.microsoft.com/office/drawing/2014/main" id="{F6DB272E-0ECF-64FE-FA04-215777291DF6}"/>
              </a:ext>
            </a:extLst>
          </p:cNvPr>
          <p:cNvSpPr/>
          <p:nvPr/>
        </p:nvSpPr>
        <p:spPr>
          <a:xfrm>
            <a:off x="621792" y="4320604"/>
            <a:ext cx="3828288" cy="1955038"/>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7" name="Graphique 6" descr="Marteau avec un remplissage uni">
            <a:extLst>
              <a:ext uri="{FF2B5EF4-FFF2-40B4-BE49-F238E27FC236}">
                <a16:creationId xmlns:a16="http://schemas.microsoft.com/office/drawing/2014/main" id="{2AD18CCB-E6B9-1A68-BBF5-C85FF6CDACB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5781" y="4819884"/>
            <a:ext cx="624149" cy="624149"/>
          </a:xfrm>
          <a:prstGeom prst="rect">
            <a:avLst/>
          </a:prstGeom>
        </p:spPr>
      </p:pic>
      <p:pic>
        <p:nvPicPr>
          <p:cNvPr id="8" name="Graphique 7" descr="Marteau avec un remplissage uni">
            <a:extLst>
              <a:ext uri="{FF2B5EF4-FFF2-40B4-BE49-F238E27FC236}">
                <a16:creationId xmlns:a16="http://schemas.microsoft.com/office/drawing/2014/main" id="{16BDFD2F-F42E-72AC-C066-305FDD50F10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11685" y="4819884"/>
            <a:ext cx="624149" cy="624149"/>
          </a:xfrm>
          <a:prstGeom prst="rect">
            <a:avLst/>
          </a:prstGeom>
        </p:spPr>
      </p:pic>
      <p:pic>
        <p:nvPicPr>
          <p:cNvPr id="9" name="Graphique 8" descr="Marteau avec un remplissage uni">
            <a:extLst>
              <a:ext uri="{FF2B5EF4-FFF2-40B4-BE49-F238E27FC236}">
                <a16:creationId xmlns:a16="http://schemas.microsoft.com/office/drawing/2014/main" id="{6A03B5F8-8010-CAC7-659F-E535B0DBD5A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67589" y="4819884"/>
            <a:ext cx="624149" cy="624149"/>
          </a:xfrm>
          <a:prstGeom prst="rect">
            <a:avLst/>
          </a:prstGeom>
        </p:spPr>
      </p:pic>
      <p:pic>
        <p:nvPicPr>
          <p:cNvPr id="10" name="Graphique 9" descr="Marteau avec un remplissage uni">
            <a:extLst>
              <a:ext uri="{FF2B5EF4-FFF2-40B4-BE49-F238E27FC236}">
                <a16:creationId xmlns:a16="http://schemas.microsoft.com/office/drawing/2014/main" id="{39760D15-5E6F-5EB4-CB7A-846A8B54948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23493" y="4819884"/>
            <a:ext cx="624149" cy="624149"/>
          </a:xfrm>
          <a:prstGeom prst="rect">
            <a:avLst/>
          </a:prstGeom>
        </p:spPr>
      </p:pic>
      <p:pic>
        <p:nvPicPr>
          <p:cNvPr id="11" name="Graphique 10" descr="Marteau avec un remplissage uni">
            <a:extLst>
              <a:ext uri="{FF2B5EF4-FFF2-40B4-BE49-F238E27FC236}">
                <a16:creationId xmlns:a16="http://schemas.microsoft.com/office/drawing/2014/main" id="{30BB35DE-CD33-59DC-D5F0-A37B2EDBA58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91933" y="4819883"/>
            <a:ext cx="624149" cy="624149"/>
          </a:xfrm>
          <a:prstGeom prst="rect">
            <a:avLst/>
          </a:prstGeom>
        </p:spPr>
      </p:pic>
      <p:pic>
        <p:nvPicPr>
          <p:cNvPr id="12" name="Graphique 11" descr="Marteau avec un remplissage uni">
            <a:extLst>
              <a:ext uri="{FF2B5EF4-FFF2-40B4-BE49-F238E27FC236}">
                <a16:creationId xmlns:a16="http://schemas.microsoft.com/office/drawing/2014/main" id="{A0112B0B-0ABC-4647-8E30-21DFD25C7C3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8317" y="5444032"/>
            <a:ext cx="624149" cy="624149"/>
          </a:xfrm>
          <a:prstGeom prst="rect">
            <a:avLst/>
          </a:prstGeom>
        </p:spPr>
      </p:pic>
      <p:pic>
        <p:nvPicPr>
          <p:cNvPr id="13" name="Graphique 12" descr="Marteau avec un remplissage uni">
            <a:extLst>
              <a:ext uri="{FF2B5EF4-FFF2-40B4-BE49-F238E27FC236}">
                <a16:creationId xmlns:a16="http://schemas.microsoft.com/office/drawing/2014/main" id="{0F299C14-2733-D86D-CA34-04489C5A309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24221" y="5444032"/>
            <a:ext cx="624149" cy="624149"/>
          </a:xfrm>
          <a:prstGeom prst="rect">
            <a:avLst/>
          </a:prstGeom>
        </p:spPr>
      </p:pic>
      <p:pic>
        <p:nvPicPr>
          <p:cNvPr id="14" name="Graphique 13" descr="Marteau avec un remplissage uni">
            <a:extLst>
              <a:ext uri="{FF2B5EF4-FFF2-40B4-BE49-F238E27FC236}">
                <a16:creationId xmlns:a16="http://schemas.microsoft.com/office/drawing/2014/main" id="{92F22C50-EFB4-D128-E37C-834C3FE21E8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80125" y="5444032"/>
            <a:ext cx="624149" cy="624149"/>
          </a:xfrm>
          <a:prstGeom prst="rect">
            <a:avLst/>
          </a:prstGeom>
        </p:spPr>
      </p:pic>
      <p:pic>
        <p:nvPicPr>
          <p:cNvPr id="15" name="Graphique 14" descr="Marteau avec un remplissage uni">
            <a:extLst>
              <a:ext uri="{FF2B5EF4-FFF2-40B4-BE49-F238E27FC236}">
                <a16:creationId xmlns:a16="http://schemas.microsoft.com/office/drawing/2014/main" id="{6A44E19B-7A9F-CF60-A418-EBC0393865E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36029" y="5444032"/>
            <a:ext cx="624149" cy="624149"/>
          </a:xfrm>
          <a:prstGeom prst="rect">
            <a:avLst/>
          </a:prstGeom>
        </p:spPr>
      </p:pic>
      <p:pic>
        <p:nvPicPr>
          <p:cNvPr id="16" name="Graphique 15" descr="Marteau avec un remplissage uni">
            <a:extLst>
              <a:ext uri="{FF2B5EF4-FFF2-40B4-BE49-F238E27FC236}">
                <a16:creationId xmlns:a16="http://schemas.microsoft.com/office/drawing/2014/main" id="{82CC5D11-3AF2-9778-2ECB-FF4277BDAA5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04469" y="5444031"/>
            <a:ext cx="624149" cy="624149"/>
          </a:xfrm>
          <a:prstGeom prst="rect">
            <a:avLst/>
          </a:prstGeom>
        </p:spPr>
      </p:pic>
      <p:pic>
        <p:nvPicPr>
          <p:cNvPr id="3074" name="Picture 2">
            <a:extLst>
              <a:ext uri="{FF2B5EF4-FFF2-40B4-BE49-F238E27FC236}">
                <a16:creationId xmlns:a16="http://schemas.microsoft.com/office/drawing/2014/main" id="{AA07FCAF-BA66-A0D1-63CA-CE66DCFE69D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5279" y="3282008"/>
            <a:ext cx="1477573" cy="83113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D87CF0B0-FF32-5F76-316A-48105F9EE8D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6311" y="2417421"/>
            <a:ext cx="1635507" cy="903041"/>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6D52E72B-F6B8-5D38-D0D2-500675FF31B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2466" y="1176647"/>
            <a:ext cx="2336513" cy="1168257"/>
          </a:xfrm>
          <a:prstGeom prst="rect">
            <a:avLst/>
          </a:prstGeom>
          <a:noFill/>
          <a:extLst>
            <a:ext uri="{909E8E84-426E-40DD-AFC4-6F175D3DCCD1}">
              <a14:hiddenFill xmlns:a14="http://schemas.microsoft.com/office/drawing/2010/main">
                <a:solidFill>
                  <a:srgbClr val="FFFFFF"/>
                </a:solidFill>
              </a14:hiddenFill>
            </a:ext>
          </a:extLst>
        </p:spPr>
      </p:pic>
      <p:sp>
        <p:nvSpPr>
          <p:cNvPr id="17" name="Accolade fermante 16">
            <a:extLst>
              <a:ext uri="{FF2B5EF4-FFF2-40B4-BE49-F238E27FC236}">
                <a16:creationId xmlns:a16="http://schemas.microsoft.com/office/drawing/2014/main" id="{C676F9FC-DABD-DAA1-42FB-08A3C42E56D9}"/>
              </a:ext>
            </a:extLst>
          </p:cNvPr>
          <p:cNvSpPr/>
          <p:nvPr/>
        </p:nvSpPr>
        <p:spPr>
          <a:xfrm>
            <a:off x="4450080" y="1176647"/>
            <a:ext cx="438912" cy="2936496"/>
          </a:xfrm>
          <a:prstGeom prst="rightBrace">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8" name="Flèche : droite 17">
            <a:extLst>
              <a:ext uri="{FF2B5EF4-FFF2-40B4-BE49-F238E27FC236}">
                <a16:creationId xmlns:a16="http://schemas.microsoft.com/office/drawing/2014/main" id="{E7194E70-5170-0185-55BF-1BD51206FDEE}"/>
              </a:ext>
            </a:extLst>
          </p:cNvPr>
          <p:cNvSpPr/>
          <p:nvPr/>
        </p:nvSpPr>
        <p:spPr>
          <a:xfrm>
            <a:off x="5327904" y="2194560"/>
            <a:ext cx="1975106" cy="87782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2" name="Image 21">
            <a:extLst>
              <a:ext uri="{FF2B5EF4-FFF2-40B4-BE49-F238E27FC236}">
                <a16:creationId xmlns:a16="http://schemas.microsoft.com/office/drawing/2014/main" id="{E9F330E0-B065-1A48-1539-DCEC3D09A462}"/>
              </a:ext>
            </a:extLst>
          </p:cNvPr>
          <p:cNvPicPr>
            <a:picLocks noChangeAspect="1"/>
          </p:cNvPicPr>
          <p:nvPr/>
        </p:nvPicPr>
        <p:blipFill>
          <a:blip r:embed="rId8"/>
          <a:stretch>
            <a:fillRect/>
          </a:stretch>
        </p:blipFill>
        <p:spPr>
          <a:xfrm>
            <a:off x="7431363" y="1176647"/>
            <a:ext cx="4375807" cy="3846031"/>
          </a:xfrm>
          <a:prstGeom prst="rect">
            <a:avLst/>
          </a:prstGeom>
        </p:spPr>
      </p:pic>
      <p:sp>
        <p:nvSpPr>
          <p:cNvPr id="23" name="Rectangle 22">
            <a:extLst>
              <a:ext uri="{FF2B5EF4-FFF2-40B4-BE49-F238E27FC236}">
                <a16:creationId xmlns:a16="http://schemas.microsoft.com/office/drawing/2014/main" id="{E4B1B562-4361-F9F7-3F6F-A1460EE94504}"/>
              </a:ext>
            </a:extLst>
          </p:cNvPr>
          <p:cNvSpPr/>
          <p:nvPr/>
        </p:nvSpPr>
        <p:spPr>
          <a:xfrm>
            <a:off x="7680960" y="2109216"/>
            <a:ext cx="3998976" cy="81686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039576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0A1D640F-5CAE-B915-1CA1-D951E6F8A7C9}"/>
              </a:ext>
            </a:extLst>
          </p:cNvPr>
          <p:cNvSpPr>
            <a:spLocks noGrp="1"/>
          </p:cNvSpPr>
          <p:nvPr>
            <p:ph type="sldNum" sz="quarter" idx="4"/>
          </p:nvPr>
        </p:nvSpPr>
        <p:spPr/>
        <p:txBody>
          <a:bodyPr/>
          <a:lstStyle/>
          <a:p>
            <a:fld id="{AF1037F1-C8B7-4225-AAA7-D149CC20D292}" type="slidenum">
              <a:rPr lang="fr-FR" smtClean="0"/>
              <a:pPr/>
              <a:t>13</a:t>
            </a:fld>
            <a:endParaRPr lang="fr-FR"/>
          </a:p>
        </p:txBody>
      </p:sp>
      <p:sp>
        <p:nvSpPr>
          <p:cNvPr id="4" name="Espace réservé du texte 3">
            <a:extLst>
              <a:ext uri="{FF2B5EF4-FFF2-40B4-BE49-F238E27FC236}">
                <a16:creationId xmlns:a16="http://schemas.microsoft.com/office/drawing/2014/main" id="{A9AD69C3-6288-E162-2766-4350586DB2D0}"/>
              </a:ext>
            </a:extLst>
          </p:cNvPr>
          <p:cNvSpPr>
            <a:spLocks noGrp="1"/>
          </p:cNvSpPr>
          <p:nvPr>
            <p:ph type="body" sz="quarter" idx="21"/>
          </p:nvPr>
        </p:nvSpPr>
        <p:spPr/>
        <p:txBody>
          <a:bodyPr/>
          <a:lstStyle/>
          <a:p>
            <a:r>
              <a:rPr lang="fr-FR"/>
              <a:t>On modélise comment nos entités ?</a:t>
            </a:r>
          </a:p>
        </p:txBody>
      </p:sp>
      <p:pic>
        <p:nvPicPr>
          <p:cNvPr id="5" name="Image 4">
            <a:extLst>
              <a:ext uri="{FF2B5EF4-FFF2-40B4-BE49-F238E27FC236}">
                <a16:creationId xmlns:a16="http://schemas.microsoft.com/office/drawing/2014/main" id="{B134CD00-7618-09DD-934E-09F98BBFAFD6}"/>
              </a:ext>
            </a:extLst>
          </p:cNvPr>
          <p:cNvPicPr>
            <a:picLocks noChangeAspect="1"/>
          </p:cNvPicPr>
          <p:nvPr/>
        </p:nvPicPr>
        <p:blipFill>
          <a:blip r:embed="rId3"/>
          <a:stretch>
            <a:fillRect/>
          </a:stretch>
        </p:blipFill>
        <p:spPr>
          <a:xfrm>
            <a:off x="6886783" y="1234250"/>
            <a:ext cx="3977985" cy="4389500"/>
          </a:xfrm>
          <a:prstGeom prst="rect">
            <a:avLst/>
          </a:prstGeom>
        </p:spPr>
      </p:pic>
      <p:pic>
        <p:nvPicPr>
          <p:cNvPr id="7" name="Image 6">
            <a:extLst>
              <a:ext uri="{FF2B5EF4-FFF2-40B4-BE49-F238E27FC236}">
                <a16:creationId xmlns:a16="http://schemas.microsoft.com/office/drawing/2014/main" id="{B8AFF626-6EC8-DAC0-EECD-106C52110FFD}"/>
              </a:ext>
            </a:extLst>
          </p:cNvPr>
          <p:cNvPicPr>
            <a:picLocks noChangeAspect="1"/>
          </p:cNvPicPr>
          <p:nvPr/>
        </p:nvPicPr>
        <p:blipFill>
          <a:blip r:embed="rId4"/>
          <a:stretch>
            <a:fillRect/>
          </a:stretch>
        </p:blipFill>
        <p:spPr>
          <a:xfrm>
            <a:off x="1574887" y="1532998"/>
            <a:ext cx="3848433" cy="3353091"/>
          </a:xfrm>
          <a:prstGeom prst="rect">
            <a:avLst/>
          </a:prstGeom>
        </p:spPr>
      </p:pic>
      <p:pic>
        <p:nvPicPr>
          <p:cNvPr id="8" name="Graphique 7" descr="Marteau avec un remplissage uni">
            <a:extLst>
              <a:ext uri="{FF2B5EF4-FFF2-40B4-BE49-F238E27FC236}">
                <a16:creationId xmlns:a16="http://schemas.microsoft.com/office/drawing/2014/main" id="{095C968E-5716-9D2C-A4E1-91A5C28AFA6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842977" y="1804155"/>
            <a:ext cx="624149" cy="624149"/>
          </a:xfrm>
          <a:prstGeom prst="rect">
            <a:avLst/>
          </a:prstGeom>
        </p:spPr>
      </p:pic>
      <p:pic>
        <p:nvPicPr>
          <p:cNvPr id="9" name="Graphique 8" descr="Marteau avec un remplissage uni">
            <a:extLst>
              <a:ext uri="{FF2B5EF4-FFF2-40B4-BE49-F238E27FC236}">
                <a16:creationId xmlns:a16="http://schemas.microsoft.com/office/drawing/2014/main" id="{A3C23CC9-A844-A668-E8FD-4BB1C2A8FA6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842976" y="2897468"/>
            <a:ext cx="624149" cy="624149"/>
          </a:xfrm>
          <a:prstGeom prst="rect">
            <a:avLst/>
          </a:prstGeom>
        </p:spPr>
      </p:pic>
      <p:pic>
        <p:nvPicPr>
          <p:cNvPr id="10" name="Graphique 9" descr="Marteau avec un remplissage uni">
            <a:extLst>
              <a:ext uri="{FF2B5EF4-FFF2-40B4-BE49-F238E27FC236}">
                <a16:creationId xmlns:a16="http://schemas.microsoft.com/office/drawing/2014/main" id="{2226BED6-FF42-3496-B2FE-D2EB957E019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842976" y="3990781"/>
            <a:ext cx="624149" cy="624149"/>
          </a:xfrm>
          <a:prstGeom prst="rect">
            <a:avLst/>
          </a:prstGeom>
        </p:spPr>
      </p:pic>
      <p:pic>
        <p:nvPicPr>
          <p:cNvPr id="12" name="Image 11">
            <a:extLst>
              <a:ext uri="{FF2B5EF4-FFF2-40B4-BE49-F238E27FC236}">
                <a16:creationId xmlns:a16="http://schemas.microsoft.com/office/drawing/2014/main" id="{D9C9CE19-0076-9760-A13B-2FA9167B7053}"/>
              </a:ext>
            </a:extLst>
          </p:cNvPr>
          <p:cNvPicPr>
            <a:picLocks noChangeAspect="1"/>
          </p:cNvPicPr>
          <p:nvPr/>
        </p:nvPicPr>
        <p:blipFill>
          <a:blip r:embed="rId7"/>
          <a:stretch>
            <a:fillRect/>
          </a:stretch>
        </p:blipFill>
        <p:spPr>
          <a:xfrm>
            <a:off x="1574887" y="5735806"/>
            <a:ext cx="7687748" cy="685896"/>
          </a:xfrm>
          <a:prstGeom prst="rect">
            <a:avLst/>
          </a:prstGeom>
        </p:spPr>
      </p:pic>
    </p:spTree>
    <p:extLst>
      <p:ext uri="{BB962C8B-B14F-4D97-AF65-F5344CB8AC3E}">
        <p14:creationId xmlns:p14="http://schemas.microsoft.com/office/powerpoint/2010/main" val="119455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0DE45D63-4D1D-A237-3A38-4CF2A3BFCC5F}"/>
              </a:ext>
            </a:extLst>
          </p:cNvPr>
          <p:cNvSpPr>
            <a:spLocks noGrp="1"/>
          </p:cNvSpPr>
          <p:nvPr>
            <p:ph type="sldNum" sz="quarter" idx="4"/>
          </p:nvPr>
        </p:nvSpPr>
        <p:spPr/>
        <p:txBody>
          <a:bodyPr/>
          <a:lstStyle/>
          <a:p>
            <a:fld id="{AF1037F1-C8B7-4225-AAA7-D149CC20D292}" type="slidenum">
              <a:rPr lang="fr-FR" smtClean="0"/>
              <a:pPr/>
              <a:t>14</a:t>
            </a:fld>
            <a:endParaRPr lang="fr-FR"/>
          </a:p>
        </p:txBody>
      </p:sp>
      <p:sp>
        <p:nvSpPr>
          <p:cNvPr id="4" name="Espace réservé du texte 3">
            <a:extLst>
              <a:ext uri="{FF2B5EF4-FFF2-40B4-BE49-F238E27FC236}">
                <a16:creationId xmlns:a16="http://schemas.microsoft.com/office/drawing/2014/main" id="{DC48A196-1BBA-4696-3FDD-F4C1430E4428}"/>
              </a:ext>
            </a:extLst>
          </p:cNvPr>
          <p:cNvSpPr>
            <a:spLocks noGrp="1"/>
          </p:cNvSpPr>
          <p:nvPr>
            <p:ph type="body" sz="quarter" idx="21"/>
          </p:nvPr>
        </p:nvSpPr>
        <p:spPr/>
        <p:txBody>
          <a:bodyPr/>
          <a:lstStyle/>
          <a:p>
            <a:r>
              <a:rPr lang="fr-FR" dirty="0"/>
              <a:t>On livre en Production ?</a:t>
            </a:r>
          </a:p>
          <a:p>
            <a:endParaRPr lang="fr-FR" dirty="0"/>
          </a:p>
        </p:txBody>
      </p:sp>
      <p:pic>
        <p:nvPicPr>
          <p:cNvPr id="8" name="Image 7">
            <a:extLst>
              <a:ext uri="{FF2B5EF4-FFF2-40B4-BE49-F238E27FC236}">
                <a16:creationId xmlns:a16="http://schemas.microsoft.com/office/drawing/2014/main" id="{EE54A994-9841-BB2B-C258-F62260FE46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6894" y="1164810"/>
            <a:ext cx="6096000" cy="4572000"/>
          </a:xfrm>
          <a:prstGeom prst="rect">
            <a:avLst/>
          </a:prstGeom>
        </p:spPr>
      </p:pic>
    </p:spTree>
    <p:extLst>
      <p:ext uri="{BB962C8B-B14F-4D97-AF65-F5344CB8AC3E}">
        <p14:creationId xmlns:p14="http://schemas.microsoft.com/office/powerpoint/2010/main" val="3856515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Légende : flèche vers la droite 15">
            <a:extLst>
              <a:ext uri="{FF2B5EF4-FFF2-40B4-BE49-F238E27FC236}">
                <a16:creationId xmlns:a16="http://schemas.microsoft.com/office/drawing/2014/main" id="{38FFC104-3AB9-E22F-D582-7F9FFCD4A901}"/>
              </a:ext>
            </a:extLst>
          </p:cNvPr>
          <p:cNvSpPr/>
          <p:nvPr/>
        </p:nvSpPr>
        <p:spPr>
          <a:xfrm>
            <a:off x="317332" y="1310640"/>
            <a:ext cx="5044100" cy="2118360"/>
          </a:xfrm>
          <a:prstGeom prst="rightArrow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numéro de diapositive 2">
            <a:extLst>
              <a:ext uri="{FF2B5EF4-FFF2-40B4-BE49-F238E27FC236}">
                <a16:creationId xmlns:a16="http://schemas.microsoft.com/office/drawing/2014/main" id="{0A1D640F-5CAE-B915-1CA1-D951E6F8A7C9}"/>
              </a:ext>
            </a:extLst>
          </p:cNvPr>
          <p:cNvSpPr>
            <a:spLocks noGrp="1"/>
          </p:cNvSpPr>
          <p:nvPr>
            <p:ph type="sldNum" sz="quarter" idx="4"/>
          </p:nvPr>
        </p:nvSpPr>
        <p:spPr/>
        <p:txBody>
          <a:bodyPr/>
          <a:lstStyle/>
          <a:p>
            <a:fld id="{AF1037F1-C8B7-4225-AAA7-D149CC20D292}" type="slidenum">
              <a:rPr lang="fr-FR" smtClean="0"/>
              <a:pPr/>
              <a:t>15</a:t>
            </a:fld>
            <a:endParaRPr lang="fr-FR"/>
          </a:p>
        </p:txBody>
      </p:sp>
      <p:sp>
        <p:nvSpPr>
          <p:cNvPr id="4" name="Espace réservé du texte 3">
            <a:extLst>
              <a:ext uri="{FF2B5EF4-FFF2-40B4-BE49-F238E27FC236}">
                <a16:creationId xmlns:a16="http://schemas.microsoft.com/office/drawing/2014/main" id="{A9AD69C3-6288-E162-2766-4350586DB2D0}"/>
              </a:ext>
            </a:extLst>
          </p:cNvPr>
          <p:cNvSpPr>
            <a:spLocks noGrp="1"/>
          </p:cNvSpPr>
          <p:nvPr>
            <p:ph type="body" sz="quarter" idx="21"/>
          </p:nvPr>
        </p:nvSpPr>
        <p:spPr/>
        <p:txBody>
          <a:bodyPr/>
          <a:lstStyle/>
          <a:p>
            <a:r>
              <a:rPr lang="fr-FR" dirty="0"/>
              <a:t>On livre en Production ?</a:t>
            </a:r>
          </a:p>
        </p:txBody>
      </p:sp>
      <p:sp>
        <p:nvSpPr>
          <p:cNvPr id="6" name="Rectangle 5">
            <a:extLst>
              <a:ext uri="{FF2B5EF4-FFF2-40B4-BE49-F238E27FC236}">
                <a16:creationId xmlns:a16="http://schemas.microsoft.com/office/drawing/2014/main" id="{4082368E-2A53-EA07-BC02-7FD785051EED}"/>
              </a:ext>
            </a:extLst>
          </p:cNvPr>
          <p:cNvSpPr/>
          <p:nvPr/>
        </p:nvSpPr>
        <p:spPr>
          <a:xfrm>
            <a:off x="5445422" y="1683984"/>
            <a:ext cx="6291072" cy="136550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Triangle isocèle 6">
            <a:extLst>
              <a:ext uri="{FF2B5EF4-FFF2-40B4-BE49-F238E27FC236}">
                <a16:creationId xmlns:a16="http://schemas.microsoft.com/office/drawing/2014/main" id="{56BD1EA7-6990-E8A8-F54E-F7A4F4AA6584}"/>
              </a:ext>
            </a:extLst>
          </p:cNvPr>
          <p:cNvSpPr/>
          <p:nvPr/>
        </p:nvSpPr>
        <p:spPr>
          <a:xfrm rot="5400000">
            <a:off x="5605847" y="1523559"/>
            <a:ext cx="1365504" cy="1686354"/>
          </a:xfrm>
          <a:prstGeom prst="triangl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8" name="Triangle isocèle 7">
            <a:extLst>
              <a:ext uri="{FF2B5EF4-FFF2-40B4-BE49-F238E27FC236}">
                <a16:creationId xmlns:a16="http://schemas.microsoft.com/office/drawing/2014/main" id="{A12AB2AE-3F55-5E77-9DA5-95619F73CE78}"/>
              </a:ext>
            </a:extLst>
          </p:cNvPr>
          <p:cNvSpPr/>
          <p:nvPr/>
        </p:nvSpPr>
        <p:spPr>
          <a:xfrm rot="16200000">
            <a:off x="10210565" y="1523559"/>
            <a:ext cx="1365504" cy="1686354"/>
          </a:xfrm>
          <a:prstGeom prst="triangl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08270383-5E13-493E-635D-C2307A678267}"/>
              </a:ext>
            </a:extLst>
          </p:cNvPr>
          <p:cNvSpPr txBox="1"/>
          <p:nvPr/>
        </p:nvSpPr>
        <p:spPr>
          <a:xfrm>
            <a:off x="7235408" y="1951237"/>
            <a:ext cx="3425952" cy="830997"/>
          </a:xfrm>
          <a:prstGeom prst="rect">
            <a:avLst/>
          </a:prstGeom>
          <a:noFill/>
        </p:spPr>
        <p:txBody>
          <a:bodyPr wrap="square" rtlCol="0">
            <a:spAutoFit/>
          </a:bodyPr>
          <a:lstStyle/>
          <a:p>
            <a:r>
              <a:rPr lang="fr-FR" sz="4800">
                <a:solidFill>
                  <a:schemeClr val="accent4">
                    <a:lumMod val="60000"/>
                    <a:lumOff val="40000"/>
                  </a:schemeClr>
                </a:solidFill>
              </a:rPr>
              <a:t>BricoShop</a:t>
            </a:r>
          </a:p>
        </p:txBody>
      </p:sp>
      <p:pic>
        <p:nvPicPr>
          <p:cNvPr id="10" name="Graphique 9" descr="Marteau avec un remplissage uni">
            <a:extLst>
              <a:ext uri="{FF2B5EF4-FFF2-40B4-BE49-F238E27FC236}">
                <a16:creationId xmlns:a16="http://schemas.microsoft.com/office/drawing/2014/main" id="{B095192D-41BA-8A14-0FBA-6F3D255F259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40720" y="2018593"/>
            <a:ext cx="914400" cy="914400"/>
          </a:xfrm>
          <a:prstGeom prst="rect">
            <a:avLst/>
          </a:prstGeom>
        </p:spPr>
      </p:pic>
      <p:pic>
        <p:nvPicPr>
          <p:cNvPr id="11" name="Graphique 10" descr="Marteau avec un remplissage uni">
            <a:extLst>
              <a:ext uri="{FF2B5EF4-FFF2-40B4-BE49-F238E27FC236}">
                <a16:creationId xmlns:a16="http://schemas.microsoft.com/office/drawing/2014/main" id="{AA88A940-79F0-43A0-E55E-30122A01293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88566" y="1968340"/>
            <a:ext cx="914400" cy="914400"/>
          </a:xfrm>
          <a:prstGeom prst="rect">
            <a:avLst/>
          </a:prstGeom>
          <a:scene3d>
            <a:camera prst="orthographicFront">
              <a:rot lat="0" lon="10799999" rev="0"/>
            </a:camera>
            <a:lightRig rig="threePt" dir="t"/>
          </a:scene3d>
        </p:spPr>
      </p:pic>
      <p:pic>
        <p:nvPicPr>
          <p:cNvPr id="12" name="Picture 2">
            <a:extLst>
              <a:ext uri="{FF2B5EF4-FFF2-40B4-BE49-F238E27FC236}">
                <a16:creationId xmlns:a16="http://schemas.microsoft.com/office/drawing/2014/main" id="{33F1656C-ADB9-CE69-0126-483EC4AD71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3072" y="2858608"/>
            <a:ext cx="689394" cy="38778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a:extLst>
              <a:ext uri="{FF2B5EF4-FFF2-40B4-BE49-F238E27FC236}">
                <a16:creationId xmlns:a16="http://schemas.microsoft.com/office/drawing/2014/main" id="{DF392D8C-8F41-BA64-48ED-3CA1789A497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2059" y="2095439"/>
            <a:ext cx="850389" cy="46954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8">
            <a:extLst>
              <a:ext uri="{FF2B5EF4-FFF2-40B4-BE49-F238E27FC236}">
                <a16:creationId xmlns:a16="http://schemas.microsoft.com/office/drawing/2014/main" id="{A2C40EC9-2D11-A252-4E7B-81ABB173EF2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0017" y="1453748"/>
            <a:ext cx="997166" cy="49858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a:extLst>
              <a:ext uri="{FF2B5EF4-FFF2-40B4-BE49-F238E27FC236}">
                <a16:creationId xmlns:a16="http://schemas.microsoft.com/office/drawing/2014/main" id="{2303268D-3FC4-5F21-2CF8-E79E046A842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57582" y="1433107"/>
            <a:ext cx="1273216" cy="756366"/>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8392D9F2-9073-F7C7-1FEF-ABA57F29374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88663" y="2263843"/>
            <a:ext cx="1253490" cy="53721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9A1E8EC3-C38B-FD7D-E42A-8512F34AA8D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26143" y="2770792"/>
            <a:ext cx="845122" cy="563415"/>
          </a:xfrm>
          <a:prstGeom prst="rect">
            <a:avLst/>
          </a:prstGeom>
          <a:noFill/>
          <a:extLst>
            <a:ext uri="{909E8E84-426E-40DD-AFC4-6F175D3DCCD1}">
              <a14:hiddenFill xmlns:a14="http://schemas.microsoft.com/office/drawing/2010/main">
                <a:solidFill>
                  <a:srgbClr val="FFFFFF"/>
                </a:solidFill>
              </a14:hiddenFill>
            </a:ext>
          </a:extLst>
        </p:spPr>
      </p:pic>
      <p:sp>
        <p:nvSpPr>
          <p:cNvPr id="18" name="ZoneTexte 17">
            <a:extLst>
              <a:ext uri="{FF2B5EF4-FFF2-40B4-BE49-F238E27FC236}">
                <a16:creationId xmlns:a16="http://schemas.microsoft.com/office/drawing/2014/main" id="{F67E07BD-C1AE-BE60-5C13-845752C945D4}"/>
              </a:ext>
            </a:extLst>
          </p:cNvPr>
          <p:cNvSpPr txBox="1"/>
          <p:nvPr/>
        </p:nvSpPr>
        <p:spPr>
          <a:xfrm>
            <a:off x="317332" y="4412885"/>
            <a:ext cx="11385633" cy="400110"/>
          </a:xfrm>
          <a:prstGeom prst="rect">
            <a:avLst/>
          </a:prstGeom>
          <a:noFill/>
        </p:spPr>
        <p:txBody>
          <a:bodyPr wrap="square">
            <a:spAutoFit/>
          </a:bodyPr>
          <a:lstStyle/>
          <a:p>
            <a:pPr rtl="0"/>
            <a:r>
              <a:rPr lang="fr-FR" sz="2000"/>
              <a:t>50 marques et 100 marteaux différents par marques au total 5050 entités chargés en mémoire en 60 ms</a:t>
            </a:r>
          </a:p>
        </p:txBody>
      </p:sp>
    </p:spTree>
    <p:extLst>
      <p:ext uri="{BB962C8B-B14F-4D97-AF65-F5344CB8AC3E}">
        <p14:creationId xmlns:p14="http://schemas.microsoft.com/office/powerpoint/2010/main" val="2918261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02E4AD5F-80A8-CBA6-A943-D4AB699BF8DD}"/>
              </a:ext>
            </a:extLst>
          </p:cNvPr>
          <p:cNvSpPr>
            <a:spLocks noGrp="1"/>
          </p:cNvSpPr>
          <p:nvPr>
            <p:ph type="sldNum" sz="quarter" idx="4"/>
          </p:nvPr>
        </p:nvSpPr>
        <p:spPr/>
        <p:txBody>
          <a:bodyPr/>
          <a:lstStyle/>
          <a:p>
            <a:fld id="{AF1037F1-C8B7-4225-AAA7-D149CC20D292}" type="slidenum">
              <a:rPr lang="fr-FR" smtClean="0"/>
              <a:pPr/>
              <a:t>16</a:t>
            </a:fld>
            <a:endParaRPr lang="fr-FR"/>
          </a:p>
        </p:txBody>
      </p:sp>
      <p:sp>
        <p:nvSpPr>
          <p:cNvPr id="4" name="Espace réservé du texte 3">
            <a:extLst>
              <a:ext uri="{FF2B5EF4-FFF2-40B4-BE49-F238E27FC236}">
                <a16:creationId xmlns:a16="http://schemas.microsoft.com/office/drawing/2014/main" id="{0D5D3D68-2598-64A2-8DE6-27F2A11C7142}"/>
              </a:ext>
            </a:extLst>
          </p:cNvPr>
          <p:cNvSpPr>
            <a:spLocks noGrp="1"/>
          </p:cNvSpPr>
          <p:nvPr>
            <p:ph type="body" sz="quarter" idx="21"/>
          </p:nvPr>
        </p:nvSpPr>
        <p:spPr/>
        <p:txBody>
          <a:bodyPr/>
          <a:lstStyle/>
          <a:p>
            <a:r>
              <a:rPr lang="fr-FR"/>
              <a:t>Est-ce que le client est content ?</a:t>
            </a:r>
          </a:p>
        </p:txBody>
      </p:sp>
      <p:pic>
        <p:nvPicPr>
          <p:cNvPr id="7" name="Graphique 6" descr="Marteau avec un remplissage uni">
            <a:extLst>
              <a:ext uri="{FF2B5EF4-FFF2-40B4-BE49-F238E27FC236}">
                <a16:creationId xmlns:a16="http://schemas.microsoft.com/office/drawing/2014/main" id="{0642DAA8-3A82-B1A3-96E0-4C6F66D0A6B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83218" y="1064695"/>
            <a:ext cx="914400" cy="914400"/>
          </a:xfrm>
          <a:prstGeom prst="rect">
            <a:avLst/>
          </a:prstGeom>
        </p:spPr>
      </p:pic>
      <p:pic>
        <p:nvPicPr>
          <p:cNvPr id="9" name="Graphique 8" descr="Ongles contour">
            <a:extLst>
              <a:ext uri="{FF2B5EF4-FFF2-40B4-BE49-F238E27FC236}">
                <a16:creationId xmlns:a16="http://schemas.microsoft.com/office/drawing/2014/main" id="{FE715978-E231-B018-E0AB-589603B5B7A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173106" y="1064695"/>
            <a:ext cx="914400" cy="914400"/>
          </a:xfrm>
          <a:prstGeom prst="rect">
            <a:avLst/>
          </a:prstGeom>
        </p:spPr>
      </p:pic>
      <p:pic>
        <p:nvPicPr>
          <p:cNvPr id="11" name="Graphique 10" descr="Mur de briques avec un remplissage uni">
            <a:extLst>
              <a:ext uri="{FF2B5EF4-FFF2-40B4-BE49-F238E27FC236}">
                <a16:creationId xmlns:a16="http://schemas.microsoft.com/office/drawing/2014/main" id="{DAA21A18-EEC3-27E9-B9BE-8A90B8CF321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682516" y="1064695"/>
            <a:ext cx="914400" cy="914400"/>
          </a:xfrm>
          <a:prstGeom prst="rect">
            <a:avLst/>
          </a:prstGeom>
        </p:spPr>
      </p:pic>
      <p:pic>
        <p:nvPicPr>
          <p:cNvPr id="13" name="Picture 6">
            <a:extLst>
              <a:ext uri="{FF2B5EF4-FFF2-40B4-BE49-F238E27FC236}">
                <a16:creationId xmlns:a16="http://schemas.microsoft.com/office/drawing/2014/main" id="{3B7B5930-C575-E49B-D11B-D85F60C3D14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83218" y="2436295"/>
            <a:ext cx="7741920" cy="26836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a:extLst>
              <a:ext uri="{FF2B5EF4-FFF2-40B4-BE49-F238E27FC236}">
                <a16:creationId xmlns:a16="http://schemas.microsoft.com/office/drawing/2014/main" id="{9D12C8B3-F5C2-B99D-FC0E-92E4D580B002}"/>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787" t="2740" r="73899" b="61144"/>
          <a:stretch/>
        </p:blipFill>
        <p:spPr bwMode="auto">
          <a:xfrm>
            <a:off x="300725" y="1979095"/>
            <a:ext cx="2722169" cy="91440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a:extLst>
              <a:ext uri="{FF2B5EF4-FFF2-40B4-BE49-F238E27FC236}">
                <a16:creationId xmlns:a16="http://schemas.microsoft.com/office/drawing/2014/main" id="{B4CE6142-94AD-5FE2-FAB3-C4E8AE7AB23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8309" y="2848764"/>
            <a:ext cx="2667000" cy="409575"/>
          </a:xfrm>
          <a:prstGeom prst="rect">
            <a:avLst/>
          </a:prstGeom>
          <a:noFill/>
          <a:extLst>
            <a:ext uri="{909E8E84-426E-40DD-AFC4-6F175D3DCCD1}">
              <a14:hiddenFill xmlns:a14="http://schemas.microsoft.com/office/drawing/2010/main">
                <a:solidFill>
                  <a:srgbClr val="FFFFFF"/>
                </a:solidFill>
              </a14:hiddenFill>
            </a:ext>
          </a:extLst>
        </p:spPr>
      </p:pic>
      <p:sp>
        <p:nvSpPr>
          <p:cNvPr id="17" name="ZoneTexte 16">
            <a:extLst>
              <a:ext uri="{FF2B5EF4-FFF2-40B4-BE49-F238E27FC236}">
                <a16:creationId xmlns:a16="http://schemas.microsoft.com/office/drawing/2014/main" id="{AAE3175D-4D58-6A71-EC31-665BE421662D}"/>
              </a:ext>
            </a:extLst>
          </p:cNvPr>
          <p:cNvSpPr txBox="1"/>
          <p:nvPr/>
        </p:nvSpPr>
        <p:spPr>
          <a:xfrm>
            <a:off x="908366" y="2029311"/>
            <a:ext cx="10445434" cy="369332"/>
          </a:xfrm>
          <a:prstGeom prst="rect">
            <a:avLst/>
          </a:prstGeom>
          <a:noFill/>
        </p:spPr>
        <p:txBody>
          <a:bodyPr wrap="square">
            <a:spAutoFit/>
          </a:bodyPr>
          <a:lstStyle/>
          <a:p>
            <a:r>
              <a:rPr lang="fr-FR"/>
              <a:t>50 000 marques et 100 marteaux différents par marques au total 5 050 000 entité à charger en mémoire </a:t>
            </a:r>
          </a:p>
        </p:txBody>
      </p:sp>
      <p:pic>
        <p:nvPicPr>
          <p:cNvPr id="18" name="Picture 4">
            <a:extLst>
              <a:ext uri="{FF2B5EF4-FFF2-40B4-BE49-F238E27FC236}">
                <a16:creationId xmlns:a16="http://schemas.microsoft.com/office/drawing/2014/main" id="{30524B59-B499-DE4D-BD9A-04D2750E229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39700" y="3024200"/>
            <a:ext cx="8485632" cy="2899258"/>
          </a:xfrm>
          <a:prstGeom prst="rect">
            <a:avLst/>
          </a:prstGeom>
          <a:noFill/>
          <a:extLst>
            <a:ext uri="{909E8E84-426E-40DD-AFC4-6F175D3DCCD1}">
              <a14:hiddenFill xmlns:a14="http://schemas.microsoft.com/office/drawing/2010/main">
                <a:solidFill>
                  <a:srgbClr val="FFFFFF"/>
                </a:solidFill>
              </a14:hiddenFill>
            </a:ext>
          </a:extLst>
        </p:spPr>
      </p:pic>
      <p:pic>
        <p:nvPicPr>
          <p:cNvPr id="20" name="Graphique 19" descr="Marteau1 avec un remplissage uni">
            <a:extLst>
              <a:ext uri="{FF2B5EF4-FFF2-40B4-BE49-F238E27FC236}">
                <a16:creationId xmlns:a16="http://schemas.microsoft.com/office/drawing/2014/main" id="{DC86E3C9-1C9E-A0DE-A868-B9A8071A601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544312" y="5441950"/>
            <a:ext cx="914400" cy="914400"/>
          </a:xfrm>
          <a:prstGeom prst="rect">
            <a:avLst/>
          </a:prstGeom>
        </p:spPr>
      </p:pic>
    </p:spTree>
    <p:extLst>
      <p:ext uri="{BB962C8B-B14F-4D97-AF65-F5344CB8AC3E}">
        <p14:creationId xmlns:p14="http://schemas.microsoft.com/office/powerpoint/2010/main" val="1627148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14"/>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15"/>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3"/>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AF94F8F-6B04-1532-2206-C3C9FE6C60C2}"/>
              </a:ext>
            </a:extLst>
          </p:cNvPr>
          <p:cNvSpPr>
            <a:spLocks noGrp="1"/>
          </p:cNvSpPr>
          <p:nvPr>
            <p:ph type="body" sz="quarter" idx="15"/>
          </p:nvPr>
        </p:nvSpPr>
        <p:spPr>
          <a:xfrm>
            <a:off x="879664" y="3108960"/>
            <a:ext cx="10052051" cy="451104"/>
          </a:xfrm>
        </p:spPr>
        <p:txBody>
          <a:bodyPr/>
          <a:lstStyle/>
          <a:p>
            <a:pPr algn="ctr"/>
            <a:r>
              <a:rPr lang="fr-FR" sz="3200">
                <a:solidFill>
                  <a:schemeClr val="tx1"/>
                </a:solidFill>
              </a:rPr>
              <a:t>BricoShop est une grande société de Bricolage</a:t>
            </a:r>
          </a:p>
        </p:txBody>
      </p:sp>
      <p:sp>
        <p:nvSpPr>
          <p:cNvPr id="3" name="Espace réservé du numéro de diapositive 2">
            <a:extLst>
              <a:ext uri="{FF2B5EF4-FFF2-40B4-BE49-F238E27FC236}">
                <a16:creationId xmlns:a16="http://schemas.microsoft.com/office/drawing/2014/main" id="{33648BDE-15D2-2219-1CB4-BB318ED1E84D}"/>
              </a:ext>
            </a:extLst>
          </p:cNvPr>
          <p:cNvSpPr>
            <a:spLocks noGrp="1"/>
          </p:cNvSpPr>
          <p:nvPr>
            <p:ph type="sldNum" sz="quarter" idx="4"/>
          </p:nvPr>
        </p:nvSpPr>
        <p:spPr/>
        <p:txBody>
          <a:bodyPr/>
          <a:lstStyle/>
          <a:p>
            <a:fld id="{AF1037F1-C8B7-4225-AAA7-D149CC20D292}" type="slidenum">
              <a:rPr lang="fr-FR" smtClean="0"/>
              <a:pPr/>
              <a:t>17</a:t>
            </a:fld>
            <a:endParaRPr lang="fr-FR"/>
          </a:p>
        </p:txBody>
      </p:sp>
      <p:sp>
        <p:nvSpPr>
          <p:cNvPr id="4" name="Espace réservé du texte 3">
            <a:extLst>
              <a:ext uri="{FF2B5EF4-FFF2-40B4-BE49-F238E27FC236}">
                <a16:creationId xmlns:a16="http://schemas.microsoft.com/office/drawing/2014/main" id="{03EFF86A-D7C7-EDB4-D891-2B1CEC71F20E}"/>
              </a:ext>
            </a:extLst>
          </p:cNvPr>
          <p:cNvSpPr>
            <a:spLocks noGrp="1"/>
          </p:cNvSpPr>
          <p:nvPr>
            <p:ph type="body" sz="quarter" idx="21"/>
          </p:nvPr>
        </p:nvSpPr>
        <p:spPr/>
        <p:txBody>
          <a:bodyPr/>
          <a:lstStyle/>
          <a:p>
            <a:r>
              <a:rPr lang="fr-FR"/>
              <a:t>Besoins</a:t>
            </a:r>
          </a:p>
        </p:txBody>
      </p:sp>
      <p:sp>
        <p:nvSpPr>
          <p:cNvPr id="6" name="Rectangle 5">
            <a:extLst>
              <a:ext uri="{FF2B5EF4-FFF2-40B4-BE49-F238E27FC236}">
                <a16:creationId xmlns:a16="http://schemas.microsoft.com/office/drawing/2014/main" id="{4E623EB0-41EC-07D9-1945-6E964C99C41C}"/>
              </a:ext>
            </a:extLst>
          </p:cNvPr>
          <p:cNvSpPr/>
          <p:nvPr/>
        </p:nvSpPr>
        <p:spPr>
          <a:xfrm>
            <a:off x="2593038" y="1310640"/>
            <a:ext cx="6291072" cy="136550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Triangle isocèle 6">
            <a:extLst>
              <a:ext uri="{FF2B5EF4-FFF2-40B4-BE49-F238E27FC236}">
                <a16:creationId xmlns:a16="http://schemas.microsoft.com/office/drawing/2014/main" id="{B81836C4-4B14-A55D-5B7D-325F6F7B0011}"/>
              </a:ext>
            </a:extLst>
          </p:cNvPr>
          <p:cNvSpPr/>
          <p:nvPr/>
        </p:nvSpPr>
        <p:spPr>
          <a:xfrm rot="5400000">
            <a:off x="2753463" y="1150215"/>
            <a:ext cx="1365504" cy="1686354"/>
          </a:xfrm>
          <a:prstGeom prst="triangl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8" name="Triangle isocèle 7">
            <a:extLst>
              <a:ext uri="{FF2B5EF4-FFF2-40B4-BE49-F238E27FC236}">
                <a16:creationId xmlns:a16="http://schemas.microsoft.com/office/drawing/2014/main" id="{FA4F0235-0357-C1A1-F9CF-B8BBC8B83954}"/>
              </a:ext>
            </a:extLst>
          </p:cNvPr>
          <p:cNvSpPr/>
          <p:nvPr/>
        </p:nvSpPr>
        <p:spPr>
          <a:xfrm rot="16200000">
            <a:off x="7358181" y="1150215"/>
            <a:ext cx="1365504" cy="1686354"/>
          </a:xfrm>
          <a:prstGeom prst="triangl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5338C536-FDAC-0A64-9BA7-DE89F5107CE1}"/>
              </a:ext>
            </a:extLst>
          </p:cNvPr>
          <p:cNvSpPr txBox="1"/>
          <p:nvPr/>
        </p:nvSpPr>
        <p:spPr>
          <a:xfrm>
            <a:off x="4383024" y="1577893"/>
            <a:ext cx="3425952" cy="830997"/>
          </a:xfrm>
          <a:prstGeom prst="rect">
            <a:avLst/>
          </a:prstGeom>
          <a:noFill/>
        </p:spPr>
        <p:txBody>
          <a:bodyPr wrap="square" rtlCol="0">
            <a:spAutoFit/>
          </a:bodyPr>
          <a:lstStyle/>
          <a:p>
            <a:r>
              <a:rPr lang="fr-FR" sz="4800">
                <a:solidFill>
                  <a:schemeClr val="accent4">
                    <a:lumMod val="60000"/>
                    <a:lumOff val="40000"/>
                  </a:schemeClr>
                </a:solidFill>
              </a:rPr>
              <a:t>BricoShop</a:t>
            </a:r>
          </a:p>
        </p:txBody>
      </p:sp>
      <p:sp>
        <p:nvSpPr>
          <p:cNvPr id="10" name="ZoneTexte 9">
            <a:extLst>
              <a:ext uri="{FF2B5EF4-FFF2-40B4-BE49-F238E27FC236}">
                <a16:creationId xmlns:a16="http://schemas.microsoft.com/office/drawing/2014/main" id="{CD7DD7B0-5D03-A0E9-A568-334E5EC553CD}"/>
              </a:ext>
            </a:extLst>
          </p:cNvPr>
          <p:cNvSpPr txBox="1"/>
          <p:nvPr/>
        </p:nvSpPr>
        <p:spPr>
          <a:xfrm>
            <a:off x="268224" y="4067968"/>
            <a:ext cx="11923776" cy="1384995"/>
          </a:xfrm>
          <a:prstGeom prst="rect">
            <a:avLst/>
          </a:prstGeom>
          <a:noFill/>
        </p:spPr>
        <p:txBody>
          <a:bodyPr wrap="square" rtlCol="0">
            <a:spAutoFit/>
          </a:bodyPr>
          <a:lstStyle/>
          <a:p>
            <a:r>
              <a:rPr lang="fr-FR" sz="2800" b="1" u="sng">
                <a:sym typeface="Wingdings" panose="05000000000000000000" pitchFamily="2" charset="2"/>
              </a:rPr>
              <a:t>Son besoin :</a:t>
            </a:r>
          </a:p>
          <a:p>
            <a:r>
              <a:rPr lang="fr-FR" sz="2800">
                <a:sym typeface="Wingdings" panose="05000000000000000000" pitchFamily="2" charset="2"/>
              </a:rPr>
              <a:t>Système de gestion de produit à installer sur des mini ordinateurs faibles en ressources</a:t>
            </a:r>
            <a:endParaRPr lang="fr-FR" sz="2800"/>
          </a:p>
        </p:txBody>
      </p:sp>
      <p:pic>
        <p:nvPicPr>
          <p:cNvPr id="12" name="Graphique 11" descr="Marteau avec un remplissage uni">
            <a:extLst>
              <a:ext uri="{FF2B5EF4-FFF2-40B4-BE49-F238E27FC236}">
                <a16:creationId xmlns:a16="http://schemas.microsoft.com/office/drawing/2014/main" id="{341A2CDB-04F7-2AFF-0CA6-2698E101B5A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688336" y="1645249"/>
            <a:ext cx="914400" cy="914400"/>
          </a:xfrm>
          <a:prstGeom prst="rect">
            <a:avLst/>
          </a:prstGeom>
        </p:spPr>
      </p:pic>
      <p:pic>
        <p:nvPicPr>
          <p:cNvPr id="13" name="Graphique 12" descr="Marteau avec un remplissage uni">
            <a:extLst>
              <a:ext uri="{FF2B5EF4-FFF2-40B4-BE49-F238E27FC236}">
                <a16:creationId xmlns:a16="http://schemas.microsoft.com/office/drawing/2014/main" id="{760CB913-52AA-CA4B-2CE8-D966D76D3EC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36182" y="1594996"/>
            <a:ext cx="914400" cy="914400"/>
          </a:xfrm>
          <a:prstGeom prst="rect">
            <a:avLst/>
          </a:prstGeom>
          <a:scene3d>
            <a:camera prst="orthographicFront">
              <a:rot lat="0" lon="10799999" rev="0"/>
            </a:camera>
            <a:lightRig rig="threePt" dir="t"/>
          </a:scene3d>
        </p:spPr>
      </p:pic>
    </p:spTree>
    <p:extLst>
      <p:ext uri="{BB962C8B-B14F-4D97-AF65-F5344CB8AC3E}">
        <p14:creationId xmlns:p14="http://schemas.microsoft.com/office/powerpoint/2010/main" val="2352291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B90CDFC7-0276-2C88-B439-73FD7477C7DC}"/>
              </a:ext>
            </a:extLst>
          </p:cNvPr>
          <p:cNvSpPr>
            <a:spLocks noGrp="1"/>
          </p:cNvSpPr>
          <p:nvPr>
            <p:ph type="sldNum" sz="quarter" idx="4"/>
          </p:nvPr>
        </p:nvSpPr>
        <p:spPr/>
        <p:txBody>
          <a:bodyPr/>
          <a:lstStyle/>
          <a:p>
            <a:fld id="{AF1037F1-C8B7-4225-AAA7-D149CC20D292}" type="slidenum">
              <a:rPr lang="fr-FR" smtClean="0"/>
              <a:pPr/>
              <a:t>18</a:t>
            </a:fld>
            <a:endParaRPr lang="fr-FR"/>
          </a:p>
        </p:txBody>
      </p:sp>
      <p:sp>
        <p:nvSpPr>
          <p:cNvPr id="4" name="Espace réservé du texte 3">
            <a:extLst>
              <a:ext uri="{FF2B5EF4-FFF2-40B4-BE49-F238E27FC236}">
                <a16:creationId xmlns:a16="http://schemas.microsoft.com/office/drawing/2014/main" id="{348DD3CF-39A0-183E-AA00-63B75FCBF5C3}"/>
              </a:ext>
            </a:extLst>
          </p:cNvPr>
          <p:cNvSpPr>
            <a:spLocks noGrp="1"/>
          </p:cNvSpPr>
          <p:nvPr>
            <p:ph type="body" sz="quarter" idx="21"/>
          </p:nvPr>
        </p:nvSpPr>
        <p:spPr/>
        <p:txBody>
          <a:bodyPr/>
          <a:lstStyle/>
          <a:p>
            <a:r>
              <a:rPr lang="fr-FR"/>
              <a:t>Choix de l’outil</a:t>
            </a:r>
          </a:p>
        </p:txBody>
      </p:sp>
      <p:pic>
        <p:nvPicPr>
          <p:cNvPr id="5" name="Image 4">
            <a:extLst>
              <a:ext uri="{FF2B5EF4-FFF2-40B4-BE49-F238E27FC236}">
                <a16:creationId xmlns:a16="http://schemas.microsoft.com/office/drawing/2014/main" id="{B883CA53-F735-79C6-DF71-EB2D9E2E4FDC}"/>
              </a:ext>
            </a:extLst>
          </p:cNvPr>
          <p:cNvPicPr>
            <a:picLocks noChangeAspect="1"/>
          </p:cNvPicPr>
          <p:nvPr/>
        </p:nvPicPr>
        <p:blipFill>
          <a:blip r:embed="rId3"/>
          <a:stretch>
            <a:fillRect/>
          </a:stretch>
        </p:blipFill>
        <p:spPr>
          <a:xfrm>
            <a:off x="2703538" y="1243891"/>
            <a:ext cx="6586766" cy="4970602"/>
          </a:xfrm>
          <a:prstGeom prst="rect">
            <a:avLst/>
          </a:prstGeom>
        </p:spPr>
      </p:pic>
    </p:spTree>
    <p:extLst>
      <p:ext uri="{BB962C8B-B14F-4D97-AF65-F5344CB8AC3E}">
        <p14:creationId xmlns:p14="http://schemas.microsoft.com/office/powerpoint/2010/main" val="113776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0A1D640F-5CAE-B915-1CA1-D951E6F8A7C9}"/>
              </a:ext>
            </a:extLst>
          </p:cNvPr>
          <p:cNvSpPr>
            <a:spLocks noGrp="1"/>
          </p:cNvSpPr>
          <p:nvPr>
            <p:ph type="sldNum" sz="quarter" idx="4"/>
          </p:nvPr>
        </p:nvSpPr>
        <p:spPr/>
        <p:txBody>
          <a:bodyPr/>
          <a:lstStyle/>
          <a:p>
            <a:fld id="{AF1037F1-C8B7-4225-AAA7-D149CC20D292}" type="slidenum">
              <a:rPr lang="fr-FR" smtClean="0"/>
              <a:pPr/>
              <a:t>19</a:t>
            </a:fld>
            <a:endParaRPr lang="fr-FR"/>
          </a:p>
        </p:txBody>
      </p:sp>
      <p:sp>
        <p:nvSpPr>
          <p:cNvPr id="4" name="Espace réservé du texte 3">
            <a:extLst>
              <a:ext uri="{FF2B5EF4-FFF2-40B4-BE49-F238E27FC236}">
                <a16:creationId xmlns:a16="http://schemas.microsoft.com/office/drawing/2014/main" id="{A9AD69C3-6288-E162-2766-4350586DB2D0}"/>
              </a:ext>
            </a:extLst>
          </p:cNvPr>
          <p:cNvSpPr>
            <a:spLocks noGrp="1"/>
          </p:cNvSpPr>
          <p:nvPr>
            <p:ph type="body" sz="quarter" idx="21"/>
          </p:nvPr>
        </p:nvSpPr>
        <p:spPr/>
        <p:txBody>
          <a:bodyPr/>
          <a:lstStyle/>
          <a:p>
            <a:r>
              <a:rPr lang="fr-FR"/>
              <a:t>Plus de code ?</a:t>
            </a:r>
          </a:p>
        </p:txBody>
      </p:sp>
      <p:pic>
        <p:nvPicPr>
          <p:cNvPr id="7" name="Image 6">
            <a:extLst>
              <a:ext uri="{FF2B5EF4-FFF2-40B4-BE49-F238E27FC236}">
                <a16:creationId xmlns:a16="http://schemas.microsoft.com/office/drawing/2014/main" id="{EEFF5C44-3D69-5566-E895-108A118F8A43}"/>
              </a:ext>
            </a:extLst>
          </p:cNvPr>
          <p:cNvPicPr>
            <a:picLocks noChangeAspect="1"/>
          </p:cNvPicPr>
          <p:nvPr/>
        </p:nvPicPr>
        <p:blipFill>
          <a:blip r:embed="rId3"/>
          <a:stretch>
            <a:fillRect/>
          </a:stretch>
        </p:blipFill>
        <p:spPr>
          <a:xfrm>
            <a:off x="245323" y="1486931"/>
            <a:ext cx="5842183" cy="1396538"/>
          </a:xfrm>
          <a:prstGeom prst="rect">
            <a:avLst/>
          </a:prstGeom>
        </p:spPr>
      </p:pic>
      <p:pic>
        <p:nvPicPr>
          <p:cNvPr id="8" name="Graphique 7" descr="Marteau avec un remplissage uni">
            <a:extLst>
              <a:ext uri="{FF2B5EF4-FFF2-40B4-BE49-F238E27FC236}">
                <a16:creationId xmlns:a16="http://schemas.microsoft.com/office/drawing/2014/main" id="{47F4CD42-54BE-8BC0-185F-141186FB0DF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62630" y="1728000"/>
            <a:ext cx="914400" cy="914400"/>
          </a:xfrm>
          <a:prstGeom prst="rect">
            <a:avLst/>
          </a:prstGeom>
        </p:spPr>
      </p:pic>
      <p:pic>
        <p:nvPicPr>
          <p:cNvPr id="10" name="Image 9">
            <a:extLst>
              <a:ext uri="{FF2B5EF4-FFF2-40B4-BE49-F238E27FC236}">
                <a16:creationId xmlns:a16="http://schemas.microsoft.com/office/drawing/2014/main" id="{26E71A88-D769-1C4E-BE2D-0D4117EB5F2F}"/>
              </a:ext>
            </a:extLst>
          </p:cNvPr>
          <p:cNvPicPr>
            <a:picLocks noChangeAspect="1"/>
          </p:cNvPicPr>
          <p:nvPr/>
        </p:nvPicPr>
        <p:blipFill>
          <a:blip r:embed="rId6"/>
          <a:stretch>
            <a:fillRect/>
          </a:stretch>
        </p:blipFill>
        <p:spPr>
          <a:xfrm>
            <a:off x="7077030" y="1248662"/>
            <a:ext cx="4888585" cy="3533424"/>
          </a:xfrm>
          <a:prstGeom prst="rect">
            <a:avLst/>
          </a:prstGeom>
        </p:spPr>
      </p:pic>
      <p:pic>
        <p:nvPicPr>
          <p:cNvPr id="11" name="Graphique 10" descr="Marteau avec un remplissage uni">
            <a:extLst>
              <a:ext uri="{FF2B5EF4-FFF2-40B4-BE49-F238E27FC236}">
                <a16:creationId xmlns:a16="http://schemas.microsoft.com/office/drawing/2014/main" id="{04114A59-9CAD-5C63-6492-C28C3A9CE07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89278" y="2971800"/>
            <a:ext cx="914400" cy="914400"/>
          </a:xfrm>
          <a:prstGeom prst="rect">
            <a:avLst/>
          </a:prstGeom>
        </p:spPr>
      </p:pic>
      <p:pic>
        <p:nvPicPr>
          <p:cNvPr id="12" name="Graphique 11" descr="Marteau avec un remplissage uni">
            <a:extLst>
              <a:ext uri="{FF2B5EF4-FFF2-40B4-BE49-F238E27FC236}">
                <a16:creationId xmlns:a16="http://schemas.microsoft.com/office/drawing/2014/main" id="{4AAD1433-B9EF-E2A6-F938-BA170702C69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01526" y="2910575"/>
            <a:ext cx="914400" cy="914400"/>
          </a:xfrm>
          <a:prstGeom prst="rect">
            <a:avLst/>
          </a:prstGeom>
        </p:spPr>
      </p:pic>
      <p:pic>
        <p:nvPicPr>
          <p:cNvPr id="14" name="Image 13">
            <a:extLst>
              <a:ext uri="{FF2B5EF4-FFF2-40B4-BE49-F238E27FC236}">
                <a16:creationId xmlns:a16="http://schemas.microsoft.com/office/drawing/2014/main" id="{73B82549-4FAD-9829-14C2-D45DC018B950}"/>
              </a:ext>
            </a:extLst>
          </p:cNvPr>
          <p:cNvPicPr>
            <a:picLocks noChangeAspect="1"/>
          </p:cNvPicPr>
          <p:nvPr/>
        </p:nvPicPr>
        <p:blipFill>
          <a:blip r:embed="rId7"/>
          <a:stretch>
            <a:fillRect/>
          </a:stretch>
        </p:blipFill>
        <p:spPr>
          <a:xfrm>
            <a:off x="638313" y="4075485"/>
            <a:ext cx="6213591" cy="2280865"/>
          </a:xfrm>
          <a:prstGeom prst="rect">
            <a:avLst/>
          </a:prstGeom>
        </p:spPr>
      </p:pic>
      <p:pic>
        <p:nvPicPr>
          <p:cNvPr id="15" name="Graphique 14" descr="Marteau avec un remplissage uni">
            <a:extLst>
              <a:ext uri="{FF2B5EF4-FFF2-40B4-BE49-F238E27FC236}">
                <a16:creationId xmlns:a16="http://schemas.microsoft.com/office/drawing/2014/main" id="{8A063DB8-03A9-BB60-18A5-71E4C98C976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470222" y="5152138"/>
            <a:ext cx="914400" cy="914400"/>
          </a:xfrm>
          <a:prstGeom prst="rect">
            <a:avLst/>
          </a:prstGeom>
        </p:spPr>
      </p:pic>
    </p:spTree>
    <p:extLst>
      <p:ext uri="{BB962C8B-B14F-4D97-AF65-F5344CB8AC3E}">
        <p14:creationId xmlns:p14="http://schemas.microsoft.com/office/powerpoint/2010/main" val="2358148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1697E8-1EA7-4780-B5C4-0437B4BF4E5A}"/>
              </a:ext>
            </a:extLst>
          </p:cNvPr>
          <p:cNvSpPr>
            <a:spLocks noGrp="1"/>
          </p:cNvSpPr>
          <p:nvPr>
            <p:ph type="body" sz="quarter" idx="15"/>
          </p:nvPr>
        </p:nvSpPr>
        <p:spPr>
          <a:xfrm>
            <a:off x="212869" y="2583810"/>
            <a:ext cx="10181091" cy="1706489"/>
          </a:xfrm>
        </p:spPr>
        <p:txBody>
          <a:bodyPr lIns="91440" tIns="45720" rIns="91440" bIns="45720" anchor="t"/>
          <a:lstStyle/>
          <a:p>
            <a:r>
              <a:rPr lang="fr-FR" sz="4800">
                <a:latin typeface="Akzidenz-Grotesk Std Super"/>
              </a:rPr>
              <a:t>Savez-vous planter des clous ?</a:t>
            </a:r>
          </a:p>
          <a:p>
            <a:r>
              <a:rPr lang="fr-FR" sz="4800">
                <a:latin typeface="Akzidenz-Grotesk Std Super"/>
              </a:rPr>
              <a:t>A la mode de Java !</a:t>
            </a:r>
            <a:endParaRPr lang="fr-FR" sz="4800"/>
          </a:p>
          <a:p>
            <a:endParaRPr lang="fr-FR"/>
          </a:p>
        </p:txBody>
      </p:sp>
      <p:sp>
        <p:nvSpPr>
          <p:cNvPr id="3" name="Espace réservé du texte 2">
            <a:extLst>
              <a:ext uri="{FF2B5EF4-FFF2-40B4-BE49-F238E27FC236}">
                <a16:creationId xmlns:a16="http://schemas.microsoft.com/office/drawing/2014/main" id="{F5A1C5FD-A157-4D87-9693-9F840A8FBD47}"/>
              </a:ext>
            </a:extLst>
          </p:cNvPr>
          <p:cNvSpPr>
            <a:spLocks noGrp="1"/>
          </p:cNvSpPr>
          <p:nvPr>
            <p:ph type="body" sz="quarter" idx="16"/>
          </p:nvPr>
        </p:nvSpPr>
        <p:spPr/>
        <p:txBody>
          <a:bodyPr lIns="91440" tIns="45720" rIns="91440" bIns="45720" anchor="t"/>
          <a:lstStyle/>
          <a:p>
            <a:r>
              <a:rPr lang="fr-FR">
                <a:latin typeface="Akzidenz-Grotesk Std Regular"/>
              </a:rPr>
              <a:t>Hervé Letourneur &amp; Alban </a:t>
            </a:r>
            <a:r>
              <a:rPr lang="fr-FR" err="1">
                <a:latin typeface="Akzidenz-Grotesk Std Regular"/>
              </a:rPr>
              <a:t>Clevy</a:t>
            </a:r>
            <a:endParaRPr lang="fr-FR"/>
          </a:p>
        </p:txBody>
      </p:sp>
      <p:sp>
        <p:nvSpPr>
          <p:cNvPr id="4" name="Espace réservé du texte 3">
            <a:extLst>
              <a:ext uri="{FF2B5EF4-FFF2-40B4-BE49-F238E27FC236}">
                <a16:creationId xmlns:a16="http://schemas.microsoft.com/office/drawing/2014/main" id="{B8679A5C-6037-4F13-8FD5-77353FEB5DD2}"/>
              </a:ext>
            </a:extLst>
          </p:cNvPr>
          <p:cNvSpPr>
            <a:spLocks noGrp="1"/>
          </p:cNvSpPr>
          <p:nvPr>
            <p:ph type="body" sz="quarter" idx="17"/>
          </p:nvPr>
        </p:nvSpPr>
        <p:spPr/>
        <p:txBody>
          <a:bodyPr lIns="91440" tIns="45720" rIns="91440" bIns="45720" anchor="t"/>
          <a:lstStyle/>
          <a:p>
            <a:r>
              <a:rPr lang="fr-FR">
                <a:latin typeface="Akzidenz-Grotesk Std Regular"/>
              </a:rPr>
              <a:t>26/06/2024</a:t>
            </a:r>
          </a:p>
        </p:txBody>
      </p:sp>
      <p:pic>
        <p:nvPicPr>
          <p:cNvPr id="6" name="Graphique 5" descr="Marteau avec un remplissage uni">
            <a:extLst>
              <a:ext uri="{FF2B5EF4-FFF2-40B4-BE49-F238E27FC236}">
                <a16:creationId xmlns:a16="http://schemas.microsoft.com/office/drawing/2014/main" id="{56192085-41F5-990E-396C-CA2060FCF9D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87494" y="5207523"/>
            <a:ext cx="914400" cy="914400"/>
          </a:xfrm>
          <a:prstGeom prst="rect">
            <a:avLst/>
          </a:prstGeom>
        </p:spPr>
      </p:pic>
      <p:pic>
        <p:nvPicPr>
          <p:cNvPr id="8" name="Graphique 7" descr="Ongles contour">
            <a:extLst>
              <a:ext uri="{FF2B5EF4-FFF2-40B4-BE49-F238E27FC236}">
                <a16:creationId xmlns:a16="http://schemas.microsoft.com/office/drawing/2014/main" id="{F44E62A0-4B15-BF33-B9FD-8AF031B9483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77382" y="5207523"/>
            <a:ext cx="914400" cy="914400"/>
          </a:xfrm>
          <a:prstGeom prst="rect">
            <a:avLst/>
          </a:prstGeom>
        </p:spPr>
      </p:pic>
      <p:pic>
        <p:nvPicPr>
          <p:cNvPr id="10" name="Graphique 9" descr="Mur de briques avec un remplissage uni">
            <a:extLst>
              <a:ext uri="{FF2B5EF4-FFF2-40B4-BE49-F238E27FC236}">
                <a16:creationId xmlns:a16="http://schemas.microsoft.com/office/drawing/2014/main" id="{6B2E74C6-BE3E-6973-E552-77C7D5D420D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486792" y="5207523"/>
            <a:ext cx="914400" cy="914400"/>
          </a:xfrm>
          <a:prstGeom prst="rect">
            <a:avLst/>
          </a:prstGeom>
        </p:spPr>
      </p:pic>
    </p:spTree>
    <p:custDataLst>
      <p:tags r:id="rId1"/>
    </p:custDataLst>
    <p:extLst>
      <p:ext uri="{BB962C8B-B14F-4D97-AF65-F5344CB8AC3E}">
        <p14:creationId xmlns:p14="http://schemas.microsoft.com/office/powerpoint/2010/main" val="41630686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0A1D640F-5CAE-B915-1CA1-D951E6F8A7C9}"/>
              </a:ext>
            </a:extLst>
          </p:cNvPr>
          <p:cNvSpPr>
            <a:spLocks noGrp="1"/>
          </p:cNvSpPr>
          <p:nvPr>
            <p:ph type="sldNum" sz="quarter" idx="4"/>
          </p:nvPr>
        </p:nvSpPr>
        <p:spPr/>
        <p:txBody>
          <a:bodyPr/>
          <a:lstStyle/>
          <a:p>
            <a:fld id="{AF1037F1-C8B7-4225-AAA7-D149CC20D292}" type="slidenum">
              <a:rPr lang="fr-FR" smtClean="0"/>
              <a:pPr/>
              <a:t>20</a:t>
            </a:fld>
            <a:endParaRPr lang="fr-FR"/>
          </a:p>
        </p:txBody>
      </p:sp>
      <p:sp>
        <p:nvSpPr>
          <p:cNvPr id="4" name="Espace réservé du texte 3">
            <a:extLst>
              <a:ext uri="{FF2B5EF4-FFF2-40B4-BE49-F238E27FC236}">
                <a16:creationId xmlns:a16="http://schemas.microsoft.com/office/drawing/2014/main" id="{A9AD69C3-6288-E162-2766-4350586DB2D0}"/>
              </a:ext>
            </a:extLst>
          </p:cNvPr>
          <p:cNvSpPr>
            <a:spLocks noGrp="1"/>
          </p:cNvSpPr>
          <p:nvPr>
            <p:ph type="body" sz="quarter" idx="21"/>
          </p:nvPr>
        </p:nvSpPr>
        <p:spPr/>
        <p:txBody>
          <a:bodyPr/>
          <a:lstStyle/>
          <a:p>
            <a:r>
              <a:rPr lang="fr-FR"/>
              <a:t>Et si on gagnait du temps et du Code ?</a:t>
            </a:r>
          </a:p>
          <a:p>
            <a:endParaRPr lang="fr-FR"/>
          </a:p>
        </p:txBody>
      </p:sp>
      <p:sp>
        <p:nvSpPr>
          <p:cNvPr id="7" name="Flèche : droite 6">
            <a:extLst>
              <a:ext uri="{FF2B5EF4-FFF2-40B4-BE49-F238E27FC236}">
                <a16:creationId xmlns:a16="http://schemas.microsoft.com/office/drawing/2014/main" id="{5E059307-7999-5BC6-379E-DDD9237308CC}"/>
              </a:ext>
            </a:extLst>
          </p:cNvPr>
          <p:cNvSpPr/>
          <p:nvPr/>
        </p:nvSpPr>
        <p:spPr>
          <a:xfrm>
            <a:off x="3929754" y="2343368"/>
            <a:ext cx="2724197" cy="13462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Graphique 7" descr="Marteau avec un remplissage uni">
            <a:extLst>
              <a:ext uri="{FF2B5EF4-FFF2-40B4-BE49-F238E27FC236}">
                <a16:creationId xmlns:a16="http://schemas.microsoft.com/office/drawing/2014/main" id="{8FD7D755-FE46-2ED8-9256-BC5BA8881C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79622" y="2659764"/>
            <a:ext cx="624149" cy="624149"/>
          </a:xfrm>
          <a:prstGeom prst="rect">
            <a:avLst/>
          </a:prstGeom>
        </p:spPr>
      </p:pic>
      <p:pic>
        <p:nvPicPr>
          <p:cNvPr id="9" name="Graphique 8" descr="Marteau avec un remplissage uni">
            <a:extLst>
              <a:ext uri="{FF2B5EF4-FFF2-40B4-BE49-F238E27FC236}">
                <a16:creationId xmlns:a16="http://schemas.microsoft.com/office/drawing/2014/main" id="{4B39DCC8-FBBC-225C-8BDB-AC801EA0AC3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03771" y="2704394"/>
            <a:ext cx="624149" cy="624149"/>
          </a:xfrm>
          <a:prstGeom prst="rect">
            <a:avLst/>
          </a:prstGeom>
        </p:spPr>
      </p:pic>
      <p:pic>
        <p:nvPicPr>
          <p:cNvPr id="10" name="Graphique 9" descr="Marteau avec un remplissage uni">
            <a:extLst>
              <a:ext uri="{FF2B5EF4-FFF2-40B4-BE49-F238E27FC236}">
                <a16:creationId xmlns:a16="http://schemas.microsoft.com/office/drawing/2014/main" id="{A3025DC7-4577-521F-68C7-78038B577CF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11544" y="2704394"/>
            <a:ext cx="624149" cy="624149"/>
          </a:xfrm>
          <a:prstGeom prst="rect">
            <a:avLst/>
          </a:prstGeom>
        </p:spPr>
      </p:pic>
      <p:pic>
        <p:nvPicPr>
          <p:cNvPr id="5122" name="Picture 2">
            <a:extLst>
              <a:ext uri="{FF2B5EF4-FFF2-40B4-BE49-F238E27FC236}">
                <a16:creationId xmlns:a16="http://schemas.microsoft.com/office/drawing/2014/main" id="{FCD57329-9069-F0A6-84A3-FEBE0661C7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29194" y="3942398"/>
            <a:ext cx="2400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14" name="Image 13">
            <a:extLst>
              <a:ext uri="{FF2B5EF4-FFF2-40B4-BE49-F238E27FC236}">
                <a16:creationId xmlns:a16="http://schemas.microsoft.com/office/drawing/2014/main" id="{9D6B12D1-F5C1-9613-B3A9-D8E1C1421AAB}"/>
              </a:ext>
            </a:extLst>
          </p:cNvPr>
          <p:cNvPicPr>
            <a:picLocks noChangeAspect="1"/>
          </p:cNvPicPr>
          <p:nvPr/>
        </p:nvPicPr>
        <p:blipFill>
          <a:blip r:embed="rId6"/>
          <a:stretch>
            <a:fillRect/>
          </a:stretch>
        </p:blipFill>
        <p:spPr>
          <a:xfrm>
            <a:off x="6803819" y="2742952"/>
            <a:ext cx="4938472" cy="547031"/>
          </a:xfrm>
          <a:prstGeom prst="rect">
            <a:avLst/>
          </a:prstGeom>
        </p:spPr>
      </p:pic>
      <p:pic>
        <p:nvPicPr>
          <p:cNvPr id="16" name="Image 15">
            <a:extLst>
              <a:ext uri="{FF2B5EF4-FFF2-40B4-BE49-F238E27FC236}">
                <a16:creationId xmlns:a16="http://schemas.microsoft.com/office/drawing/2014/main" id="{989BEF28-5420-854A-F70E-575B8A9DDF7D}"/>
              </a:ext>
            </a:extLst>
          </p:cNvPr>
          <p:cNvPicPr>
            <a:picLocks noChangeAspect="1"/>
          </p:cNvPicPr>
          <p:nvPr/>
        </p:nvPicPr>
        <p:blipFill>
          <a:blip r:embed="rId7"/>
          <a:stretch>
            <a:fillRect/>
          </a:stretch>
        </p:blipFill>
        <p:spPr>
          <a:xfrm>
            <a:off x="224827" y="2271310"/>
            <a:ext cx="3555059" cy="2390471"/>
          </a:xfrm>
          <a:prstGeom prst="rect">
            <a:avLst/>
          </a:prstGeom>
        </p:spPr>
      </p:pic>
    </p:spTree>
    <p:extLst>
      <p:ext uri="{BB962C8B-B14F-4D97-AF65-F5344CB8AC3E}">
        <p14:creationId xmlns:p14="http://schemas.microsoft.com/office/powerpoint/2010/main" val="3375497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0A1D640F-5CAE-B915-1CA1-D951E6F8A7C9}"/>
              </a:ext>
            </a:extLst>
          </p:cNvPr>
          <p:cNvSpPr>
            <a:spLocks noGrp="1"/>
          </p:cNvSpPr>
          <p:nvPr>
            <p:ph type="sldNum" sz="quarter" idx="4"/>
          </p:nvPr>
        </p:nvSpPr>
        <p:spPr/>
        <p:txBody>
          <a:bodyPr/>
          <a:lstStyle/>
          <a:p>
            <a:fld id="{AF1037F1-C8B7-4225-AAA7-D149CC20D292}" type="slidenum">
              <a:rPr lang="fr-FR" smtClean="0"/>
              <a:pPr/>
              <a:t>21</a:t>
            </a:fld>
            <a:endParaRPr lang="fr-FR"/>
          </a:p>
        </p:txBody>
      </p:sp>
      <p:sp>
        <p:nvSpPr>
          <p:cNvPr id="4" name="Espace réservé du texte 3">
            <a:extLst>
              <a:ext uri="{FF2B5EF4-FFF2-40B4-BE49-F238E27FC236}">
                <a16:creationId xmlns:a16="http://schemas.microsoft.com/office/drawing/2014/main" id="{A9AD69C3-6288-E162-2766-4350586DB2D0}"/>
              </a:ext>
            </a:extLst>
          </p:cNvPr>
          <p:cNvSpPr>
            <a:spLocks noGrp="1"/>
          </p:cNvSpPr>
          <p:nvPr>
            <p:ph type="body" sz="quarter" idx="21"/>
          </p:nvPr>
        </p:nvSpPr>
        <p:spPr/>
        <p:txBody>
          <a:bodyPr/>
          <a:lstStyle/>
          <a:p>
            <a:r>
              <a:rPr lang="fr-FR"/>
              <a:t>Mais comment communiquer avec la base ?</a:t>
            </a:r>
          </a:p>
          <a:p>
            <a:endParaRPr lang="fr-FR"/>
          </a:p>
        </p:txBody>
      </p:sp>
      <p:sp>
        <p:nvSpPr>
          <p:cNvPr id="7" name="Cylindre 6">
            <a:extLst>
              <a:ext uri="{FF2B5EF4-FFF2-40B4-BE49-F238E27FC236}">
                <a16:creationId xmlns:a16="http://schemas.microsoft.com/office/drawing/2014/main" id="{603DE378-2A4C-92E5-D451-C837F3105B7C}"/>
              </a:ext>
            </a:extLst>
          </p:cNvPr>
          <p:cNvSpPr/>
          <p:nvPr/>
        </p:nvSpPr>
        <p:spPr>
          <a:xfrm>
            <a:off x="621792" y="4320604"/>
            <a:ext cx="3828288" cy="1955038"/>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Graphique 7" descr="Marteau avec un remplissage uni">
            <a:extLst>
              <a:ext uri="{FF2B5EF4-FFF2-40B4-BE49-F238E27FC236}">
                <a16:creationId xmlns:a16="http://schemas.microsoft.com/office/drawing/2014/main" id="{DEF22939-D576-452D-BDB6-F268F197A94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5781" y="4819884"/>
            <a:ext cx="624149" cy="624149"/>
          </a:xfrm>
          <a:prstGeom prst="rect">
            <a:avLst/>
          </a:prstGeom>
        </p:spPr>
      </p:pic>
      <p:pic>
        <p:nvPicPr>
          <p:cNvPr id="9" name="Graphique 8" descr="Marteau avec un remplissage uni">
            <a:extLst>
              <a:ext uri="{FF2B5EF4-FFF2-40B4-BE49-F238E27FC236}">
                <a16:creationId xmlns:a16="http://schemas.microsoft.com/office/drawing/2014/main" id="{636FBD5E-C3ED-4E64-BB4E-FACA8CBD465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11685" y="4819884"/>
            <a:ext cx="624149" cy="624149"/>
          </a:xfrm>
          <a:prstGeom prst="rect">
            <a:avLst/>
          </a:prstGeom>
        </p:spPr>
      </p:pic>
      <p:pic>
        <p:nvPicPr>
          <p:cNvPr id="10" name="Graphique 9" descr="Marteau avec un remplissage uni">
            <a:extLst>
              <a:ext uri="{FF2B5EF4-FFF2-40B4-BE49-F238E27FC236}">
                <a16:creationId xmlns:a16="http://schemas.microsoft.com/office/drawing/2014/main" id="{8BFC343E-F32C-5629-4499-FC0A6297AB8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67589" y="4819884"/>
            <a:ext cx="624149" cy="624149"/>
          </a:xfrm>
          <a:prstGeom prst="rect">
            <a:avLst/>
          </a:prstGeom>
        </p:spPr>
      </p:pic>
      <p:pic>
        <p:nvPicPr>
          <p:cNvPr id="11" name="Graphique 10" descr="Marteau avec un remplissage uni">
            <a:extLst>
              <a:ext uri="{FF2B5EF4-FFF2-40B4-BE49-F238E27FC236}">
                <a16:creationId xmlns:a16="http://schemas.microsoft.com/office/drawing/2014/main" id="{FFCCBE25-2385-4865-6E03-F983C8BC807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23493" y="4819884"/>
            <a:ext cx="624149" cy="624149"/>
          </a:xfrm>
          <a:prstGeom prst="rect">
            <a:avLst/>
          </a:prstGeom>
        </p:spPr>
      </p:pic>
      <p:pic>
        <p:nvPicPr>
          <p:cNvPr id="12" name="Graphique 11" descr="Marteau avec un remplissage uni">
            <a:extLst>
              <a:ext uri="{FF2B5EF4-FFF2-40B4-BE49-F238E27FC236}">
                <a16:creationId xmlns:a16="http://schemas.microsoft.com/office/drawing/2014/main" id="{B38A974D-4C81-1243-A962-315769FEF09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91933" y="4819883"/>
            <a:ext cx="624149" cy="624149"/>
          </a:xfrm>
          <a:prstGeom prst="rect">
            <a:avLst/>
          </a:prstGeom>
        </p:spPr>
      </p:pic>
      <p:pic>
        <p:nvPicPr>
          <p:cNvPr id="13" name="Graphique 12" descr="Marteau avec un remplissage uni">
            <a:extLst>
              <a:ext uri="{FF2B5EF4-FFF2-40B4-BE49-F238E27FC236}">
                <a16:creationId xmlns:a16="http://schemas.microsoft.com/office/drawing/2014/main" id="{AFEB2292-7B25-D65B-D226-9ADE2603C6B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8317" y="5444032"/>
            <a:ext cx="624149" cy="624149"/>
          </a:xfrm>
          <a:prstGeom prst="rect">
            <a:avLst/>
          </a:prstGeom>
        </p:spPr>
      </p:pic>
      <p:pic>
        <p:nvPicPr>
          <p:cNvPr id="14" name="Graphique 13" descr="Marteau avec un remplissage uni">
            <a:extLst>
              <a:ext uri="{FF2B5EF4-FFF2-40B4-BE49-F238E27FC236}">
                <a16:creationId xmlns:a16="http://schemas.microsoft.com/office/drawing/2014/main" id="{841873DC-2E88-B6C2-8F27-78FC6163D4B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24221" y="5444032"/>
            <a:ext cx="624149" cy="624149"/>
          </a:xfrm>
          <a:prstGeom prst="rect">
            <a:avLst/>
          </a:prstGeom>
        </p:spPr>
      </p:pic>
      <p:pic>
        <p:nvPicPr>
          <p:cNvPr id="15" name="Graphique 14" descr="Marteau avec un remplissage uni">
            <a:extLst>
              <a:ext uri="{FF2B5EF4-FFF2-40B4-BE49-F238E27FC236}">
                <a16:creationId xmlns:a16="http://schemas.microsoft.com/office/drawing/2014/main" id="{4EF84187-D28C-8D67-12EE-7E9EACF2326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80125" y="5444032"/>
            <a:ext cx="624149" cy="624149"/>
          </a:xfrm>
          <a:prstGeom prst="rect">
            <a:avLst/>
          </a:prstGeom>
        </p:spPr>
      </p:pic>
      <p:pic>
        <p:nvPicPr>
          <p:cNvPr id="16" name="Graphique 15" descr="Marteau avec un remplissage uni">
            <a:extLst>
              <a:ext uri="{FF2B5EF4-FFF2-40B4-BE49-F238E27FC236}">
                <a16:creationId xmlns:a16="http://schemas.microsoft.com/office/drawing/2014/main" id="{6F13FB29-300E-7C3D-DE21-9E6D669E5D7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36029" y="5444032"/>
            <a:ext cx="624149" cy="624149"/>
          </a:xfrm>
          <a:prstGeom prst="rect">
            <a:avLst/>
          </a:prstGeom>
        </p:spPr>
      </p:pic>
      <p:pic>
        <p:nvPicPr>
          <p:cNvPr id="17" name="Graphique 16" descr="Marteau avec un remplissage uni">
            <a:extLst>
              <a:ext uri="{FF2B5EF4-FFF2-40B4-BE49-F238E27FC236}">
                <a16:creationId xmlns:a16="http://schemas.microsoft.com/office/drawing/2014/main" id="{F786C0EE-AF3E-AAD9-D287-C0FE491F7FC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04469" y="5444031"/>
            <a:ext cx="624149" cy="624149"/>
          </a:xfrm>
          <a:prstGeom prst="rect">
            <a:avLst/>
          </a:prstGeom>
        </p:spPr>
      </p:pic>
      <p:pic>
        <p:nvPicPr>
          <p:cNvPr id="18" name="Picture 2">
            <a:extLst>
              <a:ext uri="{FF2B5EF4-FFF2-40B4-BE49-F238E27FC236}">
                <a16:creationId xmlns:a16="http://schemas.microsoft.com/office/drawing/2014/main" id="{8C40BBF3-6961-D8E6-8513-6BC7A748DD3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7149" y="2927755"/>
            <a:ext cx="1477573" cy="831135"/>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a:extLst>
              <a:ext uri="{FF2B5EF4-FFF2-40B4-BE49-F238E27FC236}">
                <a16:creationId xmlns:a16="http://schemas.microsoft.com/office/drawing/2014/main" id="{AE27F0AB-1EE0-D621-912A-2C9C32AD3B7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5450" y="1922535"/>
            <a:ext cx="1599272" cy="916916"/>
          </a:xfrm>
          <a:prstGeom prst="rect">
            <a:avLst/>
          </a:prstGeom>
          <a:noFill/>
          <a:extLst>
            <a:ext uri="{909E8E84-426E-40DD-AFC4-6F175D3DCCD1}">
              <a14:hiddenFill xmlns:a14="http://schemas.microsoft.com/office/drawing/2010/main">
                <a:solidFill>
                  <a:srgbClr val="FFFFFF"/>
                </a:solidFill>
              </a14:hiddenFill>
            </a:ext>
          </a:extLst>
        </p:spPr>
      </p:pic>
      <p:sp>
        <p:nvSpPr>
          <p:cNvPr id="19" name="Accolade fermante 18">
            <a:extLst>
              <a:ext uri="{FF2B5EF4-FFF2-40B4-BE49-F238E27FC236}">
                <a16:creationId xmlns:a16="http://schemas.microsoft.com/office/drawing/2014/main" id="{0C75A41E-C86F-81AE-6432-24E015F84B7A}"/>
              </a:ext>
            </a:extLst>
          </p:cNvPr>
          <p:cNvSpPr/>
          <p:nvPr/>
        </p:nvSpPr>
        <p:spPr>
          <a:xfrm>
            <a:off x="4328618" y="1259239"/>
            <a:ext cx="438912" cy="2936496"/>
          </a:xfrm>
          <a:prstGeom prst="rightBrace">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0" name="Flèche : droite 19">
            <a:extLst>
              <a:ext uri="{FF2B5EF4-FFF2-40B4-BE49-F238E27FC236}">
                <a16:creationId xmlns:a16="http://schemas.microsoft.com/office/drawing/2014/main" id="{745DDF20-151C-A468-EAD3-BCF0B14B2F16}"/>
              </a:ext>
            </a:extLst>
          </p:cNvPr>
          <p:cNvSpPr/>
          <p:nvPr/>
        </p:nvSpPr>
        <p:spPr>
          <a:xfrm>
            <a:off x="5206442" y="2277152"/>
            <a:ext cx="1975106" cy="87782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2" name="Image 21">
            <a:extLst>
              <a:ext uri="{FF2B5EF4-FFF2-40B4-BE49-F238E27FC236}">
                <a16:creationId xmlns:a16="http://schemas.microsoft.com/office/drawing/2014/main" id="{EE8D9A3F-E124-FE6C-EDAA-40CB652D2FC6}"/>
              </a:ext>
            </a:extLst>
          </p:cNvPr>
          <p:cNvPicPr>
            <a:picLocks noChangeAspect="1"/>
          </p:cNvPicPr>
          <p:nvPr/>
        </p:nvPicPr>
        <p:blipFill>
          <a:blip r:embed="rId7"/>
          <a:stretch>
            <a:fillRect/>
          </a:stretch>
        </p:blipFill>
        <p:spPr>
          <a:xfrm>
            <a:off x="7424472" y="1253477"/>
            <a:ext cx="4508584" cy="4351046"/>
          </a:xfrm>
          <a:prstGeom prst="rect">
            <a:avLst/>
          </a:prstGeom>
        </p:spPr>
      </p:pic>
      <p:sp>
        <p:nvSpPr>
          <p:cNvPr id="23" name="Rectangle 22">
            <a:extLst>
              <a:ext uri="{FF2B5EF4-FFF2-40B4-BE49-F238E27FC236}">
                <a16:creationId xmlns:a16="http://schemas.microsoft.com/office/drawing/2014/main" id="{5CC29F0F-3AE8-BF15-17CC-58F25DD4CA7E}"/>
              </a:ext>
            </a:extLst>
          </p:cNvPr>
          <p:cNvSpPr/>
          <p:nvPr/>
        </p:nvSpPr>
        <p:spPr>
          <a:xfrm>
            <a:off x="7968422" y="2305089"/>
            <a:ext cx="3182749" cy="122794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noFill/>
            </a:endParaRPr>
          </a:p>
        </p:txBody>
      </p:sp>
      <p:sp>
        <p:nvSpPr>
          <p:cNvPr id="24" name="Rectangle 23">
            <a:extLst>
              <a:ext uri="{FF2B5EF4-FFF2-40B4-BE49-F238E27FC236}">
                <a16:creationId xmlns:a16="http://schemas.microsoft.com/office/drawing/2014/main" id="{966530C2-8CC9-CFD1-572F-973D1EF36545}"/>
              </a:ext>
            </a:extLst>
          </p:cNvPr>
          <p:cNvSpPr/>
          <p:nvPr/>
        </p:nvSpPr>
        <p:spPr>
          <a:xfrm>
            <a:off x="8087389" y="4512364"/>
            <a:ext cx="3702275" cy="1227941"/>
          </a:xfrm>
          <a:prstGeom prst="rect">
            <a:avLst/>
          </a:prstGeom>
          <a:noFill/>
          <a:ln w="38100">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noFill/>
            </a:endParaRPr>
          </a:p>
        </p:txBody>
      </p:sp>
    </p:spTree>
    <p:extLst>
      <p:ext uri="{BB962C8B-B14F-4D97-AF65-F5344CB8AC3E}">
        <p14:creationId xmlns:p14="http://schemas.microsoft.com/office/powerpoint/2010/main" val="1484981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3" grpId="0" animBg="1"/>
      <p:bldP spid="2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0A1D640F-5CAE-B915-1CA1-D951E6F8A7C9}"/>
              </a:ext>
            </a:extLst>
          </p:cNvPr>
          <p:cNvSpPr>
            <a:spLocks noGrp="1"/>
          </p:cNvSpPr>
          <p:nvPr>
            <p:ph type="sldNum" sz="quarter" idx="4"/>
          </p:nvPr>
        </p:nvSpPr>
        <p:spPr/>
        <p:txBody>
          <a:bodyPr/>
          <a:lstStyle/>
          <a:p>
            <a:fld id="{AF1037F1-C8B7-4225-AAA7-D149CC20D292}" type="slidenum">
              <a:rPr lang="fr-FR" smtClean="0"/>
              <a:pPr/>
              <a:t>22</a:t>
            </a:fld>
            <a:endParaRPr lang="fr-FR"/>
          </a:p>
        </p:txBody>
      </p:sp>
      <p:sp>
        <p:nvSpPr>
          <p:cNvPr id="4" name="Espace réservé du texte 3">
            <a:extLst>
              <a:ext uri="{FF2B5EF4-FFF2-40B4-BE49-F238E27FC236}">
                <a16:creationId xmlns:a16="http://schemas.microsoft.com/office/drawing/2014/main" id="{A9AD69C3-6288-E162-2766-4350586DB2D0}"/>
              </a:ext>
            </a:extLst>
          </p:cNvPr>
          <p:cNvSpPr>
            <a:spLocks noGrp="1"/>
          </p:cNvSpPr>
          <p:nvPr>
            <p:ph type="body" sz="quarter" idx="21"/>
          </p:nvPr>
        </p:nvSpPr>
        <p:spPr/>
        <p:txBody>
          <a:bodyPr/>
          <a:lstStyle/>
          <a:p>
            <a:r>
              <a:rPr lang="fr-FR"/>
              <a:t>On modélise comment nos entités ?</a:t>
            </a:r>
          </a:p>
        </p:txBody>
      </p:sp>
      <p:pic>
        <p:nvPicPr>
          <p:cNvPr id="8" name="Graphique 7" descr="Marteau avec un remplissage uni">
            <a:extLst>
              <a:ext uri="{FF2B5EF4-FFF2-40B4-BE49-F238E27FC236}">
                <a16:creationId xmlns:a16="http://schemas.microsoft.com/office/drawing/2014/main" id="{095C968E-5716-9D2C-A4E1-91A5C28AFA6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82925" y="2045621"/>
            <a:ext cx="624149" cy="624149"/>
          </a:xfrm>
          <a:prstGeom prst="rect">
            <a:avLst/>
          </a:prstGeom>
        </p:spPr>
      </p:pic>
      <p:pic>
        <p:nvPicPr>
          <p:cNvPr id="9" name="Graphique 8" descr="Marteau avec un remplissage uni">
            <a:extLst>
              <a:ext uri="{FF2B5EF4-FFF2-40B4-BE49-F238E27FC236}">
                <a16:creationId xmlns:a16="http://schemas.microsoft.com/office/drawing/2014/main" id="{A3C23CC9-A844-A668-E8FD-4BB1C2A8FA6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62250" y="2097306"/>
            <a:ext cx="624149" cy="624149"/>
          </a:xfrm>
          <a:prstGeom prst="rect">
            <a:avLst/>
          </a:prstGeom>
        </p:spPr>
      </p:pic>
      <p:pic>
        <p:nvPicPr>
          <p:cNvPr id="10" name="Graphique 9" descr="Marteau avec un remplissage uni">
            <a:extLst>
              <a:ext uri="{FF2B5EF4-FFF2-40B4-BE49-F238E27FC236}">
                <a16:creationId xmlns:a16="http://schemas.microsoft.com/office/drawing/2014/main" id="{2226BED6-FF42-3496-B2FE-D2EB957E019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85662" y="2097306"/>
            <a:ext cx="624149" cy="624149"/>
          </a:xfrm>
          <a:prstGeom prst="rect">
            <a:avLst/>
          </a:prstGeom>
        </p:spPr>
      </p:pic>
      <p:pic>
        <p:nvPicPr>
          <p:cNvPr id="6" name="Image 5">
            <a:extLst>
              <a:ext uri="{FF2B5EF4-FFF2-40B4-BE49-F238E27FC236}">
                <a16:creationId xmlns:a16="http://schemas.microsoft.com/office/drawing/2014/main" id="{E8A65157-8AAD-DF92-6C30-183CA3C085F9}"/>
              </a:ext>
            </a:extLst>
          </p:cNvPr>
          <p:cNvPicPr>
            <a:picLocks noChangeAspect="1"/>
          </p:cNvPicPr>
          <p:nvPr/>
        </p:nvPicPr>
        <p:blipFill>
          <a:blip r:embed="rId5"/>
          <a:stretch>
            <a:fillRect/>
          </a:stretch>
        </p:blipFill>
        <p:spPr>
          <a:xfrm>
            <a:off x="1995000" y="1184944"/>
            <a:ext cx="6982799" cy="619211"/>
          </a:xfrm>
          <a:prstGeom prst="rect">
            <a:avLst/>
          </a:prstGeom>
        </p:spPr>
      </p:pic>
      <p:pic>
        <p:nvPicPr>
          <p:cNvPr id="12" name="Image 11">
            <a:extLst>
              <a:ext uri="{FF2B5EF4-FFF2-40B4-BE49-F238E27FC236}">
                <a16:creationId xmlns:a16="http://schemas.microsoft.com/office/drawing/2014/main" id="{BC316D9C-1757-6BD1-B722-3FDE6635A4F4}"/>
              </a:ext>
            </a:extLst>
          </p:cNvPr>
          <p:cNvPicPr>
            <a:picLocks noChangeAspect="1"/>
          </p:cNvPicPr>
          <p:nvPr/>
        </p:nvPicPr>
        <p:blipFill>
          <a:blip r:embed="rId6"/>
          <a:stretch>
            <a:fillRect/>
          </a:stretch>
        </p:blipFill>
        <p:spPr>
          <a:xfrm>
            <a:off x="3278081" y="2833055"/>
            <a:ext cx="4708370" cy="3411695"/>
          </a:xfrm>
          <a:prstGeom prst="rect">
            <a:avLst/>
          </a:prstGeom>
        </p:spPr>
      </p:pic>
      <p:pic>
        <p:nvPicPr>
          <p:cNvPr id="13" name="Graphique 12" descr="Marteau avec un remplissage uni">
            <a:extLst>
              <a:ext uri="{FF2B5EF4-FFF2-40B4-BE49-F238E27FC236}">
                <a16:creationId xmlns:a16="http://schemas.microsoft.com/office/drawing/2014/main" id="{A36D7243-9CE3-6698-CF1A-C83ED1699C7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09075" y="2045620"/>
            <a:ext cx="624149" cy="624149"/>
          </a:xfrm>
          <a:prstGeom prst="rect">
            <a:avLst/>
          </a:prstGeom>
        </p:spPr>
      </p:pic>
    </p:spTree>
    <p:extLst>
      <p:ext uri="{BB962C8B-B14F-4D97-AF65-F5344CB8AC3E}">
        <p14:creationId xmlns:p14="http://schemas.microsoft.com/office/powerpoint/2010/main" val="6652929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Légende : flèche vers la droite 15">
            <a:extLst>
              <a:ext uri="{FF2B5EF4-FFF2-40B4-BE49-F238E27FC236}">
                <a16:creationId xmlns:a16="http://schemas.microsoft.com/office/drawing/2014/main" id="{38FFC104-3AB9-E22F-D582-7F9FFCD4A901}"/>
              </a:ext>
            </a:extLst>
          </p:cNvPr>
          <p:cNvSpPr/>
          <p:nvPr/>
        </p:nvSpPr>
        <p:spPr>
          <a:xfrm>
            <a:off x="317332" y="1310640"/>
            <a:ext cx="5044100" cy="2118360"/>
          </a:xfrm>
          <a:prstGeom prst="rightArrow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numéro de diapositive 2">
            <a:extLst>
              <a:ext uri="{FF2B5EF4-FFF2-40B4-BE49-F238E27FC236}">
                <a16:creationId xmlns:a16="http://schemas.microsoft.com/office/drawing/2014/main" id="{0A1D640F-5CAE-B915-1CA1-D951E6F8A7C9}"/>
              </a:ext>
            </a:extLst>
          </p:cNvPr>
          <p:cNvSpPr>
            <a:spLocks noGrp="1"/>
          </p:cNvSpPr>
          <p:nvPr>
            <p:ph type="sldNum" sz="quarter" idx="4"/>
          </p:nvPr>
        </p:nvSpPr>
        <p:spPr/>
        <p:txBody>
          <a:bodyPr/>
          <a:lstStyle/>
          <a:p>
            <a:fld id="{AF1037F1-C8B7-4225-AAA7-D149CC20D292}" type="slidenum">
              <a:rPr lang="fr-FR" smtClean="0"/>
              <a:pPr/>
              <a:t>23</a:t>
            </a:fld>
            <a:endParaRPr lang="fr-FR"/>
          </a:p>
        </p:txBody>
      </p:sp>
      <p:sp>
        <p:nvSpPr>
          <p:cNvPr id="4" name="Espace réservé du texte 3">
            <a:extLst>
              <a:ext uri="{FF2B5EF4-FFF2-40B4-BE49-F238E27FC236}">
                <a16:creationId xmlns:a16="http://schemas.microsoft.com/office/drawing/2014/main" id="{A9AD69C3-6288-E162-2766-4350586DB2D0}"/>
              </a:ext>
            </a:extLst>
          </p:cNvPr>
          <p:cNvSpPr>
            <a:spLocks noGrp="1"/>
          </p:cNvSpPr>
          <p:nvPr>
            <p:ph type="body" sz="quarter" idx="21"/>
          </p:nvPr>
        </p:nvSpPr>
        <p:spPr/>
        <p:txBody>
          <a:bodyPr/>
          <a:lstStyle/>
          <a:p>
            <a:r>
              <a:rPr lang="fr-FR"/>
              <a:t>On livre en Production ?</a:t>
            </a:r>
          </a:p>
        </p:txBody>
      </p:sp>
      <p:sp>
        <p:nvSpPr>
          <p:cNvPr id="6" name="Rectangle 5">
            <a:extLst>
              <a:ext uri="{FF2B5EF4-FFF2-40B4-BE49-F238E27FC236}">
                <a16:creationId xmlns:a16="http://schemas.microsoft.com/office/drawing/2014/main" id="{4082368E-2A53-EA07-BC02-7FD785051EED}"/>
              </a:ext>
            </a:extLst>
          </p:cNvPr>
          <p:cNvSpPr/>
          <p:nvPr/>
        </p:nvSpPr>
        <p:spPr>
          <a:xfrm>
            <a:off x="5445422" y="1683984"/>
            <a:ext cx="6291072" cy="136550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Triangle isocèle 6">
            <a:extLst>
              <a:ext uri="{FF2B5EF4-FFF2-40B4-BE49-F238E27FC236}">
                <a16:creationId xmlns:a16="http://schemas.microsoft.com/office/drawing/2014/main" id="{56BD1EA7-6990-E8A8-F54E-F7A4F4AA6584}"/>
              </a:ext>
            </a:extLst>
          </p:cNvPr>
          <p:cNvSpPr/>
          <p:nvPr/>
        </p:nvSpPr>
        <p:spPr>
          <a:xfrm rot="5400000">
            <a:off x="5605847" y="1523559"/>
            <a:ext cx="1365504" cy="1686354"/>
          </a:xfrm>
          <a:prstGeom prst="triangl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8" name="Triangle isocèle 7">
            <a:extLst>
              <a:ext uri="{FF2B5EF4-FFF2-40B4-BE49-F238E27FC236}">
                <a16:creationId xmlns:a16="http://schemas.microsoft.com/office/drawing/2014/main" id="{A12AB2AE-3F55-5E77-9DA5-95619F73CE78}"/>
              </a:ext>
            </a:extLst>
          </p:cNvPr>
          <p:cNvSpPr/>
          <p:nvPr/>
        </p:nvSpPr>
        <p:spPr>
          <a:xfrm rot="16200000">
            <a:off x="10210565" y="1523559"/>
            <a:ext cx="1365504" cy="1686354"/>
          </a:xfrm>
          <a:prstGeom prst="triangl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08270383-5E13-493E-635D-C2307A678267}"/>
              </a:ext>
            </a:extLst>
          </p:cNvPr>
          <p:cNvSpPr txBox="1"/>
          <p:nvPr/>
        </p:nvSpPr>
        <p:spPr>
          <a:xfrm>
            <a:off x="7235408" y="1951237"/>
            <a:ext cx="3425952" cy="830997"/>
          </a:xfrm>
          <a:prstGeom prst="rect">
            <a:avLst/>
          </a:prstGeom>
          <a:noFill/>
        </p:spPr>
        <p:txBody>
          <a:bodyPr wrap="square" rtlCol="0">
            <a:spAutoFit/>
          </a:bodyPr>
          <a:lstStyle/>
          <a:p>
            <a:r>
              <a:rPr lang="fr-FR" sz="4800">
                <a:solidFill>
                  <a:schemeClr val="accent4">
                    <a:lumMod val="60000"/>
                    <a:lumOff val="40000"/>
                  </a:schemeClr>
                </a:solidFill>
              </a:rPr>
              <a:t>BricoShop</a:t>
            </a:r>
          </a:p>
        </p:txBody>
      </p:sp>
      <p:pic>
        <p:nvPicPr>
          <p:cNvPr id="10" name="Graphique 9" descr="Marteau avec un remplissage uni">
            <a:extLst>
              <a:ext uri="{FF2B5EF4-FFF2-40B4-BE49-F238E27FC236}">
                <a16:creationId xmlns:a16="http://schemas.microsoft.com/office/drawing/2014/main" id="{B095192D-41BA-8A14-0FBA-6F3D255F259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40720" y="2018593"/>
            <a:ext cx="914400" cy="914400"/>
          </a:xfrm>
          <a:prstGeom prst="rect">
            <a:avLst/>
          </a:prstGeom>
        </p:spPr>
      </p:pic>
      <p:pic>
        <p:nvPicPr>
          <p:cNvPr id="11" name="Graphique 10" descr="Marteau avec un remplissage uni">
            <a:extLst>
              <a:ext uri="{FF2B5EF4-FFF2-40B4-BE49-F238E27FC236}">
                <a16:creationId xmlns:a16="http://schemas.microsoft.com/office/drawing/2014/main" id="{AA88A940-79F0-43A0-E55E-30122A01293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88566" y="1968340"/>
            <a:ext cx="914400" cy="914400"/>
          </a:xfrm>
          <a:prstGeom prst="rect">
            <a:avLst/>
          </a:prstGeom>
          <a:scene3d>
            <a:camera prst="orthographicFront">
              <a:rot lat="0" lon="10799999" rev="0"/>
            </a:camera>
            <a:lightRig rig="threePt" dir="t"/>
          </a:scene3d>
        </p:spPr>
      </p:pic>
      <p:pic>
        <p:nvPicPr>
          <p:cNvPr id="12" name="Picture 2">
            <a:extLst>
              <a:ext uri="{FF2B5EF4-FFF2-40B4-BE49-F238E27FC236}">
                <a16:creationId xmlns:a16="http://schemas.microsoft.com/office/drawing/2014/main" id="{33F1656C-ADB9-CE69-0126-483EC4AD71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3072" y="2858608"/>
            <a:ext cx="689394" cy="38778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9A1E8EC3-C38B-FD7D-E42A-8512F34AA8D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08331" y="2767780"/>
            <a:ext cx="845122" cy="563415"/>
          </a:xfrm>
          <a:prstGeom prst="rect">
            <a:avLst/>
          </a:prstGeom>
          <a:noFill/>
          <a:extLst>
            <a:ext uri="{909E8E84-426E-40DD-AFC4-6F175D3DCCD1}">
              <a14:hiddenFill xmlns:a14="http://schemas.microsoft.com/office/drawing/2010/main">
                <a:solidFill>
                  <a:srgbClr val="FFFFFF"/>
                </a:solidFill>
              </a14:hiddenFill>
            </a:ext>
          </a:extLst>
        </p:spPr>
      </p:pic>
      <p:sp>
        <p:nvSpPr>
          <p:cNvPr id="18" name="ZoneTexte 17">
            <a:extLst>
              <a:ext uri="{FF2B5EF4-FFF2-40B4-BE49-F238E27FC236}">
                <a16:creationId xmlns:a16="http://schemas.microsoft.com/office/drawing/2014/main" id="{F67E07BD-C1AE-BE60-5C13-845752C945D4}"/>
              </a:ext>
            </a:extLst>
          </p:cNvPr>
          <p:cNvSpPr txBox="1"/>
          <p:nvPr/>
        </p:nvSpPr>
        <p:spPr>
          <a:xfrm>
            <a:off x="3023616" y="4408862"/>
            <a:ext cx="6144768" cy="707886"/>
          </a:xfrm>
          <a:prstGeom prst="rect">
            <a:avLst/>
          </a:prstGeom>
          <a:noFill/>
        </p:spPr>
        <p:txBody>
          <a:bodyPr wrap="square">
            <a:spAutoFit/>
          </a:bodyPr>
          <a:lstStyle/>
          <a:p>
            <a:r>
              <a:rPr lang="fr-FR" sz="2000"/>
              <a:t>50 000 marques et 100 marteaux différents par marques </a:t>
            </a:r>
          </a:p>
          <a:p>
            <a:r>
              <a:rPr lang="fr-FR" sz="2000"/>
              <a:t>au total 5 050 000 entités chargés en mémoire en 10 sec</a:t>
            </a:r>
          </a:p>
        </p:txBody>
      </p:sp>
      <p:pic>
        <p:nvPicPr>
          <p:cNvPr id="2" name="Picture 2">
            <a:extLst>
              <a:ext uri="{FF2B5EF4-FFF2-40B4-BE49-F238E27FC236}">
                <a16:creationId xmlns:a16="http://schemas.microsoft.com/office/drawing/2014/main" id="{5316819A-36DB-9B3F-D546-E56F39584A3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0106" y="2167734"/>
            <a:ext cx="830534" cy="47617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AD1EB3FB-1E20-9C0F-6D37-D4518326A88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77019" y="2167734"/>
            <a:ext cx="1500078" cy="433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2328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0A1D640F-5CAE-B915-1CA1-D951E6F8A7C9}"/>
              </a:ext>
            </a:extLst>
          </p:cNvPr>
          <p:cNvSpPr>
            <a:spLocks noGrp="1"/>
          </p:cNvSpPr>
          <p:nvPr>
            <p:ph type="sldNum" sz="quarter" idx="4"/>
          </p:nvPr>
        </p:nvSpPr>
        <p:spPr/>
        <p:txBody>
          <a:bodyPr/>
          <a:lstStyle/>
          <a:p>
            <a:fld id="{AF1037F1-C8B7-4225-AAA7-D149CC20D292}" type="slidenum">
              <a:rPr lang="fr-FR" smtClean="0"/>
              <a:pPr/>
              <a:t>24</a:t>
            </a:fld>
            <a:endParaRPr lang="fr-FR"/>
          </a:p>
        </p:txBody>
      </p:sp>
      <p:sp>
        <p:nvSpPr>
          <p:cNvPr id="4" name="Espace réservé du texte 3">
            <a:extLst>
              <a:ext uri="{FF2B5EF4-FFF2-40B4-BE49-F238E27FC236}">
                <a16:creationId xmlns:a16="http://schemas.microsoft.com/office/drawing/2014/main" id="{A9AD69C3-6288-E162-2766-4350586DB2D0}"/>
              </a:ext>
            </a:extLst>
          </p:cNvPr>
          <p:cNvSpPr>
            <a:spLocks noGrp="1"/>
          </p:cNvSpPr>
          <p:nvPr>
            <p:ph type="body" sz="quarter" idx="21"/>
          </p:nvPr>
        </p:nvSpPr>
        <p:spPr/>
        <p:txBody>
          <a:bodyPr/>
          <a:lstStyle/>
          <a:p>
            <a:r>
              <a:rPr lang="fr-FR"/>
              <a:t>Est-ce que le client est content ?</a:t>
            </a:r>
          </a:p>
          <a:p>
            <a:endParaRPr lang="fr-FR"/>
          </a:p>
        </p:txBody>
      </p:sp>
      <p:pic>
        <p:nvPicPr>
          <p:cNvPr id="6" name="Graphique 5" descr="Marteau avec un remplissage uni">
            <a:extLst>
              <a:ext uri="{FF2B5EF4-FFF2-40B4-BE49-F238E27FC236}">
                <a16:creationId xmlns:a16="http://schemas.microsoft.com/office/drawing/2014/main" id="{D00B5748-EC2B-F0F1-5137-CA11296265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91712" y="1095939"/>
            <a:ext cx="914400" cy="914400"/>
          </a:xfrm>
          <a:prstGeom prst="rect">
            <a:avLst/>
          </a:prstGeom>
        </p:spPr>
      </p:pic>
      <p:pic>
        <p:nvPicPr>
          <p:cNvPr id="7" name="Graphique 6" descr="Ongles contour">
            <a:extLst>
              <a:ext uri="{FF2B5EF4-FFF2-40B4-BE49-F238E27FC236}">
                <a16:creationId xmlns:a16="http://schemas.microsoft.com/office/drawing/2014/main" id="{7AE6F7DF-8215-B1C0-7D54-77CB79D4C57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181600" y="1095939"/>
            <a:ext cx="914400" cy="914400"/>
          </a:xfrm>
          <a:prstGeom prst="rect">
            <a:avLst/>
          </a:prstGeom>
        </p:spPr>
      </p:pic>
      <p:pic>
        <p:nvPicPr>
          <p:cNvPr id="8" name="Graphique 7" descr="Mur de briques avec un remplissage uni">
            <a:extLst>
              <a:ext uri="{FF2B5EF4-FFF2-40B4-BE49-F238E27FC236}">
                <a16:creationId xmlns:a16="http://schemas.microsoft.com/office/drawing/2014/main" id="{C6C57662-9A47-8088-D8FB-1CA74E28D7F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691010" y="1095939"/>
            <a:ext cx="914400" cy="914400"/>
          </a:xfrm>
          <a:prstGeom prst="rect">
            <a:avLst/>
          </a:prstGeom>
        </p:spPr>
      </p:pic>
      <p:pic>
        <p:nvPicPr>
          <p:cNvPr id="9" name="Picture 2">
            <a:extLst>
              <a:ext uri="{FF2B5EF4-FFF2-40B4-BE49-F238E27FC236}">
                <a16:creationId xmlns:a16="http://schemas.microsoft.com/office/drawing/2014/main" id="{2BCB744D-7E75-4203-1FC0-145820BE7434}"/>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r="45992" b="40991"/>
          <a:stretch/>
        </p:blipFill>
        <p:spPr bwMode="auto">
          <a:xfrm>
            <a:off x="453275" y="2394545"/>
            <a:ext cx="3106789" cy="123867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a:extLst>
              <a:ext uri="{FF2B5EF4-FFF2-40B4-BE49-F238E27FC236}">
                <a16:creationId xmlns:a16="http://schemas.microsoft.com/office/drawing/2014/main" id="{A11B164F-0A3B-946E-0AD9-38D65D062B4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7944" y="3633216"/>
            <a:ext cx="2457450" cy="2667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a:extLst>
              <a:ext uri="{FF2B5EF4-FFF2-40B4-BE49-F238E27FC236}">
                <a16:creationId xmlns:a16="http://schemas.microsoft.com/office/drawing/2014/main" id="{C7835231-1635-7B1F-9B79-D3E937C9667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41356" y="2876339"/>
            <a:ext cx="7083552" cy="25113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F2570F40-30E1-E1EF-9D28-AF8762701C8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60033" y="2357628"/>
            <a:ext cx="6731349" cy="2817876"/>
          </a:xfrm>
          <a:prstGeom prst="rect">
            <a:avLst/>
          </a:prstGeom>
          <a:noFill/>
          <a:extLst>
            <a:ext uri="{909E8E84-426E-40DD-AFC4-6F175D3DCCD1}">
              <a14:hiddenFill xmlns:a14="http://schemas.microsoft.com/office/drawing/2010/main">
                <a:solidFill>
                  <a:srgbClr val="FFFFFF"/>
                </a:solidFill>
              </a14:hiddenFill>
            </a:ext>
          </a:extLst>
        </p:spPr>
      </p:pic>
      <p:pic>
        <p:nvPicPr>
          <p:cNvPr id="13" name="Graphique 12" descr="Marteau avec un remplissage uni">
            <a:extLst>
              <a:ext uri="{FF2B5EF4-FFF2-40B4-BE49-F238E27FC236}">
                <a16:creationId xmlns:a16="http://schemas.microsoft.com/office/drawing/2014/main" id="{C5006C44-0010-8AAC-40E3-5E4DD4C0539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91712" y="5308727"/>
            <a:ext cx="914400" cy="914400"/>
          </a:xfrm>
          <a:prstGeom prst="rect">
            <a:avLst/>
          </a:prstGeom>
        </p:spPr>
      </p:pic>
      <p:pic>
        <p:nvPicPr>
          <p:cNvPr id="14" name="Graphique 13" descr="Ongles contour">
            <a:extLst>
              <a:ext uri="{FF2B5EF4-FFF2-40B4-BE49-F238E27FC236}">
                <a16:creationId xmlns:a16="http://schemas.microsoft.com/office/drawing/2014/main" id="{418689A0-0626-1772-8BF5-647D5F8B58A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181600" y="5308727"/>
            <a:ext cx="914400" cy="914400"/>
          </a:xfrm>
          <a:prstGeom prst="rect">
            <a:avLst/>
          </a:prstGeom>
        </p:spPr>
      </p:pic>
      <p:pic>
        <p:nvPicPr>
          <p:cNvPr id="15" name="Graphique 14" descr="Mur de briques avec un remplissage uni">
            <a:extLst>
              <a:ext uri="{FF2B5EF4-FFF2-40B4-BE49-F238E27FC236}">
                <a16:creationId xmlns:a16="http://schemas.microsoft.com/office/drawing/2014/main" id="{1A477EE0-645A-F5B7-153D-EA2B6F2BE63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691010" y="5308727"/>
            <a:ext cx="914400" cy="914400"/>
          </a:xfrm>
          <a:prstGeom prst="rect">
            <a:avLst/>
          </a:prstGeom>
        </p:spPr>
      </p:pic>
    </p:spTree>
    <p:extLst>
      <p:ext uri="{BB962C8B-B14F-4D97-AF65-F5344CB8AC3E}">
        <p14:creationId xmlns:p14="http://schemas.microsoft.com/office/powerpoint/2010/main" val="1216169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9"/>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10"/>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11"/>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9AD477AE-DA9E-1B0E-586E-79DD66B68931}"/>
              </a:ext>
            </a:extLst>
          </p:cNvPr>
          <p:cNvSpPr>
            <a:spLocks noGrp="1"/>
          </p:cNvSpPr>
          <p:nvPr>
            <p:ph type="sldNum" sz="quarter" idx="4"/>
          </p:nvPr>
        </p:nvSpPr>
        <p:spPr/>
        <p:txBody>
          <a:bodyPr/>
          <a:lstStyle/>
          <a:p>
            <a:fld id="{AF1037F1-C8B7-4225-AAA7-D149CC20D292}" type="slidenum">
              <a:rPr lang="fr-FR" smtClean="0"/>
              <a:pPr/>
              <a:t>25</a:t>
            </a:fld>
            <a:endParaRPr lang="fr-FR"/>
          </a:p>
        </p:txBody>
      </p:sp>
      <p:sp>
        <p:nvSpPr>
          <p:cNvPr id="4" name="Espace réservé du texte 3">
            <a:extLst>
              <a:ext uri="{FF2B5EF4-FFF2-40B4-BE49-F238E27FC236}">
                <a16:creationId xmlns:a16="http://schemas.microsoft.com/office/drawing/2014/main" id="{5A18F04E-7F09-BF9B-5D84-8FE5FB7FFABE}"/>
              </a:ext>
            </a:extLst>
          </p:cNvPr>
          <p:cNvSpPr>
            <a:spLocks noGrp="1"/>
          </p:cNvSpPr>
          <p:nvPr>
            <p:ph type="body" sz="quarter" idx="21"/>
          </p:nvPr>
        </p:nvSpPr>
        <p:spPr/>
        <p:txBody>
          <a:bodyPr/>
          <a:lstStyle/>
          <a:p>
            <a:r>
              <a:rPr lang="fr-FR" dirty="0"/>
              <a:t>Récapitulatif</a:t>
            </a:r>
          </a:p>
        </p:txBody>
      </p:sp>
      <p:sp>
        <p:nvSpPr>
          <p:cNvPr id="6" name="ZoneTexte 5">
            <a:extLst>
              <a:ext uri="{FF2B5EF4-FFF2-40B4-BE49-F238E27FC236}">
                <a16:creationId xmlns:a16="http://schemas.microsoft.com/office/drawing/2014/main" id="{772CE454-27E3-8FE9-7AB5-2B4F2FD27F04}"/>
              </a:ext>
            </a:extLst>
          </p:cNvPr>
          <p:cNvSpPr txBox="1"/>
          <p:nvPr/>
        </p:nvSpPr>
        <p:spPr>
          <a:xfrm>
            <a:off x="1023841" y="1324721"/>
            <a:ext cx="8887968" cy="646331"/>
          </a:xfrm>
          <a:prstGeom prst="rect">
            <a:avLst/>
          </a:prstGeom>
          <a:noFill/>
        </p:spPr>
        <p:txBody>
          <a:bodyPr wrap="square" rtlCol="0">
            <a:spAutoFit/>
          </a:bodyPr>
          <a:lstStyle/>
          <a:p>
            <a:r>
              <a:rPr lang="fr-FR" dirty="0"/>
              <a:t>Une application simple qui dit bonjour, retrouver des marteaux par id et charger l’ensemble des marteaux par marques dans un environnements limité en ressources</a:t>
            </a:r>
          </a:p>
        </p:txBody>
      </p:sp>
      <p:graphicFrame>
        <p:nvGraphicFramePr>
          <p:cNvPr id="9" name="Tableau 8">
            <a:extLst>
              <a:ext uri="{FF2B5EF4-FFF2-40B4-BE49-F238E27FC236}">
                <a16:creationId xmlns:a16="http://schemas.microsoft.com/office/drawing/2014/main" id="{FE6458F0-0B47-4F2E-069B-F7E0A19CB1A8}"/>
              </a:ext>
            </a:extLst>
          </p:cNvPr>
          <p:cNvGraphicFramePr>
            <a:graphicFrameLocks noGrp="1"/>
          </p:cNvGraphicFramePr>
          <p:nvPr>
            <p:extLst>
              <p:ext uri="{D42A27DB-BD31-4B8C-83A1-F6EECF244321}">
                <p14:modId xmlns:p14="http://schemas.microsoft.com/office/powerpoint/2010/main" val="3990599266"/>
              </p:ext>
            </p:extLst>
          </p:nvPr>
        </p:nvGraphicFramePr>
        <p:xfrm>
          <a:off x="681789" y="2571639"/>
          <a:ext cx="10828421" cy="2590800"/>
        </p:xfrm>
        <a:graphic>
          <a:graphicData uri="http://schemas.openxmlformats.org/drawingml/2006/table">
            <a:tbl>
              <a:tblPr firstRow="1" bandRow="1">
                <a:tableStyleId>{7DF18680-E054-41AD-8BC1-D1AEF772440D}</a:tableStyleId>
              </a:tblPr>
              <a:tblGrid>
                <a:gridCol w="2971800">
                  <a:extLst>
                    <a:ext uri="{9D8B030D-6E8A-4147-A177-3AD203B41FA5}">
                      <a16:colId xmlns:a16="http://schemas.microsoft.com/office/drawing/2014/main" val="2826193849"/>
                    </a:ext>
                  </a:extLst>
                </a:gridCol>
                <a:gridCol w="1696668">
                  <a:extLst>
                    <a:ext uri="{9D8B030D-6E8A-4147-A177-3AD203B41FA5}">
                      <a16:colId xmlns:a16="http://schemas.microsoft.com/office/drawing/2014/main" val="682416456"/>
                    </a:ext>
                  </a:extLst>
                </a:gridCol>
                <a:gridCol w="1382352">
                  <a:extLst>
                    <a:ext uri="{9D8B030D-6E8A-4147-A177-3AD203B41FA5}">
                      <a16:colId xmlns:a16="http://schemas.microsoft.com/office/drawing/2014/main" val="2699474440"/>
                    </a:ext>
                  </a:extLst>
                </a:gridCol>
                <a:gridCol w="2888643">
                  <a:extLst>
                    <a:ext uri="{9D8B030D-6E8A-4147-A177-3AD203B41FA5}">
                      <a16:colId xmlns:a16="http://schemas.microsoft.com/office/drawing/2014/main" val="232970917"/>
                    </a:ext>
                  </a:extLst>
                </a:gridCol>
                <a:gridCol w="1888958">
                  <a:extLst>
                    <a:ext uri="{9D8B030D-6E8A-4147-A177-3AD203B41FA5}">
                      <a16:colId xmlns:a16="http://schemas.microsoft.com/office/drawing/2014/main" val="1126867476"/>
                    </a:ext>
                  </a:extLst>
                </a:gridCol>
              </a:tblGrid>
              <a:tr h="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Tout Framework </a:t>
                      </a:r>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txBody>
                  <a:tcPr>
                    <a:solidFill>
                      <a:schemeClr val="bg1"/>
                    </a:solidFill>
                  </a:tcPr>
                </a:tc>
                <a:tc gridSpan="2">
                  <a:txBody>
                    <a:bodyPr/>
                    <a:lstStyle/>
                    <a:p>
                      <a:pPr algn="ctr"/>
                      <a:r>
                        <a:rPr lang="fr-FR" dirty="0" err="1"/>
                        <a:t>FrameworkLess</a:t>
                      </a:r>
                      <a:endParaRPr lang="fr-FR" dirty="0"/>
                    </a:p>
                  </a:txBody>
                  <a:tcPr/>
                </a:tc>
                <a:tc hMerge="1">
                  <a:txBody>
                    <a:bodyPr/>
                    <a:lstStyle/>
                    <a:p>
                      <a:endParaRPr dirty="0"/>
                    </a:p>
                  </a:txBody>
                  <a:tcPr/>
                </a:tc>
                <a:extLst>
                  <a:ext uri="{0D108BD9-81ED-4DB2-BD59-A6C34878D82A}">
                    <a16:rowId xmlns:a16="http://schemas.microsoft.com/office/drawing/2014/main" val="1375094098"/>
                  </a:ext>
                </a:extLst>
              </a:tr>
              <a:tr h="370840">
                <a:tc>
                  <a:txBody>
                    <a:bodyPr/>
                    <a:lstStyle/>
                    <a:p>
                      <a:pPr algn="l" rtl="0" fontAlgn="ctr"/>
                      <a:r>
                        <a:rPr lang="fr-FR" sz="1800" u="none" strike="noStrike" dirty="0">
                          <a:effectLst/>
                        </a:rPr>
                        <a:t>Temps de démarrage</a:t>
                      </a:r>
                      <a:endParaRPr lang="fr-FR"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rtl="0" fontAlgn="ctr"/>
                      <a:r>
                        <a:rPr lang="fr-FR" sz="1800" u="none" strike="noStrike" dirty="0">
                          <a:effectLst/>
                        </a:rPr>
                        <a:t>4,5 sec</a:t>
                      </a:r>
                      <a:endParaRPr lang="fr-FR"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rtl="0" fontAlgn="ctr"/>
                      <a:endParaRPr lang="fr-FR" sz="1800" b="0" i="0" u="none" strike="noStrike" dirty="0">
                        <a:solidFill>
                          <a:srgbClr val="000000"/>
                        </a:solidFill>
                        <a:effectLst/>
                        <a:latin typeface="Calibri" panose="020F0502020204030204" pitchFamily="34" charset="0"/>
                      </a:endParaRPr>
                    </a:p>
                  </a:txBody>
                  <a:tcPr marL="7620" marR="7620" marT="7620" marB="0" anchor="ctr">
                    <a:solidFill>
                      <a:schemeClr val="bg1"/>
                    </a:solidFill>
                  </a:tcPr>
                </a:tc>
                <a:tc>
                  <a:txBody>
                    <a:bodyPr/>
                    <a:lstStyle/>
                    <a:p>
                      <a:pPr algn="l" rtl="0" fontAlgn="ctr"/>
                      <a:r>
                        <a:rPr lang="fr-FR" sz="1800" u="none" strike="noStrike" dirty="0">
                          <a:effectLst/>
                        </a:rPr>
                        <a:t>Temps de démarrage</a:t>
                      </a:r>
                      <a:endParaRPr lang="fr-FR"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rtl="0" fontAlgn="ctr"/>
                      <a:r>
                        <a:rPr lang="fr-FR" sz="1800" u="none" strike="noStrike" dirty="0">
                          <a:effectLst/>
                        </a:rPr>
                        <a:t>&lt; 1 sec</a:t>
                      </a:r>
                      <a:endParaRPr lang="fr-FR" sz="18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838521425"/>
                  </a:ext>
                </a:extLst>
              </a:tr>
              <a:tr h="370840">
                <a:tc>
                  <a:txBody>
                    <a:bodyPr/>
                    <a:lstStyle/>
                    <a:p>
                      <a:pPr algn="l" rtl="0" fontAlgn="ctr"/>
                      <a:r>
                        <a:rPr lang="fr-FR" sz="1800" u="none" strike="noStrike" dirty="0">
                          <a:effectLst/>
                        </a:rPr>
                        <a:t>Taille du livrable</a:t>
                      </a:r>
                      <a:endParaRPr lang="fr-FR"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rtl="0" fontAlgn="ctr"/>
                      <a:r>
                        <a:rPr lang="fr-FR" sz="1800" u="none" strike="noStrike" dirty="0">
                          <a:effectLst/>
                        </a:rPr>
                        <a:t> 80 Mo</a:t>
                      </a:r>
                      <a:endParaRPr lang="fr-FR"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rtl="0" fontAlgn="ctr"/>
                      <a:endParaRPr lang="fr-FR" sz="1800" b="0" i="0" u="none" strike="noStrike" dirty="0">
                        <a:solidFill>
                          <a:srgbClr val="000000"/>
                        </a:solidFill>
                        <a:effectLst/>
                        <a:latin typeface="Calibri" panose="020F0502020204030204" pitchFamily="34" charset="0"/>
                      </a:endParaRPr>
                    </a:p>
                  </a:txBody>
                  <a:tcPr marL="7620" marR="7620" marT="7620" marB="0" anchor="ctr">
                    <a:solidFill>
                      <a:schemeClr val="bg1"/>
                    </a:solidFill>
                  </a:tcPr>
                </a:tc>
                <a:tc>
                  <a:txBody>
                    <a:bodyPr/>
                    <a:lstStyle/>
                    <a:p>
                      <a:pPr algn="l" rtl="0" fontAlgn="ctr"/>
                      <a:r>
                        <a:rPr lang="fr-FR" sz="1800" u="none" strike="noStrike">
                          <a:effectLst/>
                        </a:rPr>
                        <a:t>Taille du livrable</a:t>
                      </a:r>
                      <a:endParaRPr lang="fr-FR"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rtl="0" fontAlgn="ctr"/>
                      <a:r>
                        <a:rPr lang="fr-FR" sz="1800" u="none" strike="noStrike">
                          <a:effectLst/>
                        </a:rPr>
                        <a:t> 7 Mo</a:t>
                      </a:r>
                      <a:endParaRPr lang="fr-FR" sz="18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468414663"/>
                  </a:ext>
                </a:extLst>
              </a:tr>
              <a:tr h="370840">
                <a:tc>
                  <a:txBody>
                    <a:bodyPr/>
                    <a:lstStyle/>
                    <a:p>
                      <a:pPr algn="l" rtl="0" fontAlgn="ctr"/>
                      <a:r>
                        <a:rPr lang="fr-FR" sz="1800" u="none" strike="noStrike" dirty="0">
                          <a:effectLst/>
                        </a:rPr>
                        <a:t>Temps de </a:t>
                      </a:r>
                      <a:r>
                        <a:rPr lang="fr-FR" sz="1800" u="none" strike="noStrike" dirty="0" err="1">
                          <a:effectLst/>
                        </a:rPr>
                        <a:t>build</a:t>
                      </a:r>
                      <a:endParaRPr lang="fr-FR"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rtl="0" fontAlgn="ctr"/>
                      <a:r>
                        <a:rPr lang="fr-FR" sz="1800" u="none" strike="noStrike" dirty="0">
                          <a:effectLst/>
                        </a:rPr>
                        <a:t>10 sec</a:t>
                      </a:r>
                      <a:endParaRPr lang="fr-FR"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rtl="0" fontAlgn="ctr"/>
                      <a:endParaRPr lang="fr-FR" sz="1800" b="0" i="0" u="none" strike="noStrike" dirty="0">
                        <a:solidFill>
                          <a:srgbClr val="000000"/>
                        </a:solidFill>
                        <a:effectLst/>
                        <a:latin typeface="Calibri" panose="020F0502020204030204" pitchFamily="34" charset="0"/>
                      </a:endParaRPr>
                    </a:p>
                  </a:txBody>
                  <a:tcPr marL="7620" marR="7620" marT="7620" marB="0" anchor="ctr">
                    <a:solidFill>
                      <a:schemeClr val="bg1"/>
                    </a:solidFill>
                  </a:tcPr>
                </a:tc>
                <a:tc>
                  <a:txBody>
                    <a:bodyPr/>
                    <a:lstStyle/>
                    <a:p>
                      <a:pPr algn="l" rtl="0" fontAlgn="ctr"/>
                      <a:r>
                        <a:rPr lang="fr-FR" sz="1800" u="none" strike="noStrike" dirty="0">
                          <a:effectLst/>
                        </a:rPr>
                        <a:t>Temps de </a:t>
                      </a:r>
                      <a:r>
                        <a:rPr lang="fr-FR" sz="1800" u="none" strike="noStrike" dirty="0" err="1">
                          <a:effectLst/>
                        </a:rPr>
                        <a:t>build</a:t>
                      </a:r>
                      <a:endParaRPr lang="fr-FR"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rtl="0" fontAlgn="ctr"/>
                      <a:r>
                        <a:rPr lang="fr-FR" sz="1800" u="none" strike="noStrike">
                          <a:effectLst/>
                        </a:rPr>
                        <a:t>6,5 sec</a:t>
                      </a:r>
                      <a:endParaRPr lang="fr-FR" sz="18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174518580"/>
                  </a:ext>
                </a:extLst>
              </a:tr>
              <a:tr h="370840">
                <a:tc>
                  <a:txBody>
                    <a:bodyPr/>
                    <a:lstStyle/>
                    <a:p>
                      <a:pPr algn="l" rtl="0" fontAlgn="ctr"/>
                      <a:r>
                        <a:rPr lang="fr-FR" sz="1800" u="none" strike="noStrike" dirty="0">
                          <a:effectLst/>
                        </a:rPr>
                        <a:t>Nb dépendance</a:t>
                      </a:r>
                      <a:endParaRPr lang="fr-FR"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rtl="0" fontAlgn="ctr"/>
                      <a:r>
                        <a:rPr lang="fr-FR" sz="1800" u="none" strike="noStrike" dirty="0">
                          <a:effectLst/>
                        </a:rPr>
                        <a:t>62</a:t>
                      </a:r>
                      <a:endParaRPr lang="fr-FR"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rtl="0" fontAlgn="ctr"/>
                      <a:endParaRPr lang="fr-FR" sz="1800" b="0" i="0" u="none" strike="noStrike" dirty="0">
                        <a:solidFill>
                          <a:srgbClr val="000000"/>
                        </a:solidFill>
                        <a:effectLst/>
                        <a:latin typeface="Calibri" panose="020F0502020204030204" pitchFamily="34" charset="0"/>
                      </a:endParaRPr>
                    </a:p>
                  </a:txBody>
                  <a:tcPr marL="7620" marR="7620" marT="7620" marB="0" anchor="ctr">
                    <a:solidFill>
                      <a:schemeClr val="bg1"/>
                    </a:solidFill>
                  </a:tcPr>
                </a:tc>
                <a:tc>
                  <a:txBody>
                    <a:bodyPr/>
                    <a:lstStyle/>
                    <a:p>
                      <a:pPr algn="l" rtl="0" fontAlgn="ctr"/>
                      <a:r>
                        <a:rPr lang="fr-FR" sz="1800" u="none" strike="noStrike">
                          <a:effectLst/>
                        </a:rPr>
                        <a:t>Nb dépendance</a:t>
                      </a:r>
                      <a:endParaRPr lang="fr-FR"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rtl="0" fontAlgn="ctr"/>
                      <a:r>
                        <a:rPr lang="fr-FR" sz="1800" u="none" strike="noStrike" dirty="0">
                          <a:effectLst/>
                        </a:rPr>
                        <a:t>27</a:t>
                      </a:r>
                      <a:endParaRPr lang="fr-FR" sz="18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563570271"/>
                  </a:ext>
                </a:extLst>
              </a:tr>
              <a:tr h="370840">
                <a:tc>
                  <a:txBody>
                    <a:bodyPr/>
                    <a:lstStyle/>
                    <a:p>
                      <a:pPr algn="l" rtl="0" fontAlgn="ctr"/>
                      <a:r>
                        <a:rPr lang="fr-FR" sz="1800" u="none" strike="noStrike">
                          <a:effectLst/>
                        </a:rPr>
                        <a:t>Quantité de ligne de code</a:t>
                      </a:r>
                      <a:endParaRPr lang="fr-FR"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rtl="0" fontAlgn="ctr"/>
                      <a:r>
                        <a:rPr lang="fr-FR" sz="1800" u="none" strike="noStrike" dirty="0">
                          <a:effectLst/>
                        </a:rPr>
                        <a:t>Faible</a:t>
                      </a:r>
                      <a:endParaRPr lang="fr-FR"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rtl="0" fontAlgn="ctr"/>
                      <a:endParaRPr lang="fr-FR" sz="1800" b="0" i="0" u="none" strike="noStrike" dirty="0">
                        <a:solidFill>
                          <a:srgbClr val="000000"/>
                        </a:solidFill>
                        <a:effectLst/>
                        <a:latin typeface="Calibri" panose="020F0502020204030204" pitchFamily="34" charset="0"/>
                      </a:endParaRPr>
                    </a:p>
                  </a:txBody>
                  <a:tcPr marL="7620" marR="7620" marT="7620" marB="0" anchor="ctr">
                    <a:solidFill>
                      <a:schemeClr val="bg1"/>
                    </a:solidFill>
                  </a:tcPr>
                </a:tc>
                <a:tc>
                  <a:txBody>
                    <a:bodyPr/>
                    <a:lstStyle/>
                    <a:p>
                      <a:pPr algn="l" rtl="0" fontAlgn="ctr"/>
                      <a:r>
                        <a:rPr lang="fr-FR" sz="1800" u="none" strike="noStrike">
                          <a:effectLst/>
                        </a:rPr>
                        <a:t>Quantité de ligne de code</a:t>
                      </a:r>
                      <a:endParaRPr lang="fr-FR"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rtl="0" fontAlgn="ctr"/>
                      <a:r>
                        <a:rPr lang="fr-FR" sz="1800" u="none" strike="noStrike" dirty="0">
                          <a:effectLst/>
                        </a:rPr>
                        <a:t>Modéré</a:t>
                      </a:r>
                      <a:endParaRPr lang="fr-FR" sz="18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710678221"/>
                  </a:ext>
                </a:extLst>
              </a:tr>
              <a:tr h="370840">
                <a:tc>
                  <a:txBody>
                    <a:bodyPr/>
                    <a:lstStyle/>
                    <a:p>
                      <a:pPr algn="l" fontAlgn="b"/>
                      <a:r>
                        <a:rPr lang="fr-FR" sz="1800" u="none" strike="noStrike">
                          <a:effectLst/>
                        </a:rPr>
                        <a:t>Capacité à gérer du volume</a:t>
                      </a:r>
                      <a:endParaRPr lang="fr-FR"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rtl="0" fontAlgn="ctr"/>
                      <a:r>
                        <a:rPr lang="fr-FR" sz="1800" u="none" strike="noStrike" dirty="0">
                          <a:effectLst/>
                        </a:rPr>
                        <a:t>50 000 entités</a:t>
                      </a:r>
                      <a:endParaRPr lang="fr-FR"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rtl="0" fontAlgn="ctr"/>
                      <a:endParaRPr lang="fr-FR" sz="1800" b="0" i="0" u="none" strike="noStrike" dirty="0">
                        <a:solidFill>
                          <a:srgbClr val="000000"/>
                        </a:solidFill>
                        <a:effectLst/>
                        <a:latin typeface="Calibri" panose="020F0502020204030204" pitchFamily="34" charset="0"/>
                      </a:endParaRPr>
                    </a:p>
                  </a:txBody>
                  <a:tcPr marL="7620" marR="7620" marT="7620" marB="0" anchor="ctr">
                    <a:solidFill>
                      <a:schemeClr val="bg1"/>
                    </a:solidFill>
                  </a:tcPr>
                </a:tc>
                <a:tc>
                  <a:txBody>
                    <a:bodyPr/>
                    <a:lstStyle/>
                    <a:p>
                      <a:pPr algn="l" fontAlgn="b"/>
                      <a:r>
                        <a:rPr lang="fr-FR" sz="1800" u="none" strike="noStrike" dirty="0">
                          <a:effectLst/>
                        </a:rPr>
                        <a:t>Capacité à gérer du volume</a:t>
                      </a:r>
                      <a:endParaRPr lang="fr-FR"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rtl="0" fontAlgn="ctr"/>
                      <a:r>
                        <a:rPr lang="fr-FR" sz="1800" u="none" strike="noStrike" dirty="0">
                          <a:effectLst/>
                        </a:rPr>
                        <a:t>5 000 000 entités</a:t>
                      </a:r>
                      <a:endParaRPr lang="fr-FR" sz="18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38639202"/>
                  </a:ext>
                </a:extLst>
              </a:tr>
            </a:tbl>
          </a:graphicData>
        </a:graphic>
      </p:graphicFrame>
    </p:spTree>
    <p:extLst>
      <p:ext uri="{BB962C8B-B14F-4D97-AF65-F5344CB8AC3E}">
        <p14:creationId xmlns:p14="http://schemas.microsoft.com/office/powerpoint/2010/main" val="37385266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AEDA2D2B-9BF4-8CF5-3591-9ABA94E2B926}"/>
              </a:ext>
            </a:extLst>
          </p:cNvPr>
          <p:cNvSpPr>
            <a:spLocks noGrp="1"/>
          </p:cNvSpPr>
          <p:nvPr>
            <p:ph type="sldNum" sz="quarter" idx="4"/>
          </p:nvPr>
        </p:nvSpPr>
        <p:spPr/>
        <p:txBody>
          <a:bodyPr/>
          <a:lstStyle/>
          <a:p>
            <a:fld id="{AF1037F1-C8B7-4225-AAA7-D149CC20D292}" type="slidenum">
              <a:rPr lang="fr-FR" smtClean="0"/>
              <a:pPr/>
              <a:t>26</a:t>
            </a:fld>
            <a:endParaRPr lang="fr-FR"/>
          </a:p>
        </p:txBody>
      </p:sp>
      <p:sp>
        <p:nvSpPr>
          <p:cNvPr id="8" name="Espace réservé du texte 7">
            <a:extLst>
              <a:ext uri="{FF2B5EF4-FFF2-40B4-BE49-F238E27FC236}">
                <a16:creationId xmlns:a16="http://schemas.microsoft.com/office/drawing/2014/main" id="{BECEAD08-623E-13AE-4689-40FB13E60622}"/>
              </a:ext>
            </a:extLst>
          </p:cNvPr>
          <p:cNvSpPr>
            <a:spLocks noGrp="1"/>
          </p:cNvSpPr>
          <p:nvPr>
            <p:ph type="body" sz="quarter" idx="21"/>
          </p:nvPr>
        </p:nvSpPr>
        <p:spPr/>
        <p:txBody>
          <a:bodyPr/>
          <a:lstStyle/>
          <a:p>
            <a:r>
              <a:rPr lang="fr-FR" dirty="0"/>
              <a:t>Analyse des résultats</a:t>
            </a:r>
          </a:p>
          <a:p>
            <a:endParaRPr lang="fr-FR" dirty="0"/>
          </a:p>
        </p:txBody>
      </p:sp>
      <p:sp>
        <p:nvSpPr>
          <p:cNvPr id="5" name="Rectangle 4">
            <a:extLst>
              <a:ext uri="{FF2B5EF4-FFF2-40B4-BE49-F238E27FC236}">
                <a16:creationId xmlns:a16="http://schemas.microsoft.com/office/drawing/2014/main" id="{D632545E-5609-AFFD-5A07-BED01E87E879}"/>
              </a:ext>
            </a:extLst>
          </p:cNvPr>
          <p:cNvSpPr/>
          <p:nvPr/>
        </p:nvSpPr>
        <p:spPr>
          <a:xfrm>
            <a:off x="1295400" y="2124075"/>
            <a:ext cx="2514600" cy="7429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fr-FR" sz="1600" dirty="0">
                <a:solidFill>
                  <a:srgbClr val="000000"/>
                </a:solidFill>
                <a:latin typeface="Akzidenz-Grotesk Std Regular"/>
              </a:rPr>
              <a:t>Spring : Conteneur IOC</a:t>
            </a:r>
          </a:p>
        </p:txBody>
      </p:sp>
      <p:sp>
        <p:nvSpPr>
          <p:cNvPr id="9" name="Flèche : gauche 8">
            <a:extLst>
              <a:ext uri="{FF2B5EF4-FFF2-40B4-BE49-F238E27FC236}">
                <a16:creationId xmlns:a16="http://schemas.microsoft.com/office/drawing/2014/main" id="{3914854E-8C22-0DC6-32B7-F3C329E597E4}"/>
              </a:ext>
            </a:extLst>
          </p:cNvPr>
          <p:cNvSpPr/>
          <p:nvPr/>
        </p:nvSpPr>
        <p:spPr>
          <a:xfrm rot="10800000">
            <a:off x="4257675" y="2266949"/>
            <a:ext cx="1828800" cy="466725"/>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21E27DF1-B167-BB44-3622-0698518A1601}"/>
              </a:ext>
            </a:extLst>
          </p:cNvPr>
          <p:cNvSpPr/>
          <p:nvPr/>
        </p:nvSpPr>
        <p:spPr>
          <a:xfrm>
            <a:off x="6524624" y="2124074"/>
            <a:ext cx="3152775" cy="809625"/>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fr-FR" dirty="0"/>
              <a:t>Réflexivité, Annotation, Proxy</a:t>
            </a:r>
            <a:endParaRPr lang="fr-FR" dirty="0">
              <a:ea typeface="Calibri"/>
              <a:cs typeface="Calibri"/>
            </a:endParaRPr>
          </a:p>
        </p:txBody>
      </p:sp>
      <p:sp>
        <p:nvSpPr>
          <p:cNvPr id="11" name="Rectangle 10">
            <a:extLst>
              <a:ext uri="{FF2B5EF4-FFF2-40B4-BE49-F238E27FC236}">
                <a16:creationId xmlns:a16="http://schemas.microsoft.com/office/drawing/2014/main" id="{6A4DD78E-5B5C-2E28-88A4-21FFE7175037}"/>
              </a:ext>
            </a:extLst>
          </p:cNvPr>
          <p:cNvSpPr/>
          <p:nvPr/>
        </p:nvSpPr>
        <p:spPr>
          <a:xfrm>
            <a:off x="1295399" y="3600449"/>
            <a:ext cx="2514600" cy="7429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fr-FR" sz="1600" dirty="0">
                <a:solidFill>
                  <a:srgbClr val="000000"/>
                </a:solidFill>
                <a:latin typeface="Akzidenz-Grotesk Std Regular"/>
              </a:rPr>
              <a:t>Hibernate : ORM</a:t>
            </a:r>
          </a:p>
        </p:txBody>
      </p:sp>
      <p:sp>
        <p:nvSpPr>
          <p:cNvPr id="12" name="Flèche : gauche 11">
            <a:extLst>
              <a:ext uri="{FF2B5EF4-FFF2-40B4-BE49-F238E27FC236}">
                <a16:creationId xmlns:a16="http://schemas.microsoft.com/office/drawing/2014/main" id="{8D65B5C9-F822-A21A-C27F-5E328ADBCEE8}"/>
              </a:ext>
            </a:extLst>
          </p:cNvPr>
          <p:cNvSpPr/>
          <p:nvPr/>
        </p:nvSpPr>
        <p:spPr>
          <a:xfrm rot="10800000">
            <a:off x="4257675" y="3743324"/>
            <a:ext cx="1828800" cy="466725"/>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8DF00C5E-5C16-3E8E-8EAA-42DD0936C485}"/>
              </a:ext>
            </a:extLst>
          </p:cNvPr>
          <p:cNvSpPr/>
          <p:nvPr/>
        </p:nvSpPr>
        <p:spPr>
          <a:xfrm>
            <a:off x="6524624" y="3600449"/>
            <a:ext cx="3152775" cy="809625"/>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lIns="91440" tIns="45720" rIns="91440" bIns="45720" rtlCol="0" anchor="ctr"/>
          <a:lstStyle/>
          <a:p>
            <a:pPr algn="ctr"/>
            <a:r>
              <a:rPr lang="fr-FR" dirty="0"/>
              <a:t>Réflexivité, Annotation, Proxy, Cache</a:t>
            </a:r>
            <a:endParaRPr lang="fr-FR" dirty="0">
              <a:ea typeface="Calibri"/>
              <a:cs typeface="Calibri"/>
            </a:endParaRPr>
          </a:p>
        </p:txBody>
      </p:sp>
      <p:pic>
        <p:nvPicPr>
          <p:cNvPr id="16" name="Graphique 15" descr="Processeur avec un remplissage uni">
            <a:extLst>
              <a:ext uri="{FF2B5EF4-FFF2-40B4-BE49-F238E27FC236}">
                <a16:creationId xmlns:a16="http://schemas.microsoft.com/office/drawing/2014/main" id="{88D3068D-FD94-5518-3C09-6952C2000B2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28731" y="5056352"/>
            <a:ext cx="914400" cy="914400"/>
          </a:xfrm>
          <a:prstGeom prst="rect">
            <a:avLst/>
          </a:prstGeom>
        </p:spPr>
      </p:pic>
      <p:sp>
        <p:nvSpPr>
          <p:cNvPr id="17" name="Flèche : droite 16">
            <a:extLst>
              <a:ext uri="{FF2B5EF4-FFF2-40B4-BE49-F238E27FC236}">
                <a16:creationId xmlns:a16="http://schemas.microsoft.com/office/drawing/2014/main" id="{0B42382C-8CC9-4560-8B80-A45228561B1A}"/>
              </a:ext>
            </a:extLst>
          </p:cNvPr>
          <p:cNvSpPr/>
          <p:nvPr/>
        </p:nvSpPr>
        <p:spPr>
          <a:xfrm rot="-2400000">
            <a:off x="3998835" y="5329095"/>
            <a:ext cx="534275" cy="36786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8" name="Graphique 17" descr="Base de données contour">
            <a:extLst>
              <a:ext uri="{FF2B5EF4-FFF2-40B4-BE49-F238E27FC236}">
                <a16:creationId xmlns:a16="http://schemas.microsoft.com/office/drawing/2014/main" id="{4A04692A-3572-9F56-E199-8BCFD2B85E9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45352" y="5056352"/>
            <a:ext cx="914400" cy="914400"/>
          </a:xfrm>
          <a:prstGeom prst="rect">
            <a:avLst/>
          </a:prstGeom>
        </p:spPr>
      </p:pic>
      <p:sp>
        <p:nvSpPr>
          <p:cNvPr id="19" name="Flèche : droite 18">
            <a:extLst>
              <a:ext uri="{FF2B5EF4-FFF2-40B4-BE49-F238E27FC236}">
                <a16:creationId xmlns:a16="http://schemas.microsoft.com/office/drawing/2014/main" id="{5D83B02E-CE50-AACE-54D7-8BC0174B2B02}"/>
              </a:ext>
            </a:extLst>
          </p:cNvPr>
          <p:cNvSpPr/>
          <p:nvPr/>
        </p:nvSpPr>
        <p:spPr>
          <a:xfrm rot="-2400000">
            <a:off x="6915455" y="5329094"/>
            <a:ext cx="534275" cy="36786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74435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0" grpId="0" animBg="1"/>
      <p:bldP spid="11" grpId="0" animBg="1"/>
      <p:bldP spid="12" grpId="0" animBg="1"/>
      <p:bldP spid="13" grpId="0" animBg="1"/>
      <p:bldP spid="17" grpId="0" animBg="1"/>
      <p:bldP spid="1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9C426B9E-5529-A781-D49C-13F7D179F93C}"/>
              </a:ext>
            </a:extLst>
          </p:cNvPr>
          <p:cNvSpPr>
            <a:spLocks noGrp="1"/>
          </p:cNvSpPr>
          <p:nvPr>
            <p:ph type="sldNum" sz="quarter" idx="4"/>
          </p:nvPr>
        </p:nvSpPr>
        <p:spPr/>
        <p:txBody>
          <a:bodyPr/>
          <a:lstStyle/>
          <a:p>
            <a:fld id="{AF1037F1-C8B7-4225-AAA7-D149CC20D292}" type="slidenum">
              <a:rPr lang="fr-FR" smtClean="0"/>
              <a:pPr/>
              <a:t>27</a:t>
            </a:fld>
            <a:endParaRPr lang="fr-FR"/>
          </a:p>
        </p:txBody>
      </p:sp>
      <p:sp>
        <p:nvSpPr>
          <p:cNvPr id="5" name="Espace réservé du texte 4">
            <a:extLst>
              <a:ext uri="{FF2B5EF4-FFF2-40B4-BE49-F238E27FC236}">
                <a16:creationId xmlns:a16="http://schemas.microsoft.com/office/drawing/2014/main" id="{062D7B2F-7266-2335-AA42-535E6110D83F}"/>
              </a:ext>
            </a:extLst>
          </p:cNvPr>
          <p:cNvSpPr>
            <a:spLocks noGrp="1"/>
          </p:cNvSpPr>
          <p:nvPr>
            <p:ph type="body" sz="quarter" idx="21"/>
          </p:nvPr>
        </p:nvSpPr>
        <p:spPr/>
        <p:txBody>
          <a:bodyPr lIns="91440" tIns="45720" rIns="91440" bIns="45720" anchor="t"/>
          <a:lstStyle/>
          <a:p>
            <a:r>
              <a:rPr lang="fr-FR">
                <a:latin typeface="Akzidenz-Grotesk Std Bold"/>
              </a:rPr>
              <a:t>Impact : Architecture Microservice</a:t>
            </a:r>
            <a:endParaRPr lang="fr-FR"/>
          </a:p>
        </p:txBody>
      </p:sp>
      <p:sp>
        <p:nvSpPr>
          <p:cNvPr id="2" name="Rectangle 1">
            <a:extLst>
              <a:ext uri="{FF2B5EF4-FFF2-40B4-BE49-F238E27FC236}">
                <a16:creationId xmlns:a16="http://schemas.microsoft.com/office/drawing/2014/main" id="{89C8DDFD-E969-0BF5-8A7D-167CF7D5D64F}"/>
              </a:ext>
            </a:extLst>
          </p:cNvPr>
          <p:cNvSpPr/>
          <p:nvPr/>
        </p:nvSpPr>
        <p:spPr>
          <a:xfrm>
            <a:off x="1432559" y="2153919"/>
            <a:ext cx="884620" cy="560551"/>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Rectangle 2">
            <a:extLst>
              <a:ext uri="{FF2B5EF4-FFF2-40B4-BE49-F238E27FC236}">
                <a16:creationId xmlns:a16="http://schemas.microsoft.com/office/drawing/2014/main" id="{205D04BB-8152-2BE9-9B87-F0AD5FD5D7D9}"/>
              </a:ext>
            </a:extLst>
          </p:cNvPr>
          <p:cNvSpPr/>
          <p:nvPr/>
        </p:nvSpPr>
        <p:spPr>
          <a:xfrm>
            <a:off x="1564640" y="2242207"/>
            <a:ext cx="621862" cy="3766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ea typeface="Calibri"/>
                <a:cs typeface="Calibri"/>
              </a:rPr>
              <a:t>µS</a:t>
            </a:r>
          </a:p>
        </p:txBody>
      </p:sp>
      <p:sp>
        <p:nvSpPr>
          <p:cNvPr id="6" name="Rectangle 5">
            <a:extLst>
              <a:ext uri="{FF2B5EF4-FFF2-40B4-BE49-F238E27FC236}">
                <a16:creationId xmlns:a16="http://schemas.microsoft.com/office/drawing/2014/main" id="{DC71ACCB-E21D-8064-F560-026BF5396775}"/>
              </a:ext>
            </a:extLst>
          </p:cNvPr>
          <p:cNvSpPr/>
          <p:nvPr/>
        </p:nvSpPr>
        <p:spPr>
          <a:xfrm>
            <a:off x="1966834" y="3012263"/>
            <a:ext cx="884620" cy="560551"/>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A2C44034-1473-7641-3F7A-0E9F0A68AB3C}"/>
              </a:ext>
            </a:extLst>
          </p:cNvPr>
          <p:cNvSpPr/>
          <p:nvPr/>
        </p:nvSpPr>
        <p:spPr>
          <a:xfrm>
            <a:off x="2098915" y="3100551"/>
            <a:ext cx="621862" cy="3766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ea typeface="Calibri"/>
                <a:cs typeface="Calibri"/>
              </a:rPr>
              <a:t>µS</a:t>
            </a:r>
          </a:p>
        </p:txBody>
      </p:sp>
      <p:sp>
        <p:nvSpPr>
          <p:cNvPr id="8" name="Rectangle 7">
            <a:extLst>
              <a:ext uri="{FF2B5EF4-FFF2-40B4-BE49-F238E27FC236}">
                <a16:creationId xmlns:a16="http://schemas.microsoft.com/office/drawing/2014/main" id="{8A327287-1A4D-5E19-464D-5D53EAD188D7}"/>
              </a:ext>
            </a:extLst>
          </p:cNvPr>
          <p:cNvSpPr/>
          <p:nvPr/>
        </p:nvSpPr>
        <p:spPr>
          <a:xfrm>
            <a:off x="2877731" y="2180194"/>
            <a:ext cx="884620" cy="560551"/>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6F0CF501-D101-3662-F767-F553AAA346E5}"/>
              </a:ext>
            </a:extLst>
          </p:cNvPr>
          <p:cNvSpPr/>
          <p:nvPr/>
        </p:nvSpPr>
        <p:spPr>
          <a:xfrm>
            <a:off x="3009812" y="2268482"/>
            <a:ext cx="621862" cy="3766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ea typeface="Calibri"/>
                <a:cs typeface="Calibri"/>
              </a:rPr>
              <a:t>µS</a:t>
            </a:r>
          </a:p>
        </p:txBody>
      </p:sp>
      <p:sp>
        <p:nvSpPr>
          <p:cNvPr id="12" name="Rectangle 11">
            <a:extLst>
              <a:ext uri="{FF2B5EF4-FFF2-40B4-BE49-F238E27FC236}">
                <a16:creationId xmlns:a16="http://schemas.microsoft.com/office/drawing/2014/main" id="{EB121CF3-7AB1-4235-5443-115205AB2967}"/>
              </a:ext>
            </a:extLst>
          </p:cNvPr>
          <p:cNvSpPr/>
          <p:nvPr/>
        </p:nvSpPr>
        <p:spPr>
          <a:xfrm>
            <a:off x="2597454" y="3905641"/>
            <a:ext cx="884620" cy="560551"/>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BAAABED8-1C1C-3453-0D1F-EC3158B53EEA}"/>
              </a:ext>
            </a:extLst>
          </p:cNvPr>
          <p:cNvSpPr/>
          <p:nvPr/>
        </p:nvSpPr>
        <p:spPr>
          <a:xfrm>
            <a:off x="2729535" y="3993929"/>
            <a:ext cx="621862" cy="3766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ea typeface="Calibri"/>
                <a:cs typeface="Calibri"/>
              </a:rPr>
              <a:t>µS</a:t>
            </a:r>
          </a:p>
        </p:txBody>
      </p:sp>
      <p:sp>
        <p:nvSpPr>
          <p:cNvPr id="14" name="Rectangle 13">
            <a:extLst>
              <a:ext uri="{FF2B5EF4-FFF2-40B4-BE49-F238E27FC236}">
                <a16:creationId xmlns:a16="http://schemas.microsoft.com/office/drawing/2014/main" id="{7C5B7045-5643-64A9-906C-908BEC44CB1D}"/>
              </a:ext>
            </a:extLst>
          </p:cNvPr>
          <p:cNvSpPr/>
          <p:nvPr/>
        </p:nvSpPr>
        <p:spPr>
          <a:xfrm>
            <a:off x="1476350" y="4299779"/>
            <a:ext cx="884620" cy="560551"/>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a:extLst>
              <a:ext uri="{FF2B5EF4-FFF2-40B4-BE49-F238E27FC236}">
                <a16:creationId xmlns:a16="http://schemas.microsoft.com/office/drawing/2014/main" id="{D142520A-604A-6B35-D99A-7E8413A5B0A4}"/>
              </a:ext>
            </a:extLst>
          </p:cNvPr>
          <p:cNvSpPr/>
          <p:nvPr/>
        </p:nvSpPr>
        <p:spPr>
          <a:xfrm>
            <a:off x="1608431" y="4388067"/>
            <a:ext cx="621862" cy="3766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ea typeface="Calibri"/>
                <a:cs typeface="Calibri"/>
              </a:rPr>
              <a:t>µS</a:t>
            </a:r>
          </a:p>
        </p:txBody>
      </p:sp>
      <p:sp>
        <p:nvSpPr>
          <p:cNvPr id="16" name="Rectangle 15">
            <a:extLst>
              <a:ext uri="{FF2B5EF4-FFF2-40B4-BE49-F238E27FC236}">
                <a16:creationId xmlns:a16="http://schemas.microsoft.com/office/drawing/2014/main" id="{7EEF0E97-B20C-4A56-9357-F4F9DCE8157F}"/>
              </a:ext>
            </a:extLst>
          </p:cNvPr>
          <p:cNvSpPr/>
          <p:nvPr/>
        </p:nvSpPr>
        <p:spPr>
          <a:xfrm>
            <a:off x="2790144" y="5088055"/>
            <a:ext cx="884620" cy="560551"/>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a:extLst>
              <a:ext uri="{FF2B5EF4-FFF2-40B4-BE49-F238E27FC236}">
                <a16:creationId xmlns:a16="http://schemas.microsoft.com/office/drawing/2014/main" id="{6EE080AE-807B-3634-3118-3D51C3DC3FB4}"/>
              </a:ext>
            </a:extLst>
          </p:cNvPr>
          <p:cNvSpPr/>
          <p:nvPr/>
        </p:nvSpPr>
        <p:spPr>
          <a:xfrm>
            <a:off x="2922225" y="5176343"/>
            <a:ext cx="621862" cy="3766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ea typeface="Calibri"/>
                <a:cs typeface="Calibri"/>
              </a:rPr>
              <a:t>µS</a:t>
            </a:r>
          </a:p>
        </p:txBody>
      </p:sp>
      <p:sp>
        <p:nvSpPr>
          <p:cNvPr id="18" name="Rectangle 17">
            <a:extLst>
              <a:ext uri="{FF2B5EF4-FFF2-40B4-BE49-F238E27FC236}">
                <a16:creationId xmlns:a16="http://schemas.microsoft.com/office/drawing/2014/main" id="{B24811A9-B0ED-E70A-649C-646EFC1EE296}"/>
              </a:ext>
            </a:extLst>
          </p:cNvPr>
          <p:cNvSpPr/>
          <p:nvPr/>
        </p:nvSpPr>
        <p:spPr>
          <a:xfrm>
            <a:off x="1239868" y="5490952"/>
            <a:ext cx="884620" cy="560551"/>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18">
            <a:extLst>
              <a:ext uri="{FF2B5EF4-FFF2-40B4-BE49-F238E27FC236}">
                <a16:creationId xmlns:a16="http://schemas.microsoft.com/office/drawing/2014/main" id="{1844B399-7F02-FE1E-4243-D6D42871E14B}"/>
              </a:ext>
            </a:extLst>
          </p:cNvPr>
          <p:cNvSpPr/>
          <p:nvPr/>
        </p:nvSpPr>
        <p:spPr>
          <a:xfrm>
            <a:off x="1371949" y="5579240"/>
            <a:ext cx="621862" cy="3766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ea typeface="Calibri"/>
                <a:cs typeface="Calibri"/>
              </a:rPr>
              <a:t>µS</a:t>
            </a:r>
          </a:p>
        </p:txBody>
      </p:sp>
      <p:sp>
        <p:nvSpPr>
          <p:cNvPr id="20" name="Accolade fermante 19">
            <a:extLst>
              <a:ext uri="{FF2B5EF4-FFF2-40B4-BE49-F238E27FC236}">
                <a16:creationId xmlns:a16="http://schemas.microsoft.com/office/drawing/2014/main" id="{D8C18519-FCF7-D75B-1862-06D6062A3E43}"/>
              </a:ext>
            </a:extLst>
          </p:cNvPr>
          <p:cNvSpPr/>
          <p:nvPr/>
        </p:nvSpPr>
        <p:spPr>
          <a:xfrm>
            <a:off x="4632960" y="2080295"/>
            <a:ext cx="368821" cy="4131669"/>
          </a:xfrm>
          <a:prstGeom prst="righ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1" name="Rectangle 20">
            <a:extLst>
              <a:ext uri="{FF2B5EF4-FFF2-40B4-BE49-F238E27FC236}">
                <a16:creationId xmlns:a16="http://schemas.microsoft.com/office/drawing/2014/main" id="{6968DFF0-7182-92A5-30DC-6CD42ED258E4}"/>
              </a:ext>
            </a:extLst>
          </p:cNvPr>
          <p:cNvSpPr/>
          <p:nvPr/>
        </p:nvSpPr>
        <p:spPr>
          <a:xfrm>
            <a:off x="5508196" y="3819015"/>
            <a:ext cx="884620" cy="560551"/>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Rectangle 21">
            <a:extLst>
              <a:ext uri="{FF2B5EF4-FFF2-40B4-BE49-F238E27FC236}">
                <a16:creationId xmlns:a16="http://schemas.microsoft.com/office/drawing/2014/main" id="{1F0B935E-CDF8-BF58-C465-3D209F6E79BA}"/>
              </a:ext>
            </a:extLst>
          </p:cNvPr>
          <p:cNvSpPr/>
          <p:nvPr/>
        </p:nvSpPr>
        <p:spPr>
          <a:xfrm>
            <a:off x="5640277" y="3907304"/>
            <a:ext cx="621862" cy="3766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ea typeface="Calibri"/>
                <a:cs typeface="Calibri"/>
              </a:rPr>
              <a:t>µS</a:t>
            </a:r>
          </a:p>
        </p:txBody>
      </p:sp>
      <p:sp>
        <p:nvSpPr>
          <p:cNvPr id="23" name="Signe de multiplication 22">
            <a:extLst>
              <a:ext uri="{FF2B5EF4-FFF2-40B4-BE49-F238E27FC236}">
                <a16:creationId xmlns:a16="http://schemas.microsoft.com/office/drawing/2014/main" id="{A6DFA63E-8385-00A6-AF20-A797F556FF6F}"/>
              </a:ext>
            </a:extLst>
          </p:cNvPr>
          <p:cNvSpPr/>
          <p:nvPr/>
        </p:nvSpPr>
        <p:spPr>
          <a:xfrm>
            <a:off x="6837123" y="3413342"/>
            <a:ext cx="1294356" cy="1346547"/>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5" name="Graphique 24" descr="Processeur avec un remplissage uni">
            <a:extLst>
              <a:ext uri="{FF2B5EF4-FFF2-40B4-BE49-F238E27FC236}">
                <a16:creationId xmlns:a16="http://schemas.microsoft.com/office/drawing/2014/main" id="{BA876625-E1EA-4D68-4B9E-B787A1FC6DE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759389" y="3010434"/>
            <a:ext cx="914400" cy="914400"/>
          </a:xfrm>
          <a:prstGeom prst="rect">
            <a:avLst/>
          </a:prstGeom>
        </p:spPr>
      </p:pic>
      <p:sp>
        <p:nvSpPr>
          <p:cNvPr id="27" name="Flèche : droite 26">
            <a:extLst>
              <a:ext uri="{FF2B5EF4-FFF2-40B4-BE49-F238E27FC236}">
                <a16:creationId xmlns:a16="http://schemas.microsoft.com/office/drawing/2014/main" id="{4B60B5C3-3695-E4D4-9FD4-4C734DA21CA9}"/>
              </a:ext>
            </a:extLst>
          </p:cNvPr>
          <p:cNvSpPr/>
          <p:nvPr/>
        </p:nvSpPr>
        <p:spPr>
          <a:xfrm rot="19200000">
            <a:off x="9729493" y="3283177"/>
            <a:ext cx="534275" cy="36786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9" name="Graphique 28" descr="Base de données contour">
            <a:extLst>
              <a:ext uri="{FF2B5EF4-FFF2-40B4-BE49-F238E27FC236}">
                <a16:creationId xmlns:a16="http://schemas.microsoft.com/office/drawing/2014/main" id="{DDF5CAA7-08D1-EE04-70C1-49E6164BF6C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763708" y="4221284"/>
            <a:ext cx="914400" cy="914400"/>
          </a:xfrm>
          <a:prstGeom prst="rect">
            <a:avLst/>
          </a:prstGeom>
        </p:spPr>
      </p:pic>
      <p:sp>
        <p:nvSpPr>
          <p:cNvPr id="31" name="Flèche : droite 30">
            <a:extLst>
              <a:ext uri="{FF2B5EF4-FFF2-40B4-BE49-F238E27FC236}">
                <a16:creationId xmlns:a16="http://schemas.microsoft.com/office/drawing/2014/main" id="{F3D6105F-9EAD-39FA-1E1B-8F3964D4AC07}"/>
              </a:ext>
            </a:extLst>
          </p:cNvPr>
          <p:cNvSpPr/>
          <p:nvPr/>
        </p:nvSpPr>
        <p:spPr>
          <a:xfrm rot="19200000">
            <a:off x="9733811" y="4494026"/>
            <a:ext cx="534275" cy="36786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225683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7" grpId="0" animBg="1"/>
      <p:bldP spid="3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AF5D35C6-49B8-4C1B-E7E8-0DD33464F9C5}"/>
              </a:ext>
            </a:extLst>
          </p:cNvPr>
          <p:cNvSpPr>
            <a:spLocks noGrp="1"/>
          </p:cNvSpPr>
          <p:nvPr>
            <p:ph type="sldNum" sz="quarter" idx="4"/>
          </p:nvPr>
        </p:nvSpPr>
        <p:spPr/>
        <p:txBody>
          <a:bodyPr/>
          <a:lstStyle/>
          <a:p>
            <a:fld id="{AF1037F1-C8B7-4225-AAA7-D149CC20D292}" type="slidenum">
              <a:rPr lang="fr-FR" smtClean="0"/>
              <a:pPr/>
              <a:t>28</a:t>
            </a:fld>
            <a:endParaRPr lang="fr-FR"/>
          </a:p>
        </p:txBody>
      </p:sp>
      <p:sp>
        <p:nvSpPr>
          <p:cNvPr id="5" name="Espace réservé du texte 4">
            <a:extLst>
              <a:ext uri="{FF2B5EF4-FFF2-40B4-BE49-F238E27FC236}">
                <a16:creationId xmlns:a16="http://schemas.microsoft.com/office/drawing/2014/main" id="{6DB9FC0D-B6A2-1EF6-406F-2EA03E28AEA5}"/>
              </a:ext>
            </a:extLst>
          </p:cNvPr>
          <p:cNvSpPr>
            <a:spLocks noGrp="1"/>
          </p:cNvSpPr>
          <p:nvPr>
            <p:ph type="body" sz="quarter" idx="21"/>
          </p:nvPr>
        </p:nvSpPr>
        <p:spPr/>
        <p:txBody>
          <a:bodyPr lIns="91440" tIns="45720" rIns="91440" bIns="45720" anchor="t"/>
          <a:lstStyle/>
          <a:p>
            <a:r>
              <a:rPr lang="fr-FR">
                <a:latin typeface="Akzidenz-Grotesk Std Bold"/>
              </a:rPr>
              <a:t>Impact : Sécurité</a:t>
            </a:r>
            <a:endParaRPr lang="fr-FR"/>
          </a:p>
        </p:txBody>
      </p:sp>
      <p:sp>
        <p:nvSpPr>
          <p:cNvPr id="8" name="Rectangle 7">
            <a:extLst>
              <a:ext uri="{FF2B5EF4-FFF2-40B4-BE49-F238E27FC236}">
                <a16:creationId xmlns:a16="http://schemas.microsoft.com/office/drawing/2014/main" id="{9C649326-ED54-5789-630E-116D26F83CC7}"/>
              </a:ext>
            </a:extLst>
          </p:cNvPr>
          <p:cNvSpPr/>
          <p:nvPr/>
        </p:nvSpPr>
        <p:spPr>
          <a:xfrm>
            <a:off x="3349512" y="2120306"/>
            <a:ext cx="292273" cy="2818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F723D357-9279-108F-7B43-D6723158A99F}"/>
              </a:ext>
            </a:extLst>
          </p:cNvPr>
          <p:cNvSpPr/>
          <p:nvPr/>
        </p:nvSpPr>
        <p:spPr>
          <a:xfrm>
            <a:off x="3495648" y="2266443"/>
            <a:ext cx="292273" cy="2818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A092447E-4242-CBCA-100A-3B95FF509ADB}"/>
              </a:ext>
            </a:extLst>
          </p:cNvPr>
          <p:cNvSpPr/>
          <p:nvPr/>
        </p:nvSpPr>
        <p:spPr>
          <a:xfrm>
            <a:off x="3641785" y="2412579"/>
            <a:ext cx="292273" cy="2818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C3F77163-753C-5ACA-3E3B-95E32339273E}"/>
              </a:ext>
            </a:extLst>
          </p:cNvPr>
          <p:cNvSpPr/>
          <p:nvPr/>
        </p:nvSpPr>
        <p:spPr>
          <a:xfrm>
            <a:off x="3787922" y="2558716"/>
            <a:ext cx="292273" cy="2818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a:extLst>
              <a:ext uri="{FF2B5EF4-FFF2-40B4-BE49-F238E27FC236}">
                <a16:creationId xmlns:a16="http://schemas.microsoft.com/office/drawing/2014/main" id="{5DD5D1E0-56A8-CF40-B7A4-4A3E87D07666}"/>
              </a:ext>
            </a:extLst>
          </p:cNvPr>
          <p:cNvSpPr/>
          <p:nvPr/>
        </p:nvSpPr>
        <p:spPr>
          <a:xfrm>
            <a:off x="3787922" y="2840552"/>
            <a:ext cx="292273" cy="2818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F399D2B7-FE7A-0386-436D-B850A8B98058}"/>
              </a:ext>
            </a:extLst>
          </p:cNvPr>
          <p:cNvSpPr/>
          <p:nvPr/>
        </p:nvSpPr>
        <p:spPr>
          <a:xfrm>
            <a:off x="3203374" y="2694415"/>
            <a:ext cx="292273" cy="2818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A93201A1-8D46-86FE-0051-2C7EADFC7ADB}"/>
              </a:ext>
            </a:extLst>
          </p:cNvPr>
          <p:cNvSpPr/>
          <p:nvPr/>
        </p:nvSpPr>
        <p:spPr>
          <a:xfrm>
            <a:off x="3850552" y="2266442"/>
            <a:ext cx="292273" cy="2818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a:extLst>
              <a:ext uri="{FF2B5EF4-FFF2-40B4-BE49-F238E27FC236}">
                <a16:creationId xmlns:a16="http://schemas.microsoft.com/office/drawing/2014/main" id="{BC1A3433-F356-78C0-89D0-4976094B405E}"/>
              </a:ext>
            </a:extLst>
          </p:cNvPr>
          <p:cNvSpPr/>
          <p:nvPr/>
        </p:nvSpPr>
        <p:spPr>
          <a:xfrm>
            <a:off x="3495648" y="2423017"/>
            <a:ext cx="292273" cy="2818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a:extLst>
              <a:ext uri="{FF2B5EF4-FFF2-40B4-BE49-F238E27FC236}">
                <a16:creationId xmlns:a16="http://schemas.microsoft.com/office/drawing/2014/main" id="{7920DD98-B823-EB04-E60F-B34DB638C202}"/>
              </a:ext>
            </a:extLst>
          </p:cNvPr>
          <p:cNvSpPr/>
          <p:nvPr/>
        </p:nvSpPr>
        <p:spPr>
          <a:xfrm>
            <a:off x="3787922" y="1984606"/>
            <a:ext cx="292273" cy="2818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a:extLst>
              <a:ext uri="{FF2B5EF4-FFF2-40B4-BE49-F238E27FC236}">
                <a16:creationId xmlns:a16="http://schemas.microsoft.com/office/drawing/2014/main" id="{F30F2AEB-5064-E0AD-476A-70611DD72FCE}"/>
              </a:ext>
            </a:extLst>
          </p:cNvPr>
          <p:cNvSpPr/>
          <p:nvPr/>
        </p:nvSpPr>
        <p:spPr>
          <a:xfrm>
            <a:off x="2911100" y="2840552"/>
            <a:ext cx="292273" cy="2818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a:extLst>
              <a:ext uri="{FF2B5EF4-FFF2-40B4-BE49-F238E27FC236}">
                <a16:creationId xmlns:a16="http://schemas.microsoft.com/office/drawing/2014/main" id="{00C8902B-AEF8-E9D3-D08A-2E32C0565B4E}"/>
              </a:ext>
            </a:extLst>
          </p:cNvPr>
          <p:cNvSpPr/>
          <p:nvPr/>
        </p:nvSpPr>
        <p:spPr>
          <a:xfrm>
            <a:off x="4080196" y="2704853"/>
            <a:ext cx="292273" cy="2818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18">
            <a:extLst>
              <a:ext uri="{FF2B5EF4-FFF2-40B4-BE49-F238E27FC236}">
                <a16:creationId xmlns:a16="http://schemas.microsoft.com/office/drawing/2014/main" id="{31246C4B-73A1-7D7A-D204-3139FDF5111C}"/>
              </a:ext>
            </a:extLst>
          </p:cNvPr>
          <p:cNvSpPr/>
          <p:nvPr/>
        </p:nvSpPr>
        <p:spPr>
          <a:xfrm>
            <a:off x="3349511" y="2840552"/>
            <a:ext cx="292273" cy="2818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19">
            <a:extLst>
              <a:ext uri="{FF2B5EF4-FFF2-40B4-BE49-F238E27FC236}">
                <a16:creationId xmlns:a16="http://schemas.microsoft.com/office/drawing/2014/main" id="{8F232A1F-F676-704C-0F8D-EA22E33A8AED}"/>
              </a:ext>
            </a:extLst>
          </p:cNvPr>
          <p:cNvSpPr/>
          <p:nvPr/>
        </p:nvSpPr>
        <p:spPr>
          <a:xfrm>
            <a:off x="3057237" y="2423018"/>
            <a:ext cx="292273" cy="2818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20">
            <a:extLst>
              <a:ext uri="{FF2B5EF4-FFF2-40B4-BE49-F238E27FC236}">
                <a16:creationId xmlns:a16="http://schemas.microsoft.com/office/drawing/2014/main" id="{AF74CF7B-0A2D-ABBF-C60D-54630CDF77ED}"/>
              </a:ext>
            </a:extLst>
          </p:cNvPr>
          <p:cNvSpPr/>
          <p:nvPr/>
        </p:nvSpPr>
        <p:spPr>
          <a:xfrm>
            <a:off x="2911100" y="2120305"/>
            <a:ext cx="292273" cy="2818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Rectangle 21">
            <a:extLst>
              <a:ext uri="{FF2B5EF4-FFF2-40B4-BE49-F238E27FC236}">
                <a16:creationId xmlns:a16="http://schemas.microsoft.com/office/drawing/2014/main" id="{2C7BF7F6-ABD7-A2ED-8E7A-62357FBAEADF}"/>
              </a:ext>
            </a:extLst>
          </p:cNvPr>
          <p:cNvSpPr/>
          <p:nvPr/>
        </p:nvSpPr>
        <p:spPr>
          <a:xfrm>
            <a:off x="8819929" y="2158699"/>
            <a:ext cx="292273" cy="2818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Rectangle 22">
            <a:extLst>
              <a:ext uri="{FF2B5EF4-FFF2-40B4-BE49-F238E27FC236}">
                <a16:creationId xmlns:a16="http://schemas.microsoft.com/office/drawing/2014/main" id="{ED6B0405-76D5-D1B6-DC52-F6A20BFC63E6}"/>
              </a:ext>
            </a:extLst>
          </p:cNvPr>
          <p:cNvSpPr/>
          <p:nvPr/>
        </p:nvSpPr>
        <p:spPr>
          <a:xfrm>
            <a:off x="8966066" y="2419658"/>
            <a:ext cx="292273" cy="2818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Rectangle 23">
            <a:extLst>
              <a:ext uri="{FF2B5EF4-FFF2-40B4-BE49-F238E27FC236}">
                <a16:creationId xmlns:a16="http://schemas.microsoft.com/office/drawing/2014/main" id="{8C7F5F8E-3816-0DC0-41F5-3B239DB8ABC3}"/>
              </a:ext>
            </a:extLst>
          </p:cNvPr>
          <p:cNvSpPr/>
          <p:nvPr/>
        </p:nvSpPr>
        <p:spPr>
          <a:xfrm>
            <a:off x="8663354" y="2440535"/>
            <a:ext cx="292273" cy="2818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Rectangle 24">
            <a:extLst>
              <a:ext uri="{FF2B5EF4-FFF2-40B4-BE49-F238E27FC236}">
                <a16:creationId xmlns:a16="http://schemas.microsoft.com/office/drawing/2014/main" id="{DBC59C49-6A82-B7C5-1433-074958E5C493}"/>
              </a:ext>
            </a:extLst>
          </p:cNvPr>
          <p:cNvSpPr/>
          <p:nvPr/>
        </p:nvSpPr>
        <p:spPr>
          <a:xfrm>
            <a:off x="9112203" y="2586672"/>
            <a:ext cx="292273" cy="2818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Rectangle 25">
            <a:extLst>
              <a:ext uri="{FF2B5EF4-FFF2-40B4-BE49-F238E27FC236}">
                <a16:creationId xmlns:a16="http://schemas.microsoft.com/office/drawing/2014/main" id="{83E06E45-6BF5-09DE-3E08-4592E3B3F50C}"/>
              </a:ext>
            </a:extLst>
          </p:cNvPr>
          <p:cNvSpPr/>
          <p:nvPr/>
        </p:nvSpPr>
        <p:spPr>
          <a:xfrm>
            <a:off x="8809491" y="2722370"/>
            <a:ext cx="292273" cy="2818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Rectangle 26">
            <a:extLst>
              <a:ext uri="{FF2B5EF4-FFF2-40B4-BE49-F238E27FC236}">
                <a16:creationId xmlns:a16="http://schemas.microsoft.com/office/drawing/2014/main" id="{CCD5BD9D-B708-46F7-AF08-1A1656DAA3B0}"/>
              </a:ext>
            </a:extLst>
          </p:cNvPr>
          <p:cNvSpPr/>
          <p:nvPr/>
        </p:nvSpPr>
        <p:spPr>
          <a:xfrm>
            <a:off x="9112203" y="2273521"/>
            <a:ext cx="292273" cy="2818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Rectangle 27">
            <a:extLst>
              <a:ext uri="{FF2B5EF4-FFF2-40B4-BE49-F238E27FC236}">
                <a16:creationId xmlns:a16="http://schemas.microsoft.com/office/drawing/2014/main" id="{1B940355-EDEB-739B-2039-F2DDBCEBB0D9}"/>
              </a:ext>
            </a:extLst>
          </p:cNvPr>
          <p:cNvSpPr/>
          <p:nvPr/>
        </p:nvSpPr>
        <p:spPr>
          <a:xfrm>
            <a:off x="8517217" y="2858069"/>
            <a:ext cx="292273" cy="2818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ZoneTexte 28">
            <a:extLst>
              <a:ext uri="{FF2B5EF4-FFF2-40B4-BE49-F238E27FC236}">
                <a16:creationId xmlns:a16="http://schemas.microsoft.com/office/drawing/2014/main" id="{3A7FB519-15AA-B71E-CF20-F01A76C1DED5}"/>
              </a:ext>
            </a:extLst>
          </p:cNvPr>
          <p:cNvSpPr txBox="1"/>
          <p:nvPr/>
        </p:nvSpPr>
        <p:spPr>
          <a:xfrm>
            <a:off x="2766164" y="3246208"/>
            <a:ext cx="17640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ea typeface="Calibri"/>
                <a:cs typeface="Calibri"/>
              </a:rPr>
              <a:t>62 dépendances</a:t>
            </a:r>
            <a:endParaRPr lang="fr-FR" dirty="0"/>
          </a:p>
        </p:txBody>
      </p:sp>
      <p:sp>
        <p:nvSpPr>
          <p:cNvPr id="31" name="ZoneTexte 30">
            <a:extLst>
              <a:ext uri="{FF2B5EF4-FFF2-40B4-BE49-F238E27FC236}">
                <a16:creationId xmlns:a16="http://schemas.microsoft.com/office/drawing/2014/main" id="{42942065-89A3-3C47-3262-8067172EC0E6}"/>
              </a:ext>
            </a:extLst>
          </p:cNvPr>
          <p:cNvSpPr txBox="1"/>
          <p:nvPr/>
        </p:nvSpPr>
        <p:spPr>
          <a:xfrm>
            <a:off x="8231542" y="3246207"/>
            <a:ext cx="17640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ea typeface="Calibri"/>
                <a:cs typeface="Calibri"/>
              </a:rPr>
              <a:t>27 dépendances</a:t>
            </a:r>
            <a:endParaRPr lang="fr-FR" dirty="0"/>
          </a:p>
        </p:txBody>
      </p:sp>
      <p:sp>
        <p:nvSpPr>
          <p:cNvPr id="33" name="ZoneTexte 32">
            <a:extLst>
              <a:ext uri="{FF2B5EF4-FFF2-40B4-BE49-F238E27FC236}">
                <a16:creationId xmlns:a16="http://schemas.microsoft.com/office/drawing/2014/main" id="{DA8E9793-006C-9212-AA53-B9B7208258E9}"/>
              </a:ext>
            </a:extLst>
          </p:cNvPr>
          <p:cNvSpPr txBox="1"/>
          <p:nvPr/>
        </p:nvSpPr>
        <p:spPr>
          <a:xfrm>
            <a:off x="5758012" y="1980888"/>
            <a:ext cx="1323752" cy="13146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sz="8000" i="1" dirty="0">
                <a:latin typeface="Brush Script MT"/>
                <a:ea typeface="Calibri"/>
                <a:cs typeface="Calibri"/>
              </a:rPr>
              <a:t>VS</a:t>
            </a:r>
            <a:endParaRPr lang="fr-FR" sz="8000" i="1" dirty="0">
              <a:latin typeface="Brush Script MT"/>
            </a:endParaRPr>
          </a:p>
        </p:txBody>
      </p:sp>
      <p:sp>
        <p:nvSpPr>
          <p:cNvPr id="34" name="Rectangle 33">
            <a:extLst>
              <a:ext uri="{FF2B5EF4-FFF2-40B4-BE49-F238E27FC236}">
                <a16:creationId xmlns:a16="http://schemas.microsoft.com/office/drawing/2014/main" id="{85B72EAB-E3FC-C4FE-B2D2-C7B134C9CE9C}"/>
              </a:ext>
            </a:extLst>
          </p:cNvPr>
          <p:cNvSpPr/>
          <p:nvPr/>
        </p:nvSpPr>
        <p:spPr>
          <a:xfrm>
            <a:off x="1990246" y="3743651"/>
            <a:ext cx="3293241" cy="34158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Rectangle 34">
            <a:extLst>
              <a:ext uri="{FF2B5EF4-FFF2-40B4-BE49-F238E27FC236}">
                <a16:creationId xmlns:a16="http://schemas.microsoft.com/office/drawing/2014/main" id="{25EF005B-651D-2784-F12D-EC4080AB09EC}"/>
              </a:ext>
            </a:extLst>
          </p:cNvPr>
          <p:cNvSpPr/>
          <p:nvPr/>
        </p:nvSpPr>
        <p:spPr>
          <a:xfrm>
            <a:off x="8349004" y="3743650"/>
            <a:ext cx="1524000" cy="34158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ZoneTexte 35">
            <a:extLst>
              <a:ext uri="{FF2B5EF4-FFF2-40B4-BE49-F238E27FC236}">
                <a16:creationId xmlns:a16="http://schemas.microsoft.com/office/drawing/2014/main" id="{97AD19B9-2E35-62F6-0061-DECAF180D98E}"/>
              </a:ext>
            </a:extLst>
          </p:cNvPr>
          <p:cNvSpPr txBox="1"/>
          <p:nvPr/>
        </p:nvSpPr>
        <p:spPr>
          <a:xfrm>
            <a:off x="5475458" y="5342759"/>
            <a:ext cx="18922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ea typeface="Calibri"/>
                <a:cs typeface="Calibri"/>
              </a:rPr>
              <a:t>Surface d'attaque</a:t>
            </a:r>
            <a:endParaRPr lang="fr-FR" dirty="0"/>
          </a:p>
        </p:txBody>
      </p:sp>
      <p:cxnSp>
        <p:nvCxnSpPr>
          <p:cNvPr id="37" name="Connecteur droit avec flèche 36">
            <a:extLst>
              <a:ext uri="{FF2B5EF4-FFF2-40B4-BE49-F238E27FC236}">
                <a16:creationId xmlns:a16="http://schemas.microsoft.com/office/drawing/2014/main" id="{84D7979C-1D1C-FC5A-925B-20B2F441AE8B}"/>
              </a:ext>
            </a:extLst>
          </p:cNvPr>
          <p:cNvCxnSpPr/>
          <p:nvPr/>
        </p:nvCxnSpPr>
        <p:spPr>
          <a:xfrm>
            <a:off x="3796205" y="4124653"/>
            <a:ext cx="2035503" cy="118591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8" name="Connecteur droit avec flèche 37">
            <a:extLst>
              <a:ext uri="{FF2B5EF4-FFF2-40B4-BE49-F238E27FC236}">
                <a16:creationId xmlns:a16="http://schemas.microsoft.com/office/drawing/2014/main" id="{64ED37C9-9E84-FAD9-0D0D-67D744E5B4DC}"/>
              </a:ext>
            </a:extLst>
          </p:cNvPr>
          <p:cNvCxnSpPr>
            <a:cxnSpLocks/>
          </p:cNvCxnSpPr>
          <p:nvPr/>
        </p:nvCxnSpPr>
        <p:spPr>
          <a:xfrm flipH="1">
            <a:off x="6979086" y="4124653"/>
            <a:ext cx="2107324" cy="117715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64140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470C771-51D8-C775-BCAE-E92F710CBCB2}"/>
              </a:ext>
            </a:extLst>
          </p:cNvPr>
          <p:cNvSpPr>
            <a:spLocks noGrp="1"/>
          </p:cNvSpPr>
          <p:nvPr>
            <p:ph type="sldNum" sz="quarter" idx="4"/>
          </p:nvPr>
        </p:nvSpPr>
        <p:spPr/>
        <p:txBody>
          <a:bodyPr/>
          <a:lstStyle/>
          <a:p>
            <a:fld id="{AF1037F1-C8B7-4225-AAA7-D149CC20D292}" type="slidenum">
              <a:rPr lang="fr-FR" smtClean="0"/>
              <a:pPr/>
              <a:t>29</a:t>
            </a:fld>
            <a:endParaRPr lang="fr-FR"/>
          </a:p>
        </p:txBody>
      </p:sp>
      <p:sp>
        <p:nvSpPr>
          <p:cNvPr id="5" name="Espace réservé du texte 4">
            <a:extLst>
              <a:ext uri="{FF2B5EF4-FFF2-40B4-BE49-F238E27FC236}">
                <a16:creationId xmlns:a16="http://schemas.microsoft.com/office/drawing/2014/main" id="{191C6874-FB0C-927A-847C-ABEFEF2D168E}"/>
              </a:ext>
            </a:extLst>
          </p:cNvPr>
          <p:cNvSpPr>
            <a:spLocks noGrp="1"/>
          </p:cNvSpPr>
          <p:nvPr>
            <p:ph type="body" sz="quarter" idx="21"/>
          </p:nvPr>
        </p:nvSpPr>
        <p:spPr/>
        <p:txBody>
          <a:bodyPr lIns="91440" tIns="45720" rIns="91440" bIns="45720" anchor="t"/>
          <a:lstStyle/>
          <a:p>
            <a:r>
              <a:rPr lang="fr-FR">
                <a:latin typeface="Akzidenz-Grotesk Std Bold"/>
              </a:rPr>
              <a:t>Impact : Politique RSE</a:t>
            </a:r>
            <a:endParaRPr lang="fr-FR"/>
          </a:p>
        </p:txBody>
      </p:sp>
      <p:pic>
        <p:nvPicPr>
          <p:cNvPr id="7" name="Image 6" descr="Une image contenant Graphique, graphisme, clipart, conception&#10;&#10;Description générée automatiquement">
            <a:extLst>
              <a:ext uri="{FF2B5EF4-FFF2-40B4-BE49-F238E27FC236}">
                <a16:creationId xmlns:a16="http://schemas.microsoft.com/office/drawing/2014/main" id="{85536AD1-CDDD-8C40-97EB-22B2940942CC}"/>
              </a:ext>
            </a:extLst>
          </p:cNvPr>
          <p:cNvPicPr>
            <a:picLocks noChangeAspect="1"/>
          </p:cNvPicPr>
          <p:nvPr/>
        </p:nvPicPr>
        <p:blipFill>
          <a:blip r:embed="rId2"/>
          <a:stretch>
            <a:fillRect/>
          </a:stretch>
        </p:blipFill>
        <p:spPr>
          <a:xfrm>
            <a:off x="3672997" y="2571750"/>
            <a:ext cx="1714500" cy="1714500"/>
          </a:xfrm>
          <a:prstGeom prst="rect">
            <a:avLst/>
          </a:prstGeom>
        </p:spPr>
      </p:pic>
      <p:sp>
        <p:nvSpPr>
          <p:cNvPr id="8" name="ZoneTexte 7">
            <a:extLst>
              <a:ext uri="{FF2B5EF4-FFF2-40B4-BE49-F238E27FC236}">
                <a16:creationId xmlns:a16="http://schemas.microsoft.com/office/drawing/2014/main" id="{CF66C100-A57A-058D-40C2-3F1EE768C649}"/>
              </a:ext>
            </a:extLst>
          </p:cNvPr>
          <p:cNvSpPr txBox="1"/>
          <p:nvPr/>
        </p:nvSpPr>
        <p:spPr>
          <a:xfrm>
            <a:off x="6346520" y="2651342"/>
            <a:ext cx="709808"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sz="9600" dirty="0">
                <a:ea typeface="Calibri"/>
                <a:cs typeface="Calibri"/>
              </a:rPr>
              <a:t>?</a:t>
            </a:r>
          </a:p>
        </p:txBody>
      </p:sp>
    </p:spTree>
    <p:extLst>
      <p:ext uri="{BB962C8B-B14F-4D97-AF65-F5344CB8AC3E}">
        <p14:creationId xmlns:p14="http://schemas.microsoft.com/office/powerpoint/2010/main" val="2777961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Espace réservé du texte 23">
            <a:extLst>
              <a:ext uri="{FF2B5EF4-FFF2-40B4-BE49-F238E27FC236}">
                <a16:creationId xmlns:a16="http://schemas.microsoft.com/office/drawing/2014/main" id="{09A82A41-3F5C-91B5-2375-B55F04C7A692}"/>
              </a:ext>
            </a:extLst>
          </p:cNvPr>
          <p:cNvSpPr>
            <a:spLocks noGrp="1"/>
          </p:cNvSpPr>
          <p:nvPr>
            <p:ph type="body" sz="quarter" idx="24"/>
          </p:nvPr>
        </p:nvSpPr>
        <p:spPr>
          <a:xfrm>
            <a:off x="1023516" y="2427071"/>
            <a:ext cx="4836862" cy="3236320"/>
          </a:xfrm>
        </p:spPr>
        <p:txBody>
          <a:bodyPr lIns="91440" tIns="45720" rIns="91440" bIns="45720" anchor="t"/>
          <a:lstStyle/>
          <a:p>
            <a:r>
              <a:rPr lang="fr-FR" sz="2000"/>
              <a:t>15 années d’expérience professionnelle dans l’informatique (Tech Lead / Architecte / Développeur / Responsable d’équipe / Chef de projet …)</a:t>
            </a:r>
          </a:p>
          <a:p>
            <a:pPr marL="1028700" lvl="1" indent="-342900"/>
            <a:r>
              <a:rPr lang="fr-FR" sz="2000"/>
              <a:t>3 ans Société Général en tant que responsable d’équipe</a:t>
            </a:r>
            <a:endParaRPr lang="fr-FR" sz="2000">
              <a:cs typeface="Calibri" panose="020F0502020204030204"/>
            </a:endParaRPr>
          </a:p>
          <a:p>
            <a:pPr marL="1028700" lvl="1" indent="-342900"/>
            <a:r>
              <a:rPr lang="fr-FR" sz="2000"/>
              <a:t>12 ans au sein d’ESN dont 5 ans chez </a:t>
            </a:r>
            <a:r>
              <a:rPr lang="fr-FR" sz="2000" err="1"/>
              <a:t>Meritis</a:t>
            </a:r>
            <a:r>
              <a:rPr lang="fr-FR" sz="2000"/>
              <a:t>, consultant / RSI / responsable Practice Techlead - Architecture</a:t>
            </a:r>
            <a:endParaRPr lang="fr-FR" sz="2000">
              <a:cs typeface="Calibri" panose="020F0502020204030204"/>
            </a:endParaRPr>
          </a:p>
          <a:p>
            <a:endParaRPr lang="fr-FR" sz="1200"/>
          </a:p>
        </p:txBody>
      </p:sp>
      <p:sp>
        <p:nvSpPr>
          <p:cNvPr id="25" name="Espace réservé du texte 24">
            <a:extLst>
              <a:ext uri="{FF2B5EF4-FFF2-40B4-BE49-F238E27FC236}">
                <a16:creationId xmlns:a16="http://schemas.microsoft.com/office/drawing/2014/main" id="{99DC3C25-15F0-1476-69BF-0F5B3A6A63D9}"/>
              </a:ext>
            </a:extLst>
          </p:cNvPr>
          <p:cNvSpPr>
            <a:spLocks noGrp="1"/>
          </p:cNvSpPr>
          <p:nvPr>
            <p:ph type="body" sz="quarter" idx="25"/>
          </p:nvPr>
        </p:nvSpPr>
        <p:spPr>
          <a:xfrm>
            <a:off x="6199310" y="1792690"/>
            <a:ext cx="4856011" cy="285563"/>
          </a:xfrm>
        </p:spPr>
        <p:txBody>
          <a:bodyPr/>
          <a:lstStyle/>
          <a:p>
            <a:r>
              <a:rPr lang="fr-FR"/>
              <a:t>Hervé LETOURNEUR</a:t>
            </a:r>
          </a:p>
        </p:txBody>
      </p:sp>
      <p:sp>
        <p:nvSpPr>
          <p:cNvPr id="26" name="Espace réservé du texte 25">
            <a:extLst>
              <a:ext uri="{FF2B5EF4-FFF2-40B4-BE49-F238E27FC236}">
                <a16:creationId xmlns:a16="http://schemas.microsoft.com/office/drawing/2014/main" id="{7962D198-3868-BAD3-00E7-C3DF78830AC7}"/>
              </a:ext>
            </a:extLst>
          </p:cNvPr>
          <p:cNvSpPr>
            <a:spLocks noGrp="1"/>
          </p:cNvSpPr>
          <p:nvPr>
            <p:ph type="body" sz="quarter" idx="26"/>
          </p:nvPr>
        </p:nvSpPr>
        <p:spPr>
          <a:xfrm>
            <a:off x="6199310" y="2389942"/>
            <a:ext cx="4836862" cy="3225691"/>
          </a:xfrm>
        </p:spPr>
        <p:txBody>
          <a:bodyPr lIns="91440" tIns="45720" rIns="91440" bIns="45720" anchor="t"/>
          <a:lstStyle/>
          <a:p>
            <a:r>
              <a:rPr lang="fr-FR" sz="2000">
                <a:latin typeface="Akzidenz-Grotesk Std Regular"/>
              </a:rPr>
              <a:t>16 années d'expérience </a:t>
            </a:r>
            <a:r>
              <a:rPr lang="fr-FR" sz="2000" err="1">
                <a:latin typeface="Akzidenz-Grotesk Std Regular"/>
              </a:rPr>
              <a:t>profésionnelle</a:t>
            </a:r>
            <a:r>
              <a:rPr lang="fr-FR" sz="2000">
                <a:latin typeface="Akzidenz-Grotesk Std Regular"/>
              </a:rPr>
              <a:t> dans le </a:t>
            </a:r>
            <a:r>
              <a:rPr lang="fr-FR" sz="2000" err="1">
                <a:latin typeface="Akzidenz-Grotesk Std Regular"/>
              </a:rPr>
              <a:t>developpement</a:t>
            </a:r>
            <a:r>
              <a:rPr lang="fr-FR" sz="2000">
                <a:latin typeface="Akzidenz-Grotesk Std Regular"/>
              </a:rPr>
              <a:t> (</a:t>
            </a:r>
            <a:r>
              <a:rPr lang="fr-FR" sz="2000" err="1">
                <a:latin typeface="Akzidenz-Grotesk Std Regular"/>
              </a:rPr>
              <a:t>TechLead</a:t>
            </a:r>
            <a:r>
              <a:rPr lang="fr-FR" sz="2000">
                <a:latin typeface="Akzidenz-Grotesk Std Regular"/>
              </a:rPr>
              <a:t>, </a:t>
            </a:r>
            <a:r>
              <a:rPr lang="fr-FR" sz="2000" err="1">
                <a:latin typeface="Akzidenz-Grotesk Std Regular"/>
              </a:rPr>
              <a:t>Developpeur</a:t>
            </a:r>
            <a:r>
              <a:rPr lang="fr-FR" sz="2000">
                <a:latin typeface="Akzidenz-Grotesk Std Regular"/>
              </a:rPr>
              <a:t>, Responsable d'équipe)</a:t>
            </a:r>
          </a:p>
          <a:p>
            <a:endParaRPr lang="fr-FR" sz="2000"/>
          </a:p>
          <a:p>
            <a:r>
              <a:rPr lang="fr-FR" sz="2000">
                <a:latin typeface="Akzidenz-Grotesk Std Regular"/>
              </a:rPr>
              <a:t>16 ans au sein d'ESN dont 10 chez </a:t>
            </a:r>
            <a:r>
              <a:rPr lang="fr-FR" sz="2000" err="1">
                <a:latin typeface="Akzidenz-Grotesk Std Regular"/>
              </a:rPr>
              <a:t>Méritis</a:t>
            </a:r>
            <a:r>
              <a:rPr lang="fr-FR" sz="2000">
                <a:latin typeface="Akzidenz-Grotesk Std Regular"/>
              </a:rPr>
              <a:t>, Consultant/</a:t>
            </a:r>
            <a:r>
              <a:rPr lang="fr-FR" sz="2000" err="1">
                <a:latin typeface="Akzidenz-Grotesk Std Regular"/>
              </a:rPr>
              <a:t>Reponsable</a:t>
            </a:r>
            <a:r>
              <a:rPr lang="fr-FR" sz="2000">
                <a:latin typeface="Akzidenz-Grotesk Std Regular"/>
              </a:rPr>
              <a:t> Practice Java</a:t>
            </a:r>
          </a:p>
        </p:txBody>
      </p:sp>
      <p:sp>
        <p:nvSpPr>
          <p:cNvPr id="22" name="Espace réservé du texte 21">
            <a:extLst>
              <a:ext uri="{FF2B5EF4-FFF2-40B4-BE49-F238E27FC236}">
                <a16:creationId xmlns:a16="http://schemas.microsoft.com/office/drawing/2014/main" id="{A3F77BC4-93B0-4C00-2A03-E564D1913595}"/>
              </a:ext>
            </a:extLst>
          </p:cNvPr>
          <p:cNvSpPr>
            <a:spLocks noGrp="1"/>
          </p:cNvSpPr>
          <p:nvPr>
            <p:ph type="body" sz="quarter" idx="15"/>
          </p:nvPr>
        </p:nvSpPr>
        <p:spPr>
          <a:xfrm>
            <a:off x="1011685" y="1792690"/>
            <a:ext cx="4836862" cy="319812"/>
          </a:xfrm>
        </p:spPr>
        <p:txBody>
          <a:bodyPr/>
          <a:lstStyle/>
          <a:p>
            <a:r>
              <a:rPr lang="fr-FR"/>
              <a:t>Alban CLEVY</a:t>
            </a:r>
          </a:p>
        </p:txBody>
      </p:sp>
      <p:sp>
        <p:nvSpPr>
          <p:cNvPr id="17" name="Espace réservé du texte 16">
            <a:extLst>
              <a:ext uri="{FF2B5EF4-FFF2-40B4-BE49-F238E27FC236}">
                <a16:creationId xmlns:a16="http://schemas.microsoft.com/office/drawing/2014/main" id="{2C280468-16CC-F61A-C27C-6E9E7AB2A9FA}"/>
              </a:ext>
            </a:extLst>
          </p:cNvPr>
          <p:cNvSpPr>
            <a:spLocks noGrp="1"/>
          </p:cNvSpPr>
          <p:nvPr>
            <p:ph type="body" sz="quarter" idx="21"/>
          </p:nvPr>
        </p:nvSpPr>
        <p:spPr/>
        <p:txBody>
          <a:bodyPr lIns="91440" tIns="45720" rIns="91440" bIns="45720" anchor="t"/>
          <a:lstStyle/>
          <a:p>
            <a:r>
              <a:rPr lang="fr-FR">
                <a:latin typeface="Akzidenz-Grotesk Std Bold"/>
              </a:rPr>
              <a:t>Qui sommes-nous ?</a:t>
            </a:r>
          </a:p>
        </p:txBody>
      </p:sp>
      <p:sp>
        <p:nvSpPr>
          <p:cNvPr id="2" name="Espace réservé du texte 23">
            <a:extLst>
              <a:ext uri="{FF2B5EF4-FFF2-40B4-BE49-F238E27FC236}">
                <a16:creationId xmlns:a16="http://schemas.microsoft.com/office/drawing/2014/main" id="{E9635E7B-0DBA-93BB-FD88-D01082F5BB86}"/>
              </a:ext>
            </a:extLst>
          </p:cNvPr>
          <p:cNvSpPr txBox="1">
            <a:spLocks/>
          </p:cNvSpPr>
          <p:nvPr/>
        </p:nvSpPr>
        <p:spPr>
          <a:xfrm>
            <a:off x="3537416" y="5977591"/>
            <a:ext cx="8298414" cy="610832"/>
          </a:xfrm>
          <a:prstGeom prst="rect">
            <a:avLst/>
          </a:prstGeom>
        </p:spPr>
        <p:txBody>
          <a:bodyPr lIns="91440" tIns="45720" rIns="91440" bIns="45720" anchor="t"/>
          <a:lstStyle>
            <a:lvl1pPr marL="0" indent="0" algn="l" defTabSz="914400" rtl="0" eaLnBrk="1" latinLnBrk="0" hangingPunct="1">
              <a:lnSpc>
                <a:spcPct val="90000"/>
              </a:lnSpc>
              <a:spcBef>
                <a:spcPts val="1000"/>
              </a:spcBef>
              <a:buFont typeface="Arial" panose="020B0604020202020204" pitchFamily="34" charset="0"/>
              <a:buNone/>
              <a:defRPr lang="fr-FR" sz="1600" b="0" i="0" u="none" strike="noStrike" kern="1200" cap="none" spc="0" baseline="0" dirty="0" smtClean="0">
                <a:solidFill>
                  <a:schemeClr val="tx1"/>
                </a:solidFill>
                <a:uFillTx/>
                <a:latin typeface="Akzidenz-Grotesk Std Regular" panose="02000503030000020003" pitchFamily="50" charset="0"/>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000"/>
              <a:t>Réseaux sociaux :</a:t>
            </a:r>
            <a:endParaRPr lang="fr-FR" sz="1200"/>
          </a:p>
        </p:txBody>
      </p:sp>
    </p:spTree>
    <p:extLst>
      <p:ext uri="{BB962C8B-B14F-4D97-AF65-F5344CB8AC3E}">
        <p14:creationId xmlns:p14="http://schemas.microsoft.com/office/powerpoint/2010/main" val="25230160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AEDA2D2B-9BF4-8CF5-3591-9ABA94E2B926}"/>
              </a:ext>
            </a:extLst>
          </p:cNvPr>
          <p:cNvSpPr>
            <a:spLocks noGrp="1"/>
          </p:cNvSpPr>
          <p:nvPr>
            <p:ph type="sldNum" sz="quarter" idx="4"/>
          </p:nvPr>
        </p:nvSpPr>
        <p:spPr/>
        <p:txBody>
          <a:bodyPr/>
          <a:lstStyle/>
          <a:p>
            <a:fld id="{AF1037F1-C8B7-4225-AAA7-D149CC20D292}" type="slidenum">
              <a:rPr lang="fr-FR" smtClean="0"/>
              <a:pPr/>
              <a:t>30</a:t>
            </a:fld>
            <a:endParaRPr lang="fr-FR"/>
          </a:p>
        </p:txBody>
      </p:sp>
      <p:sp>
        <p:nvSpPr>
          <p:cNvPr id="8" name="Espace réservé du texte 7">
            <a:extLst>
              <a:ext uri="{FF2B5EF4-FFF2-40B4-BE49-F238E27FC236}">
                <a16:creationId xmlns:a16="http://schemas.microsoft.com/office/drawing/2014/main" id="{BECEAD08-623E-13AE-4689-40FB13E60622}"/>
              </a:ext>
            </a:extLst>
          </p:cNvPr>
          <p:cNvSpPr>
            <a:spLocks noGrp="1"/>
          </p:cNvSpPr>
          <p:nvPr>
            <p:ph type="body" sz="quarter" idx="21"/>
          </p:nvPr>
        </p:nvSpPr>
        <p:spPr/>
        <p:txBody>
          <a:bodyPr/>
          <a:lstStyle/>
          <a:p>
            <a:r>
              <a:rPr lang="fr-FR" dirty="0"/>
              <a:t>Piste Optimisation</a:t>
            </a:r>
          </a:p>
        </p:txBody>
      </p:sp>
      <p:pic>
        <p:nvPicPr>
          <p:cNvPr id="6" name="Image 5" descr="Une image contenant texte, Appareils électroniques, capture d’écran, Site web&#10;&#10;Description générée automatiquement">
            <a:extLst>
              <a:ext uri="{FF2B5EF4-FFF2-40B4-BE49-F238E27FC236}">
                <a16:creationId xmlns:a16="http://schemas.microsoft.com/office/drawing/2014/main" id="{4545766F-19D0-20BA-0519-194FF70B93AC}"/>
              </a:ext>
            </a:extLst>
          </p:cNvPr>
          <p:cNvPicPr>
            <a:picLocks noChangeAspect="1"/>
          </p:cNvPicPr>
          <p:nvPr/>
        </p:nvPicPr>
        <p:blipFill>
          <a:blip r:embed="rId3"/>
          <a:stretch>
            <a:fillRect/>
          </a:stretch>
        </p:blipFill>
        <p:spPr>
          <a:xfrm>
            <a:off x="5050364" y="1714500"/>
            <a:ext cx="2080065" cy="4493559"/>
          </a:xfrm>
          <a:prstGeom prst="rect">
            <a:avLst/>
          </a:prstGeom>
        </p:spPr>
      </p:pic>
    </p:spTree>
    <p:extLst>
      <p:ext uri="{BB962C8B-B14F-4D97-AF65-F5344CB8AC3E}">
        <p14:creationId xmlns:p14="http://schemas.microsoft.com/office/powerpoint/2010/main" val="39871697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7FCA1716-C685-BBC5-D5E1-2DE681B90920}"/>
              </a:ext>
            </a:extLst>
          </p:cNvPr>
          <p:cNvSpPr>
            <a:spLocks noGrp="1"/>
          </p:cNvSpPr>
          <p:nvPr>
            <p:ph type="sldNum" sz="quarter" idx="4"/>
          </p:nvPr>
        </p:nvSpPr>
        <p:spPr/>
        <p:txBody>
          <a:bodyPr/>
          <a:lstStyle/>
          <a:p>
            <a:fld id="{AF1037F1-C8B7-4225-AAA7-D149CC20D292}" type="slidenum">
              <a:rPr lang="fr-FR" smtClean="0"/>
              <a:pPr/>
              <a:t>31</a:t>
            </a:fld>
            <a:endParaRPr lang="fr-FR"/>
          </a:p>
        </p:txBody>
      </p:sp>
      <p:sp>
        <p:nvSpPr>
          <p:cNvPr id="4" name="Espace réservé du texte 3">
            <a:extLst>
              <a:ext uri="{FF2B5EF4-FFF2-40B4-BE49-F238E27FC236}">
                <a16:creationId xmlns:a16="http://schemas.microsoft.com/office/drawing/2014/main" id="{7E935046-0FC6-105C-A8D4-9688DA307E96}"/>
              </a:ext>
            </a:extLst>
          </p:cNvPr>
          <p:cNvSpPr>
            <a:spLocks noGrp="1"/>
          </p:cNvSpPr>
          <p:nvPr>
            <p:ph type="body" sz="quarter" idx="21"/>
          </p:nvPr>
        </p:nvSpPr>
        <p:spPr/>
        <p:txBody>
          <a:bodyPr/>
          <a:lstStyle/>
          <a:p>
            <a:r>
              <a:rPr lang="fr-FR"/>
              <a:t>Avantages / Inconvénient</a:t>
            </a:r>
          </a:p>
        </p:txBody>
      </p:sp>
      <p:sp>
        <p:nvSpPr>
          <p:cNvPr id="6" name="Rectangle 5">
            <a:extLst>
              <a:ext uri="{FF2B5EF4-FFF2-40B4-BE49-F238E27FC236}">
                <a16:creationId xmlns:a16="http://schemas.microsoft.com/office/drawing/2014/main" id="{EEF91980-83EA-8F05-E2C9-55BE0FEF5610}"/>
              </a:ext>
            </a:extLst>
          </p:cNvPr>
          <p:cNvSpPr/>
          <p:nvPr/>
        </p:nvSpPr>
        <p:spPr>
          <a:xfrm>
            <a:off x="1023840" y="1280160"/>
            <a:ext cx="4730783" cy="46817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7" name="ZoneTexte 6">
            <a:extLst>
              <a:ext uri="{FF2B5EF4-FFF2-40B4-BE49-F238E27FC236}">
                <a16:creationId xmlns:a16="http://schemas.microsoft.com/office/drawing/2014/main" id="{468EC0D7-8BDE-0BC4-C569-B9575D2E38D2}"/>
              </a:ext>
            </a:extLst>
          </p:cNvPr>
          <p:cNvSpPr txBox="1"/>
          <p:nvPr/>
        </p:nvSpPr>
        <p:spPr>
          <a:xfrm>
            <a:off x="1816608" y="1511808"/>
            <a:ext cx="3011424" cy="461665"/>
          </a:xfrm>
          <a:prstGeom prst="rect">
            <a:avLst/>
          </a:prstGeom>
          <a:noFill/>
        </p:spPr>
        <p:txBody>
          <a:bodyPr wrap="square" rtlCol="0">
            <a:spAutoFit/>
          </a:bodyPr>
          <a:lstStyle/>
          <a:p>
            <a:r>
              <a:rPr lang="fr-FR" sz="2400" b="1"/>
              <a:t>Tout Framework</a:t>
            </a:r>
          </a:p>
        </p:txBody>
      </p:sp>
      <p:sp>
        <p:nvSpPr>
          <p:cNvPr id="8" name="ZoneTexte 7">
            <a:extLst>
              <a:ext uri="{FF2B5EF4-FFF2-40B4-BE49-F238E27FC236}">
                <a16:creationId xmlns:a16="http://schemas.microsoft.com/office/drawing/2014/main" id="{D719958E-9468-249E-7433-6FD97AFF38AF}"/>
              </a:ext>
            </a:extLst>
          </p:cNvPr>
          <p:cNvSpPr txBox="1"/>
          <p:nvPr/>
        </p:nvSpPr>
        <p:spPr>
          <a:xfrm>
            <a:off x="1292352" y="2353056"/>
            <a:ext cx="4462272" cy="2831544"/>
          </a:xfrm>
          <a:prstGeom prst="rect">
            <a:avLst/>
          </a:prstGeom>
          <a:noFill/>
        </p:spPr>
        <p:txBody>
          <a:bodyPr wrap="square" rtlCol="0">
            <a:spAutoFit/>
          </a:bodyPr>
          <a:lstStyle/>
          <a:p>
            <a:r>
              <a:rPr lang="fr-FR" sz="2000" dirty="0">
                <a:solidFill>
                  <a:schemeClr val="accent6">
                    <a:lumMod val="75000"/>
                  </a:schemeClr>
                </a:solidFill>
              </a:rPr>
              <a:t>Standard sur le marché</a:t>
            </a:r>
          </a:p>
          <a:p>
            <a:r>
              <a:rPr lang="fr-FR" sz="2000" dirty="0">
                <a:solidFill>
                  <a:schemeClr val="accent6">
                    <a:lumMod val="75000"/>
                  </a:schemeClr>
                </a:solidFill>
              </a:rPr>
              <a:t>Beaucoup de fonctionnalité déjà écrite</a:t>
            </a:r>
          </a:p>
          <a:p>
            <a:r>
              <a:rPr lang="fr-FR" sz="2000" dirty="0">
                <a:solidFill>
                  <a:schemeClr val="accent6">
                    <a:lumMod val="75000"/>
                  </a:schemeClr>
                </a:solidFill>
              </a:rPr>
              <a:t>Moins de code</a:t>
            </a:r>
          </a:p>
          <a:p>
            <a:endParaRPr lang="fr-FR" dirty="0">
              <a:solidFill>
                <a:schemeClr val="accent2">
                  <a:lumMod val="50000"/>
                </a:schemeClr>
              </a:solidFill>
            </a:endParaRPr>
          </a:p>
          <a:p>
            <a:r>
              <a:rPr lang="fr-FR" sz="2000" dirty="0">
                <a:solidFill>
                  <a:schemeClr val="accent2">
                    <a:lumMod val="50000"/>
                  </a:schemeClr>
                </a:solidFill>
              </a:rPr>
              <a:t>Contraint par le Framework</a:t>
            </a:r>
          </a:p>
          <a:p>
            <a:r>
              <a:rPr lang="fr-FR" sz="2000" dirty="0">
                <a:solidFill>
                  <a:schemeClr val="accent2">
                    <a:lumMod val="50000"/>
                  </a:schemeClr>
                </a:solidFill>
              </a:rPr>
              <a:t>Boite noire</a:t>
            </a:r>
          </a:p>
          <a:p>
            <a:r>
              <a:rPr lang="fr-FR" sz="2000" dirty="0">
                <a:solidFill>
                  <a:schemeClr val="accent2">
                    <a:lumMod val="50000"/>
                  </a:schemeClr>
                </a:solidFill>
              </a:rPr>
              <a:t>Consomme plus de ressources, pas adapté dans une politique RSE</a:t>
            </a:r>
          </a:p>
          <a:p>
            <a:r>
              <a:rPr lang="fr-FR" sz="2000" dirty="0">
                <a:solidFill>
                  <a:schemeClr val="accent2">
                    <a:lumMod val="50000"/>
                  </a:schemeClr>
                </a:solidFill>
              </a:rPr>
              <a:t>Plus grande exposition aux menaces</a:t>
            </a:r>
          </a:p>
        </p:txBody>
      </p:sp>
      <p:sp>
        <p:nvSpPr>
          <p:cNvPr id="9" name="Rectangle 8">
            <a:extLst>
              <a:ext uri="{FF2B5EF4-FFF2-40B4-BE49-F238E27FC236}">
                <a16:creationId xmlns:a16="http://schemas.microsoft.com/office/drawing/2014/main" id="{A9154B10-8E2E-E393-E508-9444632AF298}"/>
              </a:ext>
            </a:extLst>
          </p:cNvPr>
          <p:cNvSpPr/>
          <p:nvPr/>
        </p:nvSpPr>
        <p:spPr>
          <a:xfrm>
            <a:off x="6437378" y="1280160"/>
            <a:ext cx="4730783" cy="46817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10" name="ZoneTexte 9">
            <a:extLst>
              <a:ext uri="{FF2B5EF4-FFF2-40B4-BE49-F238E27FC236}">
                <a16:creationId xmlns:a16="http://schemas.microsoft.com/office/drawing/2014/main" id="{967C79A4-4703-97B4-A950-40219B34FFC9}"/>
              </a:ext>
            </a:extLst>
          </p:cNvPr>
          <p:cNvSpPr txBox="1"/>
          <p:nvPr/>
        </p:nvSpPr>
        <p:spPr>
          <a:xfrm>
            <a:off x="7144512" y="1538353"/>
            <a:ext cx="3541776" cy="461665"/>
          </a:xfrm>
          <a:prstGeom prst="rect">
            <a:avLst/>
          </a:prstGeom>
          <a:noFill/>
        </p:spPr>
        <p:txBody>
          <a:bodyPr wrap="square" rtlCol="0">
            <a:spAutoFit/>
          </a:bodyPr>
          <a:lstStyle/>
          <a:p>
            <a:r>
              <a:rPr lang="fr-FR" sz="2400" b="1"/>
              <a:t>(Moins) FrameworkLess</a:t>
            </a:r>
          </a:p>
        </p:txBody>
      </p:sp>
      <p:sp>
        <p:nvSpPr>
          <p:cNvPr id="11" name="ZoneTexte 10">
            <a:extLst>
              <a:ext uri="{FF2B5EF4-FFF2-40B4-BE49-F238E27FC236}">
                <a16:creationId xmlns:a16="http://schemas.microsoft.com/office/drawing/2014/main" id="{952317EC-9255-1C4E-CD65-C7047DABB2A7}"/>
              </a:ext>
            </a:extLst>
          </p:cNvPr>
          <p:cNvSpPr txBox="1"/>
          <p:nvPr/>
        </p:nvSpPr>
        <p:spPr>
          <a:xfrm>
            <a:off x="6705887" y="2346960"/>
            <a:ext cx="4462272" cy="2831544"/>
          </a:xfrm>
          <a:prstGeom prst="rect">
            <a:avLst/>
          </a:prstGeom>
          <a:noFill/>
        </p:spPr>
        <p:txBody>
          <a:bodyPr wrap="square" rtlCol="0">
            <a:spAutoFit/>
          </a:bodyPr>
          <a:lstStyle/>
          <a:p>
            <a:r>
              <a:rPr lang="fr-FR" sz="2000" dirty="0">
                <a:solidFill>
                  <a:schemeClr val="accent6">
                    <a:lumMod val="75000"/>
                  </a:schemeClr>
                </a:solidFill>
              </a:rPr>
              <a:t>Léger</a:t>
            </a:r>
          </a:p>
          <a:p>
            <a:r>
              <a:rPr lang="fr-FR" sz="2000" dirty="0">
                <a:solidFill>
                  <a:schemeClr val="accent6">
                    <a:lumMod val="75000"/>
                  </a:schemeClr>
                </a:solidFill>
              </a:rPr>
              <a:t>Peu contraignant</a:t>
            </a:r>
          </a:p>
          <a:p>
            <a:r>
              <a:rPr lang="fr-FR" sz="2000" dirty="0">
                <a:solidFill>
                  <a:schemeClr val="accent6">
                    <a:lumMod val="75000"/>
                  </a:schemeClr>
                </a:solidFill>
              </a:rPr>
              <a:t>Stack technologique plus simple</a:t>
            </a:r>
          </a:p>
          <a:p>
            <a:r>
              <a:rPr lang="fr-FR" sz="2000" dirty="0">
                <a:solidFill>
                  <a:schemeClr val="accent6">
                    <a:lumMod val="75000"/>
                  </a:schemeClr>
                </a:solidFill>
              </a:rPr>
              <a:t>Meilleure visibilité sur l’application</a:t>
            </a:r>
          </a:p>
          <a:p>
            <a:r>
              <a:rPr lang="fr-FR" sz="2000" dirty="0">
                <a:solidFill>
                  <a:schemeClr val="accent6">
                    <a:lumMod val="75000"/>
                  </a:schemeClr>
                </a:solidFill>
              </a:rPr>
              <a:t>Consomme moins de ressources</a:t>
            </a:r>
          </a:p>
          <a:p>
            <a:r>
              <a:rPr lang="fr-FR" sz="2000" dirty="0">
                <a:solidFill>
                  <a:schemeClr val="accent6">
                    <a:lumMod val="75000"/>
                  </a:schemeClr>
                </a:solidFill>
              </a:rPr>
              <a:t>Moins d’exposition aux menaces</a:t>
            </a:r>
          </a:p>
          <a:p>
            <a:endParaRPr lang="fr-FR" dirty="0">
              <a:solidFill>
                <a:schemeClr val="accent2">
                  <a:lumMod val="50000"/>
                </a:schemeClr>
              </a:solidFill>
            </a:endParaRPr>
          </a:p>
          <a:p>
            <a:r>
              <a:rPr lang="fr-FR" sz="2000" dirty="0">
                <a:solidFill>
                  <a:schemeClr val="accent2">
                    <a:lumMod val="50000"/>
                  </a:schemeClr>
                </a:solidFill>
              </a:rPr>
              <a:t>Plus de code à faire</a:t>
            </a:r>
          </a:p>
          <a:p>
            <a:r>
              <a:rPr lang="fr-FR" sz="2000" dirty="0">
                <a:solidFill>
                  <a:schemeClr val="accent2">
                    <a:lumMod val="50000"/>
                  </a:schemeClr>
                </a:solidFill>
              </a:rPr>
              <a:t>Hors des Standards habituels</a:t>
            </a:r>
          </a:p>
        </p:txBody>
      </p:sp>
    </p:spTree>
    <p:extLst>
      <p:ext uri="{BB962C8B-B14F-4D97-AF65-F5344CB8AC3E}">
        <p14:creationId xmlns:p14="http://schemas.microsoft.com/office/powerpoint/2010/main" val="38257357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A2A6471A-2CF7-9A01-6F32-5CABC601BB9E}"/>
              </a:ext>
            </a:extLst>
          </p:cNvPr>
          <p:cNvSpPr>
            <a:spLocks noGrp="1"/>
          </p:cNvSpPr>
          <p:nvPr>
            <p:ph type="sldNum" sz="quarter" idx="4"/>
          </p:nvPr>
        </p:nvSpPr>
        <p:spPr/>
        <p:txBody>
          <a:bodyPr/>
          <a:lstStyle/>
          <a:p>
            <a:fld id="{AF1037F1-C8B7-4225-AAA7-D149CC20D292}" type="slidenum">
              <a:rPr lang="fr-FR" smtClean="0"/>
              <a:pPr/>
              <a:t>32</a:t>
            </a:fld>
            <a:endParaRPr lang="fr-FR"/>
          </a:p>
        </p:txBody>
      </p:sp>
      <p:sp>
        <p:nvSpPr>
          <p:cNvPr id="4" name="Espace réservé du texte 3">
            <a:extLst>
              <a:ext uri="{FF2B5EF4-FFF2-40B4-BE49-F238E27FC236}">
                <a16:creationId xmlns:a16="http://schemas.microsoft.com/office/drawing/2014/main" id="{9908D7A8-DC7D-00EB-2054-A0029FC048E3}"/>
              </a:ext>
            </a:extLst>
          </p:cNvPr>
          <p:cNvSpPr>
            <a:spLocks noGrp="1"/>
          </p:cNvSpPr>
          <p:nvPr>
            <p:ph type="body" sz="quarter" idx="21"/>
          </p:nvPr>
        </p:nvSpPr>
        <p:spPr/>
        <p:txBody>
          <a:bodyPr/>
          <a:lstStyle/>
          <a:p>
            <a:r>
              <a:rPr lang="fr-FR"/>
              <a:t>Notre Quotidien ?</a:t>
            </a:r>
          </a:p>
        </p:txBody>
      </p:sp>
      <p:sp>
        <p:nvSpPr>
          <p:cNvPr id="6" name="Organigramme : Connecteur 5">
            <a:extLst>
              <a:ext uri="{FF2B5EF4-FFF2-40B4-BE49-F238E27FC236}">
                <a16:creationId xmlns:a16="http://schemas.microsoft.com/office/drawing/2014/main" id="{736F9EE8-C9FC-06AA-F678-8139C18317E3}"/>
              </a:ext>
            </a:extLst>
          </p:cNvPr>
          <p:cNvSpPr/>
          <p:nvPr/>
        </p:nvSpPr>
        <p:spPr>
          <a:xfrm>
            <a:off x="3499104" y="2045208"/>
            <a:ext cx="3133344" cy="2767584"/>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Organigramme : Connecteur 6">
            <a:extLst>
              <a:ext uri="{FF2B5EF4-FFF2-40B4-BE49-F238E27FC236}">
                <a16:creationId xmlns:a16="http://schemas.microsoft.com/office/drawing/2014/main" id="{4550C332-C301-4497-B724-F2920920D81E}"/>
              </a:ext>
            </a:extLst>
          </p:cNvPr>
          <p:cNvSpPr/>
          <p:nvPr/>
        </p:nvSpPr>
        <p:spPr>
          <a:xfrm>
            <a:off x="5349890" y="2045208"/>
            <a:ext cx="3133344" cy="2767584"/>
          </a:xfrm>
          <a:prstGeom prst="flowChartConnector">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Organigramme : Connecteur 7">
            <a:extLst>
              <a:ext uri="{FF2B5EF4-FFF2-40B4-BE49-F238E27FC236}">
                <a16:creationId xmlns:a16="http://schemas.microsoft.com/office/drawing/2014/main" id="{F75FF671-44B8-B9B2-8BA1-277478D3AE7D}"/>
              </a:ext>
            </a:extLst>
          </p:cNvPr>
          <p:cNvSpPr/>
          <p:nvPr/>
        </p:nvSpPr>
        <p:spPr>
          <a:xfrm>
            <a:off x="5349890" y="2353056"/>
            <a:ext cx="1142350" cy="2182368"/>
          </a:xfrm>
          <a:prstGeom prst="flowChartConnector">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a:extLst>
              <a:ext uri="{FF2B5EF4-FFF2-40B4-BE49-F238E27FC236}">
                <a16:creationId xmlns:a16="http://schemas.microsoft.com/office/drawing/2014/main" id="{F965C05D-1F0D-AFC8-8C71-7E29F2DA058E}"/>
              </a:ext>
            </a:extLst>
          </p:cNvPr>
          <p:cNvSpPr txBox="1"/>
          <p:nvPr/>
        </p:nvSpPr>
        <p:spPr>
          <a:xfrm>
            <a:off x="5277268" y="3356812"/>
            <a:ext cx="1345386" cy="369332"/>
          </a:xfrm>
          <a:prstGeom prst="rect">
            <a:avLst/>
          </a:prstGeom>
          <a:noFill/>
        </p:spPr>
        <p:txBody>
          <a:bodyPr wrap="square" rtlCol="0">
            <a:spAutoFit/>
          </a:bodyPr>
          <a:lstStyle/>
          <a:p>
            <a:r>
              <a:rPr lang="fr-FR"/>
              <a:t>On s’adapte</a:t>
            </a:r>
          </a:p>
        </p:txBody>
      </p:sp>
      <p:sp>
        <p:nvSpPr>
          <p:cNvPr id="11" name="ZoneTexte 10">
            <a:extLst>
              <a:ext uri="{FF2B5EF4-FFF2-40B4-BE49-F238E27FC236}">
                <a16:creationId xmlns:a16="http://schemas.microsoft.com/office/drawing/2014/main" id="{AEBE228B-5EF2-715F-40E4-5A9B4B4A9FDA}"/>
              </a:ext>
            </a:extLst>
          </p:cNvPr>
          <p:cNvSpPr txBox="1"/>
          <p:nvPr/>
        </p:nvSpPr>
        <p:spPr>
          <a:xfrm>
            <a:off x="3801468" y="3356812"/>
            <a:ext cx="1345386" cy="369332"/>
          </a:xfrm>
          <a:prstGeom prst="rect">
            <a:avLst/>
          </a:prstGeom>
          <a:noFill/>
        </p:spPr>
        <p:txBody>
          <a:bodyPr wrap="square" rtlCol="0">
            <a:spAutoFit/>
          </a:bodyPr>
          <a:lstStyle/>
          <a:p>
            <a:r>
              <a:rPr lang="fr-FR"/>
              <a:t>Framework</a:t>
            </a:r>
          </a:p>
        </p:txBody>
      </p:sp>
      <p:sp>
        <p:nvSpPr>
          <p:cNvPr id="12" name="ZoneTexte 11">
            <a:extLst>
              <a:ext uri="{FF2B5EF4-FFF2-40B4-BE49-F238E27FC236}">
                <a16:creationId xmlns:a16="http://schemas.microsoft.com/office/drawing/2014/main" id="{E9EE9B34-899D-2D70-DFDE-95C4970160AD}"/>
              </a:ext>
            </a:extLst>
          </p:cNvPr>
          <p:cNvSpPr txBox="1"/>
          <p:nvPr/>
        </p:nvSpPr>
        <p:spPr>
          <a:xfrm>
            <a:off x="6632448" y="3356812"/>
            <a:ext cx="1730166" cy="369332"/>
          </a:xfrm>
          <a:prstGeom prst="rect">
            <a:avLst/>
          </a:prstGeom>
          <a:noFill/>
        </p:spPr>
        <p:txBody>
          <a:bodyPr wrap="square" rtlCol="0">
            <a:spAutoFit/>
          </a:bodyPr>
          <a:lstStyle/>
          <a:p>
            <a:r>
              <a:rPr lang="fr-FR"/>
              <a:t>FrameworkLess</a:t>
            </a:r>
          </a:p>
        </p:txBody>
      </p:sp>
      <p:pic>
        <p:nvPicPr>
          <p:cNvPr id="13" name="Graphique 12" descr="Marteau avec un remplissage uni">
            <a:extLst>
              <a:ext uri="{FF2B5EF4-FFF2-40B4-BE49-F238E27FC236}">
                <a16:creationId xmlns:a16="http://schemas.microsoft.com/office/drawing/2014/main" id="{615646E3-A561-9DF4-0E1E-B462372A2F9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83321" y="2727400"/>
            <a:ext cx="475488" cy="475488"/>
          </a:xfrm>
          <a:prstGeom prst="rect">
            <a:avLst/>
          </a:prstGeom>
        </p:spPr>
      </p:pic>
    </p:spTree>
    <p:extLst>
      <p:ext uri="{BB962C8B-B14F-4D97-AF65-F5344CB8AC3E}">
        <p14:creationId xmlns:p14="http://schemas.microsoft.com/office/powerpoint/2010/main" val="37067409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BCB4FA-5C0F-9906-0788-54DBB9D33CC6}"/>
            </a:ext>
          </a:extLst>
        </p:cNvPr>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7CA7C7D8-CBD4-DA90-4F03-3C305D4867ED}"/>
              </a:ext>
            </a:extLst>
          </p:cNvPr>
          <p:cNvSpPr>
            <a:spLocks noGrp="1"/>
          </p:cNvSpPr>
          <p:nvPr>
            <p:ph type="sldNum" sz="quarter" idx="4"/>
          </p:nvPr>
        </p:nvSpPr>
        <p:spPr/>
        <p:txBody>
          <a:bodyPr/>
          <a:lstStyle/>
          <a:p>
            <a:fld id="{AF1037F1-C8B7-4225-AAA7-D149CC20D292}" type="slidenum">
              <a:rPr lang="fr-FR" smtClean="0"/>
              <a:pPr/>
              <a:t>33</a:t>
            </a:fld>
            <a:endParaRPr lang="fr-FR"/>
          </a:p>
        </p:txBody>
      </p:sp>
      <p:sp>
        <p:nvSpPr>
          <p:cNvPr id="4" name="Espace réservé du texte 3">
            <a:extLst>
              <a:ext uri="{FF2B5EF4-FFF2-40B4-BE49-F238E27FC236}">
                <a16:creationId xmlns:a16="http://schemas.microsoft.com/office/drawing/2014/main" id="{CB7B5908-8BC2-7047-D409-8E61AEE8CE60}"/>
              </a:ext>
            </a:extLst>
          </p:cNvPr>
          <p:cNvSpPr>
            <a:spLocks noGrp="1"/>
          </p:cNvSpPr>
          <p:nvPr>
            <p:ph type="body" sz="quarter" idx="21"/>
          </p:nvPr>
        </p:nvSpPr>
        <p:spPr/>
        <p:txBody>
          <a:bodyPr/>
          <a:lstStyle/>
          <a:p>
            <a:r>
              <a:rPr lang="fr-FR"/>
              <a:t>Conclusion</a:t>
            </a:r>
          </a:p>
        </p:txBody>
      </p:sp>
      <p:pic>
        <p:nvPicPr>
          <p:cNvPr id="7" name="Image 6">
            <a:extLst>
              <a:ext uri="{FF2B5EF4-FFF2-40B4-BE49-F238E27FC236}">
                <a16:creationId xmlns:a16="http://schemas.microsoft.com/office/drawing/2014/main" id="{B189E06C-1051-9B4E-6197-AD2A27EC7E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0706" y="1195424"/>
            <a:ext cx="7231931" cy="4821287"/>
          </a:xfrm>
          <a:prstGeom prst="rect">
            <a:avLst/>
          </a:prstGeom>
        </p:spPr>
      </p:pic>
    </p:spTree>
    <p:extLst>
      <p:ext uri="{BB962C8B-B14F-4D97-AF65-F5344CB8AC3E}">
        <p14:creationId xmlns:p14="http://schemas.microsoft.com/office/powerpoint/2010/main" val="23967794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E68278-A998-95AE-7E08-07E71635755B}"/>
            </a:ext>
          </a:extLst>
        </p:cNvPr>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B2533117-0427-6024-DEB0-74CD01686668}"/>
              </a:ext>
            </a:extLst>
          </p:cNvPr>
          <p:cNvSpPr>
            <a:spLocks noGrp="1"/>
          </p:cNvSpPr>
          <p:nvPr>
            <p:ph type="body" sz="quarter" idx="15"/>
          </p:nvPr>
        </p:nvSpPr>
        <p:spPr>
          <a:xfrm>
            <a:off x="1035616" y="1638710"/>
            <a:ext cx="10052051" cy="4717640"/>
          </a:xfrm>
        </p:spPr>
        <p:txBody>
          <a:bodyPr/>
          <a:lstStyle/>
          <a:p>
            <a:endParaRPr lang="fr-FR"/>
          </a:p>
        </p:txBody>
      </p:sp>
      <p:sp>
        <p:nvSpPr>
          <p:cNvPr id="3" name="Espace réservé du numéro de diapositive 2">
            <a:extLst>
              <a:ext uri="{FF2B5EF4-FFF2-40B4-BE49-F238E27FC236}">
                <a16:creationId xmlns:a16="http://schemas.microsoft.com/office/drawing/2014/main" id="{C550AFCF-D11D-2029-BD23-94DCCE83C327}"/>
              </a:ext>
            </a:extLst>
          </p:cNvPr>
          <p:cNvSpPr>
            <a:spLocks noGrp="1"/>
          </p:cNvSpPr>
          <p:nvPr>
            <p:ph type="sldNum" sz="quarter" idx="4"/>
          </p:nvPr>
        </p:nvSpPr>
        <p:spPr/>
        <p:txBody>
          <a:bodyPr/>
          <a:lstStyle/>
          <a:p>
            <a:fld id="{AF1037F1-C8B7-4225-AAA7-D149CC20D292}" type="slidenum">
              <a:rPr lang="fr-FR" smtClean="0"/>
              <a:pPr/>
              <a:t>34</a:t>
            </a:fld>
            <a:endParaRPr lang="fr-FR"/>
          </a:p>
        </p:txBody>
      </p:sp>
      <p:sp>
        <p:nvSpPr>
          <p:cNvPr id="4" name="Espace réservé du texte 3">
            <a:extLst>
              <a:ext uri="{FF2B5EF4-FFF2-40B4-BE49-F238E27FC236}">
                <a16:creationId xmlns:a16="http://schemas.microsoft.com/office/drawing/2014/main" id="{858FE426-1BF8-8422-9C19-56E8D93035DD}"/>
              </a:ext>
            </a:extLst>
          </p:cNvPr>
          <p:cNvSpPr>
            <a:spLocks noGrp="1"/>
          </p:cNvSpPr>
          <p:nvPr>
            <p:ph type="body" sz="quarter" idx="21"/>
          </p:nvPr>
        </p:nvSpPr>
        <p:spPr/>
        <p:txBody>
          <a:bodyPr/>
          <a:lstStyle/>
          <a:p>
            <a:r>
              <a:rPr lang="fr-FR"/>
              <a:t>Conclusion</a:t>
            </a:r>
          </a:p>
        </p:txBody>
      </p:sp>
      <p:sp>
        <p:nvSpPr>
          <p:cNvPr id="5" name="Espace réservé du texte 4">
            <a:extLst>
              <a:ext uri="{FF2B5EF4-FFF2-40B4-BE49-F238E27FC236}">
                <a16:creationId xmlns:a16="http://schemas.microsoft.com/office/drawing/2014/main" id="{D11276BF-AFCF-8DE2-A8BF-2D934F5F3D6B}"/>
              </a:ext>
            </a:extLst>
          </p:cNvPr>
          <p:cNvSpPr>
            <a:spLocks noGrp="1"/>
          </p:cNvSpPr>
          <p:nvPr>
            <p:ph type="body" sz="quarter" idx="16"/>
          </p:nvPr>
        </p:nvSpPr>
        <p:spPr/>
        <p:txBody>
          <a:bodyPr/>
          <a:lstStyle/>
          <a:p>
            <a:endParaRPr lang="fr-FR"/>
          </a:p>
        </p:txBody>
      </p:sp>
      <p:pic>
        <p:nvPicPr>
          <p:cNvPr id="8" name="Image 7">
            <a:extLst>
              <a:ext uri="{FF2B5EF4-FFF2-40B4-BE49-F238E27FC236}">
                <a16:creationId xmlns:a16="http://schemas.microsoft.com/office/drawing/2014/main" id="{40FA491F-4AAA-55F1-A38C-E1200AA148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48" y="1273585"/>
            <a:ext cx="5003287" cy="5003287"/>
          </a:xfrm>
          <a:prstGeom prst="rect">
            <a:avLst/>
          </a:prstGeom>
        </p:spPr>
      </p:pic>
      <p:grpSp>
        <p:nvGrpSpPr>
          <p:cNvPr id="20" name="Groupe 19">
            <a:extLst>
              <a:ext uri="{FF2B5EF4-FFF2-40B4-BE49-F238E27FC236}">
                <a16:creationId xmlns:a16="http://schemas.microsoft.com/office/drawing/2014/main" id="{9EF65FFF-5667-E9B6-BC62-C7D5543BBC0E}"/>
              </a:ext>
            </a:extLst>
          </p:cNvPr>
          <p:cNvGrpSpPr/>
          <p:nvPr/>
        </p:nvGrpSpPr>
        <p:grpSpPr>
          <a:xfrm>
            <a:off x="5317435" y="1984264"/>
            <a:ext cx="6586330" cy="3138698"/>
            <a:chOff x="5317435" y="2598112"/>
            <a:chExt cx="6586330" cy="3138698"/>
          </a:xfrm>
        </p:grpSpPr>
        <p:pic>
          <p:nvPicPr>
            <p:cNvPr id="10" name="Image 9">
              <a:extLst>
                <a:ext uri="{FF2B5EF4-FFF2-40B4-BE49-F238E27FC236}">
                  <a16:creationId xmlns:a16="http://schemas.microsoft.com/office/drawing/2014/main" id="{4C948920-CEED-2EBD-6530-17C1CEA028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0361" y="2598112"/>
              <a:ext cx="5410200" cy="2895600"/>
            </a:xfrm>
            <a:prstGeom prst="rect">
              <a:avLst/>
            </a:prstGeom>
          </p:spPr>
        </p:pic>
        <p:cxnSp>
          <p:nvCxnSpPr>
            <p:cNvPr id="7" name="Connecteur droit 6">
              <a:extLst>
                <a:ext uri="{FF2B5EF4-FFF2-40B4-BE49-F238E27FC236}">
                  <a16:creationId xmlns:a16="http://schemas.microsoft.com/office/drawing/2014/main" id="{70AB50D1-22F2-FF9C-796F-5500C8FB3B9A}"/>
                </a:ext>
              </a:extLst>
            </p:cNvPr>
            <p:cNvCxnSpPr>
              <a:cxnSpLocks/>
            </p:cNvCxnSpPr>
            <p:nvPr/>
          </p:nvCxnSpPr>
          <p:spPr>
            <a:xfrm flipV="1">
              <a:off x="5317435" y="2874341"/>
              <a:ext cx="6586330" cy="2862469"/>
            </a:xfrm>
            <a:prstGeom prst="line">
              <a:avLst/>
            </a:prstGeom>
            <a:ln w="4445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3" name="Connecteur droit 12">
              <a:extLst>
                <a:ext uri="{FF2B5EF4-FFF2-40B4-BE49-F238E27FC236}">
                  <a16:creationId xmlns:a16="http://schemas.microsoft.com/office/drawing/2014/main" id="{BF9FCAFA-97AB-FA18-FEED-86149AD4330B}"/>
                </a:ext>
              </a:extLst>
            </p:cNvPr>
            <p:cNvCxnSpPr>
              <a:cxnSpLocks/>
            </p:cNvCxnSpPr>
            <p:nvPr/>
          </p:nvCxnSpPr>
          <p:spPr>
            <a:xfrm>
              <a:off x="5495917" y="3114261"/>
              <a:ext cx="6311770" cy="2470154"/>
            </a:xfrm>
            <a:prstGeom prst="line">
              <a:avLst/>
            </a:prstGeom>
            <a:ln w="44450">
              <a:solidFill>
                <a:srgbClr val="FF0000"/>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21873724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E14649ED-E798-7DAA-DC36-E38A13450A51}"/>
              </a:ext>
            </a:extLst>
          </p:cNvPr>
          <p:cNvSpPr>
            <a:spLocks noGrp="1"/>
          </p:cNvSpPr>
          <p:nvPr>
            <p:ph type="sldNum" sz="quarter" idx="4"/>
          </p:nvPr>
        </p:nvSpPr>
        <p:spPr/>
        <p:txBody>
          <a:bodyPr/>
          <a:lstStyle/>
          <a:p>
            <a:fld id="{AF1037F1-C8B7-4225-AAA7-D149CC20D292}" type="slidenum">
              <a:rPr lang="fr-FR" smtClean="0"/>
              <a:pPr/>
              <a:t>35</a:t>
            </a:fld>
            <a:endParaRPr lang="fr-FR"/>
          </a:p>
        </p:txBody>
      </p:sp>
      <p:pic>
        <p:nvPicPr>
          <p:cNvPr id="4" name="Image 3">
            <a:extLst>
              <a:ext uri="{FF2B5EF4-FFF2-40B4-BE49-F238E27FC236}">
                <a16:creationId xmlns:a16="http://schemas.microsoft.com/office/drawing/2014/main" id="{3C99F78A-AAC9-5D7A-C8E7-A55A64CDDF1C}"/>
              </a:ext>
            </a:extLst>
          </p:cNvPr>
          <p:cNvPicPr>
            <a:picLocks noChangeAspect="1"/>
          </p:cNvPicPr>
          <p:nvPr/>
        </p:nvPicPr>
        <p:blipFill>
          <a:blip r:embed="rId2"/>
          <a:stretch>
            <a:fillRect/>
          </a:stretch>
        </p:blipFill>
        <p:spPr>
          <a:xfrm>
            <a:off x="1263702" y="1365765"/>
            <a:ext cx="1562318" cy="1533739"/>
          </a:xfrm>
          <a:prstGeom prst="rect">
            <a:avLst/>
          </a:prstGeom>
        </p:spPr>
      </p:pic>
      <p:sp>
        <p:nvSpPr>
          <p:cNvPr id="5" name="ZoneTexte 4">
            <a:extLst>
              <a:ext uri="{FF2B5EF4-FFF2-40B4-BE49-F238E27FC236}">
                <a16:creationId xmlns:a16="http://schemas.microsoft.com/office/drawing/2014/main" id="{4A914213-F3F4-25A6-0141-E9A4D9B25D7F}"/>
              </a:ext>
            </a:extLst>
          </p:cNvPr>
          <p:cNvSpPr txBox="1"/>
          <p:nvPr/>
        </p:nvSpPr>
        <p:spPr>
          <a:xfrm>
            <a:off x="748496" y="2899504"/>
            <a:ext cx="2592729" cy="369332"/>
          </a:xfrm>
          <a:prstGeom prst="rect">
            <a:avLst/>
          </a:prstGeom>
          <a:noFill/>
        </p:spPr>
        <p:txBody>
          <a:bodyPr wrap="square" rtlCol="0">
            <a:spAutoFit/>
          </a:bodyPr>
          <a:lstStyle/>
          <a:p>
            <a:r>
              <a:rPr lang="fr-FR"/>
              <a:t>Le code et la présentation</a:t>
            </a:r>
          </a:p>
        </p:txBody>
      </p:sp>
    </p:spTree>
    <p:extLst>
      <p:ext uri="{BB962C8B-B14F-4D97-AF65-F5344CB8AC3E}">
        <p14:creationId xmlns:p14="http://schemas.microsoft.com/office/powerpoint/2010/main" val="9499804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705DD10F-9FA2-10F4-18E9-F34E1C62821B}"/>
              </a:ext>
            </a:extLst>
          </p:cNvPr>
          <p:cNvSpPr>
            <a:spLocks noGrp="1"/>
          </p:cNvSpPr>
          <p:nvPr>
            <p:ph type="body" sz="quarter" idx="15"/>
          </p:nvPr>
        </p:nvSpPr>
        <p:spPr/>
        <p:txBody>
          <a:bodyPr/>
          <a:lstStyle/>
          <a:p>
            <a:r>
              <a:rPr lang="fr-FR"/>
              <a:t>Git </a:t>
            </a:r>
          </a:p>
          <a:p>
            <a:pPr marL="342900" indent="-342900">
              <a:buFont typeface="Arial" panose="020B0604020202020204" pitchFamily="34" charset="0"/>
              <a:buChar char="•"/>
            </a:pPr>
            <a:r>
              <a:rPr lang="fr-FR">
                <a:hlinkClick r:id="rId2"/>
              </a:rPr>
              <a:t>https://github.com/b16d/FrameworkLess2</a:t>
            </a:r>
            <a:endParaRPr lang="fr-FR"/>
          </a:p>
          <a:p>
            <a:pPr marL="342900" indent="-342900">
              <a:buFont typeface="Arial" panose="020B0604020202020204" pitchFamily="34" charset="0"/>
              <a:buChar char="•"/>
            </a:pPr>
            <a:endParaRPr lang="fr-FR"/>
          </a:p>
          <a:p>
            <a:r>
              <a:rPr lang="fr-FR"/>
              <a:t>Wiki</a:t>
            </a:r>
          </a:p>
          <a:p>
            <a:pPr marL="342900" indent="-342900">
              <a:buFont typeface="Arial" panose="020B0604020202020204" pitchFamily="34" charset="0"/>
              <a:buChar char="•"/>
            </a:pPr>
            <a:r>
              <a:rPr lang="fr-FR">
                <a:hlinkClick r:id="rId3"/>
              </a:rPr>
              <a:t>https://fr.wikipedia.org/wiki/Framework</a:t>
            </a:r>
            <a:endParaRPr lang="fr-FR"/>
          </a:p>
          <a:p>
            <a:endParaRPr lang="fr-FR"/>
          </a:p>
        </p:txBody>
      </p:sp>
      <p:sp>
        <p:nvSpPr>
          <p:cNvPr id="2" name="Espace réservé du numéro de diapositive 1">
            <a:extLst>
              <a:ext uri="{FF2B5EF4-FFF2-40B4-BE49-F238E27FC236}">
                <a16:creationId xmlns:a16="http://schemas.microsoft.com/office/drawing/2014/main" id="{CA39EBE0-6797-CA03-85B2-EE4A6CE7BABD}"/>
              </a:ext>
            </a:extLst>
          </p:cNvPr>
          <p:cNvSpPr>
            <a:spLocks noGrp="1"/>
          </p:cNvSpPr>
          <p:nvPr>
            <p:ph type="sldNum" sz="quarter" idx="4"/>
          </p:nvPr>
        </p:nvSpPr>
        <p:spPr/>
        <p:txBody>
          <a:bodyPr/>
          <a:lstStyle/>
          <a:p>
            <a:fld id="{AF1037F1-C8B7-4225-AAA7-D149CC20D292}" type="slidenum">
              <a:rPr lang="fr-FR" smtClean="0"/>
              <a:pPr/>
              <a:t>36</a:t>
            </a:fld>
            <a:endParaRPr lang="fr-FR"/>
          </a:p>
        </p:txBody>
      </p:sp>
      <p:sp>
        <p:nvSpPr>
          <p:cNvPr id="5" name="Espace réservé du texte 4">
            <a:extLst>
              <a:ext uri="{FF2B5EF4-FFF2-40B4-BE49-F238E27FC236}">
                <a16:creationId xmlns:a16="http://schemas.microsoft.com/office/drawing/2014/main" id="{E4AF4DB4-2D37-5214-0432-AB92A5995B67}"/>
              </a:ext>
            </a:extLst>
          </p:cNvPr>
          <p:cNvSpPr>
            <a:spLocks noGrp="1"/>
          </p:cNvSpPr>
          <p:nvPr>
            <p:ph type="body" sz="quarter" idx="21"/>
          </p:nvPr>
        </p:nvSpPr>
        <p:spPr/>
        <p:txBody>
          <a:bodyPr/>
          <a:lstStyle/>
          <a:p>
            <a:r>
              <a:rPr lang="fr-FR"/>
              <a:t>Références</a:t>
            </a:r>
          </a:p>
        </p:txBody>
      </p:sp>
      <p:sp>
        <p:nvSpPr>
          <p:cNvPr id="4" name="Espace réservé du texte 3">
            <a:extLst>
              <a:ext uri="{FF2B5EF4-FFF2-40B4-BE49-F238E27FC236}">
                <a16:creationId xmlns:a16="http://schemas.microsoft.com/office/drawing/2014/main" id="{43C70A5E-E3F1-8D97-CA2F-E3047EF68B44}"/>
              </a:ext>
            </a:extLst>
          </p:cNvPr>
          <p:cNvSpPr>
            <a:spLocks noGrp="1"/>
          </p:cNvSpPr>
          <p:nvPr>
            <p:ph type="body" sz="quarter" idx="16"/>
          </p:nvPr>
        </p:nvSpPr>
        <p:spPr/>
        <p:txBody>
          <a:bodyPr/>
          <a:lstStyle/>
          <a:p>
            <a:endParaRPr lang="fr-FR"/>
          </a:p>
        </p:txBody>
      </p:sp>
    </p:spTree>
    <p:extLst>
      <p:ext uri="{BB962C8B-B14F-4D97-AF65-F5344CB8AC3E}">
        <p14:creationId xmlns:p14="http://schemas.microsoft.com/office/powerpoint/2010/main" val="1009923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Espace réservé du texte 4">
            <a:extLst>
              <a:ext uri="{FF2B5EF4-FFF2-40B4-BE49-F238E27FC236}">
                <a16:creationId xmlns:a16="http://schemas.microsoft.com/office/drawing/2014/main" id="{853B739C-9E4C-C12D-EAD1-00DBDD593AD5}"/>
              </a:ext>
            </a:extLst>
          </p:cNvPr>
          <p:cNvSpPr>
            <a:spLocks noGrp="1"/>
          </p:cNvSpPr>
          <p:nvPr>
            <p:ph type="body" sz="quarter" idx="10"/>
          </p:nvPr>
        </p:nvSpPr>
        <p:spPr>
          <a:xfrm>
            <a:off x="2835493" y="1926498"/>
            <a:ext cx="905028" cy="666750"/>
          </a:xfrm>
        </p:spPr>
        <p:txBody>
          <a:bodyPr/>
          <a:lstStyle/>
          <a:p>
            <a:r>
              <a:rPr lang="fr-FR"/>
              <a:t>1</a:t>
            </a:r>
          </a:p>
        </p:txBody>
      </p:sp>
      <p:sp>
        <p:nvSpPr>
          <p:cNvPr id="6" name="Espace réservé du texte 5">
            <a:extLst>
              <a:ext uri="{FF2B5EF4-FFF2-40B4-BE49-F238E27FC236}">
                <a16:creationId xmlns:a16="http://schemas.microsoft.com/office/drawing/2014/main" id="{0918A31A-A62F-F571-6E6E-C7F84CAC78FC}"/>
              </a:ext>
            </a:extLst>
          </p:cNvPr>
          <p:cNvSpPr>
            <a:spLocks noGrp="1"/>
          </p:cNvSpPr>
          <p:nvPr>
            <p:ph type="body" sz="quarter" idx="11"/>
          </p:nvPr>
        </p:nvSpPr>
        <p:spPr>
          <a:xfrm>
            <a:off x="2835493" y="2651589"/>
            <a:ext cx="905028" cy="666750"/>
          </a:xfrm>
        </p:spPr>
        <p:txBody>
          <a:bodyPr/>
          <a:lstStyle/>
          <a:p>
            <a:r>
              <a:rPr lang="fr-FR"/>
              <a:t>2</a:t>
            </a:r>
          </a:p>
        </p:txBody>
      </p:sp>
      <p:sp>
        <p:nvSpPr>
          <p:cNvPr id="7" name="Espace réservé du texte 6">
            <a:extLst>
              <a:ext uri="{FF2B5EF4-FFF2-40B4-BE49-F238E27FC236}">
                <a16:creationId xmlns:a16="http://schemas.microsoft.com/office/drawing/2014/main" id="{EBAB74BA-E87B-916C-265F-1975D8F41AD2}"/>
              </a:ext>
            </a:extLst>
          </p:cNvPr>
          <p:cNvSpPr>
            <a:spLocks noGrp="1"/>
          </p:cNvSpPr>
          <p:nvPr>
            <p:ph type="body" sz="quarter" idx="12"/>
          </p:nvPr>
        </p:nvSpPr>
        <p:spPr>
          <a:xfrm>
            <a:off x="2835493" y="3376680"/>
            <a:ext cx="905028" cy="666750"/>
          </a:xfrm>
        </p:spPr>
        <p:txBody>
          <a:bodyPr/>
          <a:lstStyle/>
          <a:p>
            <a:r>
              <a:rPr lang="fr-FR"/>
              <a:t>3</a:t>
            </a:r>
          </a:p>
        </p:txBody>
      </p:sp>
      <p:sp>
        <p:nvSpPr>
          <p:cNvPr id="8" name="Espace réservé du texte 7">
            <a:extLst>
              <a:ext uri="{FF2B5EF4-FFF2-40B4-BE49-F238E27FC236}">
                <a16:creationId xmlns:a16="http://schemas.microsoft.com/office/drawing/2014/main" id="{582AAAFA-9824-EB4F-2F4E-AD0B294DB041}"/>
              </a:ext>
            </a:extLst>
          </p:cNvPr>
          <p:cNvSpPr>
            <a:spLocks noGrp="1"/>
          </p:cNvSpPr>
          <p:nvPr>
            <p:ph type="body" sz="quarter" idx="13"/>
          </p:nvPr>
        </p:nvSpPr>
        <p:spPr>
          <a:xfrm>
            <a:off x="2835493" y="4101771"/>
            <a:ext cx="905028" cy="666750"/>
          </a:xfrm>
        </p:spPr>
        <p:txBody>
          <a:bodyPr/>
          <a:lstStyle/>
          <a:p>
            <a:r>
              <a:rPr lang="fr-FR"/>
              <a:t>4</a:t>
            </a:r>
          </a:p>
        </p:txBody>
      </p:sp>
      <p:sp>
        <p:nvSpPr>
          <p:cNvPr id="9" name="Espace réservé du texte 8">
            <a:extLst>
              <a:ext uri="{FF2B5EF4-FFF2-40B4-BE49-F238E27FC236}">
                <a16:creationId xmlns:a16="http://schemas.microsoft.com/office/drawing/2014/main" id="{90E16D70-73FF-9114-2729-0191F8D6C4F4}"/>
              </a:ext>
            </a:extLst>
          </p:cNvPr>
          <p:cNvSpPr>
            <a:spLocks noGrp="1"/>
          </p:cNvSpPr>
          <p:nvPr>
            <p:ph type="body" sz="quarter" idx="14"/>
          </p:nvPr>
        </p:nvSpPr>
        <p:spPr>
          <a:xfrm>
            <a:off x="2835493" y="4765324"/>
            <a:ext cx="905028" cy="666750"/>
          </a:xfrm>
        </p:spPr>
        <p:txBody>
          <a:bodyPr/>
          <a:lstStyle/>
          <a:p>
            <a:r>
              <a:rPr lang="fr-FR"/>
              <a:t>5</a:t>
            </a:r>
          </a:p>
        </p:txBody>
      </p:sp>
      <p:sp>
        <p:nvSpPr>
          <p:cNvPr id="10" name="Espace réservé du texte 9">
            <a:extLst>
              <a:ext uri="{FF2B5EF4-FFF2-40B4-BE49-F238E27FC236}">
                <a16:creationId xmlns:a16="http://schemas.microsoft.com/office/drawing/2014/main" id="{A75457E2-B126-CDC0-96D9-ED2584DB1639}"/>
              </a:ext>
            </a:extLst>
          </p:cNvPr>
          <p:cNvSpPr>
            <a:spLocks noGrp="1"/>
          </p:cNvSpPr>
          <p:nvPr>
            <p:ph type="body" sz="quarter" idx="15"/>
          </p:nvPr>
        </p:nvSpPr>
        <p:spPr>
          <a:xfrm>
            <a:off x="3680800" y="1926498"/>
            <a:ext cx="7323949" cy="509588"/>
          </a:xfrm>
        </p:spPr>
        <p:txBody>
          <a:bodyPr/>
          <a:lstStyle/>
          <a:p>
            <a:r>
              <a:rPr lang="fr-FR" sz="3200"/>
              <a:t>Introduction</a:t>
            </a:r>
          </a:p>
          <a:p>
            <a:endParaRPr lang="fr-FR" sz="3200"/>
          </a:p>
        </p:txBody>
      </p:sp>
      <p:sp>
        <p:nvSpPr>
          <p:cNvPr id="11" name="Espace réservé du texte 10">
            <a:extLst>
              <a:ext uri="{FF2B5EF4-FFF2-40B4-BE49-F238E27FC236}">
                <a16:creationId xmlns:a16="http://schemas.microsoft.com/office/drawing/2014/main" id="{9A515DAC-7FB7-F192-9E7A-4564DABF134B}"/>
              </a:ext>
            </a:extLst>
          </p:cNvPr>
          <p:cNvSpPr>
            <a:spLocks noGrp="1"/>
          </p:cNvSpPr>
          <p:nvPr>
            <p:ph type="body" sz="quarter" idx="16"/>
          </p:nvPr>
        </p:nvSpPr>
        <p:spPr>
          <a:xfrm>
            <a:off x="3680801" y="2651589"/>
            <a:ext cx="6968518" cy="666750"/>
          </a:xfrm>
        </p:spPr>
        <p:txBody>
          <a:bodyPr/>
          <a:lstStyle/>
          <a:p>
            <a:r>
              <a:rPr lang="fr-FR" sz="3200"/>
              <a:t>Framework </a:t>
            </a:r>
            <a:r>
              <a:rPr lang="fr-FR" sz="3200" err="1"/>
              <a:t>definition</a:t>
            </a:r>
            <a:endParaRPr lang="fr-FR" sz="3200"/>
          </a:p>
        </p:txBody>
      </p:sp>
      <p:sp>
        <p:nvSpPr>
          <p:cNvPr id="12" name="Espace réservé du texte 11">
            <a:extLst>
              <a:ext uri="{FF2B5EF4-FFF2-40B4-BE49-F238E27FC236}">
                <a16:creationId xmlns:a16="http://schemas.microsoft.com/office/drawing/2014/main" id="{D275071D-0655-2DBE-3655-01CB8FCE07EA}"/>
              </a:ext>
            </a:extLst>
          </p:cNvPr>
          <p:cNvSpPr>
            <a:spLocks noGrp="1"/>
          </p:cNvSpPr>
          <p:nvPr>
            <p:ph type="body" sz="quarter" idx="17"/>
          </p:nvPr>
        </p:nvSpPr>
        <p:spPr>
          <a:xfrm>
            <a:off x="3680801" y="3376680"/>
            <a:ext cx="6807729" cy="666750"/>
          </a:xfrm>
        </p:spPr>
        <p:txBody>
          <a:bodyPr/>
          <a:lstStyle/>
          <a:p>
            <a:r>
              <a:rPr lang="fr-FR" sz="3200"/>
              <a:t>Spring</a:t>
            </a:r>
          </a:p>
        </p:txBody>
      </p:sp>
      <p:sp>
        <p:nvSpPr>
          <p:cNvPr id="13" name="Espace réservé du texte 12">
            <a:extLst>
              <a:ext uri="{FF2B5EF4-FFF2-40B4-BE49-F238E27FC236}">
                <a16:creationId xmlns:a16="http://schemas.microsoft.com/office/drawing/2014/main" id="{DFC0BC33-2EFE-9282-3E8D-64769CB9EEC4}"/>
              </a:ext>
            </a:extLst>
          </p:cNvPr>
          <p:cNvSpPr>
            <a:spLocks noGrp="1"/>
          </p:cNvSpPr>
          <p:nvPr>
            <p:ph type="body" sz="quarter" idx="18"/>
          </p:nvPr>
        </p:nvSpPr>
        <p:spPr>
          <a:xfrm>
            <a:off x="3680801" y="4101771"/>
            <a:ext cx="8872605" cy="666750"/>
          </a:xfrm>
        </p:spPr>
        <p:txBody>
          <a:bodyPr/>
          <a:lstStyle/>
          <a:p>
            <a:r>
              <a:rPr lang="fr-FR" sz="3200">
                <a:latin typeface="Akzidenz-Grotesk Std Bold"/>
              </a:rPr>
              <a:t>Hibernate</a:t>
            </a:r>
          </a:p>
        </p:txBody>
      </p:sp>
      <p:sp>
        <p:nvSpPr>
          <p:cNvPr id="14" name="Espace réservé du texte 13">
            <a:extLst>
              <a:ext uri="{FF2B5EF4-FFF2-40B4-BE49-F238E27FC236}">
                <a16:creationId xmlns:a16="http://schemas.microsoft.com/office/drawing/2014/main" id="{3503D534-9380-161C-01C8-2AA847500523}"/>
              </a:ext>
            </a:extLst>
          </p:cNvPr>
          <p:cNvSpPr>
            <a:spLocks noGrp="1"/>
          </p:cNvSpPr>
          <p:nvPr>
            <p:ph type="body" sz="quarter" idx="19"/>
          </p:nvPr>
        </p:nvSpPr>
        <p:spPr>
          <a:xfrm>
            <a:off x="3680801" y="4826860"/>
            <a:ext cx="9032358" cy="666750"/>
          </a:xfrm>
        </p:spPr>
        <p:txBody>
          <a:bodyPr lIns="91440" tIns="45720" rIns="91440" bIns="45720" anchor="t"/>
          <a:lstStyle/>
          <a:p>
            <a:r>
              <a:rPr lang="fr-FR" sz="3200">
                <a:latin typeface="Akzidenz-Grotesk Std Bold"/>
              </a:rPr>
              <a:t>Lombok</a:t>
            </a:r>
          </a:p>
        </p:txBody>
      </p:sp>
      <p:sp>
        <p:nvSpPr>
          <p:cNvPr id="2" name="Espace réservé du texte 8">
            <a:extLst>
              <a:ext uri="{FF2B5EF4-FFF2-40B4-BE49-F238E27FC236}">
                <a16:creationId xmlns:a16="http://schemas.microsoft.com/office/drawing/2014/main" id="{5902A03C-8D2B-65DE-5632-C3A233518BF1}"/>
              </a:ext>
            </a:extLst>
          </p:cNvPr>
          <p:cNvSpPr txBox="1">
            <a:spLocks/>
          </p:cNvSpPr>
          <p:nvPr/>
        </p:nvSpPr>
        <p:spPr>
          <a:xfrm>
            <a:off x="2835493" y="6077163"/>
            <a:ext cx="905028" cy="66675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4400" kern="1200">
                <a:solidFill>
                  <a:schemeClr val="bg1"/>
                </a:solidFill>
                <a:latin typeface="Akzidenz-Grotesk Std Super" panose="0200050305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a:t>7</a:t>
            </a:r>
          </a:p>
        </p:txBody>
      </p:sp>
      <p:sp>
        <p:nvSpPr>
          <p:cNvPr id="3" name="Espace réservé du texte 13">
            <a:extLst>
              <a:ext uri="{FF2B5EF4-FFF2-40B4-BE49-F238E27FC236}">
                <a16:creationId xmlns:a16="http://schemas.microsoft.com/office/drawing/2014/main" id="{8A05717D-2799-5FA6-3C71-2498B902FD24}"/>
              </a:ext>
            </a:extLst>
          </p:cNvPr>
          <p:cNvSpPr txBox="1">
            <a:spLocks/>
          </p:cNvSpPr>
          <p:nvPr/>
        </p:nvSpPr>
        <p:spPr>
          <a:xfrm>
            <a:off x="3680799" y="6100831"/>
            <a:ext cx="5192640" cy="66675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4400" kern="1200">
                <a:solidFill>
                  <a:schemeClr val="tx1"/>
                </a:solidFill>
                <a:latin typeface="Akzidenz-Grotesk Std Bold" panose="0200080305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3200"/>
              <a:t>Conclusion</a:t>
            </a:r>
          </a:p>
        </p:txBody>
      </p:sp>
      <p:sp>
        <p:nvSpPr>
          <p:cNvPr id="4" name="Espace réservé du texte 8">
            <a:extLst>
              <a:ext uri="{FF2B5EF4-FFF2-40B4-BE49-F238E27FC236}">
                <a16:creationId xmlns:a16="http://schemas.microsoft.com/office/drawing/2014/main" id="{68668B6C-065E-666C-0C23-9D51325675E5}"/>
              </a:ext>
            </a:extLst>
          </p:cNvPr>
          <p:cNvSpPr txBox="1">
            <a:spLocks/>
          </p:cNvSpPr>
          <p:nvPr/>
        </p:nvSpPr>
        <p:spPr>
          <a:xfrm>
            <a:off x="2835493" y="5411093"/>
            <a:ext cx="905028" cy="66675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4400" kern="1200">
                <a:solidFill>
                  <a:schemeClr val="bg1"/>
                </a:solidFill>
                <a:latin typeface="Akzidenz-Grotesk Std Super" panose="0200050305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a:t>6</a:t>
            </a:r>
          </a:p>
        </p:txBody>
      </p:sp>
      <p:sp>
        <p:nvSpPr>
          <p:cNvPr id="15" name="Espace réservé du texte 13">
            <a:extLst>
              <a:ext uri="{FF2B5EF4-FFF2-40B4-BE49-F238E27FC236}">
                <a16:creationId xmlns:a16="http://schemas.microsoft.com/office/drawing/2014/main" id="{722CCE75-6E89-237F-0EFA-CA1B11CAA6B7}"/>
              </a:ext>
            </a:extLst>
          </p:cNvPr>
          <p:cNvSpPr txBox="1">
            <a:spLocks/>
          </p:cNvSpPr>
          <p:nvPr/>
        </p:nvSpPr>
        <p:spPr>
          <a:xfrm>
            <a:off x="3680800" y="5463846"/>
            <a:ext cx="9032358" cy="666750"/>
          </a:xfrm>
          <a:prstGeom prst="rect">
            <a:avLst/>
          </a:prstGeom>
        </p:spPr>
        <p:txBody>
          <a:bodyPr lIns="91440" tIns="45720" rIns="91440" bIns="45720" anchor="t"/>
          <a:lstStyle>
            <a:lvl1pPr marL="0" indent="0" algn="l" defTabSz="914400" rtl="0" eaLnBrk="1" latinLnBrk="0" hangingPunct="1">
              <a:lnSpc>
                <a:spcPct val="90000"/>
              </a:lnSpc>
              <a:spcBef>
                <a:spcPts val="1000"/>
              </a:spcBef>
              <a:buFont typeface="Arial" panose="020B0604020202020204" pitchFamily="34" charset="0"/>
              <a:buNone/>
              <a:defRPr sz="4400" kern="1200">
                <a:solidFill>
                  <a:schemeClr val="tx1"/>
                </a:solidFill>
                <a:latin typeface="Akzidenz-Grotesk Std Bold" panose="0200080305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3200">
                <a:latin typeface="Akzidenz-Grotesk Std Bold"/>
              </a:rPr>
              <a:t>Quotidien</a:t>
            </a:r>
          </a:p>
        </p:txBody>
      </p:sp>
    </p:spTree>
    <p:extLst>
      <p:ext uri="{BB962C8B-B14F-4D97-AF65-F5344CB8AC3E}">
        <p14:creationId xmlns:p14="http://schemas.microsoft.com/office/powerpoint/2010/main" val="2466511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ce réservé du numéro de diapositive 11">
            <a:extLst>
              <a:ext uri="{FF2B5EF4-FFF2-40B4-BE49-F238E27FC236}">
                <a16:creationId xmlns:a16="http://schemas.microsoft.com/office/drawing/2014/main" id="{E206045A-D5D5-14BF-6353-8C1C13163871}"/>
              </a:ext>
            </a:extLst>
          </p:cNvPr>
          <p:cNvSpPr>
            <a:spLocks noGrp="1"/>
          </p:cNvSpPr>
          <p:nvPr>
            <p:ph type="sldNum" sz="quarter" idx="4"/>
          </p:nvPr>
        </p:nvSpPr>
        <p:spPr/>
        <p:txBody>
          <a:bodyPr/>
          <a:lstStyle/>
          <a:p>
            <a:fld id="{AF1037F1-C8B7-4225-AAA7-D149CC20D292}" type="slidenum">
              <a:rPr lang="fr-FR" sz="3600" smtClean="0"/>
              <a:pPr/>
              <a:t>5</a:t>
            </a:fld>
            <a:endParaRPr lang="fr-FR" sz="3600"/>
          </a:p>
        </p:txBody>
      </p:sp>
      <p:sp>
        <p:nvSpPr>
          <p:cNvPr id="15" name="ZoneTexte 14">
            <a:extLst>
              <a:ext uri="{FF2B5EF4-FFF2-40B4-BE49-F238E27FC236}">
                <a16:creationId xmlns:a16="http://schemas.microsoft.com/office/drawing/2014/main" id="{C64EA4F9-5A3A-8CEA-B551-3A79506269E0}"/>
              </a:ext>
            </a:extLst>
          </p:cNvPr>
          <p:cNvSpPr txBox="1"/>
          <p:nvPr/>
        </p:nvSpPr>
        <p:spPr>
          <a:xfrm>
            <a:off x="868016" y="793405"/>
            <a:ext cx="2478157" cy="646331"/>
          </a:xfrm>
          <a:prstGeom prst="rect">
            <a:avLst/>
          </a:prstGeom>
          <a:noFill/>
        </p:spPr>
        <p:txBody>
          <a:bodyPr wrap="square" rtlCol="0">
            <a:spAutoFit/>
          </a:bodyPr>
          <a:lstStyle/>
          <a:p>
            <a:r>
              <a:rPr lang="fr-FR" sz="3600"/>
              <a:t>Spring Boot</a:t>
            </a:r>
          </a:p>
        </p:txBody>
      </p:sp>
      <p:sp>
        <p:nvSpPr>
          <p:cNvPr id="16" name="ZoneTexte 15">
            <a:extLst>
              <a:ext uri="{FF2B5EF4-FFF2-40B4-BE49-F238E27FC236}">
                <a16:creationId xmlns:a16="http://schemas.microsoft.com/office/drawing/2014/main" id="{7ACB571C-EDD1-CBBF-D298-CED3A25DA933}"/>
              </a:ext>
            </a:extLst>
          </p:cNvPr>
          <p:cNvSpPr txBox="1"/>
          <p:nvPr/>
        </p:nvSpPr>
        <p:spPr>
          <a:xfrm>
            <a:off x="9071112" y="5360503"/>
            <a:ext cx="2478157" cy="646331"/>
          </a:xfrm>
          <a:prstGeom prst="rect">
            <a:avLst/>
          </a:prstGeom>
          <a:noFill/>
        </p:spPr>
        <p:txBody>
          <a:bodyPr wrap="square" rtlCol="0">
            <a:spAutoFit/>
          </a:bodyPr>
          <a:lstStyle/>
          <a:p>
            <a:r>
              <a:rPr lang="fr-FR" sz="3600" err="1"/>
              <a:t>Javalin</a:t>
            </a:r>
            <a:endParaRPr lang="fr-FR" sz="3600"/>
          </a:p>
        </p:txBody>
      </p:sp>
      <p:sp>
        <p:nvSpPr>
          <p:cNvPr id="17" name="ZoneTexte 16">
            <a:extLst>
              <a:ext uri="{FF2B5EF4-FFF2-40B4-BE49-F238E27FC236}">
                <a16:creationId xmlns:a16="http://schemas.microsoft.com/office/drawing/2014/main" id="{69A041D8-EE09-C469-F6DF-21CB50CD4A2E}"/>
              </a:ext>
            </a:extLst>
          </p:cNvPr>
          <p:cNvSpPr txBox="1"/>
          <p:nvPr/>
        </p:nvSpPr>
        <p:spPr>
          <a:xfrm>
            <a:off x="3750364" y="3497348"/>
            <a:ext cx="2478157" cy="646331"/>
          </a:xfrm>
          <a:prstGeom prst="rect">
            <a:avLst/>
          </a:prstGeom>
          <a:noFill/>
        </p:spPr>
        <p:txBody>
          <a:bodyPr wrap="square" rtlCol="0">
            <a:spAutoFit/>
          </a:bodyPr>
          <a:lstStyle/>
          <a:p>
            <a:r>
              <a:rPr lang="fr-FR" sz="3600"/>
              <a:t>Lombok</a:t>
            </a:r>
          </a:p>
        </p:txBody>
      </p:sp>
      <p:sp>
        <p:nvSpPr>
          <p:cNvPr id="18" name="ZoneTexte 17">
            <a:extLst>
              <a:ext uri="{FF2B5EF4-FFF2-40B4-BE49-F238E27FC236}">
                <a16:creationId xmlns:a16="http://schemas.microsoft.com/office/drawing/2014/main" id="{49FC7F3E-45D4-FD48-3E68-7720D62376A8}"/>
              </a:ext>
            </a:extLst>
          </p:cNvPr>
          <p:cNvSpPr txBox="1"/>
          <p:nvPr/>
        </p:nvSpPr>
        <p:spPr>
          <a:xfrm>
            <a:off x="8610600" y="2237888"/>
            <a:ext cx="2478157" cy="646331"/>
          </a:xfrm>
          <a:prstGeom prst="rect">
            <a:avLst/>
          </a:prstGeom>
          <a:noFill/>
        </p:spPr>
        <p:txBody>
          <a:bodyPr wrap="square" rtlCol="0">
            <a:spAutoFit/>
          </a:bodyPr>
          <a:lstStyle/>
          <a:p>
            <a:r>
              <a:rPr lang="fr-FR" sz="3600"/>
              <a:t>Framework</a:t>
            </a:r>
          </a:p>
        </p:txBody>
      </p:sp>
      <p:sp>
        <p:nvSpPr>
          <p:cNvPr id="19" name="ZoneTexte 18">
            <a:extLst>
              <a:ext uri="{FF2B5EF4-FFF2-40B4-BE49-F238E27FC236}">
                <a16:creationId xmlns:a16="http://schemas.microsoft.com/office/drawing/2014/main" id="{19EED6F2-565E-171E-9A7A-BDBE4EC9916D}"/>
              </a:ext>
            </a:extLst>
          </p:cNvPr>
          <p:cNvSpPr txBox="1"/>
          <p:nvPr/>
        </p:nvSpPr>
        <p:spPr>
          <a:xfrm>
            <a:off x="6997147" y="3386691"/>
            <a:ext cx="2478157" cy="646331"/>
          </a:xfrm>
          <a:prstGeom prst="rect">
            <a:avLst/>
          </a:prstGeom>
          <a:noFill/>
        </p:spPr>
        <p:txBody>
          <a:bodyPr wrap="square" rtlCol="0">
            <a:spAutoFit/>
          </a:bodyPr>
          <a:lstStyle/>
          <a:p>
            <a:r>
              <a:rPr lang="fr-FR" sz="3600"/>
              <a:t>Librairie</a:t>
            </a:r>
          </a:p>
        </p:txBody>
      </p:sp>
      <p:sp>
        <p:nvSpPr>
          <p:cNvPr id="20" name="ZoneTexte 19">
            <a:extLst>
              <a:ext uri="{FF2B5EF4-FFF2-40B4-BE49-F238E27FC236}">
                <a16:creationId xmlns:a16="http://schemas.microsoft.com/office/drawing/2014/main" id="{8450198B-7905-5BB5-ACD9-5E4348846598}"/>
              </a:ext>
            </a:extLst>
          </p:cNvPr>
          <p:cNvSpPr txBox="1"/>
          <p:nvPr/>
        </p:nvSpPr>
        <p:spPr>
          <a:xfrm>
            <a:off x="1596886" y="4991171"/>
            <a:ext cx="2478157" cy="646331"/>
          </a:xfrm>
          <a:prstGeom prst="rect">
            <a:avLst/>
          </a:prstGeom>
          <a:noFill/>
        </p:spPr>
        <p:txBody>
          <a:bodyPr wrap="square" rtlCol="0">
            <a:spAutoFit/>
          </a:bodyPr>
          <a:lstStyle/>
          <a:p>
            <a:r>
              <a:rPr lang="fr-FR" sz="3600"/>
              <a:t>Marteau</a:t>
            </a:r>
          </a:p>
        </p:txBody>
      </p:sp>
      <p:sp>
        <p:nvSpPr>
          <p:cNvPr id="22" name="ZoneTexte 21">
            <a:extLst>
              <a:ext uri="{FF2B5EF4-FFF2-40B4-BE49-F238E27FC236}">
                <a16:creationId xmlns:a16="http://schemas.microsoft.com/office/drawing/2014/main" id="{937BF4AC-3468-A06F-9FBB-6F3D752F1863}"/>
              </a:ext>
            </a:extLst>
          </p:cNvPr>
          <p:cNvSpPr txBox="1"/>
          <p:nvPr/>
        </p:nvSpPr>
        <p:spPr>
          <a:xfrm>
            <a:off x="2690189" y="1926737"/>
            <a:ext cx="2478157" cy="646331"/>
          </a:xfrm>
          <a:prstGeom prst="rect">
            <a:avLst/>
          </a:prstGeom>
          <a:noFill/>
        </p:spPr>
        <p:txBody>
          <a:bodyPr wrap="square" rtlCol="0">
            <a:spAutoFit/>
          </a:bodyPr>
          <a:lstStyle/>
          <a:p>
            <a:r>
              <a:rPr lang="fr-FR" sz="3600"/>
              <a:t>Hibernate</a:t>
            </a:r>
          </a:p>
        </p:txBody>
      </p:sp>
      <p:sp>
        <p:nvSpPr>
          <p:cNvPr id="23" name="ZoneTexte 22">
            <a:extLst>
              <a:ext uri="{FF2B5EF4-FFF2-40B4-BE49-F238E27FC236}">
                <a16:creationId xmlns:a16="http://schemas.microsoft.com/office/drawing/2014/main" id="{0AA415DE-7755-E6C2-39FF-227E1BEA5CD2}"/>
              </a:ext>
            </a:extLst>
          </p:cNvPr>
          <p:cNvSpPr txBox="1"/>
          <p:nvPr/>
        </p:nvSpPr>
        <p:spPr>
          <a:xfrm>
            <a:off x="4856921" y="470239"/>
            <a:ext cx="2478157" cy="646331"/>
          </a:xfrm>
          <a:prstGeom prst="rect">
            <a:avLst/>
          </a:prstGeom>
          <a:noFill/>
        </p:spPr>
        <p:txBody>
          <a:bodyPr wrap="square" rtlCol="0">
            <a:spAutoFit/>
          </a:bodyPr>
          <a:lstStyle/>
          <a:p>
            <a:r>
              <a:rPr lang="fr-FR" sz="3600"/>
              <a:t>Record</a:t>
            </a:r>
          </a:p>
        </p:txBody>
      </p:sp>
      <p:sp>
        <p:nvSpPr>
          <p:cNvPr id="24" name="ZoneTexte 23">
            <a:extLst>
              <a:ext uri="{FF2B5EF4-FFF2-40B4-BE49-F238E27FC236}">
                <a16:creationId xmlns:a16="http://schemas.microsoft.com/office/drawing/2014/main" id="{51090C85-1D7E-C6DE-AD83-A9482A2FF816}"/>
              </a:ext>
            </a:extLst>
          </p:cNvPr>
          <p:cNvSpPr txBox="1"/>
          <p:nvPr/>
        </p:nvSpPr>
        <p:spPr>
          <a:xfrm>
            <a:off x="357806" y="3142285"/>
            <a:ext cx="2478157" cy="646331"/>
          </a:xfrm>
          <a:prstGeom prst="rect">
            <a:avLst/>
          </a:prstGeom>
          <a:noFill/>
        </p:spPr>
        <p:txBody>
          <a:bodyPr wrap="square" rtlCol="0">
            <a:spAutoFit/>
          </a:bodyPr>
          <a:lstStyle/>
          <a:p>
            <a:r>
              <a:rPr lang="fr-FR" sz="3600"/>
              <a:t>Compilation</a:t>
            </a:r>
          </a:p>
        </p:txBody>
      </p:sp>
      <p:sp>
        <p:nvSpPr>
          <p:cNvPr id="25" name="ZoneTexte 24">
            <a:extLst>
              <a:ext uri="{FF2B5EF4-FFF2-40B4-BE49-F238E27FC236}">
                <a16:creationId xmlns:a16="http://schemas.microsoft.com/office/drawing/2014/main" id="{C41E0EE3-DE23-2A07-3839-62297997FDD4}"/>
              </a:ext>
            </a:extLst>
          </p:cNvPr>
          <p:cNvSpPr txBox="1"/>
          <p:nvPr/>
        </p:nvSpPr>
        <p:spPr>
          <a:xfrm>
            <a:off x="8236225" y="1017156"/>
            <a:ext cx="2478157" cy="646331"/>
          </a:xfrm>
          <a:prstGeom prst="rect">
            <a:avLst/>
          </a:prstGeom>
          <a:noFill/>
        </p:spPr>
        <p:txBody>
          <a:bodyPr wrap="square" rtlCol="0">
            <a:spAutoFit/>
          </a:bodyPr>
          <a:lstStyle/>
          <a:p>
            <a:r>
              <a:rPr lang="fr-FR" sz="3600"/>
              <a:t>JDBI</a:t>
            </a:r>
          </a:p>
        </p:txBody>
      </p:sp>
      <p:sp>
        <p:nvSpPr>
          <p:cNvPr id="2" name="ZoneTexte 1">
            <a:extLst>
              <a:ext uri="{FF2B5EF4-FFF2-40B4-BE49-F238E27FC236}">
                <a16:creationId xmlns:a16="http://schemas.microsoft.com/office/drawing/2014/main" id="{540C10DB-1A54-1DCA-EAAA-BDF597215653}"/>
              </a:ext>
            </a:extLst>
          </p:cNvPr>
          <p:cNvSpPr txBox="1"/>
          <p:nvPr/>
        </p:nvSpPr>
        <p:spPr>
          <a:xfrm>
            <a:off x="4989442" y="4732257"/>
            <a:ext cx="2478157" cy="646331"/>
          </a:xfrm>
          <a:prstGeom prst="rect">
            <a:avLst/>
          </a:prstGeom>
          <a:noFill/>
        </p:spPr>
        <p:txBody>
          <a:bodyPr wrap="square" rtlCol="0">
            <a:spAutoFit/>
          </a:bodyPr>
          <a:lstStyle/>
          <a:p>
            <a:r>
              <a:rPr lang="fr-FR" sz="3600"/>
              <a:t>Spring Data</a:t>
            </a:r>
          </a:p>
        </p:txBody>
      </p:sp>
    </p:spTree>
    <p:extLst>
      <p:ext uri="{BB962C8B-B14F-4D97-AF65-F5344CB8AC3E}">
        <p14:creationId xmlns:p14="http://schemas.microsoft.com/office/powerpoint/2010/main" val="3367640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20">
                                            <p:txEl>
                                              <p:pRg st="0" end="0"/>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texte 12">
            <a:extLst>
              <a:ext uri="{FF2B5EF4-FFF2-40B4-BE49-F238E27FC236}">
                <a16:creationId xmlns:a16="http://schemas.microsoft.com/office/drawing/2014/main" id="{2E4E8A86-3AAC-93C2-ACC6-4679DE78872F}"/>
              </a:ext>
            </a:extLst>
          </p:cNvPr>
          <p:cNvSpPr>
            <a:spLocks noGrp="1"/>
          </p:cNvSpPr>
          <p:nvPr>
            <p:ph type="body" sz="quarter" idx="15"/>
          </p:nvPr>
        </p:nvSpPr>
        <p:spPr>
          <a:xfrm>
            <a:off x="1035616" y="1638709"/>
            <a:ext cx="10052051" cy="923331"/>
          </a:xfrm>
        </p:spPr>
        <p:txBody>
          <a:bodyPr/>
          <a:lstStyle/>
          <a:p>
            <a:r>
              <a:rPr lang="fr-FR" dirty="0">
                <a:solidFill>
                  <a:schemeClr val="tx1"/>
                </a:solidFill>
              </a:rPr>
              <a:t>En programmation informatique, un </a:t>
            </a:r>
            <a:r>
              <a:rPr lang="fr-FR" dirty="0" err="1">
                <a:solidFill>
                  <a:schemeClr val="tx1"/>
                </a:solidFill>
              </a:rPr>
              <a:t>framework</a:t>
            </a:r>
            <a:r>
              <a:rPr lang="fr-FR" dirty="0">
                <a:solidFill>
                  <a:schemeClr val="tx1"/>
                </a:solidFill>
              </a:rPr>
              <a:t> est un ensemble cohérent de composants logiciels structurels qui sert à créer les fondations ainsi que les grandes lignes de tout ou partie d'un logiciel, c'est-à-dire une architecture. </a:t>
            </a:r>
          </a:p>
          <a:p>
            <a:endParaRPr lang="fr-FR" sz="2400" dirty="0"/>
          </a:p>
        </p:txBody>
      </p:sp>
      <p:sp>
        <p:nvSpPr>
          <p:cNvPr id="12" name="Espace réservé du numéro de diapositive 11">
            <a:extLst>
              <a:ext uri="{FF2B5EF4-FFF2-40B4-BE49-F238E27FC236}">
                <a16:creationId xmlns:a16="http://schemas.microsoft.com/office/drawing/2014/main" id="{6806ED25-AF58-B75E-D845-AF2717A23732}"/>
              </a:ext>
            </a:extLst>
          </p:cNvPr>
          <p:cNvSpPr>
            <a:spLocks noGrp="1"/>
          </p:cNvSpPr>
          <p:nvPr>
            <p:ph type="sldNum" sz="quarter" idx="4"/>
          </p:nvPr>
        </p:nvSpPr>
        <p:spPr/>
        <p:txBody>
          <a:bodyPr/>
          <a:lstStyle/>
          <a:p>
            <a:fld id="{AF1037F1-C8B7-4225-AAA7-D149CC20D292}" type="slidenum">
              <a:rPr lang="fr-FR" smtClean="0"/>
              <a:pPr/>
              <a:t>6</a:t>
            </a:fld>
            <a:endParaRPr lang="fr-FR"/>
          </a:p>
        </p:txBody>
      </p:sp>
      <p:sp>
        <p:nvSpPr>
          <p:cNvPr id="15" name="Espace réservé du texte 14">
            <a:extLst>
              <a:ext uri="{FF2B5EF4-FFF2-40B4-BE49-F238E27FC236}">
                <a16:creationId xmlns:a16="http://schemas.microsoft.com/office/drawing/2014/main" id="{BEE4B461-E1DA-F610-E9AD-B5F7FDE255AC}"/>
              </a:ext>
            </a:extLst>
          </p:cNvPr>
          <p:cNvSpPr>
            <a:spLocks noGrp="1"/>
          </p:cNvSpPr>
          <p:nvPr>
            <p:ph type="body" sz="quarter" idx="21"/>
          </p:nvPr>
        </p:nvSpPr>
        <p:spPr/>
        <p:txBody>
          <a:bodyPr/>
          <a:lstStyle/>
          <a:p>
            <a:r>
              <a:rPr lang="fr-FR" dirty="0"/>
              <a:t>C’est quoi un Framework ???</a:t>
            </a:r>
          </a:p>
        </p:txBody>
      </p:sp>
      <p:sp>
        <p:nvSpPr>
          <p:cNvPr id="2" name="ZoneTexte 1">
            <a:extLst>
              <a:ext uri="{FF2B5EF4-FFF2-40B4-BE49-F238E27FC236}">
                <a16:creationId xmlns:a16="http://schemas.microsoft.com/office/drawing/2014/main" id="{00F1B5A3-4B6C-8862-FED5-6F5C97DD5871}"/>
              </a:ext>
            </a:extLst>
          </p:cNvPr>
          <p:cNvSpPr txBox="1"/>
          <p:nvPr/>
        </p:nvSpPr>
        <p:spPr>
          <a:xfrm>
            <a:off x="1023841" y="3274543"/>
            <a:ext cx="10127330" cy="378713"/>
          </a:xfrm>
          <a:prstGeom prst="rect">
            <a:avLst/>
          </a:prstGeom>
        </p:spPr>
        <p:txBody>
          <a:bodyPr/>
          <a:lstStyle>
            <a:lvl1pPr indent="0">
              <a:lnSpc>
                <a:spcPct val="90000"/>
              </a:lnSpc>
              <a:spcBef>
                <a:spcPts val="1000"/>
              </a:spcBef>
              <a:buFont typeface="Arial" panose="020B0604020202020204" pitchFamily="34" charset="0"/>
              <a:buNone/>
              <a:defRPr lang="fr-FR" sz="2000" b="0" i="0" u="none" strike="noStrike" cap="none" spc="0" baseline="0" dirty="0" smtClean="0">
                <a:uFillTx/>
                <a:latin typeface="Akzidenz-Grotesk Std Bold" panose="02000803050000020004" pitchFamily="50" charset="0"/>
                <a:ea typeface="+mj-ea"/>
                <a:cs typeface="+mj-cs"/>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fr-FR" dirty="0"/>
              <a:t>Un Framework peut néanmoins être spécialisé dans un langage particulier.</a:t>
            </a:r>
          </a:p>
          <a:p>
            <a:endParaRPr lang="fr-FR" dirty="0"/>
          </a:p>
          <a:p>
            <a:endParaRPr lang="fr-FR" dirty="0"/>
          </a:p>
        </p:txBody>
      </p:sp>
      <p:sp>
        <p:nvSpPr>
          <p:cNvPr id="3" name="ZoneTexte 2">
            <a:extLst>
              <a:ext uri="{FF2B5EF4-FFF2-40B4-BE49-F238E27FC236}">
                <a16:creationId xmlns:a16="http://schemas.microsoft.com/office/drawing/2014/main" id="{26E86446-B0C4-760C-FC75-B503710DBD53}"/>
              </a:ext>
            </a:extLst>
          </p:cNvPr>
          <p:cNvSpPr txBox="1"/>
          <p:nvPr/>
        </p:nvSpPr>
        <p:spPr>
          <a:xfrm>
            <a:off x="1023841" y="4541587"/>
            <a:ext cx="9680448" cy="923330"/>
          </a:xfrm>
          <a:prstGeom prst="rect">
            <a:avLst/>
          </a:prstGeom>
        </p:spPr>
        <p:txBody>
          <a:bodyPr/>
          <a:lstStyle>
            <a:defPPr>
              <a:defRPr lang="fr-FR"/>
            </a:defPPr>
            <a:lvl1pPr indent="0">
              <a:lnSpc>
                <a:spcPct val="90000"/>
              </a:lnSpc>
              <a:spcBef>
                <a:spcPts val="1000"/>
              </a:spcBef>
              <a:buFont typeface="Arial" panose="020B0604020202020204" pitchFamily="34" charset="0"/>
              <a:buNone/>
              <a:defRPr sz="2000" b="0" i="0" u="none" strike="noStrike" cap="none" spc="0" baseline="0">
                <a:uFillTx/>
                <a:latin typeface="Akzidenz-Grotesk Std Bold" panose="02000803050000020004" pitchFamily="50" charset="0"/>
                <a:ea typeface="+mj-ea"/>
                <a:cs typeface="+mj-cs"/>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fr-FR"/>
              <a:t>Il impose un cadre de travail, dû à sa construction même, guidant l'architecture logicielle voire conduisant le développeur à respecter certains patrons de conception.</a:t>
            </a:r>
          </a:p>
          <a:p>
            <a:endParaRPr lang="fr-FR"/>
          </a:p>
        </p:txBody>
      </p:sp>
    </p:spTree>
    <p:extLst>
      <p:ext uri="{BB962C8B-B14F-4D97-AF65-F5344CB8AC3E}">
        <p14:creationId xmlns:p14="http://schemas.microsoft.com/office/powerpoint/2010/main" val="3013930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 12">
            <a:extLst>
              <a:ext uri="{FF2B5EF4-FFF2-40B4-BE49-F238E27FC236}">
                <a16:creationId xmlns:a16="http://schemas.microsoft.com/office/drawing/2014/main" id="{2E57AB2D-33B2-3A6F-7F6D-78ECE2DEC2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2134" y="1510269"/>
            <a:ext cx="5347731" cy="5347731"/>
          </a:xfrm>
          <a:prstGeom prst="rect">
            <a:avLst/>
          </a:prstGeom>
        </p:spPr>
      </p:pic>
      <p:sp>
        <p:nvSpPr>
          <p:cNvPr id="2" name="Espace réservé du texte 1">
            <a:extLst>
              <a:ext uri="{FF2B5EF4-FFF2-40B4-BE49-F238E27FC236}">
                <a16:creationId xmlns:a16="http://schemas.microsoft.com/office/drawing/2014/main" id="{17475856-43AE-C7FB-CA37-B98E8DD4A69C}"/>
              </a:ext>
            </a:extLst>
          </p:cNvPr>
          <p:cNvSpPr>
            <a:spLocks noGrp="1"/>
          </p:cNvSpPr>
          <p:nvPr>
            <p:ph type="body" sz="quarter" idx="15"/>
          </p:nvPr>
        </p:nvSpPr>
        <p:spPr>
          <a:xfrm>
            <a:off x="1035616" y="1638710"/>
            <a:ext cx="10052051" cy="857910"/>
          </a:xfrm>
        </p:spPr>
        <p:txBody>
          <a:bodyPr/>
          <a:lstStyle/>
          <a:p>
            <a:r>
              <a:rPr lang="fr-FR" dirty="0">
                <a:solidFill>
                  <a:schemeClr val="tx1"/>
                </a:solidFill>
              </a:rPr>
              <a:t>En informatique, une bibliothèque logicielle est une collection de routines, qui peuvent être déjà compilées et prêtes à être utilisées par des programmes.</a:t>
            </a:r>
          </a:p>
        </p:txBody>
      </p:sp>
      <p:sp>
        <p:nvSpPr>
          <p:cNvPr id="3" name="Espace réservé du numéro de diapositive 2">
            <a:extLst>
              <a:ext uri="{FF2B5EF4-FFF2-40B4-BE49-F238E27FC236}">
                <a16:creationId xmlns:a16="http://schemas.microsoft.com/office/drawing/2014/main" id="{589FD7F7-EDE2-FF11-5D59-38FD7512845F}"/>
              </a:ext>
            </a:extLst>
          </p:cNvPr>
          <p:cNvSpPr>
            <a:spLocks noGrp="1"/>
          </p:cNvSpPr>
          <p:nvPr>
            <p:ph type="sldNum" sz="quarter" idx="4"/>
          </p:nvPr>
        </p:nvSpPr>
        <p:spPr/>
        <p:txBody>
          <a:bodyPr/>
          <a:lstStyle/>
          <a:p>
            <a:fld id="{AF1037F1-C8B7-4225-AAA7-D149CC20D292}" type="slidenum">
              <a:rPr lang="fr-FR" smtClean="0"/>
              <a:pPr/>
              <a:t>7</a:t>
            </a:fld>
            <a:endParaRPr lang="fr-FR"/>
          </a:p>
        </p:txBody>
      </p:sp>
      <p:sp>
        <p:nvSpPr>
          <p:cNvPr id="4" name="Espace réservé du texte 3">
            <a:extLst>
              <a:ext uri="{FF2B5EF4-FFF2-40B4-BE49-F238E27FC236}">
                <a16:creationId xmlns:a16="http://schemas.microsoft.com/office/drawing/2014/main" id="{AFA445BA-75A5-F92A-6992-28FBE286B728}"/>
              </a:ext>
            </a:extLst>
          </p:cNvPr>
          <p:cNvSpPr>
            <a:spLocks noGrp="1"/>
          </p:cNvSpPr>
          <p:nvPr>
            <p:ph type="body" sz="quarter" idx="21"/>
          </p:nvPr>
        </p:nvSpPr>
        <p:spPr/>
        <p:txBody>
          <a:bodyPr/>
          <a:lstStyle/>
          <a:p>
            <a:r>
              <a:rPr lang="fr-FR" dirty="0"/>
              <a:t>C’est quoi une Lib ???</a:t>
            </a:r>
          </a:p>
          <a:p>
            <a:endParaRPr lang="fr-FR" dirty="0"/>
          </a:p>
        </p:txBody>
      </p:sp>
    </p:spTree>
    <p:extLst>
      <p:ext uri="{BB962C8B-B14F-4D97-AF65-F5344CB8AC3E}">
        <p14:creationId xmlns:p14="http://schemas.microsoft.com/office/powerpoint/2010/main" val="2757708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AF94F8F-6B04-1532-2206-C3C9FE6C60C2}"/>
              </a:ext>
            </a:extLst>
          </p:cNvPr>
          <p:cNvSpPr>
            <a:spLocks noGrp="1"/>
          </p:cNvSpPr>
          <p:nvPr>
            <p:ph type="body" sz="quarter" idx="15"/>
          </p:nvPr>
        </p:nvSpPr>
        <p:spPr>
          <a:xfrm>
            <a:off x="879664" y="3108960"/>
            <a:ext cx="10052051" cy="451104"/>
          </a:xfrm>
        </p:spPr>
        <p:txBody>
          <a:bodyPr/>
          <a:lstStyle/>
          <a:p>
            <a:pPr algn="ctr"/>
            <a:r>
              <a:rPr lang="fr-FR" sz="3200">
                <a:solidFill>
                  <a:schemeClr val="tx1"/>
                </a:solidFill>
              </a:rPr>
              <a:t>BricoShop est une grande société de Bricolage</a:t>
            </a:r>
          </a:p>
        </p:txBody>
      </p:sp>
      <p:sp>
        <p:nvSpPr>
          <p:cNvPr id="3" name="Espace réservé du numéro de diapositive 2">
            <a:extLst>
              <a:ext uri="{FF2B5EF4-FFF2-40B4-BE49-F238E27FC236}">
                <a16:creationId xmlns:a16="http://schemas.microsoft.com/office/drawing/2014/main" id="{33648BDE-15D2-2219-1CB4-BB318ED1E84D}"/>
              </a:ext>
            </a:extLst>
          </p:cNvPr>
          <p:cNvSpPr>
            <a:spLocks noGrp="1"/>
          </p:cNvSpPr>
          <p:nvPr>
            <p:ph type="sldNum" sz="quarter" idx="4"/>
          </p:nvPr>
        </p:nvSpPr>
        <p:spPr/>
        <p:txBody>
          <a:bodyPr/>
          <a:lstStyle/>
          <a:p>
            <a:fld id="{AF1037F1-C8B7-4225-AAA7-D149CC20D292}" type="slidenum">
              <a:rPr lang="fr-FR" smtClean="0"/>
              <a:pPr/>
              <a:t>8</a:t>
            </a:fld>
            <a:endParaRPr lang="fr-FR"/>
          </a:p>
        </p:txBody>
      </p:sp>
      <p:sp>
        <p:nvSpPr>
          <p:cNvPr id="4" name="Espace réservé du texte 3">
            <a:extLst>
              <a:ext uri="{FF2B5EF4-FFF2-40B4-BE49-F238E27FC236}">
                <a16:creationId xmlns:a16="http://schemas.microsoft.com/office/drawing/2014/main" id="{03EFF86A-D7C7-EDB4-D891-2B1CEC71F20E}"/>
              </a:ext>
            </a:extLst>
          </p:cNvPr>
          <p:cNvSpPr>
            <a:spLocks noGrp="1"/>
          </p:cNvSpPr>
          <p:nvPr>
            <p:ph type="body" sz="quarter" idx="21"/>
          </p:nvPr>
        </p:nvSpPr>
        <p:spPr/>
        <p:txBody>
          <a:bodyPr/>
          <a:lstStyle/>
          <a:p>
            <a:r>
              <a:rPr lang="fr-FR"/>
              <a:t>Besoins</a:t>
            </a:r>
          </a:p>
        </p:txBody>
      </p:sp>
      <p:sp>
        <p:nvSpPr>
          <p:cNvPr id="6" name="Rectangle 5">
            <a:extLst>
              <a:ext uri="{FF2B5EF4-FFF2-40B4-BE49-F238E27FC236}">
                <a16:creationId xmlns:a16="http://schemas.microsoft.com/office/drawing/2014/main" id="{4E623EB0-41EC-07D9-1945-6E964C99C41C}"/>
              </a:ext>
            </a:extLst>
          </p:cNvPr>
          <p:cNvSpPr/>
          <p:nvPr/>
        </p:nvSpPr>
        <p:spPr>
          <a:xfrm>
            <a:off x="2593038" y="1310640"/>
            <a:ext cx="6291072" cy="136550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Triangle isocèle 6">
            <a:extLst>
              <a:ext uri="{FF2B5EF4-FFF2-40B4-BE49-F238E27FC236}">
                <a16:creationId xmlns:a16="http://schemas.microsoft.com/office/drawing/2014/main" id="{B81836C4-4B14-A55D-5B7D-325F6F7B0011}"/>
              </a:ext>
            </a:extLst>
          </p:cNvPr>
          <p:cNvSpPr/>
          <p:nvPr/>
        </p:nvSpPr>
        <p:spPr>
          <a:xfrm rot="5400000">
            <a:off x="2753463" y="1150215"/>
            <a:ext cx="1365504" cy="1686354"/>
          </a:xfrm>
          <a:prstGeom prst="triangl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8" name="Triangle isocèle 7">
            <a:extLst>
              <a:ext uri="{FF2B5EF4-FFF2-40B4-BE49-F238E27FC236}">
                <a16:creationId xmlns:a16="http://schemas.microsoft.com/office/drawing/2014/main" id="{FA4F0235-0357-C1A1-F9CF-B8BBC8B83954}"/>
              </a:ext>
            </a:extLst>
          </p:cNvPr>
          <p:cNvSpPr/>
          <p:nvPr/>
        </p:nvSpPr>
        <p:spPr>
          <a:xfrm rot="16200000">
            <a:off x="7358181" y="1150215"/>
            <a:ext cx="1365504" cy="1686354"/>
          </a:xfrm>
          <a:prstGeom prst="triangl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5338C536-FDAC-0A64-9BA7-DE89F5107CE1}"/>
              </a:ext>
            </a:extLst>
          </p:cNvPr>
          <p:cNvSpPr txBox="1"/>
          <p:nvPr/>
        </p:nvSpPr>
        <p:spPr>
          <a:xfrm>
            <a:off x="4383024" y="1577893"/>
            <a:ext cx="3425952" cy="830997"/>
          </a:xfrm>
          <a:prstGeom prst="rect">
            <a:avLst/>
          </a:prstGeom>
          <a:noFill/>
        </p:spPr>
        <p:txBody>
          <a:bodyPr wrap="square" rtlCol="0">
            <a:spAutoFit/>
          </a:bodyPr>
          <a:lstStyle/>
          <a:p>
            <a:r>
              <a:rPr lang="fr-FR" sz="4800">
                <a:solidFill>
                  <a:schemeClr val="accent4">
                    <a:lumMod val="60000"/>
                    <a:lumOff val="40000"/>
                  </a:schemeClr>
                </a:solidFill>
              </a:rPr>
              <a:t>BricoShop</a:t>
            </a:r>
          </a:p>
        </p:txBody>
      </p:sp>
      <p:sp>
        <p:nvSpPr>
          <p:cNvPr id="10" name="ZoneTexte 9">
            <a:extLst>
              <a:ext uri="{FF2B5EF4-FFF2-40B4-BE49-F238E27FC236}">
                <a16:creationId xmlns:a16="http://schemas.microsoft.com/office/drawing/2014/main" id="{CD7DD7B0-5D03-A0E9-A568-334E5EC553CD}"/>
              </a:ext>
            </a:extLst>
          </p:cNvPr>
          <p:cNvSpPr txBox="1"/>
          <p:nvPr/>
        </p:nvSpPr>
        <p:spPr>
          <a:xfrm>
            <a:off x="268224" y="4067968"/>
            <a:ext cx="11923776" cy="1384995"/>
          </a:xfrm>
          <a:prstGeom prst="rect">
            <a:avLst/>
          </a:prstGeom>
          <a:noFill/>
        </p:spPr>
        <p:txBody>
          <a:bodyPr wrap="square" rtlCol="0">
            <a:spAutoFit/>
          </a:bodyPr>
          <a:lstStyle/>
          <a:p>
            <a:r>
              <a:rPr lang="fr-FR" sz="2800" b="1" u="sng">
                <a:sym typeface="Wingdings" panose="05000000000000000000" pitchFamily="2" charset="2"/>
              </a:rPr>
              <a:t>Son besoin :</a:t>
            </a:r>
          </a:p>
          <a:p>
            <a:r>
              <a:rPr lang="fr-FR" sz="2800">
                <a:sym typeface="Wingdings" panose="05000000000000000000" pitchFamily="2" charset="2"/>
              </a:rPr>
              <a:t>Système de gestion de produit à installer sur des mini ordinateurs faibles en ressources</a:t>
            </a:r>
            <a:endParaRPr lang="fr-FR" sz="2800"/>
          </a:p>
        </p:txBody>
      </p:sp>
      <p:pic>
        <p:nvPicPr>
          <p:cNvPr id="12" name="Graphique 11" descr="Marteau avec un remplissage uni">
            <a:extLst>
              <a:ext uri="{FF2B5EF4-FFF2-40B4-BE49-F238E27FC236}">
                <a16:creationId xmlns:a16="http://schemas.microsoft.com/office/drawing/2014/main" id="{341A2CDB-04F7-2AFF-0CA6-2698E101B5A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688336" y="1645249"/>
            <a:ext cx="914400" cy="914400"/>
          </a:xfrm>
          <a:prstGeom prst="rect">
            <a:avLst/>
          </a:prstGeom>
        </p:spPr>
      </p:pic>
      <p:pic>
        <p:nvPicPr>
          <p:cNvPr id="13" name="Graphique 12" descr="Marteau avec un remplissage uni">
            <a:extLst>
              <a:ext uri="{FF2B5EF4-FFF2-40B4-BE49-F238E27FC236}">
                <a16:creationId xmlns:a16="http://schemas.microsoft.com/office/drawing/2014/main" id="{760CB913-52AA-CA4B-2CE8-D966D76D3EC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36182" y="1594996"/>
            <a:ext cx="914400" cy="914400"/>
          </a:xfrm>
          <a:prstGeom prst="rect">
            <a:avLst/>
          </a:prstGeom>
          <a:scene3d>
            <a:camera prst="orthographicFront">
              <a:rot lat="0" lon="10799999" rev="0"/>
            </a:camera>
            <a:lightRig rig="threePt" dir="t"/>
          </a:scene3d>
        </p:spPr>
      </p:pic>
    </p:spTree>
    <p:extLst>
      <p:ext uri="{BB962C8B-B14F-4D97-AF65-F5344CB8AC3E}">
        <p14:creationId xmlns:p14="http://schemas.microsoft.com/office/powerpoint/2010/main" val="2772216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B90CDFC7-0276-2C88-B439-73FD7477C7DC}"/>
              </a:ext>
            </a:extLst>
          </p:cNvPr>
          <p:cNvSpPr>
            <a:spLocks noGrp="1"/>
          </p:cNvSpPr>
          <p:nvPr>
            <p:ph type="sldNum" sz="quarter" idx="4"/>
          </p:nvPr>
        </p:nvSpPr>
        <p:spPr/>
        <p:txBody>
          <a:bodyPr/>
          <a:lstStyle/>
          <a:p>
            <a:fld id="{AF1037F1-C8B7-4225-AAA7-D149CC20D292}" type="slidenum">
              <a:rPr lang="fr-FR" smtClean="0"/>
              <a:pPr/>
              <a:t>9</a:t>
            </a:fld>
            <a:endParaRPr lang="fr-FR"/>
          </a:p>
        </p:txBody>
      </p:sp>
      <p:sp>
        <p:nvSpPr>
          <p:cNvPr id="4" name="Espace réservé du texte 3">
            <a:extLst>
              <a:ext uri="{FF2B5EF4-FFF2-40B4-BE49-F238E27FC236}">
                <a16:creationId xmlns:a16="http://schemas.microsoft.com/office/drawing/2014/main" id="{348DD3CF-39A0-183E-AA00-63B75FCBF5C3}"/>
              </a:ext>
            </a:extLst>
          </p:cNvPr>
          <p:cNvSpPr>
            <a:spLocks noGrp="1"/>
          </p:cNvSpPr>
          <p:nvPr>
            <p:ph type="body" sz="quarter" idx="21"/>
          </p:nvPr>
        </p:nvSpPr>
        <p:spPr/>
        <p:txBody>
          <a:bodyPr/>
          <a:lstStyle/>
          <a:p>
            <a:r>
              <a:rPr lang="fr-FR"/>
              <a:t>Choix de l’outil</a:t>
            </a:r>
          </a:p>
        </p:txBody>
      </p:sp>
      <p:pic>
        <p:nvPicPr>
          <p:cNvPr id="7" name="Image 6">
            <a:extLst>
              <a:ext uri="{FF2B5EF4-FFF2-40B4-BE49-F238E27FC236}">
                <a16:creationId xmlns:a16="http://schemas.microsoft.com/office/drawing/2014/main" id="{EE046FD5-29E1-4642-48DC-6A1332988228}"/>
              </a:ext>
            </a:extLst>
          </p:cNvPr>
          <p:cNvPicPr>
            <a:picLocks noChangeAspect="1"/>
          </p:cNvPicPr>
          <p:nvPr/>
        </p:nvPicPr>
        <p:blipFill>
          <a:blip r:embed="rId3"/>
          <a:stretch>
            <a:fillRect/>
          </a:stretch>
        </p:blipFill>
        <p:spPr>
          <a:xfrm>
            <a:off x="3384191" y="1441002"/>
            <a:ext cx="4635031" cy="4903628"/>
          </a:xfrm>
          <a:prstGeom prst="rect">
            <a:avLst/>
          </a:prstGeom>
        </p:spPr>
      </p:pic>
    </p:spTree>
    <p:extLst>
      <p:ext uri="{BB962C8B-B14F-4D97-AF65-F5344CB8AC3E}">
        <p14:creationId xmlns:p14="http://schemas.microsoft.com/office/powerpoint/2010/main" val="3823487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DESIGN_ID_THÈME OFFICE" val="ziYOUF7S"/>
  <p:tag name="ARTICULATE_DESIGN_ID_CONCEPTION PERSONNALISÉE" val="oFwFofeQ"/>
  <p:tag name="ARTICULATE_SLIDE_COUNT" val="18"/>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 Meritis en POTX" id="{C11EF138-3EF2-4156-9FB8-700D823ECF41}" vid="{499605F6-4AFF-4A76-BE34-594FDFAE842F}"/>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c9932ddc-d079-476b-9d50-e20803ac80fe">
      <UserInfo>
        <DisplayName>Sarah MARCHAL</DisplayName>
        <AccountId>622</AccountId>
        <AccountType/>
      </UserInfo>
      <UserInfo>
        <DisplayName>Anna DORIN</DisplayName>
        <AccountId>462</AccountId>
        <AccountType/>
      </UserInfo>
    </SharedWithUsers>
    <_activity xmlns="89777a5f-4ebd-45ef-ac9d-84580828066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935ADC52584C84DB7E5473C4F3D8221" ma:contentTypeVersion="16" ma:contentTypeDescription="Crée un document." ma:contentTypeScope="" ma:versionID="3f8f9c84a8fe02da3509c09d16575425">
  <xsd:schema xmlns:xsd="http://www.w3.org/2001/XMLSchema" xmlns:xs="http://www.w3.org/2001/XMLSchema" xmlns:p="http://schemas.microsoft.com/office/2006/metadata/properties" xmlns:ns3="89777a5f-4ebd-45ef-ac9d-845808280665" xmlns:ns4="c9932ddc-d079-476b-9d50-e20803ac80fe" targetNamespace="http://schemas.microsoft.com/office/2006/metadata/properties" ma:root="true" ma:fieldsID="22c729210090fc5d822775fee4d217ec" ns3:_="" ns4:_="">
    <xsd:import namespace="89777a5f-4ebd-45ef-ac9d-845808280665"/>
    <xsd:import namespace="c9932ddc-d079-476b-9d50-e20803ac80fe"/>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LengthInSeconds" minOccurs="0"/>
                <xsd:element ref="ns3:MediaServiceAutoTags" minOccurs="0"/>
                <xsd:element ref="ns3:MediaServiceLocation" minOccurs="0"/>
                <xsd:element ref="ns3:MediaServiceOCR" minOccurs="0"/>
                <xsd:element ref="ns3:MediaServiceGenerationTime" minOccurs="0"/>
                <xsd:element ref="ns3:MediaServiceEventHashCode"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9777a5f-4ebd-45ef-ac9d-84580828066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AutoTags" ma:index="15" nillable="true" ma:displayName="Tags" ma:internalName="MediaServiceAutoTags" ma:readOnly="true">
      <xsd:simpleType>
        <xsd:restriction base="dms:Text"/>
      </xsd:simpleType>
    </xsd:element>
    <xsd:element name="MediaServiceLocation" ma:index="16" nillable="true" ma:displayName="Location" ma:internalName="MediaServiceLocation"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_activity" ma:index="20" nillable="true" ma:displayName="_activity" ma:hidden="true" ma:internalName="_activity">
      <xsd:simpleType>
        <xsd:restriction base="dms:Note"/>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ystemTags" ma:index="22" nillable="true" ma:displayName="MediaServiceSystemTags" ma:hidden="true" ma:internalName="MediaServiceSystemTags" ma:readOnly="true">
      <xsd:simpleType>
        <xsd:restriction base="dms:Note"/>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9932ddc-d079-476b-9d50-e20803ac80fe" elementFormDefault="qualified">
    <xsd:import namespace="http://schemas.microsoft.com/office/2006/documentManagement/types"/>
    <xsd:import namespace="http://schemas.microsoft.com/office/infopath/2007/PartnerControls"/>
    <xsd:element name="SharedWithUsers" ma:index="10"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Partagé avec détails" ma:internalName="SharedWithDetails" ma:readOnly="true">
      <xsd:simpleType>
        <xsd:restriction base="dms:Note">
          <xsd:maxLength value="255"/>
        </xsd:restriction>
      </xsd:simpleType>
    </xsd:element>
    <xsd:element name="SharingHintHash" ma:index="12" nillable="true" ma:displayName="Partage du hachage d’indicateu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DDB6536-CAB5-4EA0-83C7-28C679DE74CE}">
  <ds:schemaRefs>
    <ds:schemaRef ds:uri="http://schemas.microsoft.com/sharepoint/v3/contenttype/forms"/>
  </ds:schemaRefs>
</ds:datastoreItem>
</file>

<file path=customXml/itemProps2.xml><?xml version="1.0" encoding="utf-8"?>
<ds:datastoreItem xmlns:ds="http://schemas.openxmlformats.org/officeDocument/2006/customXml" ds:itemID="{B543E486-246E-4276-823A-464A08039C63}">
  <ds:schemaRefs>
    <ds:schemaRef ds:uri="http://purl.org/dc/dcmitype/"/>
    <ds:schemaRef ds:uri="http://www.w3.org/XML/1998/namespace"/>
    <ds:schemaRef ds:uri="http://schemas.microsoft.com/office/2006/metadata/properties"/>
    <ds:schemaRef ds:uri="89777a5f-4ebd-45ef-ac9d-845808280665"/>
    <ds:schemaRef ds:uri="http://schemas.microsoft.com/office/2006/documentManagement/types"/>
    <ds:schemaRef ds:uri="http://schemas.openxmlformats.org/package/2006/metadata/core-properties"/>
    <ds:schemaRef ds:uri="c9932ddc-d079-476b-9d50-e20803ac80fe"/>
    <ds:schemaRef ds:uri="http://schemas.microsoft.com/office/infopath/2007/PartnerControls"/>
    <ds:schemaRef ds:uri="http://purl.org/dc/terms/"/>
    <ds:schemaRef ds:uri="http://purl.org/dc/elements/1.1/"/>
  </ds:schemaRefs>
</ds:datastoreItem>
</file>

<file path=customXml/itemProps3.xml><?xml version="1.0" encoding="utf-8"?>
<ds:datastoreItem xmlns:ds="http://schemas.openxmlformats.org/officeDocument/2006/customXml" ds:itemID="{C08A120F-38C7-4A40-B41E-1A820783FEB0}">
  <ds:schemaRefs>
    <ds:schemaRef ds:uri="89777a5f-4ebd-45ef-ac9d-845808280665"/>
    <ds:schemaRef ds:uri="c9932ddc-d079-476b-9d50-e20803ac80f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Template Meritis en POTX</Template>
  <TotalTime>1214</TotalTime>
  <Words>2548</Words>
  <Application>Microsoft Office PowerPoint</Application>
  <PresentationFormat>Grand écran</PresentationFormat>
  <Paragraphs>397</Paragraphs>
  <Slides>36</Slides>
  <Notes>30</Notes>
  <HiddenSlides>1</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36</vt:i4>
      </vt:variant>
    </vt:vector>
  </HeadingPairs>
  <TitlesOfParts>
    <vt:vector size="45" baseType="lpstr">
      <vt:lpstr>Akzidenz-Grotesk Std Bold</vt:lpstr>
      <vt:lpstr>Akzidenz-Grotesk Std Light</vt:lpstr>
      <vt:lpstr>Akzidenz-Grotesk Std Regular</vt:lpstr>
      <vt:lpstr>Akzidenz-Grotesk Std Super</vt:lpstr>
      <vt:lpstr>Arial</vt:lpstr>
      <vt:lpstr>Brush Script MT</vt:lpstr>
      <vt:lpstr>Calibri</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Herve LETOURNEUR_Meritis</dc:creator>
  <cp:lastModifiedBy>Herve LETOURNEUR_Meritis</cp:lastModifiedBy>
  <cp:revision>150</cp:revision>
  <dcterms:created xsi:type="dcterms:W3CDTF">2022-03-24T08:55:04Z</dcterms:created>
  <dcterms:modified xsi:type="dcterms:W3CDTF">2024-06-27T14:58:30Z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54FD04EE-85EA-4167-BE0C-925DACDE904B</vt:lpwstr>
  </property>
  <property fmtid="{D5CDD505-2E9C-101B-9397-08002B2CF9AE}" pid="3" name="ArticulatePath">
    <vt:lpwstr>Template PPT Nouvelle Charte</vt:lpwstr>
  </property>
  <property fmtid="{D5CDD505-2E9C-101B-9397-08002B2CF9AE}" pid="4" name="ContentTypeId">
    <vt:lpwstr>0x0101004935ADC52584C84DB7E5473C4F3D8221</vt:lpwstr>
  </property>
</Properties>
</file>