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7757" r:id="rId1"/>
  </p:sldMasterIdLst>
  <p:notesMasterIdLst>
    <p:notesMasterId r:id="rId25"/>
  </p:notesMasterIdLst>
  <p:handoutMasterIdLst>
    <p:handoutMasterId r:id="rId26"/>
  </p:handoutMasterIdLst>
  <p:sldIdLst>
    <p:sldId id="296" r:id="rId2"/>
    <p:sldId id="299" r:id="rId3"/>
    <p:sldId id="324" r:id="rId4"/>
    <p:sldId id="319" r:id="rId5"/>
    <p:sldId id="328" r:id="rId6"/>
    <p:sldId id="320" r:id="rId7"/>
    <p:sldId id="330" r:id="rId8"/>
    <p:sldId id="321" r:id="rId9"/>
    <p:sldId id="335" r:id="rId10"/>
    <p:sldId id="329" r:id="rId11"/>
    <p:sldId id="332" r:id="rId12"/>
    <p:sldId id="337" r:id="rId13"/>
    <p:sldId id="336" r:id="rId14"/>
    <p:sldId id="338" r:id="rId15"/>
    <p:sldId id="333" r:id="rId16"/>
    <p:sldId id="323" r:id="rId17"/>
    <p:sldId id="339" r:id="rId18"/>
    <p:sldId id="340" r:id="rId19"/>
    <p:sldId id="341" r:id="rId20"/>
    <p:sldId id="325" r:id="rId21"/>
    <p:sldId id="326" r:id="rId22"/>
    <p:sldId id="327" r:id="rId23"/>
    <p:sldId id="331" r:id="rId24"/>
  </p:sldIdLst>
  <p:sldSz cx="9144000" cy="6858000" type="screen4x3"/>
  <p:notesSz cx="9874250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1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kdk" initials="d" lastIdx="1" clrIdx="0">
    <p:extLst/>
  </p:cmAuthor>
  <p:cmAuthor id="2" name="won_hyo Choi" initials="wC" lastIdx="3" clrIdx="1">
    <p:extLst>
      <p:ext uri="{19B8F6BF-5375-455C-9EA6-DF929625EA0E}">
        <p15:presenceInfo xmlns:p15="http://schemas.microsoft.com/office/powerpoint/2012/main" userId="9b41e3adf8a519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FF"/>
    <a:srgbClr val="439743"/>
    <a:srgbClr val="13A2FF"/>
    <a:srgbClr val="FF644E"/>
    <a:srgbClr val="E6E6E6"/>
    <a:srgbClr val="E9FA06"/>
    <a:srgbClr val="C3D204"/>
    <a:srgbClr val="4E91C1"/>
    <a:srgbClr val="C6D9F1"/>
    <a:srgbClr val="FFE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3F3716-6D07-4502-99CE-6A4A0B306A46}" v="5356" dt="2019-03-19T06:17:11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3" autoAdjust="0"/>
    <p:restoredTop sz="95320" autoAdjust="0"/>
  </p:normalViewPr>
  <p:slideViewPr>
    <p:cSldViewPr>
      <p:cViewPr varScale="1">
        <p:scale>
          <a:sx n="114" d="100"/>
          <a:sy n="114" d="100"/>
        </p:scale>
        <p:origin x="19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122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1524" y="90"/>
      </p:cViewPr>
      <p:guideLst>
        <p:guide orient="horz" pos="3110"/>
        <p:guide pos="2141"/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won_hyo" userId="9b41e3adf8a519f8" providerId="LiveId" clId="{DC3DE034-59AB-4DCA-AC44-E7F75E7600FA}"/>
    <pc:docChg chg="undo custSel addSld modSld">
      <pc:chgData name="Choi won_hyo" userId="9b41e3adf8a519f8" providerId="LiveId" clId="{DC3DE034-59AB-4DCA-AC44-E7F75E7600FA}" dt="2019-03-12T01:18:11.067" v="213" actId="15"/>
      <pc:docMkLst>
        <pc:docMk/>
      </pc:docMkLst>
      <pc:sldChg chg="modSp">
        <pc:chgData name="Choi won_hyo" userId="9b41e3adf8a519f8" providerId="LiveId" clId="{DC3DE034-59AB-4DCA-AC44-E7F75E7600FA}" dt="2019-03-12T01:12:36.642" v="95" actId="404"/>
        <pc:sldMkLst>
          <pc:docMk/>
          <pc:sldMk cId="1206618558" sldId="298"/>
        </pc:sldMkLst>
        <pc:spChg chg="mod">
          <ac:chgData name="Choi won_hyo" userId="9b41e3adf8a519f8" providerId="LiveId" clId="{DC3DE034-59AB-4DCA-AC44-E7F75E7600FA}" dt="2019-03-12T01:12:36.642" v="95" actId="404"/>
          <ac:spMkLst>
            <pc:docMk/>
            <pc:sldMk cId="1206618558" sldId="298"/>
            <ac:spMk id="3" creationId="{02F104E1-6FC3-489F-8154-8AB138019EEF}"/>
          </ac:spMkLst>
        </pc:spChg>
      </pc:sldChg>
    </pc:docChg>
  </pc:docChgLst>
  <pc:docChgLst>
    <pc:chgData name="Choi won_hyo" userId="9b41e3adf8a519f8" providerId="LiveId" clId="{51B064E3-FAD0-48DF-B3B0-89AB2B80C00E}"/>
    <pc:docChg chg="undo custSel addSld delSld modSld sldOrd modMainMaster">
      <pc:chgData name="Choi won_hyo" userId="9b41e3adf8a519f8" providerId="LiveId" clId="{51B064E3-FAD0-48DF-B3B0-89AB2B80C00E}" dt="2019-03-04T09:27:58.526" v="1000" actId="1076"/>
      <pc:docMkLst>
        <pc:docMk/>
      </pc:docMkLst>
      <pc:sldChg chg="addSp delSp modSp">
        <pc:chgData name="Choi won_hyo" userId="9b41e3adf8a519f8" providerId="LiveId" clId="{51B064E3-FAD0-48DF-B3B0-89AB2B80C00E}" dt="2019-03-04T09:22:38.963" v="962" actId="20577"/>
        <pc:sldMkLst>
          <pc:docMk/>
          <pc:sldMk cId="341192824" sldId="296"/>
        </pc:sldMkLst>
        <pc:spChg chg="del mod">
          <ac:chgData name="Choi won_hyo" userId="9b41e3adf8a519f8" providerId="LiveId" clId="{51B064E3-FAD0-48DF-B3B0-89AB2B80C00E}" dt="2019-03-04T05:30:44.317" v="163" actId="478"/>
          <ac:spMkLst>
            <pc:docMk/>
            <pc:sldMk cId="341192824" sldId="296"/>
            <ac:spMk id="2" creationId="{00000000-0000-0000-0000-000000000000}"/>
          </ac:spMkLst>
        </pc:spChg>
        <pc:spChg chg="mod">
          <ac:chgData name="Choi won_hyo" userId="9b41e3adf8a519f8" providerId="LiveId" clId="{51B064E3-FAD0-48DF-B3B0-89AB2B80C00E}" dt="2019-03-04T05:31:34.082" v="190" actId="255"/>
          <ac:spMkLst>
            <pc:docMk/>
            <pc:sldMk cId="341192824" sldId="296"/>
            <ac:spMk id="4" creationId="{00000000-0000-0000-0000-000000000000}"/>
          </ac:spMkLst>
        </pc:spChg>
        <pc:spChg chg="add mod">
          <ac:chgData name="Choi won_hyo" userId="9b41e3adf8a519f8" providerId="LiveId" clId="{51B064E3-FAD0-48DF-B3B0-89AB2B80C00E}" dt="2019-03-04T09:22:38.963" v="962" actId="20577"/>
          <ac:spMkLst>
            <pc:docMk/>
            <pc:sldMk cId="341192824" sldId="296"/>
            <ac:spMk id="5" creationId="{09671EB1-03EA-4E4B-98E9-81CACCD746DD}"/>
          </ac:spMkLst>
        </pc:spChg>
      </pc:sldChg>
      <pc:sldChg chg="modSp">
        <pc:chgData name="Choi won_hyo" userId="9b41e3adf8a519f8" providerId="LiveId" clId="{51B064E3-FAD0-48DF-B3B0-89AB2B80C00E}" dt="2019-03-04T09:23:26.368" v="993" actId="20577"/>
        <pc:sldMkLst>
          <pc:docMk/>
          <pc:sldMk cId="1206618558" sldId="298"/>
        </pc:sldMkLst>
        <pc:spChg chg="mod">
          <ac:chgData name="Choi won_hyo" userId="9b41e3adf8a519f8" providerId="LiveId" clId="{51B064E3-FAD0-48DF-B3B0-89AB2B80C00E}" dt="2019-03-04T05:23:14.810" v="124" actId="207"/>
          <ac:spMkLst>
            <pc:docMk/>
            <pc:sldMk cId="1206618558" sldId="298"/>
            <ac:spMk id="2" creationId="{F8980A2C-B079-4D58-BAD0-6D7B9135D31F}"/>
          </ac:spMkLst>
        </pc:spChg>
        <pc:spChg chg="mod">
          <ac:chgData name="Choi won_hyo" userId="9b41e3adf8a519f8" providerId="LiveId" clId="{51B064E3-FAD0-48DF-B3B0-89AB2B80C00E}" dt="2019-03-04T09:23:26.368" v="993" actId="20577"/>
          <ac:spMkLst>
            <pc:docMk/>
            <pc:sldMk cId="1206618558" sldId="298"/>
            <ac:spMk id="3" creationId="{02F104E1-6FC3-489F-8154-8AB138019EEF}"/>
          </ac:spMkLst>
        </pc:spChg>
      </pc:sldChg>
    </pc:docChg>
  </pc:docChgLst>
  <pc:docChgLst>
    <pc:chgData name="Choi won_hyo" userId="9b41e3adf8a519f8" providerId="LiveId" clId="{68B3C8E9-1BBC-4856-B0BD-59100F59555A}"/>
    <pc:docChg chg="undo custSel addSld delSld modSld modMainMaster">
      <pc:chgData name="Choi won_hyo" userId="9b41e3adf8a519f8" providerId="LiveId" clId="{68B3C8E9-1BBC-4856-B0BD-59100F59555A}" dt="2019-03-05T04:41:52.379" v="278" actId="1035"/>
      <pc:docMkLst>
        <pc:docMk/>
      </pc:docMkLst>
      <pc:sldChg chg="addSp delSp modSp">
        <pc:chgData name="Choi won_hyo" userId="9b41e3adf8a519f8" providerId="LiveId" clId="{68B3C8E9-1BBC-4856-B0BD-59100F59555A}" dt="2019-03-04T09:32:44.560" v="17"/>
        <pc:sldMkLst>
          <pc:docMk/>
          <pc:sldMk cId="341192824" sldId="296"/>
        </pc:sldMkLst>
        <pc:spChg chg="add del mod">
          <ac:chgData name="Choi won_hyo" userId="9b41e3adf8a519f8" providerId="LiveId" clId="{68B3C8E9-1BBC-4856-B0BD-59100F59555A}" dt="2019-03-04T09:32:38.938" v="14" actId="478"/>
          <ac:spMkLst>
            <pc:docMk/>
            <pc:sldMk cId="341192824" sldId="296"/>
            <ac:spMk id="3" creationId="{5797F091-9BFE-41AB-8E79-E57C9784DEE6}"/>
          </ac:spMkLst>
        </pc:spChg>
        <pc:spChg chg="del">
          <ac:chgData name="Choi won_hyo" userId="9b41e3adf8a519f8" providerId="LiveId" clId="{68B3C8E9-1BBC-4856-B0BD-59100F59555A}" dt="2019-03-04T09:32:36.113" v="13" actId="478"/>
          <ac:spMkLst>
            <pc:docMk/>
            <pc:sldMk cId="341192824" sldId="296"/>
            <ac:spMk id="4" creationId="{00000000-0000-0000-0000-000000000000}"/>
          </ac:spMkLst>
        </pc:spChg>
        <pc:spChg chg="del">
          <ac:chgData name="Choi won_hyo" userId="9b41e3adf8a519f8" providerId="LiveId" clId="{68B3C8E9-1BBC-4856-B0BD-59100F59555A}" dt="2019-03-04T09:32:43.912" v="16" actId="478"/>
          <ac:spMkLst>
            <pc:docMk/>
            <pc:sldMk cId="341192824" sldId="296"/>
            <ac:spMk id="5" creationId="{09671EB1-03EA-4E4B-98E9-81CACCD746DD}"/>
          </ac:spMkLst>
        </pc:spChg>
        <pc:spChg chg="add del mod">
          <ac:chgData name="Choi won_hyo" userId="9b41e3adf8a519f8" providerId="LiveId" clId="{68B3C8E9-1BBC-4856-B0BD-59100F59555A}" dt="2019-03-04T09:32:33.525" v="12" actId="478"/>
          <ac:spMkLst>
            <pc:docMk/>
            <pc:sldMk cId="341192824" sldId="296"/>
            <ac:spMk id="6" creationId="{363D9E21-7BB9-46E5-AD27-1A0DAC985C00}"/>
          </ac:spMkLst>
        </pc:spChg>
        <pc:spChg chg="add">
          <ac:chgData name="Choi won_hyo" userId="9b41e3adf8a519f8" providerId="LiveId" clId="{68B3C8E9-1BBC-4856-B0BD-59100F59555A}" dt="2019-03-04T09:32:39.247" v="15"/>
          <ac:spMkLst>
            <pc:docMk/>
            <pc:sldMk cId="341192824" sldId="296"/>
            <ac:spMk id="7" creationId="{50D0A351-34CF-473B-9BFC-79E686EA13F3}"/>
          </ac:spMkLst>
        </pc:spChg>
        <pc:spChg chg="add">
          <ac:chgData name="Choi won_hyo" userId="9b41e3adf8a519f8" providerId="LiveId" clId="{68B3C8E9-1BBC-4856-B0BD-59100F59555A}" dt="2019-03-04T09:32:44.560" v="17"/>
          <ac:spMkLst>
            <pc:docMk/>
            <pc:sldMk cId="341192824" sldId="296"/>
            <ac:spMk id="8" creationId="{D66E99B1-4822-4E25-9A0D-FA0DF118E02D}"/>
          </ac:spMkLst>
        </pc:spChg>
      </pc:sldChg>
      <pc:sldChg chg="addSp delSp modSp">
        <pc:chgData name="Choi won_hyo" userId="9b41e3adf8a519f8" providerId="LiveId" clId="{68B3C8E9-1BBC-4856-B0BD-59100F59555A}" dt="2019-03-04T09:37:02.611" v="159" actId="20577"/>
        <pc:sldMkLst>
          <pc:docMk/>
          <pc:sldMk cId="1206618558" sldId="298"/>
        </pc:sldMkLst>
        <pc:spChg chg="del">
          <ac:chgData name="Choi won_hyo" userId="9b41e3adf8a519f8" providerId="LiveId" clId="{68B3C8E9-1BBC-4856-B0BD-59100F59555A}" dt="2019-03-04T09:33:13.045" v="18" actId="478"/>
          <ac:spMkLst>
            <pc:docMk/>
            <pc:sldMk cId="1206618558" sldId="298"/>
            <ac:spMk id="2" creationId="{F8980A2C-B079-4D58-BAD0-6D7B9135D31F}"/>
          </ac:spMkLst>
        </pc:spChg>
        <pc:spChg chg="mod">
          <ac:chgData name="Choi won_hyo" userId="9b41e3adf8a519f8" providerId="LiveId" clId="{68B3C8E9-1BBC-4856-B0BD-59100F59555A}" dt="2019-03-04T09:37:02.611" v="159" actId="20577"/>
          <ac:spMkLst>
            <pc:docMk/>
            <pc:sldMk cId="1206618558" sldId="298"/>
            <ac:spMk id="3" creationId="{02F104E1-6FC3-489F-8154-8AB138019EEF}"/>
          </ac:spMkLst>
        </pc:spChg>
        <pc:spChg chg="add del mod">
          <ac:chgData name="Choi won_hyo" userId="9b41e3adf8a519f8" providerId="LiveId" clId="{68B3C8E9-1BBC-4856-B0BD-59100F59555A}" dt="2019-03-04T09:33:16.905" v="19" actId="478"/>
          <ac:spMkLst>
            <pc:docMk/>
            <pc:sldMk cId="1206618558" sldId="298"/>
            <ac:spMk id="5" creationId="{4D23F30B-8F42-4BA7-B1AF-ACB0D69019E9}"/>
          </ac:spMkLst>
        </pc:spChg>
        <pc:spChg chg="add">
          <ac:chgData name="Choi won_hyo" userId="9b41e3adf8a519f8" providerId="LiveId" clId="{68B3C8E9-1BBC-4856-B0BD-59100F59555A}" dt="2019-03-04T09:33:17.229" v="20"/>
          <ac:spMkLst>
            <pc:docMk/>
            <pc:sldMk cId="1206618558" sldId="298"/>
            <ac:spMk id="6" creationId="{AA4B96B9-D307-4B55-8F4D-47D91BFA199E}"/>
          </ac:spMkLst>
        </pc:spChg>
      </pc:sldChg>
    </pc:docChg>
  </pc:docChgLst>
  <pc:docChgLst>
    <pc:chgData name="Choi won_hyo" userId="9b41e3adf8a519f8" providerId="LiveId" clId="{F53F3716-6D07-4502-99CE-6A4A0B306A46}"/>
    <pc:docChg chg="undo custSel addSld delSld modSld">
      <pc:chgData name="Choi won_hyo" userId="9b41e3adf8a519f8" providerId="LiveId" clId="{F53F3716-6D07-4502-99CE-6A4A0B306A46}" dt="2019-03-19T06:17:11.299" v="5353"/>
      <pc:docMkLst>
        <pc:docMk/>
      </pc:docMkLst>
      <pc:sldChg chg="modSp">
        <pc:chgData name="Choi won_hyo" userId="9b41e3adf8a519f8" providerId="LiveId" clId="{F53F3716-6D07-4502-99CE-6A4A0B306A46}" dt="2019-03-19T03:26:00.952" v="196" actId="20577"/>
        <pc:sldMkLst>
          <pc:docMk/>
          <pc:sldMk cId="1206618558" sldId="298"/>
        </pc:sldMkLst>
        <pc:spChg chg="mod">
          <ac:chgData name="Choi won_hyo" userId="9b41e3adf8a519f8" providerId="LiveId" clId="{F53F3716-6D07-4502-99CE-6A4A0B306A46}" dt="2019-03-19T03:26:00.952" v="196" actId="20577"/>
          <ac:spMkLst>
            <pc:docMk/>
            <pc:sldMk cId="1206618558" sldId="298"/>
            <ac:spMk id="3" creationId="{02F104E1-6FC3-489F-8154-8AB138019EEF}"/>
          </ac:spMkLst>
        </pc:spChg>
      </pc:sldChg>
      <pc:sldChg chg="modSp add">
        <pc:chgData name="Choi won_hyo" userId="9b41e3adf8a519f8" providerId="LiveId" clId="{F53F3716-6D07-4502-99CE-6A4A0B306A46}" dt="2019-03-19T03:29:52.274" v="320" actId="20577"/>
        <pc:sldMkLst>
          <pc:docMk/>
          <pc:sldMk cId="3705259081" sldId="299"/>
        </pc:sldMkLst>
        <pc:spChg chg="mod">
          <ac:chgData name="Choi won_hyo" userId="9b41e3adf8a519f8" providerId="LiveId" clId="{F53F3716-6D07-4502-99CE-6A4A0B306A46}" dt="2019-03-19T03:29:52.274" v="320" actId="20577"/>
          <ac:spMkLst>
            <pc:docMk/>
            <pc:sldMk cId="3705259081" sldId="299"/>
            <ac:spMk id="2" creationId="{63D1EE74-730C-4954-8AB9-2BA332A0949F}"/>
          </ac:spMkLst>
        </pc:spChg>
        <pc:spChg chg="mod">
          <ac:chgData name="Choi won_hyo" userId="9b41e3adf8a519f8" providerId="LiveId" clId="{F53F3716-6D07-4502-99CE-6A4A0B306A46}" dt="2019-03-19T03:29:24.521" v="313" actId="6549"/>
          <ac:spMkLst>
            <pc:docMk/>
            <pc:sldMk cId="3705259081" sldId="299"/>
            <ac:spMk id="3" creationId="{123AC15F-12B7-4207-90B0-BD749A7D0CE3}"/>
          </ac:spMkLst>
        </pc:spChg>
      </pc:sldChg>
      <pc:sldChg chg="add del">
        <pc:chgData name="Choi won_hyo" userId="9b41e3adf8a519f8" providerId="LiveId" clId="{F53F3716-6D07-4502-99CE-6A4A0B306A46}" dt="2019-03-19T03:30:35.772" v="326" actId="2696"/>
        <pc:sldMkLst>
          <pc:docMk/>
          <pc:sldMk cId="3164391068" sldId="300"/>
        </pc:sldMkLst>
      </pc:sldChg>
      <pc:sldChg chg="addSp modSp add modAnim">
        <pc:chgData name="Choi won_hyo" userId="9b41e3adf8a519f8" providerId="LiveId" clId="{F53F3716-6D07-4502-99CE-6A4A0B306A46}" dt="2019-03-19T06:13:27.996" v="5351"/>
        <pc:sldMkLst>
          <pc:docMk/>
          <pc:sldMk cId="2702349283" sldId="301"/>
        </pc:sldMkLst>
        <pc:spChg chg="mod">
          <ac:chgData name="Choi won_hyo" userId="9b41e3adf8a519f8" providerId="LiveId" clId="{F53F3716-6D07-4502-99CE-6A4A0B306A46}" dt="2019-03-19T06:13:16.104" v="5349"/>
          <ac:spMkLst>
            <pc:docMk/>
            <pc:sldMk cId="2702349283" sldId="301"/>
            <ac:spMk id="3" creationId="{123AC15F-12B7-4207-90B0-BD749A7D0CE3}"/>
          </ac:spMkLst>
        </pc:spChg>
        <pc:picChg chg="add mod ord">
          <ac:chgData name="Choi won_hyo" userId="9b41e3adf8a519f8" providerId="LiveId" clId="{F53F3716-6D07-4502-99CE-6A4A0B306A46}" dt="2019-03-19T04:28:10.233" v="2183" actId="1036"/>
          <ac:picMkLst>
            <pc:docMk/>
            <pc:sldMk cId="2702349283" sldId="301"/>
            <ac:picMk id="4" creationId="{CAD92455-12F5-46A7-9479-4E966E30991A}"/>
          </ac:picMkLst>
        </pc:picChg>
        <pc:picChg chg="add mod">
          <ac:chgData name="Choi won_hyo" userId="9b41e3adf8a519f8" providerId="LiveId" clId="{F53F3716-6D07-4502-99CE-6A4A0B306A46}" dt="2019-03-19T04:28:10.233" v="2183" actId="1036"/>
          <ac:picMkLst>
            <pc:docMk/>
            <pc:sldMk cId="2702349283" sldId="301"/>
            <ac:picMk id="5" creationId="{4472AD52-A5A5-4EE4-B4FF-CC7EBD90BCE8}"/>
          </ac:picMkLst>
        </pc:picChg>
        <pc:picChg chg="add mod">
          <ac:chgData name="Choi won_hyo" userId="9b41e3adf8a519f8" providerId="LiveId" clId="{F53F3716-6D07-4502-99CE-6A4A0B306A46}" dt="2019-03-19T04:28:10.233" v="2183" actId="1036"/>
          <ac:picMkLst>
            <pc:docMk/>
            <pc:sldMk cId="2702349283" sldId="301"/>
            <ac:picMk id="6" creationId="{5C5BE180-22C8-42C4-95CE-31AB925BBCBB}"/>
          </ac:picMkLst>
        </pc:picChg>
      </pc:sldChg>
      <pc:sldChg chg="modSp add">
        <pc:chgData name="Choi won_hyo" userId="9b41e3adf8a519f8" providerId="LiveId" clId="{F53F3716-6D07-4502-99CE-6A4A0B306A46}" dt="2019-03-19T04:00:34.672" v="1280" actId="20577"/>
        <pc:sldMkLst>
          <pc:docMk/>
          <pc:sldMk cId="2779617043" sldId="302"/>
        </pc:sldMkLst>
        <pc:spChg chg="mod">
          <ac:chgData name="Choi won_hyo" userId="9b41e3adf8a519f8" providerId="LiveId" clId="{F53F3716-6D07-4502-99CE-6A4A0B306A46}" dt="2019-03-19T04:00:34.672" v="1280" actId="20577"/>
          <ac:spMkLst>
            <pc:docMk/>
            <pc:sldMk cId="2779617043" sldId="302"/>
            <ac:spMk id="3" creationId="{123AC15F-12B7-4207-90B0-BD749A7D0CE3}"/>
          </ac:spMkLst>
        </pc:spChg>
      </pc:sldChg>
      <pc:sldChg chg="modSp add">
        <pc:chgData name="Choi won_hyo" userId="9b41e3adf8a519f8" providerId="LiveId" clId="{F53F3716-6D07-4502-99CE-6A4A0B306A46}" dt="2019-03-19T04:01:39.756" v="1368" actId="20577"/>
        <pc:sldMkLst>
          <pc:docMk/>
          <pc:sldMk cId="693310789" sldId="303"/>
        </pc:sldMkLst>
        <pc:spChg chg="mod">
          <ac:chgData name="Choi won_hyo" userId="9b41e3adf8a519f8" providerId="LiveId" clId="{F53F3716-6D07-4502-99CE-6A4A0B306A46}" dt="2019-03-19T04:01:39.756" v="1368" actId="20577"/>
          <ac:spMkLst>
            <pc:docMk/>
            <pc:sldMk cId="693310789" sldId="303"/>
            <ac:spMk id="3" creationId="{123AC15F-12B7-4207-90B0-BD749A7D0CE3}"/>
          </ac:spMkLst>
        </pc:spChg>
      </pc:sldChg>
      <pc:sldChg chg="modSp add">
        <pc:chgData name="Choi won_hyo" userId="9b41e3adf8a519f8" providerId="LiveId" clId="{F53F3716-6D07-4502-99CE-6A4A0B306A46}" dt="2019-03-19T04:35:59.768" v="2449" actId="20577"/>
        <pc:sldMkLst>
          <pc:docMk/>
          <pc:sldMk cId="3110314131" sldId="304"/>
        </pc:sldMkLst>
        <pc:spChg chg="mod">
          <ac:chgData name="Choi won_hyo" userId="9b41e3adf8a519f8" providerId="LiveId" clId="{F53F3716-6D07-4502-99CE-6A4A0B306A46}" dt="2019-03-19T04:35:59.768" v="2449" actId="20577"/>
          <ac:spMkLst>
            <pc:docMk/>
            <pc:sldMk cId="3110314131" sldId="304"/>
            <ac:spMk id="3" creationId="{123AC15F-12B7-4207-90B0-BD749A7D0CE3}"/>
          </ac:spMkLst>
        </pc:spChg>
      </pc:sldChg>
      <pc:sldChg chg="modSp add">
        <pc:chgData name="Choi won_hyo" userId="9b41e3adf8a519f8" providerId="LiveId" clId="{F53F3716-6D07-4502-99CE-6A4A0B306A46}" dt="2019-03-19T06:09:56.700" v="5330" actId="404"/>
        <pc:sldMkLst>
          <pc:docMk/>
          <pc:sldMk cId="2483968869" sldId="305"/>
        </pc:sldMkLst>
        <pc:spChg chg="mod">
          <ac:chgData name="Choi won_hyo" userId="9b41e3adf8a519f8" providerId="LiveId" clId="{F53F3716-6D07-4502-99CE-6A4A0B306A46}" dt="2019-03-19T06:09:56.700" v="5330" actId="404"/>
          <ac:spMkLst>
            <pc:docMk/>
            <pc:sldMk cId="2483968869" sldId="305"/>
            <ac:spMk id="3" creationId="{123AC15F-12B7-4207-90B0-BD749A7D0CE3}"/>
          </ac:spMkLst>
        </pc:spChg>
      </pc:sldChg>
      <pc:sldChg chg="addSp delSp modSp add modAnim addCm">
        <pc:chgData name="Choi won_hyo" userId="9b41e3adf8a519f8" providerId="LiveId" clId="{F53F3716-6D07-4502-99CE-6A4A0B306A46}" dt="2019-03-19T06:15:38.731" v="5352"/>
        <pc:sldMkLst>
          <pc:docMk/>
          <pc:sldMk cId="3306465654" sldId="306"/>
        </pc:sldMkLst>
        <pc:spChg chg="mod">
          <ac:chgData name="Choi won_hyo" userId="9b41e3adf8a519f8" providerId="LiveId" clId="{F53F3716-6D07-4502-99CE-6A4A0B306A46}" dt="2019-03-19T04:11:30.313" v="1583" actId="20577"/>
          <ac:spMkLst>
            <pc:docMk/>
            <pc:sldMk cId="3306465654" sldId="306"/>
            <ac:spMk id="3" creationId="{123AC15F-12B7-4207-90B0-BD749A7D0CE3}"/>
          </ac:spMkLst>
        </pc:spChg>
        <pc:spChg chg="add mod">
          <ac:chgData name="Choi won_hyo" userId="9b41e3adf8a519f8" providerId="LiveId" clId="{F53F3716-6D07-4502-99CE-6A4A0B306A46}" dt="2019-03-19T04:10:21.567" v="1551" actId="1076"/>
          <ac:spMkLst>
            <pc:docMk/>
            <pc:sldMk cId="3306465654" sldId="306"/>
            <ac:spMk id="7" creationId="{794C5DEC-CC54-4CBB-9734-7C195A4FE11A}"/>
          </ac:spMkLst>
        </pc:spChg>
        <pc:picChg chg="add del mod">
          <ac:chgData name="Choi won_hyo" userId="9b41e3adf8a519f8" providerId="LiveId" clId="{F53F3716-6D07-4502-99CE-6A4A0B306A46}" dt="2019-03-19T04:05:09.781" v="1427"/>
          <ac:picMkLst>
            <pc:docMk/>
            <pc:sldMk cId="3306465654" sldId="306"/>
            <ac:picMk id="4" creationId="{DE94A9FA-E140-457B-A9A2-30C141624B49}"/>
          </ac:picMkLst>
        </pc:picChg>
        <pc:picChg chg="add mod">
          <ac:chgData name="Choi won_hyo" userId="9b41e3adf8a519f8" providerId="LiveId" clId="{F53F3716-6D07-4502-99CE-6A4A0B306A46}" dt="2019-03-19T04:11:34.829" v="1584" actId="14100"/>
          <ac:picMkLst>
            <pc:docMk/>
            <pc:sldMk cId="3306465654" sldId="306"/>
            <ac:picMk id="5" creationId="{6AD0DA13-9CE4-4B95-B326-68C60EEC0D4A}"/>
          </ac:picMkLst>
        </pc:picChg>
        <pc:picChg chg="add mod">
          <ac:chgData name="Choi won_hyo" userId="9b41e3adf8a519f8" providerId="LiveId" clId="{F53F3716-6D07-4502-99CE-6A4A0B306A46}" dt="2019-03-19T04:07:27.132" v="1486" actId="1076"/>
          <ac:picMkLst>
            <pc:docMk/>
            <pc:sldMk cId="3306465654" sldId="306"/>
            <ac:picMk id="6" creationId="{ABB0C64D-63A3-4C08-B818-030494AFA63D}"/>
          </ac:picMkLst>
        </pc:picChg>
      </pc:sldChg>
      <pc:sldChg chg="delSp modSp add del delAnim modAnim">
        <pc:chgData name="Choi won_hyo" userId="9b41e3adf8a519f8" providerId="LiveId" clId="{F53F3716-6D07-4502-99CE-6A4A0B306A46}" dt="2019-03-19T03:52:35.178" v="871" actId="2696"/>
        <pc:sldMkLst>
          <pc:docMk/>
          <pc:sldMk cId="3804496020" sldId="306"/>
        </pc:sldMkLst>
        <pc:spChg chg="mod">
          <ac:chgData name="Choi won_hyo" userId="9b41e3adf8a519f8" providerId="LiveId" clId="{F53F3716-6D07-4502-99CE-6A4A0B306A46}" dt="2019-03-19T03:48:25.856" v="695" actId="20577"/>
          <ac:spMkLst>
            <pc:docMk/>
            <pc:sldMk cId="3804496020" sldId="306"/>
            <ac:spMk id="3" creationId="{123AC15F-12B7-4207-90B0-BD749A7D0CE3}"/>
          </ac:spMkLst>
        </pc:spChg>
        <pc:picChg chg="del">
          <ac:chgData name="Choi won_hyo" userId="9b41e3adf8a519f8" providerId="LiveId" clId="{F53F3716-6D07-4502-99CE-6A4A0B306A46}" dt="2019-03-19T03:46:48.843" v="629" actId="478"/>
          <ac:picMkLst>
            <pc:docMk/>
            <pc:sldMk cId="3804496020" sldId="306"/>
            <ac:picMk id="4" creationId="{CAD92455-12F5-46A7-9479-4E966E30991A}"/>
          </ac:picMkLst>
        </pc:picChg>
        <pc:picChg chg="del">
          <ac:chgData name="Choi won_hyo" userId="9b41e3adf8a519f8" providerId="LiveId" clId="{F53F3716-6D07-4502-99CE-6A4A0B306A46}" dt="2019-03-19T03:46:49.118" v="630" actId="478"/>
          <ac:picMkLst>
            <pc:docMk/>
            <pc:sldMk cId="3804496020" sldId="306"/>
            <ac:picMk id="5" creationId="{4472AD52-A5A5-4EE4-B4FF-CC7EBD90BCE8}"/>
          </ac:picMkLst>
        </pc:picChg>
        <pc:picChg chg="del">
          <ac:chgData name="Choi won_hyo" userId="9b41e3adf8a519f8" providerId="LiveId" clId="{F53F3716-6D07-4502-99CE-6A4A0B306A46}" dt="2019-03-19T03:46:48.549" v="628" actId="478"/>
          <ac:picMkLst>
            <pc:docMk/>
            <pc:sldMk cId="3804496020" sldId="306"/>
            <ac:picMk id="6" creationId="{5C5BE180-22C8-42C4-95CE-31AB925BBCBB}"/>
          </ac:picMkLst>
        </pc:picChg>
      </pc:sldChg>
      <pc:sldChg chg="addSp modSp add modAnim">
        <pc:chgData name="Choi won_hyo" userId="9b41e3adf8a519f8" providerId="LiveId" clId="{F53F3716-6D07-4502-99CE-6A4A0B306A46}" dt="2019-03-19T06:17:11.299" v="5353"/>
        <pc:sldMkLst>
          <pc:docMk/>
          <pc:sldMk cId="3991238284" sldId="307"/>
        </pc:sldMkLst>
        <pc:spChg chg="mod">
          <ac:chgData name="Choi won_hyo" userId="9b41e3adf8a519f8" providerId="LiveId" clId="{F53F3716-6D07-4502-99CE-6A4A0B306A46}" dt="2019-03-19T04:22:04.112" v="2002" actId="20577"/>
          <ac:spMkLst>
            <pc:docMk/>
            <pc:sldMk cId="3991238284" sldId="307"/>
            <ac:spMk id="3" creationId="{123AC15F-12B7-4207-90B0-BD749A7D0CE3}"/>
          </ac:spMkLst>
        </pc:spChg>
        <pc:spChg chg="add mod">
          <ac:chgData name="Choi won_hyo" userId="9b41e3adf8a519f8" providerId="LiveId" clId="{F53F3716-6D07-4502-99CE-6A4A0B306A46}" dt="2019-03-19T04:22:37.434" v="2009" actId="1035"/>
          <ac:spMkLst>
            <pc:docMk/>
            <pc:sldMk cId="3991238284" sldId="307"/>
            <ac:spMk id="5" creationId="{09B4223C-A555-4112-8370-B91C758AE68F}"/>
          </ac:spMkLst>
        </pc:spChg>
        <pc:picChg chg="add mod">
          <ac:chgData name="Choi won_hyo" userId="9b41e3adf8a519f8" providerId="LiveId" clId="{F53F3716-6D07-4502-99CE-6A4A0B306A46}" dt="2019-03-19T04:22:37.434" v="2009" actId="1035"/>
          <ac:picMkLst>
            <pc:docMk/>
            <pc:sldMk cId="3991238284" sldId="307"/>
            <ac:picMk id="4" creationId="{72C4FF40-21BE-46A4-B37F-2CD9D3AF536F}"/>
          </ac:picMkLst>
        </pc:picChg>
      </pc:sldChg>
      <pc:sldChg chg="modSp add">
        <pc:chgData name="Choi won_hyo" userId="9b41e3adf8a519f8" providerId="LiveId" clId="{F53F3716-6D07-4502-99CE-6A4A0B306A46}" dt="2019-03-19T04:25:36.399" v="2095" actId="20577"/>
        <pc:sldMkLst>
          <pc:docMk/>
          <pc:sldMk cId="3513347891" sldId="308"/>
        </pc:sldMkLst>
        <pc:spChg chg="mod">
          <ac:chgData name="Choi won_hyo" userId="9b41e3adf8a519f8" providerId="LiveId" clId="{F53F3716-6D07-4502-99CE-6A4A0B306A46}" dt="2019-03-19T04:25:36.399" v="2095" actId="20577"/>
          <ac:spMkLst>
            <pc:docMk/>
            <pc:sldMk cId="3513347891" sldId="308"/>
            <ac:spMk id="3" creationId="{123AC15F-12B7-4207-90B0-BD749A7D0CE3}"/>
          </ac:spMkLst>
        </pc:spChg>
      </pc:sldChg>
      <pc:sldChg chg="addSp delSp modSp add modAnim">
        <pc:chgData name="Choi won_hyo" userId="9b41e3adf8a519f8" providerId="LiveId" clId="{F53F3716-6D07-4502-99CE-6A4A0B306A46}" dt="2019-03-19T04:34:12.568" v="2345" actId="1035"/>
        <pc:sldMkLst>
          <pc:docMk/>
          <pc:sldMk cId="877652316" sldId="309"/>
        </pc:sldMkLst>
        <pc:spChg chg="mod">
          <ac:chgData name="Choi won_hyo" userId="9b41e3adf8a519f8" providerId="LiveId" clId="{F53F3716-6D07-4502-99CE-6A4A0B306A46}" dt="2019-03-19T04:34:08.053" v="2343" actId="20577"/>
          <ac:spMkLst>
            <pc:docMk/>
            <pc:sldMk cId="877652316" sldId="309"/>
            <ac:spMk id="3" creationId="{123AC15F-12B7-4207-90B0-BD749A7D0CE3}"/>
          </ac:spMkLst>
        </pc:spChg>
        <pc:picChg chg="add del mod">
          <ac:chgData name="Choi won_hyo" userId="9b41e3adf8a519f8" providerId="LiveId" clId="{F53F3716-6D07-4502-99CE-6A4A0B306A46}" dt="2019-03-19T04:32:01.659" v="2298" actId="478"/>
          <ac:picMkLst>
            <pc:docMk/>
            <pc:sldMk cId="877652316" sldId="309"/>
            <ac:picMk id="4" creationId="{CB178BD9-F07C-4045-9749-B61F506EA632}"/>
          </ac:picMkLst>
        </pc:picChg>
        <pc:picChg chg="add mod">
          <ac:chgData name="Choi won_hyo" userId="9b41e3adf8a519f8" providerId="LiveId" clId="{F53F3716-6D07-4502-99CE-6A4A0B306A46}" dt="2019-03-19T04:34:12.568" v="2345" actId="1035"/>
          <ac:picMkLst>
            <pc:docMk/>
            <pc:sldMk cId="877652316" sldId="309"/>
            <ac:picMk id="5" creationId="{281345D9-FAD1-4AAA-86BC-3B3D296F003B}"/>
          </ac:picMkLst>
        </pc:picChg>
      </pc:sldChg>
      <pc:sldChg chg="modSp add">
        <pc:chgData name="Choi won_hyo" userId="9b41e3adf8a519f8" providerId="LiveId" clId="{F53F3716-6D07-4502-99CE-6A4A0B306A46}" dt="2019-03-19T04:50:21.697" v="2929" actId="404"/>
        <pc:sldMkLst>
          <pc:docMk/>
          <pc:sldMk cId="1610023496" sldId="310"/>
        </pc:sldMkLst>
        <pc:spChg chg="mod">
          <ac:chgData name="Choi won_hyo" userId="9b41e3adf8a519f8" providerId="LiveId" clId="{F53F3716-6D07-4502-99CE-6A4A0B306A46}" dt="2019-03-19T04:50:21.697" v="2929" actId="404"/>
          <ac:spMkLst>
            <pc:docMk/>
            <pc:sldMk cId="1610023496" sldId="310"/>
            <ac:spMk id="3" creationId="{123AC15F-12B7-4207-90B0-BD749A7D0CE3}"/>
          </ac:spMkLst>
        </pc:spChg>
      </pc:sldChg>
      <pc:sldChg chg="modSp add">
        <pc:chgData name="Choi won_hyo" userId="9b41e3adf8a519f8" providerId="LiveId" clId="{F53F3716-6D07-4502-99CE-6A4A0B306A46}" dt="2019-03-19T04:56:42.149" v="3085" actId="20577"/>
        <pc:sldMkLst>
          <pc:docMk/>
          <pc:sldMk cId="2394864978" sldId="311"/>
        </pc:sldMkLst>
        <pc:spChg chg="mod">
          <ac:chgData name="Choi won_hyo" userId="9b41e3adf8a519f8" providerId="LiveId" clId="{F53F3716-6D07-4502-99CE-6A4A0B306A46}" dt="2019-03-19T04:56:42.149" v="3085" actId="20577"/>
          <ac:spMkLst>
            <pc:docMk/>
            <pc:sldMk cId="2394864978" sldId="311"/>
            <ac:spMk id="3" creationId="{123AC15F-12B7-4207-90B0-BD749A7D0CE3}"/>
          </ac:spMkLst>
        </pc:spChg>
      </pc:sldChg>
      <pc:sldChg chg="addSp delSp modSp add modAnim">
        <pc:chgData name="Choi won_hyo" userId="9b41e3adf8a519f8" providerId="LiveId" clId="{F53F3716-6D07-4502-99CE-6A4A0B306A46}" dt="2019-03-19T05:14:17.613" v="3688" actId="20577"/>
        <pc:sldMkLst>
          <pc:docMk/>
          <pc:sldMk cId="1933113064" sldId="312"/>
        </pc:sldMkLst>
        <pc:spChg chg="mod">
          <ac:chgData name="Choi won_hyo" userId="9b41e3adf8a519f8" providerId="LiveId" clId="{F53F3716-6D07-4502-99CE-6A4A0B306A46}" dt="2019-03-19T05:13:10.430" v="3647" actId="20577"/>
          <ac:spMkLst>
            <pc:docMk/>
            <pc:sldMk cId="1933113064" sldId="312"/>
            <ac:spMk id="3" creationId="{123AC15F-12B7-4207-90B0-BD749A7D0CE3}"/>
          </ac:spMkLst>
        </pc:spChg>
        <pc:spChg chg="add mod">
          <ac:chgData name="Choi won_hyo" userId="9b41e3adf8a519f8" providerId="LiveId" clId="{F53F3716-6D07-4502-99CE-6A4A0B306A46}" dt="2019-03-19T05:14:17.613" v="3688" actId="20577"/>
          <ac:spMkLst>
            <pc:docMk/>
            <pc:sldMk cId="1933113064" sldId="312"/>
            <ac:spMk id="6" creationId="{711060BE-3D3F-4812-943B-48AB1530808F}"/>
          </ac:spMkLst>
        </pc:spChg>
        <pc:picChg chg="add del mod">
          <ac:chgData name="Choi won_hyo" userId="9b41e3adf8a519f8" providerId="LiveId" clId="{F53F3716-6D07-4502-99CE-6A4A0B306A46}" dt="2019-03-19T05:09:13.941" v="3531" actId="478"/>
          <ac:picMkLst>
            <pc:docMk/>
            <pc:sldMk cId="1933113064" sldId="312"/>
            <ac:picMk id="4" creationId="{393D2C01-BF4D-4B69-8024-967D7ED88EE9}"/>
          </ac:picMkLst>
        </pc:picChg>
        <pc:picChg chg="add mod">
          <ac:chgData name="Choi won_hyo" userId="9b41e3adf8a519f8" providerId="LiveId" clId="{F53F3716-6D07-4502-99CE-6A4A0B306A46}" dt="2019-03-19T05:13:20.196" v="3648" actId="1076"/>
          <ac:picMkLst>
            <pc:docMk/>
            <pc:sldMk cId="1933113064" sldId="312"/>
            <ac:picMk id="5" creationId="{82D0D688-A05F-4FF1-8D56-18E9F5CBF481}"/>
          </ac:picMkLst>
        </pc:picChg>
      </pc:sldChg>
      <pc:sldChg chg="addSp delSp modSp add delAnim modAnim">
        <pc:chgData name="Choi won_hyo" userId="9b41e3adf8a519f8" providerId="LiveId" clId="{F53F3716-6D07-4502-99CE-6A4A0B306A46}" dt="2019-03-19T05:54:35.258" v="4539" actId="478"/>
        <pc:sldMkLst>
          <pc:docMk/>
          <pc:sldMk cId="1478353220" sldId="313"/>
        </pc:sldMkLst>
        <pc:spChg chg="mod">
          <ac:chgData name="Choi won_hyo" userId="9b41e3adf8a519f8" providerId="LiveId" clId="{F53F3716-6D07-4502-99CE-6A4A0B306A46}" dt="2019-03-19T05:52:40.851" v="4526"/>
          <ac:spMkLst>
            <pc:docMk/>
            <pc:sldMk cId="1478353220" sldId="313"/>
            <ac:spMk id="3" creationId="{123AC15F-12B7-4207-90B0-BD749A7D0CE3}"/>
          </ac:spMkLst>
        </pc:spChg>
        <pc:spChg chg="add del mod">
          <ac:chgData name="Choi won_hyo" userId="9b41e3adf8a519f8" providerId="LiveId" clId="{F53F3716-6D07-4502-99CE-6A4A0B306A46}" dt="2019-03-19T05:54:35.258" v="4539" actId="478"/>
          <ac:spMkLst>
            <pc:docMk/>
            <pc:sldMk cId="1478353220" sldId="313"/>
            <ac:spMk id="5" creationId="{A7F85663-C8D5-42C7-A3C9-3D47EA6D1030}"/>
          </ac:spMkLst>
        </pc:spChg>
        <pc:picChg chg="add mod">
          <ac:chgData name="Choi won_hyo" userId="9b41e3adf8a519f8" providerId="LiveId" clId="{F53F3716-6D07-4502-99CE-6A4A0B306A46}" dt="2019-03-19T05:53:23.360" v="4534" actId="1076"/>
          <ac:picMkLst>
            <pc:docMk/>
            <pc:sldMk cId="1478353220" sldId="313"/>
            <ac:picMk id="4" creationId="{FF91404C-F949-4EF7-8552-FE2CDF6329A1}"/>
          </ac:picMkLst>
        </pc:picChg>
      </pc:sldChg>
      <pc:sldChg chg="addSp modSp add">
        <pc:chgData name="Choi won_hyo" userId="9b41e3adf8a519f8" providerId="LiveId" clId="{F53F3716-6D07-4502-99CE-6A4A0B306A46}" dt="2019-03-19T06:01:14.509" v="4675" actId="1076"/>
        <pc:sldMkLst>
          <pc:docMk/>
          <pc:sldMk cId="718927135" sldId="314"/>
        </pc:sldMkLst>
        <pc:spChg chg="mod">
          <ac:chgData name="Choi won_hyo" userId="9b41e3adf8a519f8" providerId="LiveId" clId="{F53F3716-6D07-4502-99CE-6A4A0B306A46}" dt="2019-03-19T05:58:28.923" v="4669" actId="20577"/>
          <ac:spMkLst>
            <pc:docMk/>
            <pc:sldMk cId="718927135" sldId="314"/>
            <ac:spMk id="3" creationId="{123AC15F-12B7-4207-90B0-BD749A7D0CE3}"/>
          </ac:spMkLst>
        </pc:spChg>
        <pc:picChg chg="add mod">
          <ac:chgData name="Choi won_hyo" userId="9b41e3adf8a519f8" providerId="LiveId" clId="{F53F3716-6D07-4502-99CE-6A4A0B306A46}" dt="2019-03-19T05:56:04.462" v="4575" actId="1076"/>
          <ac:picMkLst>
            <pc:docMk/>
            <pc:sldMk cId="718927135" sldId="314"/>
            <ac:picMk id="4" creationId="{E02C8107-00AC-46B7-A3DB-0EC07365CEF6}"/>
          </ac:picMkLst>
        </pc:picChg>
        <pc:picChg chg="add mod">
          <ac:chgData name="Choi won_hyo" userId="9b41e3adf8a519f8" providerId="LiveId" clId="{F53F3716-6D07-4502-99CE-6A4A0B306A46}" dt="2019-03-19T06:01:14.509" v="4675" actId="1076"/>
          <ac:picMkLst>
            <pc:docMk/>
            <pc:sldMk cId="718927135" sldId="314"/>
            <ac:picMk id="5" creationId="{79FF790D-A5FC-48E2-9C3A-2F287AB4D677}"/>
          </ac:picMkLst>
        </pc:picChg>
      </pc:sldChg>
      <pc:sldChg chg="modSp add">
        <pc:chgData name="Choi won_hyo" userId="9b41e3adf8a519f8" providerId="LiveId" clId="{F53F3716-6D07-4502-99CE-6A4A0B306A46}" dt="2019-03-19T06:09:30.740" v="5321"/>
        <pc:sldMkLst>
          <pc:docMk/>
          <pc:sldMk cId="1219679249" sldId="315"/>
        </pc:sldMkLst>
        <pc:spChg chg="mod">
          <ac:chgData name="Choi won_hyo" userId="9b41e3adf8a519f8" providerId="LiveId" clId="{F53F3716-6D07-4502-99CE-6A4A0B306A46}" dt="2019-03-19T06:09:30.740" v="5321"/>
          <ac:spMkLst>
            <pc:docMk/>
            <pc:sldMk cId="1219679249" sldId="315"/>
            <ac:spMk id="3" creationId="{123AC15F-12B7-4207-90B0-BD749A7D0CE3}"/>
          </ac:spMkLst>
        </pc:spChg>
      </pc:sldChg>
      <pc:sldChg chg="addSp delSp modSp add modAnim">
        <pc:chgData name="Choi won_hyo" userId="9b41e3adf8a519f8" providerId="LiveId" clId="{F53F3716-6D07-4502-99CE-6A4A0B306A46}" dt="2019-03-19T05:32:06.991" v="4015" actId="1037"/>
        <pc:sldMkLst>
          <pc:docMk/>
          <pc:sldMk cId="1766824976" sldId="316"/>
        </pc:sldMkLst>
        <pc:spChg chg="mod">
          <ac:chgData name="Choi won_hyo" userId="9b41e3adf8a519f8" providerId="LiveId" clId="{F53F3716-6D07-4502-99CE-6A4A0B306A46}" dt="2019-03-19T05:31:49.936" v="3981" actId="20577"/>
          <ac:spMkLst>
            <pc:docMk/>
            <pc:sldMk cId="1766824976" sldId="316"/>
            <ac:spMk id="3" creationId="{123AC15F-12B7-4207-90B0-BD749A7D0CE3}"/>
          </ac:spMkLst>
        </pc:spChg>
        <pc:spChg chg="del">
          <ac:chgData name="Choi won_hyo" userId="9b41e3adf8a519f8" providerId="LiveId" clId="{F53F3716-6D07-4502-99CE-6A4A0B306A46}" dt="2019-03-19T05:21:36.560" v="3799" actId="478"/>
          <ac:spMkLst>
            <pc:docMk/>
            <pc:sldMk cId="1766824976" sldId="316"/>
            <ac:spMk id="6" creationId="{711060BE-3D3F-4812-943B-48AB1530808F}"/>
          </ac:spMkLst>
        </pc:spChg>
        <pc:picChg chg="add mod">
          <ac:chgData name="Choi won_hyo" userId="9b41e3adf8a519f8" providerId="LiveId" clId="{F53F3716-6D07-4502-99CE-6A4A0B306A46}" dt="2019-03-19T05:32:06.991" v="4015" actId="1037"/>
          <ac:picMkLst>
            <pc:docMk/>
            <pc:sldMk cId="1766824976" sldId="316"/>
            <ac:picMk id="4" creationId="{36DDE3CE-1F13-4E8D-9B78-CF9A4489495E}"/>
          </ac:picMkLst>
        </pc:picChg>
        <pc:picChg chg="del">
          <ac:chgData name="Choi won_hyo" userId="9b41e3adf8a519f8" providerId="LiveId" clId="{F53F3716-6D07-4502-99CE-6A4A0B306A46}" dt="2019-03-19T05:15:12.572" v="3690" actId="478"/>
          <ac:picMkLst>
            <pc:docMk/>
            <pc:sldMk cId="1766824976" sldId="316"/>
            <ac:picMk id="5" creationId="{82D0D688-A05F-4FF1-8D56-18E9F5CBF481}"/>
          </ac:picMkLst>
        </pc:picChg>
        <pc:picChg chg="add mod">
          <ac:chgData name="Choi won_hyo" userId="9b41e3adf8a519f8" providerId="LiveId" clId="{F53F3716-6D07-4502-99CE-6A4A0B306A46}" dt="2019-03-19T05:32:06.991" v="4015" actId="1037"/>
          <ac:picMkLst>
            <pc:docMk/>
            <pc:sldMk cId="1766824976" sldId="316"/>
            <ac:picMk id="7" creationId="{BCA1BDCF-70FD-42A0-B92C-48469CDBA86E}"/>
          </ac:picMkLst>
        </pc:picChg>
      </pc:sldChg>
      <pc:sldChg chg="addSp delSp modSp add delAnim modAnim">
        <pc:chgData name="Choi won_hyo" userId="9b41e3adf8a519f8" providerId="LiveId" clId="{F53F3716-6D07-4502-99CE-6A4A0B306A46}" dt="2019-03-19T05:46:47.577" v="4351" actId="20577"/>
        <pc:sldMkLst>
          <pc:docMk/>
          <pc:sldMk cId="3163835095" sldId="317"/>
        </pc:sldMkLst>
        <pc:spChg chg="mod">
          <ac:chgData name="Choi won_hyo" userId="9b41e3adf8a519f8" providerId="LiveId" clId="{F53F3716-6D07-4502-99CE-6A4A0B306A46}" dt="2019-03-19T05:46:47.577" v="4351" actId="20577"/>
          <ac:spMkLst>
            <pc:docMk/>
            <pc:sldMk cId="3163835095" sldId="317"/>
            <ac:spMk id="3" creationId="{123AC15F-12B7-4207-90B0-BD749A7D0CE3}"/>
          </ac:spMkLst>
        </pc:spChg>
        <pc:picChg chg="del">
          <ac:chgData name="Choi won_hyo" userId="9b41e3adf8a519f8" providerId="LiveId" clId="{F53F3716-6D07-4502-99CE-6A4A0B306A46}" dt="2019-03-19T05:33:46.830" v="4018" actId="478"/>
          <ac:picMkLst>
            <pc:docMk/>
            <pc:sldMk cId="3163835095" sldId="317"/>
            <ac:picMk id="4" creationId="{36DDE3CE-1F13-4E8D-9B78-CF9A4489495E}"/>
          </ac:picMkLst>
        </pc:picChg>
        <pc:picChg chg="add mod">
          <ac:chgData name="Choi won_hyo" userId="9b41e3adf8a519f8" providerId="LiveId" clId="{F53F3716-6D07-4502-99CE-6A4A0B306A46}" dt="2019-03-19T05:46:41.579" v="4345" actId="1076"/>
          <ac:picMkLst>
            <pc:docMk/>
            <pc:sldMk cId="3163835095" sldId="317"/>
            <ac:picMk id="5" creationId="{9ED64B2C-2C5C-4C8F-A334-AAAB08CB7D89}"/>
          </ac:picMkLst>
        </pc:picChg>
        <pc:picChg chg="del">
          <ac:chgData name="Choi won_hyo" userId="9b41e3adf8a519f8" providerId="LiveId" clId="{F53F3716-6D07-4502-99CE-6A4A0B306A46}" dt="2019-03-19T05:33:46.533" v="4017" actId="478"/>
          <ac:picMkLst>
            <pc:docMk/>
            <pc:sldMk cId="3163835095" sldId="317"/>
            <ac:picMk id="7" creationId="{BCA1BDCF-70FD-42A0-B92C-48469CDBA86E}"/>
          </ac:picMkLst>
        </pc:picChg>
      </pc:sldChg>
      <pc:sldChg chg="del">
        <pc:chgData name="Choi won_hyo" userId="9b41e3adf8a519f8" providerId="LiveId" clId="{F53F3716-6D07-4502-99CE-6A4A0B306A46}" dt="2019-03-19T03:15:41.373" v="0" actId="2696"/>
        <pc:sldMkLst>
          <pc:docMk/>
          <pc:sldMk cId="3834324800" sldId="344"/>
        </pc:sldMkLst>
      </pc:sldChg>
      <pc:sldChg chg="del">
        <pc:chgData name="Choi won_hyo" userId="9b41e3adf8a519f8" providerId="LiveId" clId="{F53F3716-6D07-4502-99CE-6A4A0B306A46}" dt="2019-03-19T03:26:12.299" v="197" actId="2696"/>
        <pc:sldMkLst>
          <pc:docMk/>
          <pc:sldMk cId="3188626578" sldId="345"/>
        </pc:sldMkLst>
      </pc:sldChg>
      <pc:sldChg chg="del">
        <pc:chgData name="Choi won_hyo" userId="9b41e3adf8a519f8" providerId="LiveId" clId="{F53F3716-6D07-4502-99CE-6A4A0B306A46}" dt="2019-03-19T03:15:41.543" v="1" actId="2696"/>
        <pc:sldMkLst>
          <pc:docMk/>
          <pc:sldMk cId="78663498" sldId="348"/>
        </pc:sldMkLst>
      </pc:sldChg>
      <pc:sldChg chg="del">
        <pc:chgData name="Choi won_hyo" userId="9b41e3adf8a519f8" providerId="LiveId" clId="{F53F3716-6D07-4502-99CE-6A4A0B306A46}" dt="2019-03-19T03:15:41.709" v="2" actId="2696"/>
        <pc:sldMkLst>
          <pc:docMk/>
          <pc:sldMk cId="562106150" sldId="350"/>
        </pc:sldMkLst>
      </pc:sldChg>
      <pc:sldChg chg="del">
        <pc:chgData name="Choi won_hyo" userId="9b41e3adf8a519f8" providerId="LiveId" clId="{F53F3716-6D07-4502-99CE-6A4A0B306A46}" dt="2019-03-19T03:15:41.901" v="3" actId="2696"/>
        <pc:sldMkLst>
          <pc:docMk/>
          <pc:sldMk cId="2890132386" sldId="351"/>
        </pc:sldMkLst>
      </pc:sldChg>
      <pc:sldChg chg="del">
        <pc:chgData name="Choi won_hyo" userId="9b41e3adf8a519f8" providerId="LiveId" clId="{F53F3716-6D07-4502-99CE-6A4A0B306A46}" dt="2019-03-19T03:15:42.034" v="4" actId="2696"/>
        <pc:sldMkLst>
          <pc:docMk/>
          <pc:sldMk cId="2808418691" sldId="352"/>
        </pc:sldMkLst>
      </pc:sldChg>
      <pc:sldChg chg="del">
        <pc:chgData name="Choi won_hyo" userId="9b41e3adf8a519f8" providerId="LiveId" clId="{F53F3716-6D07-4502-99CE-6A4A0B306A46}" dt="2019-03-19T03:15:42.220" v="5" actId="2696"/>
        <pc:sldMkLst>
          <pc:docMk/>
          <pc:sldMk cId="1289789825" sldId="353"/>
        </pc:sldMkLst>
      </pc:sldChg>
      <pc:sldChg chg="del">
        <pc:chgData name="Choi won_hyo" userId="9b41e3adf8a519f8" providerId="LiveId" clId="{F53F3716-6D07-4502-99CE-6A4A0B306A46}" dt="2019-03-19T03:15:42.440" v="6" actId="2696"/>
        <pc:sldMkLst>
          <pc:docMk/>
          <pc:sldMk cId="3508753665" sldId="354"/>
        </pc:sldMkLst>
      </pc:sldChg>
      <pc:sldChg chg="del">
        <pc:chgData name="Choi won_hyo" userId="9b41e3adf8a519f8" providerId="LiveId" clId="{F53F3716-6D07-4502-99CE-6A4A0B306A46}" dt="2019-03-19T03:15:43.431" v="10" actId="2696"/>
        <pc:sldMkLst>
          <pc:docMk/>
          <pc:sldMk cId="3138435021" sldId="357"/>
        </pc:sldMkLst>
      </pc:sldChg>
      <pc:sldChg chg="del">
        <pc:chgData name="Choi won_hyo" userId="9b41e3adf8a519f8" providerId="LiveId" clId="{F53F3716-6D07-4502-99CE-6A4A0B306A46}" dt="2019-03-19T03:15:42.625" v="7" actId="2696"/>
        <pc:sldMkLst>
          <pc:docMk/>
          <pc:sldMk cId="2638540247" sldId="358"/>
        </pc:sldMkLst>
      </pc:sldChg>
      <pc:sldChg chg="del">
        <pc:chgData name="Choi won_hyo" userId="9b41e3adf8a519f8" providerId="LiveId" clId="{F53F3716-6D07-4502-99CE-6A4A0B306A46}" dt="2019-03-19T03:15:42.829" v="8" actId="2696"/>
        <pc:sldMkLst>
          <pc:docMk/>
          <pc:sldMk cId="622074192" sldId="359"/>
        </pc:sldMkLst>
      </pc:sldChg>
      <pc:sldChg chg="del">
        <pc:chgData name="Choi won_hyo" userId="9b41e3adf8a519f8" providerId="LiveId" clId="{F53F3716-6D07-4502-99CE-6A4A0B306A46}" dt="2019-03-19T03:15:43.078" v="9" actId="2696"/>
        <pc:sldMkLst>
          <pc:docMk/>
          <pc:sldMk cId="2057872202" sldId="360"/>
        </pc:sldMkLst>
      </pc:sldChg>
      <pc:sldChg chg="del">
        <pc:chgData name="Choi won_hyo" userId="9b41e3adf8a519f8" providerId="LiveId" clId="{F53F3716-6D07-4502-99CE-6A4A0B306A46}" dt="2019-03-19T03:15:43.766" v="11" actId="2696"/>
        <pc:sldMkLst>
          <pc:docMk/>
          <pc:sldMk cId="2256573409" sldId="361"/>
        </pc:sldMkLst>
      </pc:sldChg>
    </pc:docChg>
  </pc:docChgLst>
  <pc:docChgLst>
    <pc:chgData name="Choi won_hyo" userId="9b41e3adf8a519f8" providerId="LiveId" clId="{101B15C2-F9D7-45B3-A94D-5E674FC89234}"/>
    <pc:docChg chg="custSel addSld delSld modSld">
      <pc:chgData name="Choi won_hyo" userId="9b41e3adf8a519f8" providerId="LiveId" clId="{101B15C2-F9D7-45B3-A94D-5E674FC89234}" dt="2019-02-26T06:44:45.754" v="81" actId="2696"/>
      <pc:docMkLst>
        <pc:docMk/>
      </pc:docMkLst>
    </pc:docChg>
  </pc:docChgLst>
  <pc:docChgLst>
    <pc:chgData name="Choi won_hyo" userId="9b41e3adf8a519f8" providerId="LiveId" clId="{CE19C2D7-E8A6-45EB-A023-910D3D49C112}"/>
    <pc:docChg chg="custSel modSld">
      <pc:chgData name="Choi won_hyo" userId="9b41e3adf8a519f8" providerId="LiveId" clId="{CE19C2D7-E8A6-45EB-A023-910D3D49C112}" dt="2019-02-26T06:52:25.081" v="52" actId="5793"/>
      <pc:docMkLst>
        <pc:docMk/>
      </pc:docMkLst>
    </pc:docChg>
  </pc:docChgLst>
  <pc:docChgLst>
    <pc:chgData userId="9b41e3adf8a519f8" providerId="LiveId" clId="{7E9A2F5F-5BC5-40A7-AC9A-09D6A7606EE2}"/>
    <pc:docChg chg="undo redo custSel addSld delSld modSld">
      <pc:chgData name="" userId="9b41e3adf8a519f8" providerId="LiveId" clId="{7E9A2F5F-5BC5-40A7-AC9A-09D6A7606EE2}" dt="2019-02-25T09:24:35.288" v="2787" actId="478"/>
      <pc:docMkLst>
        <pc:docMk/>
      </pc:docMkLst>
      <pc:sldChg chg="modSp">
        <pc:chgData name="" userId="9b41e3adf8a519f8" providerId="LiveId" clId="{7E9A2F5F-5BC5-40A7-AC9A-09D6A7606EE2}" dt="2019-02-25T06:42:32.889" v="32" actId="20577"/>
        <pc:sldMkLst>
          <pc:docMk/>
          <pc:sldMk cId="1206618558" sldId="298"/>
        </pc:sldMkLst>
        <pc:spChg chg="mod">
          <ac:chgData name="" userId="9b41e3adf8a519f8" providerId="LiveId" clId="{7E9A2F5F-5BC5-40A7-AC9A-09D6A7606EE2}" dt="2019-02-25T06:42:32.889" v="32" actId="20577"/>
          <ac:spMkLst>
            <pc:docMk/>
            <pc:sldMk cId="1206618558" sldId="298"/>
            <ac:spMk id="2" creationId="{F8980A2C-B079-4D58-BAD0-6D7B9135D31F}"/>
          </ac:spMkLst>
        </pc:spChg>
        <pc:spChg chg="mod">
          <ac:chgData name="" userId="9b41e3adf8a519f8" providerId="LiveId" clId="{7E9A2F5F-5BC5-40A7-AC9A-09D6A7606EE2}" dt="2019-02-25T06:40:48.136" v="19" actId="20577"/>
          <ac:spMkLst>
            <pc:docMk/>
            <pc:sldMk cId="1206618558" sldId="298"/>
            <ac:spMk id="3" creationId="{02F104E1-6FC3-489F-8154-8AB138019EEF}"/>
          </ac:spMkLst>
        </pc:spChg>
      </pc:sldChg>
    </pc:docChg>
  </pc:docChgLst>
  <pc:docChgLst>
    <pc:chgData name="Choi won_hyo" userId="9b41e3adf8a519f8" providerId="LiveId" clId="{B55DFD79-CCB2-4288-A06C-CE4673B38ED7}"/>
    <pc:docChg chg="undo custSel addSld delSld modSld">
      <pc:chgData name="Choi won_hyo" userId="9b41e3adf8a519f8" providerId="LiveId" clId="{B55DFD79-CCB2-4288-A06C-CE4673B38ED7}" dt="2019-03-12T06:02:19.693" v="1467" actId="20577"/>
      <pc:docMkLst>
        <pc:docMk/>
      </pc:docMkLst>
      <pc:sldChg chg="add del">
        <pc:chgData name="Choi won_hyo" userId="9b41e3adf8a519f8" providerId="LiveId" clId="{B55DFD79-CCB2-4288-A06C-CE4673B38ED7}" dt="2019-03-11T06:32:31.240" v="41" actId="2696"/>
        <pc:sldMkLst>
          <pc:docMk/>
          <pc:sldMk cId="341192824" sldId="296"/>
        </pc:sldMkLst>
      </pc:sldChg>
      <pc:sldChg chg="modSp add del">
        <pc:chgData name="Choi won_hyo" userId="9b41e3adf8a519f8" providerId="LiveId" clId="{B55DFD79-CCB2-4288-A06C-CE4673B38ED7}" dt="2019-03-12T06:02:19.693" v="1467" actId="20577"/>
        <pc:sldMkLst>
          <pc:docMk/>
          <pc:sldMk cId="1206618558" sldId="298"/>
        </pc:sldMkLst>
        <pc:spChg chg="mod">
          <ac:chgData name="Choi won_hyo" userId="9b41e3adf8a519f8" providerId="LiveId" clId="{B55DFD79-CCB2-4288-A06C-CE4673B38ED7}" dt="2019-03-12T06:02:19.693" v="1467" actId="20577"/>
          <ac:spMkLst>
            <pc:docMk/>
            <pc:sldMk cId="1206618558" sldId="298"/>
            <ac:spMk id="3" creationId="{02F104E1-6FC3-489F-8154-8AB138019EE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380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561" y="0"/>
            <a:ext cx="4278380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459B48-3329-4E6A-B769-01A90DDA685A}" type="datetimeFigureOut">
              <a:rPr lang="ko-KR" altLang="en-US"/>
              <a:pPr>
                <a:defRPr/>
              </a:pPr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324"/>
            <a:ext cx="4278380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561" y="6456324"/>
            <a:ext cx="4278380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297AD0B-A189-4802-B48F-69165A833B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6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278380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3561" y="0"/>
            <a:ext cx="4278380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965" y="3228706"/>
            <a:ext cx="7900324" cy="305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6324"/>
            <a:ext cx="4278380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3561" y="6456324"/>
            <a:ext cx="4278380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94E292F-6EEF-4EFC-9734-BC1F8EA107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4187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4811B66D-28FC-48E0-B5F7-95C0A20E72F7}" type="slidenum">
              <a:rPr lang="en-US" altLang="ko-KR" smtClean="0"/>
              <a:pPr eaLnBrk="1" hangingPunct="1"/>
              <a:t>1</a:t>
            </a:fld>
            <a:endParaRPr lang="en-US" altLang="ko-KR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13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341438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588" y="1628775"/>
            <a:ext cx="261938" cy="52387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 flipV="1">
            <a:off x="0" y="1309688"/>
            <a:ext cx="8748713" cy="3190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288338" y="965200"/>
            <a:ext cx="857250" cy="66675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8" name="Picture 87" descr="da141077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-1588"/>
            <a:ext cx="2206626" cy="1282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8" descr="kpggv20039s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22500" y="-1588"/>
            <a:ext cx="2301875" cy="1285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89" descr="kpggv16071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0"/>
            <a:ext cx="2262187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Box 91"/>
          <p:cNvSpPr txBox="1">
            <a:spLocks noChangeArrowheads="1"/>
          </p:cNvSpPr>
          <p:nvPr/>
        </p:nvSpPr>
        <p:spPr bwMode="auto">
          <a:xfrm>
            <a:off x="6875463" y="44450"/>
            <a:ext cx="22336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rgbClr val="DBEEF4"/>
                </a:solidFill>
                <a:latin typeface="Arial" charset="0"/>
              </a:rPr>
              <a:t>Embedded System Lab.</a:t>
            </a:r>
          </a:p>
        </p:txBody>
      </p:sp>
      <p:sp>
        <p:nvSpPr>
          <p:cNvPr id="12" name="Text Box 91"/>
          <p:cNvSpPr txBox="1">
            <a:spLocks noChangeArrowheads="1"/>
          </p:cNvSpPr>
          <p:nvPr userDrawn="1"/>
        </p:nvSpPr>
        <p:spPr bwMode="auto">
          <a:xfrm>
            <a:off x="6124575" y="6394450"/>
            <a:ext cx="2233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chemeClr val="tx2"/>
                </a:solidFill>
                <a:latin typeface="Arial" charset="0"/>
              </a:rPr>
              <a:t>Embedded System Lab.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310313"/>
            <a:ext cx="895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319210"/>
            <a:ext cx="7340600" cy="53340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>
                <a:latin typeface="굴림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900113" y="2492375"/>
            <a:ext cx="7315200" cy="1143000"/>
          </a:xfrm>
        </p:spPr>
        <p:txBody>
          <a:bodyPr anchor="ctr"/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955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55C75BD-8963-4A81-B41F-CC4158AC73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17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57988" y="928670"/>
            <a:ext cx="2168525" cy="542926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928670"/>
            <a:ext cx="6354763" cy="542926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52CA2D-330B-41A0-B621-5AC86AC893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3165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7A56455-3663-4AF4-89BA-E0CF49E79F8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" y="6507163"/>
            <a:ext cx="7804150" cy="90487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6C71C60-BC8F-4148-B44F-A79D39FD2A2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84213" y="249238"/>
            <a:ext cx="8318500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17" name="그림 11">
            <a:extLst>
              <a:ext uri="{FF2B5EF4-FFF2-40B4-BE49-F238E27FC236}">
                <a16:creationId xmlns:a16="http://schemas.microsoft.com/office/drawing/2014/main" id="{76BD6D06-0397-4ED7-A4B9-4625EB2EEF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8425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BBD1F60E-3ADD-4C92-802D-65255488C5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75600" y="6405563"/>
            <a:ext cx="1133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defRPr/>
            </a:pPr>
            <a:r>
              <a:rPr lang="ko-KR" altLang="en-US" sz="1200" dirty="0">
                <a:solidFill>
                  <a:schemeClr val="tx2"/>
                </a:solidFill>
                <a:latin typeface="굴림" pitchFamily="50" charset="-127"/>
              </a:rPr>
              <a:t>최원효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AE9CE8E-2BAA-4B81-9153-C6AD8E8AAB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80CB5A24-F3A6-4582-BF2D-692CD8D545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26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28596" y="1071546"/>
            <a:ext cx="8429684" cy="521497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786063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311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>
            <a:lvl1pPr>
              <a:defRPr>
                <a:solidFill>
                  <a:srgbClr val="FFE6CD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71546"/>
            <a:ext cx="8429684" cy="52149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786063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556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135E7F7-48CA-4D93-BB18-45A329E2D5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957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152900" cy="537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3613" y="981075"/>
            <a:ext cx="4152900" cy="537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55DFDEC-81B2-4007-A528-D3BE6E6F09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013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64C4DF9-C3D2-468A-A9F2-4D722CF785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629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92BABB-9BD6-41B8-9DEC-D1885EB310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067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358B4EB-2BD6-4BF9-A30C-1343BAD10B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339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C7E63B0-7E00-4AA9-8B22-FEC3B409B8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256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1A5DEB8-8E1B-4718-85D1-EDE0C50E01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121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5913" y="65468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838200"/>
            <a:ext cx="228600" cy="563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2400">
                <a:latin typeface="Times New Roman" pitchFamily="-48" charset="0"/>
              </a:rPr>
              <a:t> 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250825" y="114300"/>
            <a:ext cx="8569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 </a:t>
            </a:r>
            <a:r>
              <a:rPr lang="en-US" altLang="ko-KR"/>
              <a:t>abc</a:t>
            </a: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gray">
          <a:xfrm>
            <a:off x="1071563" y="6500813"/>
            <a:ext cx="5400675" cy="125412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lang="ko-KR" altLang="ko-KR" sz="2400">
              <a:latin typeface="Tahoma" pitchFamily="34" charset="0"/>
            </a:endParaRPr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71438" y="6407150"/>
            <a:ext cx="1000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/>
          <a:p>
            <a:r>
              <a:rPr kumimoji="0" lang="ko-KR" altLang="en-US" sz="1400" b="1" dirty="0" err="1">
                <a:solidFill>
                  <a:schemeClr val="accent1"/>
                </a:solidFill>
              </a:rPr>
              <a:t>최원효</a:t>
            </a:r>
            <a:endParaRPr kumimoji="0"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458200" cy="537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 </a:t>
            </a:r>
            <a:r>
              <a:rPr lang="en-US" altLang="ko-KR" dirty="0" err="1"/>
              <a:t>abc</a:t>
            </a:r>
            <a:endParaRPr lang="en-US" altLang="ko-KR" dirty="0"/>
          </a:p>
          <a:p>
            <a:pPr lvl="1"/>
            <a:r>
              <a:rPr lang="ko-KR" altLang="en-US" dirty="0"/>
              <a:t>둘째 수준 </a:t>
            </a:r>
            <a:r>
              <a:rPr lang="en-US" altLang="ko-KR" dirty="0" err="1"/>
              <a:t>abc</a:t>
            </a:r>
            <a:endParaRPr lang="en-US" altLang="ko-KR" dirty="0"/>
          </a:p>
          <a:p>
            <a:pPr lvl="2"/>
            <a:r>
              <a:rPr lang="ko-KR" altLang="en-US" dirty="0"/>
              <a:t>셋째 수준 </a:t>
            </a:r>
            <a:r>
              <a:rPr lang="en-US" altLang="ko-KR" dirty="0" err="1"/>
              <a:t>abc</a:t>
            </a:r>
            <a:endParaRPr lang="en-US" altLang="ko-KR" dirty="0"/>
          </a:p>
          <a:p>
            <a:pPr lvl="3"/>
            <a:r>
              <a:rPr lang="ko-KR" altLang="en-US" dirty="0"/>
              <a:t>넷째 수준 </a:t>
            </a:r>
            <a:r>
              <a:rPr lang="en-US" altLang="ko-KR" dirty="0" err="1"/>
              <a:t>abc</a:t>
            </a:r>
            <a:endParaRPr lang="en-US" altLang="ko-KR" dirty="0"/>
          </a:p>
          <a:p>
            <a:pPr lvl="4"/>
            <a:r>
              <a:rPr lang="ko-KR" altLang="en-US" dirty="0"/>
              <a:t>다섯째 수준 </a:t>
            </a:r>
            <a:r>
              <a:rPr lang="en-US" altLang="ko-KR" dirty="0" err="1"/>
              <a:t>abc</a:t>
            </a:r>
            <a:endParaRPr lang="en-US" altLang="ko-KR" dirty="0"/>
          </a:p>
        </p:txBody>
      </p:sp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0" y="838200"/>
            <a:ext cx="228600" cy="563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2400">
                <a:latin typeface="Times New Roman" pitchFamily="-48" charset="0"/>
              </a:rPr>
              <a:t>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6" name="Text Box 91"/>
          <p:cNvSpPr txBox="1">
            <a:spLocks noChangeArrowheads="1"/>
          </p:cNvSpPr>
          <p:nvPr/>
        </p:nvSpPr>
        <p:spPr bwMode="auto">
          <a:xfrm>
            <a:off x="6124575" y="6394450"/>
            <a:ext cx="2233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chemeClr val="tx2"/>
                </a:solidFill>
                <a:latin typeface="Arial" charset="0"/>
              </a:rPr>
              <a:t>Embedded System Lab.</a:t>
            </a:r>
          </a:p>
        </p:txBody>
      </p:sp>
      <p:pic>
        <p:nvPicPr>
          <p:cNvPr id="1037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310313"/>
            <a:ext cx="895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88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58" r:id="rId1"/>
    <p:sldLayoutId id="2147487759" r:id="rId2"/>
    <p:sldLayoutId id="2147487760" r:id="rId3"/>
    <p:sldLayoutId id="2147487761" r:id="rId4"/>
    <p:sldLayoutId id="2147487762" r:id="rId5"/>
    <p:sldLayoutId id="2147487763" r:id="rId6"/>
    <p:sldLayoutId id="2147487764" r:id="rId7"/>
    <p:sldLayoutId id="2147487765" r:id="rId8"/>
    <p:sldLayoutId id="2147487766" r:id="rId9"/>
    <p:sldLayoutId id="2147487767" r:id="rId10"/>
    <p:sldLayoutId id="2147487768" r:id="rId11"/>
    <p:sldLayoutId id="2147487755" r:id="rId12"/>
    <p:sldLayoutId id="2147487756" r:id="rId1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24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>
            <a:extLst>
              <a:ext uri="{FF2B5EF4-FFF2-40B4-BE49-F238E27FC236}">
                <a16:creationId xmlns:a16="http://schemas.microsoft.com/office/drawing/2014/main" id="{50D0A351-34CF-473B-9BFC-79E686EA13F3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899592" y="2492896"/>
            <a:ext cx="7315200" cy="1143000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Paper Presentation</a:t>
            </a:r>
            <a:endParaRPr lang="ko-KR" altLang="en-US" dirty="0">
              <a:latin typeface="+mj-lt"/>
            </a:endParaRPr>
          </a:p>
        </p:txBody>
      </p:sp>
      <p:sp>
        <p:nvSpPr>
          <p:cNvPr id="8" name="부제목 1">
            <a:extLst>
              <a:ext uri="{FF2B5EF4-FFF2-40B4-BE49-F238E27FC236}">
                <a16:creationId xmlns:a16="http://schemas.microsoft.com/office/drawing/2014/main" id="{D66E99B1-4822-4E25-9A0D-FA0DF118E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5319210"/>
            <a:ext cx="7340600" cy="533400"/>
          </a:xfrm>
        </p:spPr>
        <p:txBody>
          <a:bodyPr/>
          <a:lstStyle/>
          <a:p>
            <a:r>
              <a:rPr lang="en-US" altLang="ko-KR" dirty="0"/>
              <a:t>achieve0410@gmail.com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9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1EE74-730C-4954-8AB9-2BA332A0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Ⅲ. Adversarial nets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3AC15F-12B7-4207-90B0-BD749A7D0C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 and G have a Value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3AC15F-12B7-4207-90B0-BD749A7D0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7" t="-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062705"/>
            <a:ext cx="7236296" cy="48995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2650508"/>
            <a:ext cx="4608512" cy="3802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25290" y="1660268"/>
                <a:ext cx="6328912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𝑚𝑖𝑛𝑚𝑎𝑥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[1−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90" y="1660268"/>
                <a:ext cx="6328912" cy="303673"/>
              </a:xfrm>
              <a:prstGeom prst="rect">
                <a:avLst/>
              </a:prstGeom>
              <a:blipFill>
                <a:blip r:embed="rId5"/>
                <a:stretch>
                  <a:fillRect l="-289" r="-867" b="-2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 bwMode="auto">
          <a:xfrm>
            <a:off x="3059832" y="1660268"/>
            <a:ext cx="2016224" cy="892395"/>
          </a:xfrm>
          <a:prstGeom prst="rect">
            <a:avLst/>
          </a:prstGeom>
          <a:noFill/>
          <a:ln w="19050" cap="flat" cmpd="sng" algn="ctr">
            <a:solidFill>
              <a:srgbClr val="FF644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125824" y="1660268"/>
            <a:ext cx="3049809" cy="892395"/>
          </a:xfrm>
          <a:prstGeom prst="rect">
            <a:avLst/>
          </a:prstGeom>
          <a:noFill/>
          <a:ln w="19050" cap="flat" cmpd="sng" algn="ctr">
            <a:solidFill>
              <a:srgbClr val="13A2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416" y="2955100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Maximize</a:t>
            </a:r>
          </a:p>
          <a:p>
            <a:pPr algn="ctr"/>
            <a:r>
              <a:rPr lang="en-US" altLang="ko-KR" b="1" dirty="0"/>
              <a:t>Discriminator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54202" y="3220656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Minimize</a:t>
            </a:r>
          </a:p>
          <a:p>
            <a:pPr algn="ctr"/>
            <a:r>
              <a:rPr lang="en-US" altLang="ko-KR" b="1" dirty="0"/>
              <a:t>Generator</a:t>
            </a:r>
            <a:endParaRPr lang="ko-KR" altLang="en-US" b="1" dirty="0"/>
          </a:p>
        </p:txBody>
      </p:sp>
      <p:cxnSp>
        <p:nvCxnSpPr>
          <p:cNvPr id="10" name="직선 화살표 연결선 9"/>
          <p:cNvCxnSpPr/>
          <p:nvPr/>
        </p:nvCxnSpPr>
        <p:spPr bwMode="auto">
          <a:xfrm flipH="1">
            <a:off x="1811778" y="2552663"/>
            <a:ext cx="1871839" cy="667993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rgbClr val="FF644E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>
            <a:stCxn id="9" idx="2"/>
            <a:endCxn id="11" idx="0"/>
          </p:cNvCxnSpPr>
          <p:nvPr/>
        </p:nvCxnSpPr>
        <p:spPr bwMode="auto">
          <a:xfrm>
            <a:off x="6650729" y="2552663"/>
            <a:ext cx="1320790" cy="667993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rgbClr val="13A2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9536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1EE74-730C-4954-8AB9-2BA332A0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Ⅲ. Adversarial nets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AC15F-12B7-4207-90B0-BD749A7D0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71546"/>
            <a:ext cx="8429684" cy="5214973"/>
          </a:xfrm>
        </p:spPr>
        <p:txBody>
          <a:bodyPr/>
          <a:lstStyle/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033579" y="1386963"/>
            <a:ext cx="41104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1414FF"/>
                </a:solidFill>
              </a:rPr>
              <a:t>Discriminative distribution (D, blue dashed line)</a:t>
            </a:r>
          </a:p>
          <a:p>
            <a:r>
              <a:rPr lang="en-US" altLang="ko-KR" sz="1400" b="1" dirty="0"/>
              <a:t>Data distribution (black dotted line)</a:t>
            </a:r>
          </a:p>
          <a:p>
            <a:r>
              <a:rPr lang="en-US" altLang="ko-KR" sz="1400" b="1" dirty="0">
                <a:solidFill>
                  <a:srgbClr val="439743"/>
                </a:solidFill>
              </a:rPr>
              <a:t>Generative distribution (G, green solid line)</a:t>
            </a:r>
            <a:endParaRPr lang="ko-KR" altLang="en-US" sz="14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368521"/>
            <a:ext cx="2301882" cy="347539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348880"/>
            <a:ext cx="2301882" cy="355114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2348880"/>
            <a:ext cx="2232248" cy="35353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888" y="2348880"/>
            <a:ext cx="2157866" cy="355794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876" y="2564904"/>
            <a:ext cx="8522604" cy="278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0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1EE74-730C-4954-8AB9-2BA332A0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Ⅳ. Theoretical Results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23AC15F-12B7-4207-90B0-BD749A7D0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96" y="1071546"/>
            <a:ext cx="8429684" cy="5214973"/>
          </a:xfrm>
        </p:spPr>
        <p:txBody>
          <a:bodyPr/>
          <a:lstStyle/>
          <a:p>
            <a:r>
              <a:rPr lang="en-US" altLang="ko-KR" dirty="0"/>
              <a:t>Algorithm flow</a:t>
            </a:r>
          </a:p>
          <a:p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84784"/>
            <a:ext cx="6912768" cy="45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4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1EE74-730C-4954-8AB9-2BA332A0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Ⅳ. Theoretical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123AC15F-12B7-4207-90B0-BD749A7D0C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596" y="1071546"/>
                <a:ext cx="8429684" cy="5214973"/>
              </a:xfrm>
            </p:spPr>
            <p:txBody>
              <a:bodyPr/>
              <a:lstStyle/>
              <a:p>
                <a:r>
                  <a:rPr lang="en-US" altLang="ko-KR" dirty="0"/>
                  <a:t>Global Optimality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123AC15F-12B7-4207-90B0-BD749A7D0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596" y="1071546"/>
                <a:ext cx="8429684" cy="5214973"/>
              </a:xfrm>
              <a:blipFill>
                <a:blip r:embed="rId2"/>
                <a:stretch>
                  <a:fillRect l="-217" t="-7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556792"/>
            <a:ext cx="7416824" cy="480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3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1EE74-730C-4954-8AB9-2BA332A0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Ⅳ. Theoretical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123AC15F-12B7-4207-90B0-BD749A7D0C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596" y="1071546"/>
                <a:ext cx="8429684" cy="5214973"/>
              </a:xfrm>
            </p:spPr>
            <p:txBody>
              <a:bodyPr/>
              <a:lstStyle/>
              <a:p>
                <a:r>
                  <a:rPr lang="en-US" altLang="ko-KR" dirty="0"/>
                  <a:t>Global Optimality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123AC15F-12B7-4207-90B0-BD749A7D0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596" y="1071546"/>
                <a:ext cx="8429684" cy="5214973"/>
              </a:xfrm>
              <a:blipFill>
                <a:blip r:embed="rId2"/>
                <a:stretch>
                  <a:fillRect l="-217" t="-7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70" y="1491257"/>
            <a:ext cx="6935118" cy="927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70" y="2469512"/>
            <a:ext cx="6330479" cy="20551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88" y="2273385"/>
            <a:ext cx="6984000" cy="1398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95" y="1489567"/>
            <a:ext cx="6792588" cy="25550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670" y="4033996"/>
            <a:ext cx="6663684" cy="177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1EE74-730C-4954-8AB9-2BA332A0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Ⅳ. Theoretical Results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23AC15F-12B7-4207-90B0-BD749A7D0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96" y="1071546"/>
            <a:ext cx="8429684" cy="5214973"/>
          </a:xfrm>
        </p:spPr>
        <p:txBody>
          <a:bodyPr/>
          <a:lstStyle/>
          <a:p>
            <a:r>
              <a:rPr lang="en-US" altLang="ko-KR" dirty="0"/>
              <a:t>Convergence of Algorithm 1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7704856" cy="11911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35398"/>
            <a:ext cx="7420261" cy="14872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087549"/>
            <a:ext cx="7420261" cy="11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1EE74-730C-4954-8AB9-2BA332A0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Ⅴ. Experiments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AC15F-12B7-4207-90B0-BD749A7D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 dataset</a:t>
            </a:r>
          </a:p>
          <a:p>
            <a:pPr lvl="1"/>
            <a:r>
              <a:rPr lang="en-US" altLang="ko-KR" dirty="0"/>
              <a:t>MNIST</a:t>
            </a:r>
            <a:r>
              <a:rPr lang="en-US" altLang="ko-KR" sz="1400" dirty="0"/>
              <a:t>(Modified National Institute of Standards and Technology database)</a:t>
            </a:r>
          </a:p>
          <a:p>
            <a:pPr lvl="1"/>
            <a:r>
              <a:rPr lang="en-US" altLang="ko-KR" dirty="0"/>
              <a:t>TFD</a:t>
            </a:r>
            <a:r>
              <a:rPr lang="en-US" altLang="ko-KR" sz="1400" dirty="0"/>
              <a:t>(Toronto Face Database)</a:t>
            </a:r>
          </a:p>
          <a:p>
            <a:pPr lvl="1"/>
            <a:r>
              <a:rPr lang="en-US" altLang="ko-KR" dirty="0"/>
              <a:t>CIFAR-10</a:t>
            </a:r>
            <a:r>
              <a:rPr lang="en-US" altLang="ko-KR" sz="1400" dirty="0"/>
              <a:t>(Canadian Institute For Advanced Research)</a:t>
            </a:r>
          </a:p>
        </p:txBody>
      </p:sp>
      <p:pic>
        <p:nvPicPr>
          <p:cNvPr id="3076" name="Picture 4" descr="MNIST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80" y="2924944"/>
            <a:ext cx="3288365" cy="246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3075282"/>
            <a:ext cx="2259387" cy="22406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092" y="2924944"/>
            <a:ext cx="3348210" cy="259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71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1EE74-730C-4954-8AB9-2BA332A0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Ⅴ. Experiments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AC15F-12B7-4207-90B0-BD749A7D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42" y="1988840"/>
            <a:ext cx="7768350" cy="229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60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1EE74-730C-4954-8AB9-2BA332A0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Ⅴ. Experiments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AC15F-12B7-4207-90B0-BD749A7D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53" y="1556792"/>
            <a:ext cx="6552728" cy="478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06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1EE74-730C-4954-8AB9-2BA332A0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Ⅴ. Experiments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AC15F-12B7-4207-90B0-BD749A7D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6984776" cy="439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1EE74-730C-4954-8AB9-2BA332A0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Generative Adversarial Nets – NIPS 2014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908720"/>
            <a:ext cx="4248472" cy="550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5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1EE74-730C-4954-8AB9-2BA332A0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Ⅵ. Advantages and disadvantages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3AC15F-12B7-4207-90B0-BD749A7D0C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Advantages</a:t>
                </a:r>
              </a:p>
              <a:p>
                <a:pPr lvl="1"/>
                <a:r>
                  <a:rPr lang="en-US" altLang="ko-KR" dirty="0"/>
                  <a:t>Markov Chain are never needed</a:t>
                </a:r>
              </a:p>
              <a:p>
                <a:pPr lvl="1"/>
                <a:r>
                  <a:rPr lang="en-US" altLang="ko-KR" dirty="0"/>
                  <a:t>Wide variety of functions can be incorporated</a:t>
                </a:r>
              </a:p>
              <a:p>
                <a:pPr lvl="1"/>
                <a:r>
                  <a:rPr lang="en-US" altLang="ko-KR" dirty="0"/>
                  <a:t>Generator network not being updated directly with data</a:t>
                </a:r>
              </a:p>
              <a:p>
                <a:pPr lvl="2"/>
                <a:r>
                  <a:rPr lang="en-US" altLang="ko-KR" dirty="0"/>
                  <a:t>Only with gradients flowing through the discriminator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Disadvantages</a:t>
                </a:r>
              </a:p>
              <a:p>
                <a:pPr lvl="1"/>
                <a:r>
                  <a:rPr lang="en-US" altLang="ko-KR" dirty="0"/>
                  <a:t>No explicit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D must be synchronized well with G during training</a:t>
                </a:r>
              </a:p>
              <a:p>
                <a:pPr lvl="1"/>
                <a:r>
                  <a:rPr lang="en-US" altLang="ko-KR" dirty="0"/>
                  <a:t>G must not be trained too much without updating D, in order to avoid “Helvetica scenario”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3AC15F-12B7-4207-90B0-BD749A7D0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7" t="-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018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1EE74-730C-4954-8AB9-2BA332A0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Ⅶ. Conclusions and future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3AC15F-12B7-4207-90B0-BD749A7D0C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dirty="0"/>
                  <a:t>1.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can obtained by adding c as input to both G and D.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2. Learned approximate inference can be performed by training an auxiliary network to predict z given x.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3. Approximate modeling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4. Semi-supervised learning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5. Efficiency improvements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3AC15F-12B7-4207-90B0-BD749A7D0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7" t="-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911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55" y="908720"/>
            <a:ext cx="3432065" cy="21359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124769"/>
            <a:ext cx="5114925" cy="2028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68" y="5085184"/>
            <a:ext cx="4499069" cy="1348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60" y="1196752"/>
            <a:ext cx="2636886" cy="2175892"/>
          </a:xfrm>
          <a:prstGeom prst="rect">
            <a:avLst/>
          </a:prstGeom>
        </p:spPr>
      </p:pic>
      <p:pic>
        <p:nvPicPr>
          <p:cNvPr id="8" name="Picture 2" descr="GAN ìì½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45" y="4077072"/>
            <a:ext cx="2413495" cy="154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099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GAN neural network ì´ë¯¸ì§ì ëí ì´ë¯¸ì§ ê²ìê²°ê³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54" y="1071563"/>
            <a:ext cx="7848567" cy="521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87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1EE74-730C-4954-8AB9-2BA332A0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Context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AC15F-12B7-4207-90B0-BD749A7D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Context</a:t>
            </a:r>
          </a:p>
          <a:p>
            <a:pPr lvl="1"/>
            <a:r>
              <a:rPr lang="en-US" altLang="ko-KR" dirty="0"/>
              <a:t>Introduction</a:t>
            </a:r>
          </a:p>
          <a:p>
            <a:pPr lvl="1"/>
            <a:r>
              <a:rPr lang="en-US" altLang="ko-KR" dirty="0"/>
              <a:t>Related work</a:t>
            </a:r>
          </a:p>
          <a:p>
            <a:pPr lvl="1"/>
            <a:r>
              <a:rPr lang="en-US" altLang="ko-KR" dirty="0"/>
              <a:t>Adversarial nets</a:t>
            </a:r>
          </a:p>
          <a:p>
            <a:pPr lvl="1"/>
            <a:r>
              <a:rPr lang="en-US" altLang="ko-KR" dirty="0"/>
              <a:t>Theoretical Results</a:t>
            </a:r>
          </a:p>
          <a:p>
            <a:pPr lvl="1"/>
            <a:r>
              <a:rPr lang="en-US" altLang="ko-KR" dirty="0"/>
              <a:t>Experiments</a:t>
            </a:r>
          </a:p>
          <a:p>
            <a:pPr lvl="1"/>
            <a:r>
              <a:rPr lang="en-US" altLang="ko-KR" dirty="0"/>
              <a:t>Advantages and disadvantages</a:t>
            </a:r>
          </a:p>
          <a:p>
            <a:pPr lvl="1"/>
            <a:r>
              <a:rPr lang="en-US" altLang="ko-KR" dirty="0"/>
              <a:t>Conclusions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421457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1EE74-730C-4954-8AB9-2BA332A0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Ⅰ. Introduction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AC15F-12B7-4207-90B0-BD749A7D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The promise of “Deep learning” is to discover rich, hierarchical models</a:t>
            </a:r>
          </a:p>
          <a:p>
            <a:pPr lvl="1"/>
            <a:r>
              <a:rPr lang="en-US" altLang="ko-KR" sz="1600" dirty="0"/>
              <a:t>Represent probability distributions (Natural images, Audio waveforms)</a:t>
            </a:r>
          </a:p>
          <a:p>
            <a:endParaRPr lang="en-US" altLang="ko-KR" dirty="0"/>
          </a:p>
          <a:p>
            <a:r>
              <a:rPr lang="en-US" altLang="ko-KR" sz="1800" dirty="0"/>
              <a:t>The most striking success in deep learning have involved discriminative models</a:t>
            </a:r>
          </a:p>
          <a:p>
            <a:pPr lvl="1"/>
            <a:r>
              <a:rPr lang="en-US" altLang="ko-KR" sz="1600" dirty="0"/>
              <a:t>Map a high-dimensional, rich sensory input to a class label</a:t>
            </a:r>
          </a:p>
          <a:p>
            <a:pPr lvl="1"/>
            <a:r>
              <a:rPr lang="en-US" altLang="ko-KR" sz="1600" dirty="0"/>
              <a:t>Based on the backpropagation and dropout algorithms, using piecewise linear units</a:t>
            </a:r>
          </a:p>
          <a:p>
            <a:pPr lvl="1"/>
            <a:endParaRPr lang="en-US" altLang="ko-KR" sz="2000" dirty="0"/>
          </a:p>
          <a:p>
            <a:r>
              <a:rPr lang="en-US" altLang="ko-KR" sz="1800" dirty="0"/>
              <a:t>Deep generative models have had less of an impact</a:t>
            </a:r>
          </a:p>
          <a:p>
            <a:pPr lvl="1"/>
            <a:r>
              <a:rPr lang="en-US" altLang="ko-KR" sz="1600" dirty="0"/>
              <a:t>Due to the difficulty of approximating many intractable probability computations</a:t>
            </a:r>
          </a:p>
          <a:p>
            <a:pPr marL="457200" lvl="1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6048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1EE74-730C-4954-8AB9-2BA332A0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Ⅰ. Introduction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AC15F-12B7-4207-90B0-BD749A7D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In the proposed adversarial nets framework</a:t>
            </a:r>
          </a:p>
          <a:p>
            <a:pPr lvl="1"/>
            <a:r>
              <a:rPr lang="en-US" altLang="ko-KR" sz="1600" dirty="0"/>
              <a:t>Pitted an adversary</a:t>
            </a:r>
          </a:p>
          <a:p>
            <a:pPr lvl="2"/>
            <a:r>
              <a:rPr lang="en-US" altLang="ko-KR" sz="1400" dirty="0"/>
              <a:t>Generative model &amp; Discriminative model</a:t>
            </a:r>
          </a:p>
          <a:p>
            <a:pPr lvl="1"/>
            <a:endParaRPr lang="en-US" altLang="ko-KR" sz="1200" dirty="0"/>
          </a:p>
          <a:p>
            <a:pPr marL="457200" lvl="1" indent="0">
              <a:buNone/>
            </a:pPr>
            <a:endParaRPr lang="en-US" altLang="ko-KR" sz="16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1028" name="Picture 4" descr="GAN ê²½ì°°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49" y="2204864"/>
            <a:ext cx="4824536" cy="24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88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1EE74-730C-4954-8AB9-2BA332A0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Ⅱ. Related work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AC15F-12B7-4207-90B0-BD749A7D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RBMs (Restricted Boltzmann Machines)</a:t>
            </a:r>
          </a:p>
          <a:p>
            <a:r>
              <a:rPr lang="en-US" altLang="ko-KR" sz="1600" dirty="0"/>
              <a:t>DBMs (Deep Boltzmann Machines)</a:t>
            </a:r>
          </a:p>
          <a:p>
            <a:r>
              <a:rPr lang="en-US" altLang="ko-KR" sz="1600" dirty="0"/>
              <a:t>MCMC (Markov chain Monte Carlo)</a:t>
            </a:r>
          </a:p>
          <a:p>
            <a:r>
              <a:rPr lang="en-US" altLang="ko-KR" sz="1600" dirty="0"/>
              <a:t>DBNs (Deep Belief Networks)</a:t>
            </a:r>
          </a:p>
          <a:p>
            <a:r>
              <a:rPr lang="en-US" altLang="ko-KR" sz="1600" dirty="0"/>
              <a:t>GSN (Generative Stochastic Network)</a:t>
            </a:r>
          </a:p>
          <a:p>
            <a:r>
              <a:rPr lang="en-US" altLang="ko-KR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3433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1EE74-730C-4954-8AB9-2BA332A0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Ⅲ. Adversarial nets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AC15F-12B7-4207-90B0-BD749A7D0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96" y="1052736"/>
            <a:ext cx="8429684" cy="5214973"/>
          </a:xfrm>
        </p:spPr>
        <p:txBody>
          <a:bodyPr/>
          <a:lstStyle/>
          <a:p>
            <a:r>
              <a:rPr lang="en-US" altLang="ko-KR" dirty="0"/>
              <a:t>Neural Network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1800" dirty="0"/>
          </a:p>
        </p:txBody>
      </p:sp>
      <p:pic>
        <p:nvPicPr>
          <p:cNvPr id="1030" name="Picture 6" descr="neural network ì´ë¯¸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116" y="1812632"/>
            <a:ext cx="5444140" cy="356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489200" y="19170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97112" y="22675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97112" y="30918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97112" y="39161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89200" y="22675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89200" y="26456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37272" y="189824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23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2123728" y="1812632"/>
            <a:ext cx="3999600" cy="327255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627784" y="5055086"/>
            <a:ext cx="3024336" cy="410698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93994" y="30795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92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9" grpId="0"/>
      <p:bldP spid="30" grpId="0"/>
      <p:bldP spid="31" grpId="0"/>
      <p:bldP spid="32" grpId="0"/>
      <p:bldP spid="33" grpId="0"/>
      <p:bldP spid="34" grpId="0"/>
      <p:bldP spid="18" grpId="0" animBg="1"/>
      <p:bldP spid="36" grpId="0" animBg="1"/>
      <p:bldP spid="37" grpId="0"/>
      <p:bldP spid="3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123AC15F-12B7-4207-90B0-BD749A7D0CE3}"/>
              </a:ext>
            </a:extLst>
          </p:cNvPr>
          <p:cNvSpPr txBox="1">
            <a:spLocks/>
          </p:cNvSpPr>
          <p:nvPr/>
        </p:nvSpPr>
        <p:spPr bwMode="auto">
          <a:xfrm>
            <a:off x="428596" y="1052736"/>
            <a:ext cx="8429684" cy="52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GAN (Generative Adversarial Network)</a:t>
            </a:r>
            <a:endParaRPr lang="en-US" altLang="ko-KR" sz="18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D1EE74-730C-4954-8AB9-2BA332A0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Ⅲ. Adversarial nets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AC15F-12B7-4207-90B0-BD749A7D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1800" dirty="0"/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47" y="1689176"/>
            <a:ext cx="5891289" cy="325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2627785" y="3707158"/>
            <a:ext cx="576064" cy="216024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076056" y="3275110"/>
            <a:ext cx="288032" cy="28803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393596" y="2107784"/>
            <a:ext cx="682459" cy="28803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940152" y="2350612"/>
            <a:ext cx="648072" cy="492450"/>
          </a:xfrm>
          <a:prstGeom prst="rect">
            <a:avLst/>
          </a:prstGeom>
          <a:solidFill>
            <a:srgbClr val="FF644E"/>
          </a:solidFill>
          <a:ln w="19050" cap="flat" cmpd="sng" algn="ctr">
            <a:solidFill>
              <a:srgbClr val="FF644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597357" y="3707158"/>
            <a:ext cx="648072" cy="528936"/>
          </a:xfrm>
          <a:prstGeom prst="rect">
            <a:avLst/>
          </a:prstGeom>
          <a:solidFill>
            <a:srgbClr val="13A2FF"/>
          </a:solidFill>
          <a:ln w="19050" cap="flat" cmpd="sng" algn="ctr">
            <a:solidFill>
              <a:srgbClr val="13A2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76055" y="3239328"/>
                <a:ext cx="36004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5" y="3239328"/>
                <a:ext cx="360040" cy="391902"/>
              </a:xfrm>
              <a:prstGeom prst="rect">
                <a:avLst/>
              </a:prstGeom>
              <a:blipFill>
                <a:blip r:embed="rId3"/>
                <a:stretch>
                  <a:fillRect r="-6780"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17337" y="3775675"/>
                <a:ext cx="36004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337" y="3775675"/>
                <a:ext cx="360040" cy="391902"/>
              </a:xfrm>
              <a:prstGeom prst="rect">
                <a:avLst/>
              </a:prstGeom>
              <a:blipFill>
                <a:blip r:embed="rId4"/>
                <a:stretch>
                  <a:fillRect r="-189831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24128" y="243933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2439332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 r="-20169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/>
          <p:cNvSpPr/>
          <p:nvPr/>
        </p:nvSpPr>
        <p:spPr bwMode="auto">
          <a:xfrm>
            <a:off x="5004048" y="2566469"/>
            <a:ext cx="576064" cy="216024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948265" y="2395816"/>
            <a:ext cx="504056" cy="216024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001514" y="3023304"/>
            <a:ext cx="1714502" cy="216024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403648" y="4662928"/>
            <a:ext cx="1714502" cy="216024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effectLst/>
              <a:latin typeface="굴림" pitchFamily="50" charset="-127"/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31054" y="200607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054" y="2006079"/>
                <a:ext cx="360040" cy="369332"/>
              </a:xfrm>
              <a:prstGeom prst="rect">
                <a:avLst/>
              </a:prstGeom>
              <a:blipFill>
                <a:blip r:embed="rId6"/>
                <a:stretch>
                  <a:fillRect r="-84746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665900" y="3591009"/>
                <a:ext cx="33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900" y="3591009"/>
                <a:ext cx="335614" cy="369332"/>
              </a:xfrm>
              <a:prstGeom prst="rect">
                <a:avLst/>
              </a:prstGeom>
              <a:blipFill>
                <a:blip r:embed="rId7"/>
                <a:stretch>
                  <a:fillRect r="-5455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141458" y="2113692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13A2FF"/>
                </a:solidFill>
              </a:rPr>
              <a:t>data</a:t>
            </a:r>
          </a:p>
          <a:p>
            <a:pPr algn="ctr"/>
            <a:r>
              <a:rPr lang="en-US" altLang="ko-KR" sz="1400" b="1" dirty="0">
                <a:solidFill>
                  <a:srgbClr val="13A2FF"/>
                </a:solidFill>
              </a:rPr>
              <a:t>x</a:t>
            </a:r>
            <a:endParaRPr lang="ko-KR" altLang="en-US" sz="1400" b="1" dirty="0">
              <a:solidFill>
                <a:srgbClr val="13A2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86075" y="3717032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13A2FF"/>
                </a:solidFill>
              </a:rPr>
              <a:t>n</a:t>
            </a:r>
            <a:r>
              <a:rPr lang="en-US" altLang="ko-KR" sz="1400" b="1">
                <a:solidFill>
                  <a:srgbClr val="13A2FF"/>
                </a:solidFill>
              </a:rPr>
              <a:t>oise</a:t>
            </a:r>
            <a:endParaRPr lang="en-US" altLang="ko-KR" sz="1400" b="1" dirty="0">
              <a:solidFill>
                <a:srgbClr val="13A2FF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13A2FF"/>
                </a:solidFill>
              </a:rPr>
              <a:t>z</a:t>
            </a:r>
            <a:endParaRPr lang="ko-KR" altLang="en-US" sz="1400" b="1" dirty="0">
              <a:solidFill>
                <a:srgbClr val="13A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56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123AC15F-12B7-4207-90B0-BD749A7D0CE3}"/>
              </a:ext>
            </a:extLst>
          </p:cNvPr>
          <p:cNvSpPr txBox="1">
            <a:spLocks/>
          </p:cNvSpPr>
          <p:nvPr/>
        </p:nvSpPr>
        <p:spPr bwMode="auto">
          <a:xfrm>
            <a:off x="428596" y="1052736"/>
            <a:ext cx="8429684" cy="52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GAN (Generative Adversarial Network)</a:t>
            </a:r>
            <a:endParaRPr lang="en-US" altLang="ko-KR" sz="18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D1EE74-730C-4954-8AB9-2BA332A0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Ⅲ. Adversarial nets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AC15F-12B7-4207-90B0-BD749A7D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1800" dirty="0"/>
          </a:p>
        </p:txBody>
      </p:sp>
      <p:pic>
        <p:nvPicPr>
          <p:cNvPr id="25" name="Picture 2" descr="GAN neural network ì´ë¯¸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04417"/>
            <a:ext cx="7165214" cy="476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91018" y="293417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18" y="2934174"/>
                <a:ext cx="360040" cy="369332"/>
              </a:xfrm>
              <a:prstGeom prst="rect">
                <a:avLst/>
              </a:prstGeom>
              <a:blipFill>
                <a:blip r:embed="rId3"/>
                <a:stretch>
                  <a:fillRect r="-84746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213577" y="4190740"/>
                <a:ext cx="36004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577" y="4190740"/>
                <a:ext cx="360040" cy="391902"/>
              </a:xfrm>
              <a:prstGeom prst="rect">
                <a:avLst/>
              </a:prstGeom>
              <a:blipFill>
                <a:blip r:embed="rId4"/>
                <a:stretch>
                  <a:fillRect r="-8475"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663503" y="3134229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3A2FF"/>
                </a:solidFill>
              </a:rPr>
              <a:t>data x</a:t>
            </a:r>
            <a:endParaRPr lang="ko-KR" altLang="en-US" sz="1600" b="1" dirty="0">
              <a:solidFill>
                <a:srgbClr val="13A2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23728" y="5017167"/>
                <a:ext cx="33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017167"/>
                <a:ext cx="335614" cy="369332"/>
              </a:xfrm>
              <a:prstGeom prst="rect">
                <a:avLst/>
              </a:prstGeom>
              <a:blipFill>
                <a:blip r:embed="rId5"/>
                <a:stretch>
                  <a:fillRect r="-5455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755576" y="5713218"/>
            <a:ext cx="1771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3A2FF"/>
                </a:solidFill>
              </a:rPr>
              <a:t>latent variables z</a:t>
            </a:r>
            <a:endParaRPr lang="ko-KR" altLang="en-US" sz="1600" b="1" dirty="0">
              <a:solidFill>
                <a:srgbClr val="13A2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580112" y="43690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369095"/>
                <a:ext cx="360040" cy="369332"/>
              </a:xfrm>
              <a:prstGeom prst="rect">
                <a:avLst/>
              </a:prstGeom>
              <a:blipFill>
                <a:blip r:embed="rId6"/>
                <a:stretch>
                  <a:fillRect r="-20169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618493" y="6071758"/>
                <a:ext cx="36004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493" y="6071758"/>
                <a:ext cx="360040" cy="391902"/>
              </a:xfrm>
              <a:prstGeom prst="rect">
                <a:avLst/>
              </a:prstGeom>
              <a:blipFill>
                <a:blip r:embed="rId7"/>
                <a:stretch>
                  <a:fillRect r="-189831"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/>
          <p:cNvSpPr/>
          <p:nvPr/>
        </p:nvSpPr>
        <p:spPr bwMode="auto">
          <a:xfrm>
            <a:off x="2207314" y="1493602"/>
            <a:ext cx="1212558" cy="216024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899592" y="4735104"/>
            <a:ext cx="1415464" cy="216024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833" y="4348313"/>
            <a:ext cx="1323975" cy="619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8767" y="1944193"/>
            <a:ext cx="14097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37246"/>
      </p:ext>
    </p:extLst>
  </p:cSld>
  <p:clrMapOvr>
    <a:masterClrMapping/>
  </p:clrMapOvr>
</p:sld>
</file>

<file path=ppt/theme/theme1.xml><?xml version="1.0" encoding="utf-8"?>
<a:theme xmlns:a="http://schemas.openxmlformats.org/drawingml/2006/main" name="1_랩실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07기본글꼴테마아잉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GD_KO_MovieFilmDesign_KGUILD001[1]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58141</TotalTime>
  <Words>504</Words>
  <Application>Microsoft Office PowerPoint</Application>
  <PresentationFormat>화면 슬라이드 쇼(4:3)</PresentationFormat>
  <Paragraphs>159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굴림</vt:lpstr>
      <vt:lpstr>맑은 고딕</vt:lpstr>
      <vt:lpstr>Arial</vt:lpstr>
      <vt:lpstr>Cambria Math</vt:lpstr>
      <vt:lpstr>Tahoma</vt:lpstr>
      <vt:lpstr>Times New Roman</vt:lpstr>
      <vt:lpstr>Wingdings</vt:lpstr>
      <vt:lpstr>1_랩실2</vt:lpstr>
      <vt:lpstr>Paper Presentation</vt:lpstr>
      <vt:lpstr>Generative Adversarial Nets – NIPS 2014</vt:lpstr>
      <vt:lpstr>Context</vt:lpstr>
      <vt:lpstr>Ⅰ. Introduction</vt:lpstr>
      <vt:lpstr>Ⅰ. Introduction</vt:lpstr>
      <vt:lpstr>Ⅱ. Related work</vt:lpstr>
      <vt:lpstr>Ⅲ. Adversarial nets</vt:lpstr>
      <vt:lpstr>Ⅲ. Adversarial nets</vt:lpstr>
      <vt:lpstr>Ⅲ. Adversarial nets</vt:lpstr>
      <vt:lpstr>Ⅲ. Adversarial nets</vt:lpstr>
      <vt:lpstr>Ⅲ. Adversarial nets</vt:lpstr>
      <vt:lpstr>Ⅳ. Theoretical Results</vt:lpstr>
      <vt:lpstr>Ⅳ. Theoretical Results</vt:lpstr>
      <vt:lpstr>Ⅳ. Theoretical Results</vt:lpstr>
      <vt:lpstr>Ⅳ. Theoretical Results</vt:lpstr>
      <vt:lpstr>Ⅴ. Experiments</vt:lpstr>
      <vt:lpstr>Ⅴ. Experiments</vt:lpstr>
      <vt:lpstr>Ⅴ. Experiments</vt:lpstr>
      <vt:lpstr>Ⅴ. Experiments</vt:lpstr>
      <vt:lpstr>Ⅵ. Advantages and disadvantages</vt:lpstr>
      <vt:lpstr>Ⅶ. Conclusions and future work</vt:lpstr>
      <vt:lpstr>PowerPoint 프레젠테이션</vt:lpstr>
      <vt:lpstr>PowerPoint 프레젠테이션</vt:lpstr>
    </vt:vector>
  </TitlesOfParts>
  <Company>eslab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Score Estimation Project</dc:title>
  <dc:creator>최원효</dc:creator>
  <cp:lastModifiedBy>won_hyo Choi</cp:lastModifiedBy>
  <cp:revision>3837</cp:revision>
  <cp:lastPrinted>2018-04-24T03:05:31Z</cp:lastPrinted>
  <dcterms:created xsi:type="dcterms:W3CDTF">2005-01-04T01:53:55Z</dcterms:created>
  <dcterms:modified xsi:type="dcterms:W3CDTF">2019-08-19T15:19:16Z</dcterms:modified>
</cp:coreProperties>
</file>