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757" r:id="rId1"/>
  </p:sldMasterIdLst>
  <p:notesMasterIdLst>
    <p:notesMasterId r:id="rId13"/>
  </p:notesMasterIdLst>
  <p:handoutMasterIdLst>
    <p:handoutMasterId r:id="rId14"/>
  </p:handoutMasterIdLst>
  <p:sldIdLst>
    <p:sldId id="296" r:id="rId2"/>
    <p:sldId id="318" r:id="rId3"/>
    <p:sldId id="316" r:id="rId4"/>
    <p:sldId id="319" r:id="rId5"/>
    <p:sldId id="321" r:id="rId6"/>
    <p:sldId id="322" r:id="rId7"/>
    <p:sldId id="323" r:id="rId8"/>
    <p:sldId id="317" r:id="rId9"/>
    <p:sldId id="324" r:id="rId10"/>
    <p:sldId id="326" r:id="rId11"/>
    <p:sldId id="325" r:id="rId12"/>
  </p:sldIdLst>
  <p:sldSz cx="9144000" cy="6858000" type="screen4x3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kdk" initials="d" lastIdx="1" clrIdx="0">
    <p:extLst/>
  </p:cmAuthor>
  <p:cmAuthor id="2" name="won_hyo Choi" initials="wC" lastIdx="3" clrIdx="1">
    <p:extLst>
      <p:ext uri="{19B8F6BF-5375-455C-9EA6-DF929625EA0E}">
        <p15:presenceInfo xmlns:p15="http://schemas.microsoft.com/office/powerpoint/2012/main" userId="9b41e3adf8a51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E6E6E6"/>
    <a:srgbClr val="E9FA06"/>
    <a:srgbClr val="C3D204"/>
    <a:srgbClr val="4E91C1"/>
    <a:srgbClr val="FFE6CD"/>
    <a:srgbClr val="A1C064"/>
    <a:srgbClr val="D8BDBC"/>
    <a:srgbClr val="A8D9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3F3716-6D07-4502-99CE-6A4A0B306A46}" v="5356" dt="2019-03-19T06:17:11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5320" autoAdjust="0"/>
  </p:normalViewPr>
  <p:slideViewPr>
    <p:cSldViewPr>
      <p:cViewPr varScale="1">
        <p:scale>
          <a:sx n="111" d="100"/>
          <a:sy n="111" d="100"/>
        </p:scale>
        <p:origin x="9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122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1524" y="90"/>
      </p:cViewPr>
      <p:guideLst>
        <p:guide orient="horz" pos="3110"/>
        <p:guide pos="2141"/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380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561" y="0"/>
            <a:ext cx="4278380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459B48-3329-4E6A-B769-01A90DDA685A}" type="datetimeFigureOut">
              <a:rPr lang="ko-KR" altLang="en-US"/>
              <a:pPr>
                <a:defRPr/>
              </a:pPr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324"/>
            <a:ext cx="4278380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561" y="6456324"/>
            <a:ext cx="4278380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297AD0B-A189-4802-B48F-69165A833B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6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78380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3561" y="0"/>
            <a:ext cx="4278380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965" y="3228706"/>
            <a:ext cx="7900324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6324"/>
            <a:ext cx="4278380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3561" y="6456324"/>
            <a:ext cx="4278380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94E292F-6EEF-4EFC-9734-BC1F8EA107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187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811B66D-28FC-48E0-B5F7-95C0A20E72F7}" type="slidenum">
              <a:rPr lang="en-US" altLang="ko-KR" smtClean="0"/>
              <a:pPr eaLnBrk="1" hangingPunct="1"/>
              <a:t>1</a:t>
            </a:fld>
            <a:endParaRPr lang="en-US" altLang="ko-K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13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3414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588" y="1628775"/>
            <a:ext cx="261938" cy="5238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 flipV="1">
            <a:off x="0" y="1309688"/>
            <a:ext cx="8748713" cy="3190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8288338" y="965200"/>
            <a:ext cx="857250" cy="6667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Picture 87" descr="da141077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8" y="-1588"/>
            <a:ext cx="2206626" cy="128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8" descr="kpggv20039s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22500" y="-1588"/>
            <a:ext cx="2301875" cy="128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89" descr="kpggv16071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0"/>
            <a:ext cx="2262187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6875463" y="44450"/>
            <a:ext cx="2233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rgbClr val="DBEEF4"/>
                </a:solidFill>
                <a:latin typeface="Arial" charset="0"/>
              </a:rPr>
              <a:t>Embedded System Lab.</a:t>
            </a:r>
          </a:p>
        </p:txBody>
      </p:sp>
      <p:sp>
        <p:nvSpPr>
          <p:cNvPr id="12" name="Text Box 91"/>
          <p:cNvSpPr txBox="1">
            <a:spLocks noChangeArrowheads="1"/>
          </p:cNvSpPr>
          <p:nvPr userDrawn="1"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319210"/>
            <a:ext cx="7340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>
                <a:latin typeface="굴림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900113" y="2492375"/>
            <a:ext cx="7315200" cy="1143000"/>
          </a:xfrm>
        </p:spPr>
        <p:txBody>
          <a:bodyPr anchor="ctr"/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955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55C75BD-8963-4A81-B41F-CC4158AC73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17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57988" y="928670"/>
            <a:ext cx="2168525" cy="542926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928670"/>
            <a:ext cx="6354763" cy="54292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52CA2D-330B-41A0-B621-5AC86AC893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316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7A56455-3663-4AF4-89BA-E0CF49E79F8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" y="6507163"/>
            <a:ext cx="7804150" cy="90487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6C71C60-BC8F-4148-B44F-A79D39FD2A2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84213" y="249238"/>
            <a:ext cx="8318500" cy="1555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b="0" dirty="0"/>
          </a:p>
        </p:txBody>
      </p:sp>
      <p:pic>
        <p:nvPicPr>
          <p:cNvPr id="17" name="그림 11">
            <a:extLst>
              <a:ext uri="{FF2B5EF4-FFF2-40B4-BE49-F238E27FC236}">
                <a16:creationId xmlns:a16="http://schemas.microsoft.com/office/drawing/2014/main" id="{76BD6D06-0397-4ED7-A4B9-4625EB2EEF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8425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BBD1F60E-3ADD-4C92-802D-65255488C5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75600" y="6405563"/>
            <a:ext cx="1133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defRPr/>
            </a:pPr>
            <a:r>
              <a:rPr lang="ko-KR" altLang="en-US" sz="1200" dirty="0">
                <a:solidFill>
                  <a:schemeClr val="tx2"/>
                </a:solidFill>
                <a:latin typeface="굴림" pitchFamily="50" charset="-127"/>
              </a:rPr>
              <a:t>최원효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AE9CE8E-2BAA-4B81-9153-C6AD8E8AAB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0CB5A24-F3A6-4582-BF2D-692CD8D545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305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26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28596" y="1071546"/>
            <a:ext cx="8429684" cy="521497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6063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11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955" y="142852"/>
            <a:ext cx="8569325" cy="685800"/>
          </a:xfrm>
        </p:spPr>
        <p:txBody>
          <a:bodyPr/>
          <a:lstStyle>
            <a:lvl1pPr>
              <a:defRPr>
                <a:solidFill>
                  <a:srgbClr val="FFE6CD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071546"/>
            <a:ext cx="8429684" cy="52149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6063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556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35E7F7-48CA-4D93-BB18-45A329E2D5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957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73613" y="981075"/>
            <a:ext cx="41529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55DFDEC-81B2-4007-A528-D3BE6E6F09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013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64C4DF9-C3D2-468A-A9F2-4D722CF78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629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92BABB-9BD6-41B8-9DEC-D1885EB310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067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358B4EB-2BD6-4BF9-A30C-1343BAD10B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39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C7E63B0-7E00-4AA9-8B22-FEC3B409B8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56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6888" y="6256338"/>
            <a:ext cx="982662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1A5DEB8-8E1B-4718-85D1-EDE0C50E01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121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5913" y="65468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50825" y="114300"/>
            <a:ext cx="8569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 </a:t>
            </a:r>
            <a:r>
              <a:rPr lang="en-US" altLang="ko-KR"/>
              <a:t>abc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1071563" y="6500813"/>
            <a:ext cx="5400675" cy="12541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71438" y="6407150"/>
            <a:ext cx="10001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/>
          <a:p>
            <a:r>
              <a:rPr kumimoji="0" lang="ko-KR" altLang="en-US" sz="1400" b="1" dirty="0" err="1">
                <a:solidFill>
                  <a:schemeClr val="accent1"/>
                </a:solidFill>
              </a:rPr>
              <a:t>최원효</a:t>
            </a:r>
            <a:endParaRPr kumimoji="0" lang="ko-KR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4582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 </a:t>
            </a:r>
            <a:r>
              <a:rPr lang="en-US" altLang="ko-KR" dirty="0" err="1"/>
              <a:t>abc</a:t>
            </a:r>
            <a:endParaRPr lang="en-US" altLang="ko-KR" dirty="0"/>
          </a:p>
          <a:p>
            <a:pPr lvl="1"/>
            <a:r>
              <a:rPr lang="ko-KR" altLang="en-US" dirty="0"/>
              <a:t>둘째 수준 </a:t>
            </a:r>
            <a:r>
              <a:rPr lang="en-US" altLang="ko-KR" dirty="0" err="1"/>
              <a:t>abc</a:t>
            </a:r>
            <a:endParaRPr lang="en-US" altLang="ko-KR" dirty="0"/>
          </a:p>
          <a:p>
            <a:pPr lvl="2"/>
            <a:r>
              <a:rPr lang="ko-KR" altLang="en-US" dirty="0"/>
              <a:t>셋째 수준 </a:t>
            </a:r>
            <a:r>
              <a:rPr lang="en-US" altLang="ko-KR" dirty="0" err="1"/>
              <a:t>abc</a:t>
            </a:r>
            <a:endParaRPr lang="en-US" altLang="ko-KR" dirty="0"/>
          </a:p>
          <a:p>
            <a:pPr lvl="3"/>
            <a:r>
              <a:rPr lang="ko-KR" altLang="en-US" dirty="0"/>
              <a:t>넷째 수준 </a:t>
            </a:r>
            <a:r>
              <a:rPr lang="en-US" altLang="ko-KR" dirty="0" err="1"/>
              <a:t>abc</a:t>
            </a:r>
            <a:endParaRPr lang="en-US" altLang="ko-KR" dirty="0"/>
          </a:p>
          <a:p>
            <a:pPr lvl="4"/>
            <a:r>
              <a:rPr lang="ko-KR" altLang="en-US" dirty="0"/>
              <a:t>다섯째 수준 </a:t>
            </a:r>
            <a:r>
              <a:rPr lang="en-US" altLang="ko-KR" dirty="0" err="1"/>
              <a:t>abc</a:t>
            </a:r>
            <a:endParaRPr lang="en-US" altLang="ko-KR" dirty="0"/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838200"/>
            <a:ext cx="2286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2400">
                <a:latin typeface="Times New Roman" pitchFamily="-48" charset="0"/>
              </a:rPr>
              <a:t>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6" name="Text Box 91"/>
          <p:cNvSpPr txBox="1">
            <a:spLocks noChangeArrowheads="1"/>
          </p:cNvSpPr>
          <p:nvPr/>
        </p:nvSpPr>
        <p:spPr bwMode="auto">
          <a:xfrm>
            <a:off x="6124575" y="6394450"/>
            <a:ext cx="2233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037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310313"/>
            <a:ext cx="8953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88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58" r:id="rId1"/>
    <p:sldLayoutId id="2147487759" r:id="rId2"/>
    <p:sldLayoutId id="2147487760" r:id="rId3"/>
    <p:sldLayoutId id="2147487761" r:id="rId4"/>
    <p:sldLayoutId id="2147487762" r:id="rId5"/>
    <p:sldLayoutId id="2147487763" r:id="rId6"/>
    <p:sldLayoutId id="2147487764" r:id="rId7"/>
    <p:sldLayoutId id="2147487765" r:id="rId8"/>
    <p:sldLayoutId id="2147487766" r:id="rId9"/>
    <p:sldLayoutId id="2147487767" r:id="rId10"/>
    <p:sldLayoutId id="2147487768" r:id="rId11"/>
    <p:sldLayoutId id="2147487755" r:id="rId12"/>
    <p:sldLayoutId id="2147487756" r:id="rId1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>
            <a:extLst>
              <a:ext uri="{FF2B5EF4-FFF2-40B4-BE49-F238E27FC236}">
                <a16:creationId xmlns:a16="http://schemas.microsoft.com/office/drawing/2014/main" id="{50D0A351-34CF-473B-9BFC-79E686EA13F3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899592" y="2492896"/>
            <a:ext cx="7315200" cy="1143000"/>
          </a:xfrm>
        </p:spPr>
        <p:txBody>
          <a:bodyPr/>
          <a:lstStyle/>
          <a:p>
            <a:r>
              <a:rPr lang="en-US" altLang="ko-KR" dirty="0" smtClean="0"/>
              <a:t>Presentation</a:t>
            </a:r>
            <a:endParaRPr lang="ko-KR" altLang="en-US" dirty="0">
              <a:latin typeface="+mj-lt"/>
            </a:endParaRPr>
          </a:p>
        </p:txBody>
      </p:sp>
      <p:sp>
        <p:nvSpPr>
          <p:cNvPr id="8" name="부제목 1">
            <a:extLst>
              <a:ext uri="{FF2B5EF4-FFF2-40B4-BE49-F238E27FC236}">
                <a16:creationId xmlns:a16="http://schemas.microsoft.com/office/drawing/2014/main" id="{D66E99B1-4822-4E25-9A0D-FA0DF118E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319210"/>
            <a:ext cx="7340600" cy="533400"/>
          </a:xfrm>
        </p:spPr>
        <p:txBody>
          <a:bodyPr/>
          <a:lstStyle/>
          <a:p>
            <a:r>
              <a:rPr lang="en-US" altLang="ko-KR" dirty="0"/>
              <a:t>achieve0410@gmail.com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Analysis AXA 7nd winner’s code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88955" y="964454"/>
            <a:ext cx="176276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util.py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9" y="1623872"/>
            <a:ext cx="5544616" cy="50834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55" y="1604312"/>
            <a:ext cx="7811437" cy="52193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288955" y="5229200"/>
            <a:ext cx="3850997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85929" y="5579091"/>
            <a:ext cx="3850997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85929" y="2894992"/>
            <a:ext cx="3850997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85929" y="3569123"/>
            <a:ext cx="3850997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92428" y="5898057"/>
            <a:ext cx="3850997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7150" y="999142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 </a:t>
            </a:r>
            <a:r>
              <a:rPr lang="en-US" altLang="ko-KR" dirty="0" smtClean="0"/>
              <a:t>: preprocessing </a:t>
            </a:r>
            <a:r>
              <a:rPr lang="en-US" altLang="ko-KR" dirty="0"/>
              <a:t>data, feature extraction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63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Analysis AXA 7nd winner’s code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88955" y="964454"/>
            <a:ext cx="176276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weights.py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97" y="2141634"/>
            <a:ext cx="7067550" cy="2933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72" y="1751917"/>
            <a:ext cx="6729046" cy="2933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72" y="3274574"/>
            <a:ext cx="7836016" cy="3178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22376" y="964454"/>
            <a:ext cx="55883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: </a:t>
            </a:r>
            <a:r>
              <a:rPr lang="en-US" altLang="ko-KR" sz="1600" dirty="0"/>
              <a:t>contains all (or most of) the models tested (MODELS</a:t>
            </a:r>
            <a:r>
              <a:rPr lang="en-US" altLang="ko-KR" sz="1600" dirty="0" smtClean="0"/>
              <a:t>),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as </a:t>
            </a:r>
            <a:r>
              <a:rPr lang="en-US" altLang="ko-KR" sz="1600" dirty="0"/>
              <a:t>well as the final ensemble (STACK) and the </a:t>
            </a:r>
            <a:r>
              <a:rPr lang="en-US" altLang="ko-KR" sz="1600" dirty="0" smtClean="0"/>
              <a:t>weights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needed </a:t>
            </a:r>
            <a:r>
              <a:rPr lang="en-US" altLang="ko-KR" sz="1600" dirty="0"/>
              <a:t>for blending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688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Analysis AXA 7nd winner’s code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5" y="980728"/>
            <a:ext cx="8633759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Analysis AXA 7nd winner’s code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611560" y="1093386"/>
            <a:ext cx="1224136" cy="504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main.py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1979712" y="1309410"/>
            <a:ext cx="2160240" cy="0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098671" y="90872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call </a:t>
            </a:r>
            <a:r>
              <a:rPr lang="en-US" altLang="ko-KR" dirty="0" err="1" smtClean="0"/>
              <a:t>run_model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4415328" y="1093386"/>
            <a:ext cx="1668839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model_run.py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73" y="1628800"/>
            <a:ext cx="7789519" cy="48427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88" y="1628800"/>
            <a:ext cx="5697372" cy="50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0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Analysis AXA 7nd winner’s code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88955" y="964454"/>
            <a:ext cx="1668839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bow_def.py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5" y="1602427"/>
            <a:ext cx="8048625" cy="5086350"/>
          </a:xfrm>
          <a:prstGeom prst="rect">
            <a:avLst/>
          </a:prstGeom>
        </p:spPr>
      </p:pic>
      <p:pic>
        <p:nvPicPr>
          <p:cNvPr id="11" name="Picture 2" descr="https://upload.wikimedia.org/wikipedia/commons/thumb/3/30/Douglas-Peucker_animated.gif/220px-Douglas-Peucker_animated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02427"/>
            <a:ext cx="3188265" cy="10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83003" y="1012638"/>
            <a:ext cx="503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segments </a:t>
            </a:r>
            <a:r>
              <a:rPr lang="en-US" altLang="ko-KR" dirty="0"/>
              <a:t>the trips using the RDP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0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Analysis AXA 7nd winner’s code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88955" y="964454"/>
            <a:ext cx="176276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data_access.py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5" y="1590043"/>
            <a:ext cx="7530871" cy="5151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6309" y="1031816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wrapper </a:t>
            </a:r>
            <a:r>
              <a:rPr lang="en-US" altLang="ko-KR" dirty="0"/>
              <a:t>for reading trip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5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Analysis AXA 7nd winner’s code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5528823" y="1075966"/>
            <a:ext cx="176276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ensemble.py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5" y="908720"/>
            <a:ext cx="5180583" cy="58108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705" y="2564904"/>
            <a:ext cx="6124575" cy="358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8823" y="1529982"/>
            <a:ext cx="3736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code </a:t>
            </a:r>
            <a:r>
              <a:rPr lang="en-US" altLang="ko-KR" dirty="0"/>
              <a:t>for training the </a:t>
            </a:r>
            <a:r>
              <a:rPr lang="en-US" altLang="ko-KR" dirty="0" smtClean="0"/>
              <a:t>ensemble,</a:t>
            </a:r>
          </a:p>
          <a:p>
            <a:r>
              <a:rPr lang="en-US" altLang="ko-KR" dirty="0" smtClean="0"/>
              <a:t>performing </a:t>
            </a:r>
            <a:r>
              <a:rPr lang="en-US" altLang="ko-KR" dirty="0"/>
              <a:t>local testing </a:t>
            </a:r>
            <a:r>
              <a:rPr lang="en-US" altLang="ko-KR" dirty="0" smtClean="0"/>
              <a:t>and</a:t>
            </a:r>
          </a:p>
          <a:p>
            <a:r>
              <a:rPr lang="en-US" altLang="ko-KR" dirty="0" smtClean="0"/>
              <a:t>generating </a:t>
            </a:r>
            <a:r>
              <a:rPr lang="en-US" altLang="ko-KR" dirty="0"/>
              <a:t>a 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9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Analysis AXA 7nd winner’s code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88955" y="964454"/>
            <a:ext cx="176276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heading.py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6" y="1508000"/>
            <a:ext cx="7406328" cy="52978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3003" y="1012638"/>
            <a:ext cx="508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: segment </a:t>
            </a:r>
            <a:r>
              <a:rPr lang="en-US" altLang="ko-KR" dirty="0"/>
              <a:t>a trip using the heading approach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1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Analysis AXA 7nd winner’s code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337196" y="976698"/>
            <a:ext cx="1668839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model_def.py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2" y="1628800"/>
            <a:ext cx="7010822" cy="52056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55" y="1628800"/>
            <a:ext cx="6829425" cy="3076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1628801"/>
            <a:ext cx="5599662" cy="51944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79712" y="1044060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library </a:t>
            </a:r>
            <a:r>
              <a:rPr lang="en-US" altLang="ko-KR" dirty="0"/>
              <a:t>with all the ML algorithms used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61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ko-KR" dirty="0"/>
              <a:t>Analysis AXA 7nd winner’s code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88955" y="964454"/>
            <a:ext cx="176276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rdp_alg.py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5" y="1559517"/>
            <a:ext cx="7451397" cy="51895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3003" y="101263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 </a:t>
            </a:r>
            <a:r>
              <a:rPr lang="en-US" altLang="ko-KR" dirty="0" smtClean="0"/>
              <a:t>: the </a:t>
            </a:r>
            <a:r>
              <a:rPr lang="en-US" altLang="ko-KR" dirty="0"/>
              <a:t>RDP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9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랩실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07기본글꼴테마아잉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GD_KO_MovieFilmDesign_KGUILD001[1]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59975</TotalTime>
  <Words>142</Words>
  <Application>Microsoft Office PowerPoint</Application>
  <PresentationFormat>화면 슬라이드 쇼(4:3)</PresentationFormat>
  <Paragraphs>36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맑은 고딕</vt:lpstr>
      <vt:lpstr>Arial</vt:lpstr>
      <vt:lpstr>Tahoma</vt:lpstr>
      <vt:lpstr>Times New Roman</vt:lpstr>
      <vt:lpstr>Wingdings</vt:lpstr>
      <vt:lpstr>1_랩실2</vt:lpstr>
      <vt:lpstr>Presentation</vt:lpstr>
      <vt:lpstr>Analysis AXA 7nd winner’s code</vt:lpstr>
      <vt:lpstr>Analysis AXA 7nd winner’s code</vt:lpstr>
      <vt:lpstr>Analysis AXA 7nd winner’s code</vt:lpstr>
      <vt:lpstr>Analysis AXA 7nd winner’s code</vt:lpstr>
      <vt:lpstr>Analysis AXA 7nd winner’s code</vt:lpstr>
      <vt:lpstr>Analysis AXA 7nd winner’s code</vt:lpstr>
      <vt:lpstr>Analysis AXA 7nd winner’s code</vt:lpstr>
      <vt:lpstr>Analysis AXA 7nd winner’s code</vt:lpstr>
      <vt:lpstr>Analysis AXA 7nd winner’s code</vt:lpstr>
      <vt:lpstr>Analysis AXA 7nd winner’s code</vt:lpstr>
    </vt:vector>
  </TitlesOfParts>
  <Company>eslab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Score Estimation Project</dc:title>
  <dc:creator>최원효</dc:creator>
  <cp:lastModifiedBy>Choi won_hyo</cp:lastModifiedBy>
  <cp:revision>4332</cp:revision>
  <cp:lastPrinted>2018-04-24T03:05:31Z</cp:lastPrinted>
  <dcterms:created xsi:type="dcterms:W3CDTF">2005-01-04T01:53:55Z</dcterms:created>
  <dcterms:modified xsi:type="dcterms:W3CDTF">2019-10-02T09:52:07Z</dcterms:modified>
</cp:coreProperties>
</file>