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82" r:id="rId8"/>
    <p:sldId id="262" r:id="rId9"/>
    <p:sldId id="283" r:id="rId10"/>
    <p:sldId id="270" r:id="rId11"/>
    <p:sldId id="284" r:id="rId12"/>
    <p:sldId id="285" r:id="rId13"/>
    <p:sldId id="286" r:id="rId14"/>
    <p:sldId id="287" r:id="rId15"/>
    <p:sldId id="288" r:id="rId16"/>
    <p:sldId id="289" r:id="rId17"/>
    <p:sldId id="271" r:id="rId18"/>
    <p:sldId id="290" r:id="rId19"/>
    <p:sldId id="272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EA"/>
    <a:srgbClr val="89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BEFA7-9671-4E51-9CF8-7E1ECC66B1C6}" type="doc">
      <dgm:prSet loTypeId="urn:microsoft.com/office/officeart/2005/8/layout/hierarchy4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dgm:pt modelId="{8E7841D0-F651-4FD7-838D-87C0C6F2A187}">
      <dgm:prSet phldrT="[文本]"/>
      <dgm:spPr/>
      <dgm:t>
        <a:bodyPr/>
        <a:lstStyle/>
        <a:p>
          <a:r>
            <a:rPr lang="en-US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Kaleidoscope</a:t>
          </a:r>
          <a:endParaRPr lang="zh-CN" alt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3594FB1-BB6D-4A2D-9897-49E5374427F5}" type="parTrans" cxnId="{7F421688-704A-49F4-AC90-3B36A40EDB2D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02940D-C213-4DA8-9E22-B2711A9CF41F}" type="sibTrans" cxnId="{7F421688-704A-49F4-AC90-3B36A40EDB2D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9DF7F9F-1ADF-47B8-AFF9-45869E560FE3}">
      <dgm:prSet phldrT="[文本]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pPr algn="ctr"/>
          <a:r>
            <a:rPr lang="en-US" altLang="zh-C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 </a:t>
          </a:r>
          <a:r>
            <a: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抽象语法树</a:t>
          </a:r>
          <a:endParaRPr lang="en-US" altLang="zh-CN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EBF266-1DD0-4511-A12E-4000779C69E1}" type="parTrans" cxnId="{4DE7FAC6-28AD-4B1A-B9CF-9B20A8CFBBF0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458E29-FEDE-40EB-9DB3-EFEC77B234A5}" type="sibTrans" cxnId="{4DE7FAC6-28AD-4B1A-B9CF-9B20A8CFBBF0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F959B43-A7F4-452E-8C42-7A0D8B3F6B5E}">
      <dgm:prSet phldrT="[文本]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pPr algn="ctr"/>
          <a:r>
            <a:rPr lang="en-US" altLang="zh-C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 </a:t>
          </a:r>
          <a:r>
            <a: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语法解析</a:t>
          </a:r>
        </a:p>
      </dgm:t>
    </dgm:pt>
    <dgm:pt modelId="{E6DD5D16-69C4-4725-9601-8C86FE754A1E}" type="parTrans" cxnId="{FA6E3E91-85FD-4281-9996-C8ADD92B074A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C08B50-8F18-4E54-8BFB-78FAF81694E9}" type="sibTrans" cxnId="{FA6E3E91-85FD-4281-9996-C8ADD92B074A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5B80ED9-2652-4D1B-8D03-CAB77CA5168D}">
      <dgm:prSet phldrT="[文本]"/>
      <dgm:spPr/>
      <dgm:t>
        <a:bodyPr/>
        <a:lstStyle/>
        <a:p>
          <a:pPr algn="ctr"/>
          <a:r>
            <a:rPr lang="en-US" altLang="zh-C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 </a:t>
          </a:r>
          <a:r>
            <a: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调试信息</a:t>
          </a:r>
        </a:p>
      </dgm:t>
    </dgm:pt>
    <dgm:pt modelId="{1AE36649-FCED-44AE-B4E1-9E88692AE394}" type="parTrans" cxnId="{37FC59D8-870E-4CA5-93C2-813745592DA8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C34614-C955-42C1-90A4-5225B279F137}" type="sibTrans" cxnId="{37FC59D8-870E-4CA5-93C2-813745592DA8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2B35BC-8165-4C1C-9C55-96D940A10BB7}">
      <dgm:prSet phldrT="[文本]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pPr algn="ctr"/>
          <a:r>
            <a:rPr lang="en-US" altLang="zh-C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</a:t>
          </a:r>
          <a:r>
            <a: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词法分析器</a:t>
          </a:r>
        </a:p>
      </dgm:t>
    </dgm:pt>
    <dgm:pt modelId="{5EFF7321-B829-4810-A770-A8A40821A4B6}" type="parTrans" cxnId="{52DD1E5C-92DB-4EBE-9CBC-FF962BB25D05}">
      <dgm:prSet/>
      <dgm:spPr/>
      <dgm:t>
        <a:bodyPr/>
        <a:lstStyle/>
        <a:p>
          <a:endParaRPr lang="zh-CN" altLang="en-US"/>
        </a:p>
      </dgm:t>
    </dgm:pt>
    <dgm:pt modelId="{AE97169E-D6DD-4398-A8B4-9CA7F7FE95B7}" type="sibTrans" cxnId="{52DD1E5C-92DB-4EBE-9CBC-FF962BB25D05}">
      <dgm:prSet/>
      <dgm:spPr/>
      <dgm:t>
        <a:bodyPr/>
        <a:lstStyle/>
        <a:p>
          <a:endParaRPr lang="zh-CN" altLang="en-US"/>
        </a:p>
      </dgm:t>
    </dgm:pt>
    <dgm:pt modelId="{8F59D62F-87CF-45F8-9DAF-450562D9ED44}">
      <dgm:prSet phldrT="[文本]"/>
      <dgm:spPr/>
      <dgm:t>
        <a:bodyPr/>
        <a:lstStyle/>
        <a:p>
          <a:pPr algn="ctr"/>
          <a:r>
            <a:rPr lang="en-US" altLang="zh-C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 </a:t>
          </a:r>
          <a:r>
            <a: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代码生成</a:t>
          </a:r>
        </a:p>
      </dgm:t>
    </dgm:pt>
    <dgm:pt modelId="{BC88C97A-A50E-4412-BD13-18DE97827539}" type="parTrans" cxnId="{FC1A8CC6-46B9-4DC3-AF48-8D840FA0E02F}">
      <dgm:prSet/>
      <dgm:spPr/>
      <dgm:t>
        <a:bodyPr/>
        <a:lstStyle/>
        <a:p>
          <a:endParaRPr lang="zh-CN" altLang="en-US"/>
        </a:p>
      </dgm:t>
    </dgm:pt>
    <dgm:pt modelId="{C6EA2232-2C05-4B3E-9A84-3DB5AC30E61F}" type="sibTrans" cxnId="{FC1A8CC6-46B9-4DC3-AF48-8D840FA0E02F}">
      <dgm:prSet/>
      <dgm:spPr/>
      <dgm:t>
        <a:bodyPr/>
        <a:lstStyle/>
        <a:p>
          <a:endParaRPr lang="zh-CN" altLang="en-US"/>
        </a:p>
      </dgm:t>
    </dgm:pt>
    <dgm:pt modelId="{1D24AFC1-8646-463A-80B5-8AB859A00364}">
      <dgm:prSet phldrT="[文本]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pPr algn="ctr"/>
          <a:r>
            <a:rPr lang="en-US" altLang="zh-C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 </a:t>
          </a:r>
          <a:r>
            <a: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顶层语法解析和</a:t>
          </a:r>
          <a:r>
            <a:rPr lang="en-US" altLang="zh-C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JIT</a:t>
          </a:r>
          <a:r>
            <a: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驱动</a:t>
          </a:r>
        </a:p>
      </dgm:t>
    </dgm:pt>
    <dgm:pt modelId="{0FF3F25D-FECB-47A7-AD9C-A9FCCA9B3C86}" type="parTrans" cxnId="{2A5CE81D-935B-44F3-B753-12776FBF322A}">
      <dgm:prSet/>
      <dgm:spPr/>
      <dgm:t>
        <a:bodyPr/>
        <a:lstStyle/>
        <a:p>
          <a:endParaRPr lang="zh-CN" altLang="en-US"/>
        </a:p>
      </dgm:t>
    </dgm:pt>
    <dgm:pt modelId="{80026BA5-0E28-4F7D-A5BB-CE0DFBB70C41}" type="sibTrans" cxnId="{2A5CE81D-935B-44F3-B753-12776FBF322A}">
      <dgm:prSet/>
      <dgm:spPr/>
      <dgm:t>
        <a:bodyPr/>
        <a:lstStyle/>
        <a:p>
          <a:endParaRPr lang="zh-CN" altLang="en-US"/>
        </a:p>
      </dgm:t>
    </dgm:pt>
    <dgm:pt modelId="{7C39399B-DAC2-4722-8435-FC94A0054F4C}">
      <dgm:prSet phldrT="[文本]"/>
      <dgm:spPr/>
      <dgm:t>
        <a:bodyPr/>
        <a:lstStyle/>
        <a:p>
          <a:pPr algn="ctr"/>
          <a:r>
            <a:rPr lang="en-US" altLang="zh-C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 </a:t>
          </a:r>
          <a:r>
            <a: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库函数拓展</a:t>
          </a:r>
        </a:p>
      </dgm:t>
    </dgm:pt>
    <dgm:pt modelId="{107E78AA-4152-4AD4-98D6-E7D1BEB88304}" type="parTrans" cxnId="{FB2E0B77-E7B1-4FB1-9702-DA79F4DC76F6}">
      <dgm:prSet/>
      <dgm:spPr/>
      <dgm:t>
        <a:bodyPr/>
        <a:lstStyle/>
        <a:p>
          <a:endParaRPr lang="zh-CN" altLang="en-US"/>
        </a:p>
      </dgm:t>
    </dgm:pt>
    <dgm:pt modelId="{3F591001-B768-42A9-96DE-BED3B781CB6A}" type="sibTrans" cxnId="{FB2E0B77-E7B1-4FB1-9702-DA79F4DC76F6}">
      <dgm:prSet/>
      <dgm:spPr/>
      <dgm:t>
        <a:bodyPr/>
        <a:lstStyle/>
        <a:p>
          <a:endParaRPr lang="zh-CN" altLang="en-US"/>
        </a:p>
      </dgm:t>
    </dgm:pt>
    <dgm:pt modelId="{FBA81CAA-0B25-4228-8BBF-FA275CEBFD4A}">
      <dgm:prSet phldrT="[文本]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pPr algn="ctr"/>
          <a:r>
            <a:rPr lang="en-US" altLang="zh-C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8 </a:t>
          </a:r>
          <a:r>
            <a: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主函数</a:t>
          </a:r>
        </a:p>
      </dgm:t>
    </dgm:pt>
    <dgm:pt modelId="{13CD19BF-7239-4A62-8C62-744D1EB2D4D6}" type="parTrans" cxnId="{FED6F2E3-AF40-4FE5-8C0A-89DA437A5BD5}">
      <dgm:prSet/>
      <dgm:spPr/>
      <dgm:t>
        <a:bodyPr/>
        <a:lstStyle/>
        <a:p>
          <a:endParaRPr lang="zh-CN" altLang="en-US"/>
        </a:p>
      </dgm:t>
    </dgm:pt>
    <dgm:pt modelId="{334E2095-BED9-4382-ABE5-17DFBAC48AE5}" type="sibTrans" cxnId="{FED6F2E3-AF40-4FE5-8C0A-89DA437A5BD5}">
      <dgm:prSet/>
      <dgm:spPr/>
      <dgm:t>
        <a:bodyPr/>
        <a:lstStyle/>
        <a:p>
          <a:endParaRPr lang="zh-CN" altLang="en-US"/>
        </a:p>
      </dgm:t>
    </dgm:pt>
    <dgm:pt modelId="{B6E26C22-69A1-4350-A1D4-4EE8D125E691}">
      <dgm:prSet phldrT="[文本]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r>
            <a:rPr lang="en-US" altLang="zh-C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0 </a:t>
          </a:r>
          <a:r>
            <a: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预处理部分</a:t>
          </a:r>
        </a:p>
      </dgm:t>
    </dgm:pt>
    <dgm:pt modelId="{18A8158F-FF8A-401E-8133-E265B6F6671E}" type="parTrans" cxnId="{8DE347F9-320B-4593-AD20-11F35BD55C02}">
      <dgm:prSet/>
      <dgm:spPr/>
      <dgm:t>
        <a:bodyPr/>
        <a:lstStyle/>
        <a:p>
          <a:endParaRPr lang="zh-CN" altLang="en-US"/>
        </a:p>
      </dgm:t>
    </dgm:pt>
    <dgm:pt modelId="{0D8C82F2-CCB7-495D-8A6A-65924D742D6A}" type="sibTrans" cxnId="{8DE347F9-320B-4593-AD20-11F35BD55C02}">
      <dgm:prSet/>
      <dgm:spPr/>
      <dgm:t>
        <a:bodyPr/>
        <a:lstStyle/>
        <a:p>
          <a:endParaRPr lang="zh-CN" altLang="en-US"/>
        </a:p>
      </dgm:t>
    </dgm:pt>
    <dgm:pt modelId="{64A3AB3B-7FC5-4443-AEB8-74D403C15AAB}" type="pres">
      <dgm:prSet presAssocID="{CF6BEFA7-9671-4E51-9CF8-7E1ECC66B1C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AF12A7-6523-455E-82D6-5F74B0984D6D}" type="pres">
      <dgm:prSet presAssocID="{8E7841D0-F651-4FD7-838D-87C0C6F2A187}" presName="vertOne" presStyleCnt="0"/>
      <dgm:spPr/>
    </dgm:pt>
    <dgm:pt modelId="{5108264C-964C-43E6-A8FB-FE306885685C}" type="pres">
      <dgm:prSet presAssocID="{8E7841D0-F651-4FD7-838D-87C0C6F2A187}" presName="txOne" presStyleLbl="node0" presStyleIdx="0" presStyleCnt="1" custScaleY="50061" custLinFactNeighborX="2335" custLinFactNeighborY="-14238">
        <dgm:presLayoutVars>
          <dgm:chPref val="3"/>
        </dgm:presLayoutVars>
      </dgm:prSet>
      <dgm:spPr/>
    </dgm:pt>
    <dgm:pt modelId="{B5E85E71-EA84-428B-BB55-E942067A02A4}" type="pres">
      <dgm:prSet presAssocID="{8E7841D0-F651-4FD7-838D-87C0C6F2A187}" presName="parTransOne" presStyleCnt="0"/>
      <dgm:spPr/>
    </dgm:pt>
    <dgm:pt modelId="{B827C990-CFD8-4225-A451-E5D9F9B9B7DE}" type="pres">
      <dgm:prSet presAssocID="{8E7841D0-F651-4FD7-838D-87C0C6F2A187}" presName="horzOne" presStyleCnt="0"/>
      <dgm:spPr/>
    </dgm:pt>
    <dgm:pt modelId="{018E273C-430C-4D36-B796-B5E6B1CA6210}" type="pres">
      <dgm:prSet presAssocID="{B6E26C22-69A1-4350-A1D4-4EE8D125E691}" presName="vertTwo" presStyleCnt="0"/>
      <dgm:spPr/>
    </dgm:pt>
    <dgm:pt modelId="{4A766AD7-CB57-4E5F-A80A-02B637F806FA}" type="pres">
      <dgm:prSet presAssocID="{B6E26C22-69A1-4350-A1D4-4EE8D125E691}" presName="txTwo" presStyleLbl="node2" presStyleIdx="0" presStyleCnt="9">
        <dgm:presLayoutVars>
          <dgm:chPref val="3"/>
        </dgm:presLayoutVars>
      </dgm:prSet>
      <dgm:spPr/>
    </dgm:pt>
    <dgm:pt modelId="{EDE80F79-F0D8-4109-BE9D-B498C0044F9B}" type="pres">
      <dgm:prSet presAssocID="{B6E26C22-69A1-4350-A1D4-4EE8D125E691}" presName="horzTwo" presStyleCnt="0"/>
      <dgm:spPr/>
    </dgm:pt>
    <dgm:pt modelId="{9D63D046-BB97-4A8D-B872-D4165B465CD5}" type="pres">
      <dgm:prSet presAssocID="{0D8C82F2-CCB7-495D-8A6A-65924D742D6A}" presName="sibSpaceTwo" presStyleCnt="0"/>
      <dgm:spPr/>
    </dgm:pt>
    <dgm:pt modelId="{04552975-FD21-4178-B6ED-F6FA46E4036E}" type="pres">
      <dgm:prSet presAssocID="{5B2B35BC-8165-4C1C-9C55-96D940A10BB7}" presName="vertTwo" presStyleCnt="0"/>
      <dgm:spPr/>
    </dgm:pt>
    <dgm:pt modelId="{B0F44B19-6402-4C8A-A4D5-017278C8AF57}" type="pres">
      <dgm:prSet presAssocID="{5B2B35BC-8165-4C1C-9C55-96D940A10BB7}" presName="txTwo" presStyleLbl="node2" presStyleIdx="1" presStyleCnt="9">
        <dgm:presLayoutVars>
          <dgm:chPref val="3"/>
        </dgm:presLayoutVars>
      </dgm:prSet>
      <dgm:spPr/>
    </dgm:pt>
    <dgm:pt modelId="{8C5B6F40-AFF1-4B70-A393-9072B2EC757C}" type="pres">
      <dgm:prSet presAssocID="{5B2B35BC-8165-4C1C-9C55-96D940A10BB7}" presName="horzTwo" presStyleCnt="0"/>
      <dgm:spPr/>
    </dgm:pt>
    <dgm:pt modelId="{1FA51DBB-A0E3-403B-895E-919B4C1D4820}" type="pres">
      <dgm:prSet presAssocID="{AE97169E-D6DD-4398-A8B4-9CA7F7FE95B7}" presName="sibSpaceTwo" presStyleCnt="0"/>
      <dgm:spPr/>
    </dgm:pt>
    <dgm:pt modelId="{CDC563CF-F0F1-4F9B-951E-658438BF0B71}" type="pres">
      <dgm:prSet presAssocID="{59DF7F9F-1ADF-47B8-AFF9-45869E560FE3}" presName="vertTwo" presStyleCnt="0"/>
      <dgm:spPr/>
    </dgm:pt>
    <dgm:pt modelId="{3836A284-E8DC-43C0-BFF2-530C313EC1ED}" type="pres">
      <dgm:prSet presAssocID="{59DF7F9F-1ADF-47B8-AFF9-45869E560FE3}" presName="txTwo" presStyleLbl="node2" presStyleIdx="2" presStyleCnt="9">
        <dgm:presLayoutVars>
          <dgm:chPref val="3"/>
        </dgm:presLayoutVars>
      </dgm:prSet>
      <dgm:spPr/>
    </dgm:pt>
    <dgm:pt modelId="{BA73520C-1286-45BE-BB98-45314846EC4A}" type="pres">
      <dgm:prSet presAssocID="{59DF7F9F-1ADF-47B8-AFF9-45869E560FE3}" presName="horzTwo" presStyleCnt="0"/>
      <dgm:spPr/>
    </dgm:pt>
    <dgm:pt modelId="{A110750E-8BDD-4CB3-8980-BEF4F73E6705}" type="pres">
      <dgm:prSet presAssocID="{3B458E29-FEDE-40EB-9DB3-EFEC77B234A5}" presName="sibSpaceTwo" presStyleCnt="0"/>
      <dgm:spPr/>
    </dgm:pt>
    <dgm:pt modelId="{85A2B4A5-DB18-4DBA-B2C0-6CBCDAAEF4A2}" type="pres">
      <dgm:prSet presAssocID="{1F959B43-A7F4-452E-8C42-7A0D8B3F6B5E}" presName="vertTwo" presStyleCnt="0"/>
      <dgm:spPr/>
    </dgm:pt>
    <dgm:pt modelId="{499BEE77-14A0-45EB-8B1F-FAE6306CE4BA}" type="pres">
      <dgm:prSet presAssocID="{1F959B43-A7F4-452E-8C42-7A0D8B3F6B5E}" presName="txTwo" presStyleLbl="node2" presStyleIdx="3" presStyleCnt="9">
        <dgm:presLayoutVars>
          <dgm:chPref val="3"/>
        </dgm:presLayoutVars>
      </dgm:prSet>
      <dgm:spPr/>
    </dgm:pt>
    <dgm:pt modelId="{7DDD509B-1289-4C1F-9B4C-BCED5DBBE7BE}" type="pres">
      <dgm:prSet presAssocID="{1F959B43-A7F4-452E-8C42-7A0D8B3F6B5E}" presName="horzTwo" presStyleCnt="0"/>
      <dgm:spPr/>
    </dgm:pt>
    <dgm:pt modelId="{FB10EC88-FB24-47A1-97DA-598AB5DB088C}" type="pres">
      <dgm:prSet presAssocID="{F2C08B50-8F18-4E54-8BFB-78FAF81694E9}" presName="sibSpaceTwo" presStyleCnt="0"/>
      <dgm:spPr/>
    </dgm:pt>
    <dgm:pt modelId="{9B167EEA-790D-4C7E-AA0E-E0C196681533}" type="pres">
      <dgm:prSet presAssocID="{25B80ED9-2652-4D1B-8D03-CAB77CA5168D}" presName="vertTwo" presStyleCnt="0"/>
      <dgm:spPr/>
    </dgm:pt>
    <dgm:pt modelId="{2B48291E-AF3C-4A58-9F97-9ABB6D02D7AB}" type="pres">
      <dgm:prSet presAssocID="{25B80ED9-2652-4D1B-8D03-CAB77CA5168D}" presName="txTwo" presStyleLbl="node2" presStyleIdx="4" presStyleCnt="9">
        <dgm:presLayoutVars>
          <dgm:chPref val="3"/>
        </dgm:presLayoutVars>
      </dgm:prSet>
      <dgm:spPr/>
    </dgm:pt>
    <dgm:pt modelId="{25731324-B0FB-42F1-A4EA-83A3829314C2}" type="pres">
      <dgm:prSet presAssocID="{25B80ED9-2652-4D1B-8D03-CAB77CA5168D}" presName="horzTwo" presStyleCnt="0"/>
      <dgm:spPr/>
    </dgm:pt>
    <dgm:pt modelId="{08A0AAA3-70B1-4B26-8D50-E85AEE29835C}" type="pres">
      <dgm:prSet presAssocID="{C2C34614-C955-42C1-90A4-5225B279F137}" presName="sibSpaceTwo" presStyleCnt="0"/>
      <dgm:spPr/>
    </dgm:pt>
    <dgm:pt modelId="{3B34848A-4C5B-4E54-B2C5-D5A8CF57BF27}" type="pres">
      <dgm:prSet presAssocID="{8F59D62F-87CF-45F8-9DAF-450562D9ED44}" presName="vertTwo" presStyleCnt="0"/>
      <dgm:spPr/>
    </dgm:pt>
    <dgm:pt modelId="{A55880DC-C68C-4F1F-B0DA-7F34CDB1234A}" type="pres">
      <dgm:prSet presAssocID="{8F59D62F-87CF-45F8-9DAF-450562D9ED44}" presName="txTwo" presStyleLbl="node2" presStyleIdx="5" presStyleCnt="9">
        <dgm:presLayoutVars>
          <dgm:chPref val="3"/>
        </dgm:presLayoutVars>
      </dgm:prSet>
      <dgm:spPr/>
    </dgm:pt>
    <dgm:pt modelId="{60A4DA86-1CD7-475E-B8B2-B1C5C830AB13}" type="pres">
      <dgm:prSet presAssocID="{8F59D62F-87CF-45F8-9DAF-450562D9ED44}" presName="horzTwo" presStyleCnt="0"/>
      <dgm:spPr/>
    </dgm:pt>
    <dgm:pt modelId="{86A3072F-1BD0-4CF3-B3CA-B0ED62F53370}" type="pres">
      <dgm:prSet presAssocID="{C6EA2232-2C05-4B3E-9A84-3DB5AC30E61F}" presName="sibSpaceTwo" presStyleCnt="0"/>
      <dgm:spPr/>
    </dgm:pt>
    <dgm:pt modelId="{3A946E15-9F5D-40F9-91A9-9E9065058711}" type="pres">
      <dgm:prSet presAssocID="{1D24AFC1-8646-463A-80B5-8AB859A00364}" presName="vertTwo" presStyleCnt="0"/>
      <dgm:spPr/>
    </dgm:pt>
    <dgm:pt modelId="{9F781634-3799-4974-AA77-DF5FE1C69DFD}" type="pres">
      <dgm:prSet presAssocID="{1D24AFC1-8646-463A-80B5-8AB859A00364}" presName="txTwo" presStyleLbl="node2" presStyleIdx="6" presStyleCnt="9">
        <dgm:presLayoutVars>
          <dgm:chPref val="3"/>
        </dgm:presLayoutVars>
      </dgm:prSet>
      <dgm:spPr/>
    </dgm:pt>
    <dgm:pt modelId="{88E4F1B7-C867-4574-A6D9-9834A32411A7}" type="pres">
      <dgm:prSet presAssocID="{1D24AFC1-8646-463A-80B5-8AB859A00364}" presName="horzTwo" presStyleCnt="0"/>
      <dgm:spPr/>
    </dgm:pt>
    <dgm:pt modelId="{38E2F2CC-F19A-408A-884E-B616420B79C6}" type="pres">
      <dgm:prSet presAssocID="{80026BA5-0E28-4F7D-A5BB-CE0DFBB70C41}" presName="sibSpaceTwo" presStyleCnt="0"/>
      <dgm:spPr/>
    </dgm:pt>
    <dgm:pt modelId="{8AA2F29D-8BCF-4CA6-9E1E-F322E78BCD7C}" type="pres">
      <dgm:prSet presAssocID="{7C39399B-DAC2-4722-8435-FC94A0054F4C}" presName="vertTwo" presStyleCnt="0"/>
      <dgm:spPr/>
    </dgm:pt>
    <dgm:pt modelId="{156D82AD-BE1A-4538-8557-AF7B1A5493C0}" type="pres">
      <dgm:prSet presAssocID="{7C39399B-DAC2-4722-8435-FC94A0054F4C}" presName="txTwo" presStyleLbl="node2" presStyleIdx="7" presStyleCnt="9">
        <dgm:presLayoutVars>
          <dgm:chPref val="3"/>
        </dgm:presLayoutVars>
      </dgm:prSet>
      <dgm:spPr/>
    </dgm:pt>
    <dgm:pt modelId="{DF2CF306-1ED5-4981-B550-8CE12D8AFC35}" type="pres">
      <dgm:prSet presAssocID="{7C39399B-DAC2-4722-8435-FC94A0054F4C}" presName="horzTwo" presStyleCnt="0"/>
      <dgm:spPr/>
    </dgm:pt>
    <dgm:pt modelId="{5DD508FC-F9B6-414B-A75F-8376CE5568A1}" type="pres">
      <dgm:prSet presAssocID="{3F591001-B768-42A9-96DE-BED3B781CB6A}" presName="sibSpaceTwo" presStyleCnt="0"/>
      <dgm:spPr/>
    </dgm:pt>
    <dgm:pt modelId="{34B07EC6-FB70-4CCE-B1D4-7AA7925DF336}" type="pres">
      <dgm:prSet presAssocID="{FBA81CAA-0B25-4228-8BBF-FA275CEBFD4A}" presName="vertTwo" presStyleCnt="0"/>
      <dgm:spPr/>
    </dgm:pt>
    <dgm:pt modelId="{DF47BBD5-15E0-4F97-ACC6-01F2A0ADBBAA}" type="pres">
      <dgm:prSet presAssocID="{FBA81CAA-0B25-4228-8BBF-FA275CEBFD4A}" presName="txTwo" presStyleLbl="node2" presStyleIdx="8" presStyleCnt="9">
        <dgm:presLayoutVars>
          <dgm:chPref val="3"/>
        </dgm:presLayoutVars>
      </dgm:prSet>
      <dgm:spPr/>
    </dgm:pt>
    <dgm:pt modelId="{594FB869-7EE4-47DD-98D8-B7B6A5DA2604}" type="pres">
      <dgm:prSet presAssocID="{FBA81CAA-0B25-4228-8BBF-FA275CEBFD4A}" presName="horzTwo" presStyleCnt="0"/>
      <dgm:spPr/>
    </dgm:pt>
  </dgm:ptLst>
  <dgm:cxnLst>
    <dgm:cxn modelId="{770C0C05-55C4-42C3-9F4B-EE4F4294759A}" type="presOf" srcId="{1F959B43-A7F4-452E-8C42-7A0D8B3F6B5E}" destId="{499BEE77-14A0-45EB-8B1F-FAE6306CE4BA}" srcOrd="0" destOrd="0" presId="urn:microsoft.com/office/officeart/2005/8/layout/hierarchy4"/>
    <dgm:cxn modelId="{2A5CE81D-935B-44F3-B753-12776FBF322A}" srcId="{8E7841D0-F651-4FD7-838D-87C0C6F2A187}" destId="{1D24AFC1-8646-463A-80B5-8AB859A00364}" srcOrd="6" destOrd="0" parTransId="{0FF3F25D-FECB-47A7-AD9C-A9FCCA9B3C86}" sibTransId="{80026BA5-0E28-4F7D-A5BB-CE0DFBB70C41}"/>
    <dgm:cxn modelId="{F05ED728-C0DC-40AB-A846-FC32ADB575DF}" type="presOf" srcId="{B6E26C22-69A1-4350-A1D4-4EE8D125E691}" destId="{4A766AD7-CB57-4E5F-A80A-02B637F806FA}" srcOrd="0" destOrd="0" presId="urn:microsoft.com/office/officeart/2005/8/layout/hierarchy4"/>
    <dgm:cxn modelId="{52DD1E5C-92DB-4EBE-9CBC-FF962BB25D05}" srcId="{8E7841D0-F651-4FD7-838D-87C0C6F2A187}" destId="{5B2B35BC-8165-4C1C-9C55-96D940A10BB7}" srcOrd="1" destOrd="0" parTransId="{5EFF7321-B829-4810-A770-A8A40821A4B6}" sibTransId="{AE97169E-D6DD-4398-A8B4-9CA7F7FE95B7}"/>
    <dgm:cxn modelId="{0EDBE065-C9D6-4E5A-9997-13ACC23C8F3D}" type="presOf" srcId="{59DF7F9F-1ADF-47B8-AFF9-45869E560FE3}" destId="{3836A284-E8DC-43C0-BFF2-530C313EC1ED}" srcOrd="0" destOrd="0" presId="urn:microsoft.com/office/officeart/2005/8/layout/hierarchy4"/>
    <dgm:cxn modelId="{FB2E0B77-E7B1-4FB1-9702-DA79F4DC76F6}" srcId="{8E7841D0-F651-4FD7-838D-87C0C6F2A187}" destId="{7C39399B-DAC2-4722-8435-FC94A0054F4C}" srcOrd="7" destOrd="0" parTransId="{107E78AA-4152-4AD4-98D6-E7D1BEB88304}" sibTransId="{3F591001-B768-42A9-96DE-BED3B781CB6A}"/>
    <dgm:cxn modelId="{E2FB517D-2D2E-4682-9F32-375EBEFF7FD0}" type="presOf" srcId="{1D24AFC1-8646-463A-80B5-8AB859A00364}" destId="{9F781634-3799-4974-AA77-DF5FE1C69DFD}" srcOrd="0" destOrd="0" presId="urn:microsoft.com/office/officeart/2005/8/layout/hierarchy4"/>
    <dgm:cxn modelId="{7A07E184-FE52-42E3-B0EB-BA8AA134E81F}" type="presOf" srcId="{25B80ED9-2652-4D1B-8D03-CAB77CA5168D}" destId="{2B48291E-AF3C-4A58-9F97-9ABB6D02D7AB}" srcOrd="0" destOrd="0" presId="urn:microsoft.com/office/officeart/2005/8/layout/hierarchy4"/>
    <dgm:cxn modelId="{7F421688-704A-49F4-AC90-3B36A40EDB2D}" srcId="{CF6BEFA7-9671-4E51-9CF8-7E1ECC66B1C6}" destId="{8E7841D0-F651-4FD7-838D-87C0C6F2A187}" srcOrd="0" destOrd="0" parTransId="{93594FB1-BB6D-4A2D-9897-49E5374427F5}" sibTransId="{AF02940D-C213-4DA8-9E22-B2711A9CF41F}"/>
    <dgm:cxn modelId="{FA6E3E91-85FD-4281-9996-C8ADD92B074A}" srcId="{8E7841D0-F651-4FD7-838D-87C0C6F2A187}" destId="{1F959B43-A7F4-452E-8C42-7A0D8B3F6B5E}" srcOrd="3" destOrd="0" parTransId="{E6DD5D16-69C4-4725-9601-8C86FE754A1E}" sibTransId="{F2C08B50-8F18-4E54-8BFB-78FAF81694E9}"/>
    <dgm:cxn modelId="{FC1A8CC6-46B9-4DC3-AF48-8D840FA0E02F}" srcId="{8E7841D0-F651-4FD7-838D-87C0C6F2A187}" destId="{8F59D62F-87CF-45F8-9DAF-450562D9ED44}" srcOrd="5" destOrd="0" parTransId="{BC88C97A-A50E-4412-BD13-18DE97827539}" sibTransId="{C6EA2232-2C05-4B3E-9A84-3DB5AC30E61F}"/>
    <dgm:cxn modelId="{4DE7FAC6-28AD-4B1A-B9CF-9B20A8CFBBF0}" srcId="{8E7841D0-F651-4FD7-838D-87C0C6F2A187}" destId="{59DF7F9F-1ADF-47B8-AFF9-45869E560FE3}" srcOrd="2" destOrd="0" parTransId="{B8EBF266-1DD0-4511-A12E-4000779C69E1}" sibTransId="{3B458E29-FEDE-40EB-9DB3-EFEC77B234A5}"/>
    <dgm:cxn modelId="{7F1F14C8-B7AE-4118-91AD-EFAC1C3A4472}" type="presOf" srcId="{7C39399B-DAC2-4722-8435-FC94A0054F4C}" destId="{156D82AD-BE1A-4538-8557-AF7B1A5493C0}" srcOrd="0" destOrd="0" presId="urn:microsoft.com/office/officeart/2005/8/layout/hierarchy4"/>
    <dgm:cxn modelId="{37FC59D8-870E-4CA5-93C2-813745592DA8}" srcId="{8E7841D0-F651-4FD7-838D-87C0C6F2A187}" destId="{25B80ED9-2652-4D1B-8D03-CAB77CA5168D}" srcOrd="4" destOrd="0" parTransId="{1AE36649-FCED-44AE-B4E1-9E88692AE394}" sibTransId="{C2C34614-C955-42C1-90A4-5225B279F137}"/>
    <dgm:cxn modelId="{8B0CABD8-48C4-4876-A822-447BA358C4BA}" type="presOf" srcId="{CF6BEFA7-9671-4E51-9CF8-7E1ECC66B1C6}" destId="{64A3AB3B-7FC5-4443-AEB8-74D403C15AAB}" srcOrd="0" destOrd="0" presId="urn:microsoft.com/office/officeart/2005/8/layout/hierarchy4"/>
    <dgm:cxn modelId="{FE5D24DA-D6BC-4AE9-B26D-1138C557152C}" type="presOf" srcId="{5B2B35BC-8165-4C1C-9C55-96D940A10BB7}" destId="{B0F44B19-6402-4C8A-A4D5-017278C8AF57}" srcOrd="0" destOrd="0" presId="urn:microsoft.com/office/officeart/2005/8/layout/hierarchy4"/>
    <dgm:cxn modelId="{5BBF76DC-9B97-4EF4-B566-B0165F3840C4}" type="presOf" srcId="{8F59D62F-87CF-45F8-9DAF-450562D9ED44}" destId="{A55880DC-C68C-4F1F-B0DA-7F34CDB1234A}" srcOrd="0" destOrd="0" presId="urn:microsoft.com/office/officeart/2005/8/layout/hierarchy4"/>
    <dgm:cxn modelId="{FED6F2E3-AF40-4FE5-8C0A-89DA437A5BD5}" srcId="{8E7841D0-F651-4FD7-838D-87C0C6F2A187}" destId="{FBA81CAA-0B25-4228-8BBF-FA275CEBFD4A}" srcOrd="8" destOrd="0" parTransId="{13CD19BF-7239-4A62-8C62-744D1EB2D4D6}" sibTransId="{334E2095-BED9-4382-ABE5-17DFBAC48AE5}"/>
    <dgm:cxn modelId="{56184EF4-2160-4296-8AC6-DAC5B56C8A1A}" type="presOf" srcId="{8E7841D0-F651-4FD7-838D-87C0C6F2A187}" destId="{5108264C-964C-43E6-A8FB-FE306885685C}" srcOrd="0" destOrd="0" presId="urn:microsoft.com/office/officeart/2005/8/layout/hierarchy4"/>
    <dgm:cxn modelId="{8DE347F9-320B-4593-AD20-11F35BD55C02}" srcId="{8E7841D0-F651-4FD7-838D-87C0C6F2A187}" destId="{B6E26C22-69A1-4350-A1D4-4EE8D125E691}" srcOrd="0" destOrd="0" parTransId="{18A8158F-FF8A-401E-8133-E265B6F6671E}" sibTransId="{0D8C82F2-CCB7-495D-8A6A-65924D742D6A}"/>
    <dgm:cxn modelId="{F27D3CFC-229B-4304-99BE-381280221EFA}" type="presOf" srcId="{FBA81CAA-0B25-4228-8BBF-FA275CEBFD4A}" destId="{DF47BBD5-15E0-4F97-ACC6-01F2A0ADBBAA}" srcOrd="0" destOrd="0" presId="urn:microsoft.com/office/officeart/2005/8/layout/hierarchy4"/>
    <dgm:cxn modelId="{EBE0D67A-E4BB-4DA1-9FF5-1863654C327A}" type="presParOf" srcId="{64A3AB3B-7FC5-4443-AEB8-74D403C15AAB}" destId="{DBAF12A7-6523-455E-82D6-5F74B0984D6D}" srcOrd="0" destOrd="0" presId="urn:microsoft.com/office/officeart/2005/8/layout/hierarchy4"/>
    <dgm:cxn modelId="{1A3F48FB-C3F0-4985-8B97-00DCFDF82A00}" type="presParOf" srcId="{DBAF12A7-6523-455E-82D6-5F74B0984D6D}" destId="{5108264C-964C-43E6-A8FB-FE306885685C}" srcOrd="0" destOrd="0" presId="urn:microsoft.com/office/officeart/2005/8/layout/hierarchy4"/>
    <dgm:cxn modelId="{827182A5-C495-4C13-83A6-EA49B7084124}" type="presParOf" srcId="{DBAF12A7-6523-455E-82D6-5F74B0984D6D}" destId="{B5E85E71-EA84-428B-BB55-E942067A02A4}" srcOrd="1" destOrd="0" presId="urn:microsoft.com/office/officeart/2005/8/layout/hierarchy4"/>
    <dgm:cxn modelId="{E0CB24F2-67AC-4821-8F71-4DE76EA8ACCD}" type="presParOf" srcId="{DBAF12A7-6523-455E-82D6-5F74B0984D6D}" destId="{B827C990-CFD8-4225-A451-E5D9F9B9B7DE}" srcOrd="2" destOrd="0" presId="urn:microsoft.com/office/officeart/2005/8/layout/hierarchy4"/>
    <dgm:cxn modelId="{D07754ED-16AD-4F1B-BF63-5473FDA5804C}" type="presParOf" srcId="{B827C990-CFD8-4225-A451-E5D9F9B9B7DE}" destId="{018E273C-430C-4D36-B796-B5E6B1CA6210}" srcOrd="0" destOrd="0" presId="urn:microsoft.com/office/officeart/2005/8/layout/hierarchy4"/>
    <dgm:cxn modelId="{DF78B5BA-8631-4055-9522-35F555FAA2CD}" type="presParOf" srcId="{018E273C-430C-4D36-B796-B5E6B1CA6210}" destId="{4A766AD7-CB57-4E5F-A80A-02B637F806FA}" srcOrd="0" destOrd="0" presId="urn:microsoft.com/office/officeart/2005/8/layout/hierarchy4"/>
    <dgm:cxn modelId="{F93FB707-D482-4D30-8244-54F07EE07876}" type="presParOf" srcId="{018E273C-430C-4D36-B796-B5E6B1CA6210}" destId="{EDE80F79-F0D8-4109-BE9D-B498C0044F9B}" srcOrd="1" destOrd="0" presId="urn:microsoft.com/office/officeart/2005/8/layout/hierarchy4"/>
    <dgm:cxn modelId="{378D8B10-3EBE-4921-AFA7-AB44548C3C3C}" type="presParOf" srcId="{B827C990-CFD8-4225-A451-E5D9F9B9B7DE}" destId="{9D63D046-BB97-4A8D-B872-D4165B465CD5}" srcOrd="1" destOrd="0" presId="urn:microsoft.com/office/officeart/2005/8/layout/hierarchy4"/>
    <dgm:cxn modelId="{22B5D9E7-9478-4619-AFD2-4C9843739B49}" type="presParOf" srcId="{B827C990-CFD8-4225-A451-E5D9F9B9B7DE}" destId="{04552975-FD21-4178-B6ED-F6FA46E4036E}" srcOrd="2" destOrd="0" presId="urn:microsoft.com/office/officeart/2005/8/layout/hierarchy4"/>
    <dgm:cxn modelId="{B973074D-D727-42F1-B1F8-1FF063B48543}" type="presParOf" srcId="{04552975-FD21-4178-B6ED-F6FA46E4036E}" destId="{B0F44B19-6402-4C8A-A4D5-017278C8AF57}" srcOrd="0" destOrd="0" presId="urn:microsoft.com/office/officeart/2005/8/layout/hierarchy4"/>
    <dgm:cxn modelId="{FE5D3A07-75DB-4929-A943-0855BBAFDCD6}" type="presParOf" srcId="{04552975-FD21-4178-B6ED-F6FA46E4036E}" destId="{8C5B6F40-AFF1-4B70-A393-9072B2EC757C}" srcOrd="1" destOrd="0" presId="urn:microsoft.com/office/officeart/2005/8/layout/hierarchy4"/>
    <dgm:cxn modelId="{6D37F6F1-2CF2-4AB3-A31B-F58CB0595C8C}" type="presParOf" srcId="{B827C990-CFD8-4225-A451-E5D9F9B9B7DE}" destId="{1FA51DBB-A0E3-403B-895E-919B4C1D4820}" srcOrd="3" destOrd="0" presId="urn:microsoft.com/office/officeart/2005/8/layout/hierarchy4"/>
    <dgm:cxn modelId="{62D50326-D7FB-4077-845B-B76FEA8B3898}" type="presParOf" srcId="{B827C990-CFD8-4225-A451-E5D9F9B9B7DE}" destId="{CDC563CF-F0F1-4F9B-951E-658438BF0B71}" srcOrd="4" destOrd="0" presId="urn:microsoft.com/office/officeart/2005/8/layout/hierarchy4"/>
    <dgm:cxn modelId="{C09E8F0B-9624-4043-93B0-2F9C655E069D}" type="presParOf" srcId="{CDC563CF-F0F1-4F9B-951E-658438BF0B71}" destId="{3836A284-E8DC-43C0-BFF2-530C313EC1ED}" srcOrd="0" destOrd="0" presId="urn:microsoft.com/office/officeart/2005/8/layout/hierarchy4"/>
    <dgm:cxn modelId="{47A84C4D-4D7F-442F-AB53-60CB1A54CE54}" type="presParOf" srcId="{CDC563CF-F0F1-4F9B-951E-658438BF0B71}" destId="{BA73520C-1286-45BE-BB98-45314846EC4A}" srcOrd="1" destOrd="0" presId="urn:microsoft.com/office/officeart/2005/8/layout/hierarchy4"/>
    <dgm:cxn modelId="{11346B15-EAE4-4BB2-A17E-ED85C3CACDD9}" type="presParOf" srcId="{B827C990-CFD8-4225-A451-E5D9F9B9B7DE}" destId="{A110750E-8BDD-4CB3-8980-BEF4F73E6705}" srcOrd="5" destOrd="0" presId="urn:microsoft.com/office/officeart/2005/8/layout/hierarchy4"/>
    <dgm:cxn modelId="{6568A9DA-F1CA-4430-A277-291BCA8F5A36}" type="presParOf" srcId="{B827C990-CFD8-4225-A451-E5D9F9B9B7DE}" destId="{85A2B4A5-DB18-4DBA-B2C0-6CBCDAAEF4A2}" srcOrd="6" destOrd="0" presId="urn:microsoft.com/office/officeart/2005/8/layout/hierarchy4"/>
    <dgm:cxn modelId="{D075B494-B36C-45A4-B68F-A39E3537F9F3}" type="presParOf" srcId="{85A2B4A5-DB18-4DBA-B2C0-6CBCDAAEF4A2}" destId="{499BEE77-14A0-45EB-8B1F-FAE6306CE4BA}" srcOrd="0" destOrd="0" presId="urn:microsoft.com/office/officeart/2005/8/layout/hierarchy4"/>
    <dgm:cxn modelId="{07532C59-63AA-4CE3-A59D-EBD00C0E1C81}" type="presParOf" srcId="{85A2B4A5-DB18-4DBA-B2C0-6CBCDAAEF4A2}" destId="{7DDD509B-1289-4C1F-9B4C-BCED5DBBE7BE}" srcOrd="1" destOrd="0" presId="urn:microsoft.com/office/officeart/2005/8/layout/hierarchy4"/>
    <dgm:cxn modelId="{8AE44FC9-76A8-4FFB-8DDC-FA88CCEDED52}" type="presParOf" srcId="{B827C990-CFD8-4225-A451-E5D9F9B9B7DE}" destId="{FB10EC88-FB24-47A1-97DA-598AB5DB088C}" srcOrd="7" destOrd="0" presId="urn:microsoft.com/office/officeart/2005/8/layout/hierarchy4"/>
    <dgm:cxn modelId="{B9477795-F0BE-4B2A-BB0B-46125C39FA59}" type="presParOf" srcId="{B827C990-CFD8-4225-A451-E5D9F9B9B7DE}" destId="{9B167EEA-790D-4C7E-AA0E-E0C196681533}" srcOrd="8" destOrd="0" presId="urn:microsoft.com/office/officeart/2005/8/layout/hierarchy4"/>
    <dgm:cxn modelId="{7342EA37-0ADB-4DA0-8D01-86BB31FB62BF}" type="presParOf" srcId="{9B167EEA-790D-4C7E-AA0E-E0C196681533}" destId="{2B48291E-AF3C-4A58-9F97-9ABB6D02D7AB}" srcOrd="0" destOrd="0" presId="urn:microsoft.com/office/officeart/2005/8/layout/hierarchy4"/>
    <dgm:cxn modelId="{F6C985BD-CB8B-4C85-B026-6BD16FE3236B}" type="presParOf" srcId="{9B167EEA-790D-4C7E-AA0E-E0C196681533}" destId="{25731324-B0FB-42F1-A4EA-83A3829314C2}" srcOrd="1" destOrd="0" presId="urn:microsoft.com/office/officeart/2005/8/layout/hierarchy4"/>
    <dgm:cxn modelId="{4D565ACC-BC9D-45BC-8FBE-E96E74E23CB4}" type="presParOf" srcId="{B827C990-CFD8-4225-A451-E5D9F9B9B7DE}" destId="{08A0AAA3-70B1-4B26-8D50-E85AEE29835C}" srcOrd="9" destOrd="0" presId="urn:microsoft.com/office/officeart/2005/8/layout/hierarchy4"/>
    <dgm:cxn modelId="{3BC6F6EE-85AD-4C4C-AD6D-FAF7F9878C5E}" type="presParOf" srcId="{B827C990-CFD8-4225-A451-E5D9F9B9B7DE}" destId="{3B34848A-4C5B-4E54-B2C5-D5A8CF57BF27}" srcOrd="10" destOrd="0" presId="urn:microsoft.com/office/officeart/2005/8/layout/hierarchy4"/>
    <dgm:cxn modelId="{9F8D8044-697D-4DE9-9505-95758F02316C}" type="presParOf" srcId="{3B34848A-4C5B-4E54-B2C5-D5A8CF57BF27}" destId="{A55880DC-C68C-4F1F-B0DA-7F34CDB1234A}" srcOrd="0" destOrd="0" presId="urn:microsoft.com/office/officeart/2005/8/layout/hierarchy4"/>
    <dgm:cxn modelId="{88E22E19-A26A-43A1-B7DE-941A57D190F4}" type="presParOf" srcId="{3B34848A-4C5B-4E54-B2C5-D5A8CF57BF27}" destId="{60A4DA86-1CD7-475E-B8B2-B1C5C830AB13}" srcOrd="1" destOrd="0" presId="urn:microsoft.com/office/officeart/2005/8/layout/hierarchy4"/>
    <dgm:cxn modelId="{A08BED34-A10A-4BA8-A8FC-01A6C111214A}" type="presParOf" srcId="{B827C990-CFD8-4225-A451-E5D9F9B9B7DE}" destId="{86A3072F-1BD0-4CF3-B3CA-B0ED62F53370}" srcOrd="11" destOrd="0" presId="urn:microsoft.com/office/officeart/2005/8/layout/hierarchy4"/>
    <dgm:cxn modelId="{32753C8E-90EA-4B8A-AC88-CA5084715554}" type="presParOf" srcId="{B827C990-CFD8-4225-A451-E5D9F9B9B7DE}" destId="{3A946E15-9F5D-40F9-91A9-9E9065058711}" srcOrd="12" destOrd="0" presId="urn:microsoft.com/office/officeart/2005/8/layout/hierarchy4"/>
    <dgm:cxn modelId="{CA56130C-99B4-4E7B-A413-41054C36E6D2}" type="presParOf" srcId="{3A946E15-9F5D-40F9-91A9-9E9065058711}" destId="{9F781634-3799-4974-AA77-DF5FE1C69DFD}" srcOrd="0" destOrd="0" presId="urn:microsoft.com/office/officeart/2005/8/layout/hierarchy4"/>
    <dgm:cxn modelId="{E412E89D-AF4D-4BAE-8E7C-7126235F96E4}" type="presParOf" srcId="{3A946E15-9F5D-40F9-91A9-9E9065058711}" destId="{88E4F1B7-C867-4574-A6D9-9834A32411A7}" srcOrd="1" destOrd="0" presId="urn:microsoft.com/office/officeart/2005/8/layout/hierarchy4"/>
    <dgm:cxn modelId="{5336A609-C2A1-4354-B2DC-92EA5888DC58}" type="presParOf" srcId="{B827C990-CFD8-4225-A451-E5D9F9B9B7DE}" destId="{38E2F2CC-F19A-408A-884E-B616420B79C6}" srcOrd="13" destOrd="0" presId="urn:microsoft.com/office/officeart/2005/8/layout/hierarchy4"/>
    <dgm:cxn modelId="{4BAFA670-5C14-41A9-9D1B-A3C4909AAE30}" type="presParOf" srcId="{B827C990-CFD8-4225-A451-E5D9F9B9B7DE}" destId="{8AA2F29D-8BCF-4CA6-9E1E-F322E78BCD7C}" srcOrd="14" destOrd="0" presId="urn:microsoft.com/office/officeart/2005/8/layout/hierarchy4"/>
    <dgm:cxn modelId="{0A536D53-73B2-4D7A-B023-E32412B35A78}" type="presParOf" srcId="{8AA2F29D-8BCF-4CA6-9E1E-F322E78BCD7C}" destId="{156D82AD-BE1A-4538-8557-AF7B1A5493C0}" srcOrd="0" destOrd="0" presId="urn:microsoft.com/office/officeart/2005/8/layout/hierarchy4"/>
    <dgm:cxn modelId="{F1B829A7-51FD-4074-9B8D-1A02FC513EBB}" type="presParOf" srcId="{8AA2F29D-8BCF-4CA6-9E1E-F322E78BCD7C}" destId="{DF2CF306-1ED5-4981-B550-8CE12D8AFC35}" srcOrd="1" destOrd="0" presId="urn:microsoft.com/office/officeart/2005/8/layout/hierarchy4"/>
    <dgm:cxn modelId="{C421D44D-2E62-4439-82C0-E0DF998C4687}" type="presParOf" srcId="{B827C990-CFD8-4225-A451-E5D9F9B9B7DE}" destId="{5DD508FC-F9B6-414B-A75F-8376CE5568A1}" srcOrd="15" destOrd="0" presId="urn:microsoft.com/office/officeart/2005/8/layout/hierarchy4"/>
    <dgm:cxn modelId="{E5C7F19E-5DDF-416A-B5A5-B17BD85CB575}" type="presParOf" srcId="{B827C990-CFD8-4225-A451-E5D9F9B9B7DE}" destId="{34B07EC6-FB70-4CCE-B1D4-7AA7925DF336}" srcOrd="16" destOrd="0" presId="urn:microsoft.com/office/officeart/2005/8/layout/hierarchy4"/>
    <dgm:cxn modelId="{11D1DC32-A0DF-46DE-B6C9-03A6869D6063}" type="presParOf" srcId="{34B07EC6-FB70-4CCE-B1D4-7AA7925DF336}" destId="{DF47BBD5-15E0-4F97-ACC6-01F2A0ADBBAA}" srcOrd="0" destOrd="0" presId="urn:microsoft.com/office/officeart/2005/8/layout/hierarchy4"/>
    <dgm:cxn modelId="{0F35CC21-8B27-409B-A059-074C064A18A0}" type="presParOf" srcId="{34B07EC6-FB70-4CCE-B1D4-7AA7925DF336}" destId="{594FB869-7EE4-47DD-98D8-B7B6A5DA260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F308C0-7A39-4357-89A2-4A1ABA50441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27B80A-511D-413F-A7BC-24475C4F9774}">
      <dgm:prSet phldrT="[文本]"/>
      <dgm:spPr/>
      <dgm:t>
        <a:bodyPr/>
        <a:lstStyle/>
        <a:p>
          <a:r>
            <a:rPr lang="en-US" altLang="zh-CN" dirty="0"/>
            <a:t>main()</a:t>
          </a:r>
          <a:endParaRPr lang="zh-CN" altLang="en-US" dirty="0"/>
        </a:p>
      </dgm:t>
    </dgm:pt>
    <dgm:pt modelId="{5D3E7896-CD75-40FB-BE52-99316829EFD3}" type="parTrans" cxnId="{20DC153B-CCA8-45A2-9C01-1D463C042525}">
      <dgm:prSet/>
      <dgm:spPr/>
      <dgm:t>
        <a:bodyPr/>
        <a:lstStyle/>
        <a:p>
          <a:endParaRPr lang="zh-CN" altLang="en-US"/>
        </a:p>
      </dgm:t>
    </dgm:pt>
    <dgm:pt modelId="{ACFDFCC1-C660-448F-A5BA-F3AB80BE8122}" type="sibTrans" cxnId="{20DC153B-CCA8-45A2-9C01-1D463C042525}">
      <dgm:prSet/>
      <dgm:spPr/>
      <dgm:t>
        <a:bodyPr/>
        <a:lstStyle/>
        <a:p>
          <a:endParaRPr lang="zh-CN" altLang="en-US"/>
        </a:p>
      </dgm:t>
    </dgm:pt>
    <dgm:pt modelId="{63F54478-2E4F-460B-9DBE-D51C1E53B5C5}">
      <dgm:prSet phldrT="[文本]"/>
      <dgm:spPr/>
      <dgm:t>
        <a:bodyPr/>
        <a:lstStyle/>
        <a:p>
          <a:r>
            <a:rPr lang="en-US" altLang="zh-CN" dirty="0" err="1"/>
            <a:t>getNextToken</a:t>
          </a:r>
          <a:r>
            <a:rPr lang="en-US" altLang="zh-CN" dirty="0"/>
            <a:t>()</a:t>
          </a:r>
          <a:br>
            <a:rPr lang="en-US" altLang="zh-CN" dirty="0"/>
          </a:br>
          <a:r>
            <a:rPr lang="en-US" altLang="zh-CN" dirty="0"/>
            <a:t>Token 1</a:t>
          </a:r>
          <a:endParaRPr lang="zh-CN" altLang="en-US" dirty="0"/>
        </a:p>
      </dgm:t>
    </dgm:pt>
    <dgm:pt modelId="{51B4DCD3-4DEB-4A86-8E7E-1348F68B6A44}" type="parTrans" cxnId="{AA8C842B-1608-4CC6-9F9C-27ED27336C17}">
      <dgm:prSet/>
      <dgm:spPr/>
      <dgm:t>
        <a:bodyPr/>
        <a:lstStyle/>
        <a:p>
          <a:endParaRPr lang="zh-CN" altLang="en-US"/>
        </a:p>
      </dgm:t>
    </dgm:pt>
    <dgm:pt modelId="{B833348C-30C5-4C62-BE1D-1E6AA99473A2}" type="sibTrans" cxnId="{AA8C842B-1608-4CC6-9F9C-27ED27336C17}">
      <dgm:prSet/>
      <dgm:spPr/>
      <dgm:t>
        <a:bodyPr/>
        <a:lstStyle/>
        <a:p>
          <a:endParaRPr lang="zh-CN" altLang="en-US"/>
        </a:p>
      </dgm:t>
    </dgm:pt>
    <dgm:pt modelId="{00FE1FAA-F047-4581-8FA6-4CB2B9CEF140}">
      <dgm:prSet phldrT="[文本]"/>
      <dgm:spPr/>
      <dgm:t>
        <a:bodyPr/>
        <a:lstStyle/>
        <a:p>
          <a:r>
            <a:rPr lang="en-US" altLang="en-US" dirty="0" err="1"/>
            <a:t>ParseTopLevelExpr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函数构造</a:t>
          </a:r>
        </a:p>
      </dgm:t>
    </dgm:pt>
    <dgm:pt modelId="{2FBD7425-083E-4A3A-82DB-24C2E1B98924}" type="parTrans" cxnId="{80B51996-5B18-4B08-9C1B-08066707015D}">
      <dgm:prSet/>
      <dgm:spPr/>
      <dgm:t>
        <a:bodyPr/>
        <a:lstStyle/>
        <a:p>
          <a:endParaRPr lang="zh-CN" altLang="en-US"/>
        </a:p>
      </dgm:t>
    </dgm:pt>
    <dgm:pt modelId="{0A06A3ED-63DD-4F21-9CD6-3A0F3550DAD9}" type="sibTrans" cxnId="{80B51996-5B18-4B08-9C1B-08066707015D}">
      <dgm:prSet/>
      <dgm:spPr/>
      <dgm:t>
        <a:bodyPr/>
        <a:lstStyle/>
        <a:p>
          <a:endParaRPr lang="zh-CN" altLang="en-US"/>
        </a:p>
      </dgm:t>
    </dgm:pt>
    <dgm:pt modelId="{835B1C63-27B3-41B9-A9E6-D82FF978F8F5}">
      <dgm:prSet phldrT="[文本]"/>
      <dgm:spPr/>
      <dgm:t>
        <a:bodyPr/>
        <a:lstStyle/>
        <a:p>
          <a:r>
            <a:rPr lang="en-US" altLang="zh-CN" dirty="0" err="1"/>
            <a:t>mainloop</a:t>
          </a:r>
          <a:r>
            <a:rPr lang="en-US" altLang="zh-CN" dirty="0"/>
            <a:t>()</a:t>
          </a:r>
          <a:endParaRPr lang="zh-CN" altLang="en-US" dirty="0"/>
        </a:p>
      </dgm:t>
    </dgm:pt>
    <dgm:pt modelId="{4A8DB18B-F66A-48B0-BDC8-B76D395AEF6C}" type="parTrans" cxnId="{61A0B257-F16A-4DD5-A9A3-4C5B5A2B4584}">
      <dgm:prSet/>
      <dgm:spPr/>
      <dgm:t>
        <a:bodyPr/>
        <a:lstStyle/>
        <a:p>
          <a:endParaRPr lang="zh-CN" altLang="en-US"/>
        </a:p>
      </dgm:t>
    </dgm:pt>
    <dgm:pt modelId="{D74D7311-2A33-4964-AFF8-CD75810299D4}" type="sibTrans" cxnId="{61A0B257-F16A-4DD5-A9A3-4C5B5A2B4584}">
      <dgm:prSet/>
      <dgm:spPr/>
      <dgm:t>
        <a:bodyPr/>
        <a:lstStyle/>
        <a:p>
          <a:endParaRPr lang="zh-CN" altLang="en-US"/>
        </a:p>
      </dgm:t>
    </dgm:pt>
    <dgm:pt modelId="{71B93724-D930-4C35-907D-1A1A5DA91266}">
      <dgm:prSet phldrT="[文本]"/>
      <dgm:spPr/>
      <dgm:t>
        <a:bodyPr/>
        <a:lstStyle/>
        <a:p>
          <a:r>
            <a:rPr lang="en-US" altLang="en-US" dirty="0" err="1"/>
            <a:t>HandleTopLevelExpression</a:t>
          </a:r>
          <a:r>
            <a:rPr lang="en-US" altLang="en-US" dirty="0"/>
            <a:t>()</a:t>
          </a:r>
          <a:endParaRPr lang="zh-CN" altLang="en-US" dirty="0"/>
        </a:p>
      </dgm:t>
    </dgm:pt>
    <dgm:pt modelId="{2D57924C-0A92-4FF0-B59B-6A7640A5C9E8}" type="parTrans" cxnId="{4DDEED33-8ECD-4907-B1D2-09E4FFAD8DF6}">
      <dgm:prSet/>
      <dgm:spPr/>
      <dgm:t>
        <a:bodyPr/>
        <a:lstStyle/>
        <a:p>
          <a:endParaRPr lang="zh-CN" altLang="en-US"/>
        </a:p>
      </dgm:t>
    </dgm:pt>
    <dgm:pt modelId="{3F9A7EAC-F7D3-40AF-928F-04EA85E2A436}" type="sibTrans" cxnId="{4DDEED33-8ECD-4907-B1D2-09E4FFAD8DF6}">
      <dgm:prSet/>
      <dgm:spPr/>
      <dgm:t>
        <a:bodyPr/>
        <a:lstStyle/>
        <a:p>
          <a:endParaRPr lang="zh-CN" altLang="en-US"/>
        </a:p>
      </dgm:t>
    </dgm:pt>
    <dgm:pt modelId="{CBE3311D-0D6B-4ED4-A839-C0C633EC7022}">
      <dgm:prSet phldrT="[文本]"/>
      <dgm:spPr/>
      <dgm:t>
        <a:bodyPr/>
        <a:lstStyle/>
        <a:p>
          <a:r>
            <a:rPr lang="en-US" altLang="en-US" dirty="0" err="1"/>
            <a:t>ParseExpression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构建</a:t>
          </a:r>
          <a:r>
            <a:rPr lang="en-US" altLang="en-US" dirty="0" err="1"/>
            <a:t>ExprAST</a:t>
          </a:r>
          <a:r>
            <a:rPr lang="en-US" altLang="en-US" dirty="0"/>
            <a:t> </a:t>
          </a:r>
          <a:r>
            <a:rPr lang="en-US" altLang="zh-CN" dirty="0"/>
            <a:t>E</a:t>
          </a:r>
          <a:endParaRPr lang="zh-CN" altLang="en-US" dirty="0"/>
        </a:p>
      </dgm:t>
    </dgm:pt>
    <dgm:pt modelId="{0D360F97-1CEE-4ABD-A451-8E8BF83F5DE4}" type="parTrans" cxnId="{F55D5C64-7153-4DC7-B308-05221EE2522E}">
      <dgm:prSet/>
      <dgm:spPr/>
      <dgm:t>
        <a:bodyPr/>
        <a:lstStyle/>
        <a:p>
          <a:endParaRPr lang="zh-CN" altLang="en-US"/>
        </a:p>
      </dgm:t>
    </dgm:pt>
    <dgm:pt modelId="{F45C86F4-157C-4CAD-98B6-05F440779D76}" type="sibTrans" cxnId="{F55D5C64-7153-4DC7-B308-05221EE2522E}">
      <dgm:prSet/>
      <dgm:spPr/>
      <dgm:t>
        <a:bodyPr/>
        <a:lstStyle/>
        <a:p>
          <a:endParaRPr lang="zh-CN" altLang="en-US"/>
        </a:p>
      </dgm:t>
    </dgm:pt>
    <dgm:pt modelId="{7AC80F3B-2D2E-4B89-B9AD-2E1A0ACD7362}">
      <dgm:prSet phldrT="[文本]"/>
      <dgm:spPr/>
      <dgm:t>
        <a:bodyPr/>
        <a:lstStyle/>
        <a:p>
          <a:r>
            <a:rPr lang="en-US" altLang="en-US" dirty="0" err="1"/>
            <a:t>ParsePrimary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构建</a:t>
          </a:r>
          <a:r>
            <a:rPr lang="en-US" altLang="zh-CN" dirty="0"/>
            <a:t>LHS </a:t>
          </a:r>
          <a:r>
            <a:rPr lang="en-US" altLang="zh-CN" dirty="0" err="1"/>
            <a:t>NumberAST</a:t>
          </a:r>
          <a:r>
            <a:rPr lang="en-US" altLang="zh-CN" dirty="0"/>
            <a:t> 1</a:t>
          </a:r>
          <a:endParaRPr lang="zh-CN" altLang="en-US" dirty="0"/>
        </a:p>
      </dgm:t>
    </dgm:pt>
    <dgm:pt modelId="{5A553F01-DC0C-4863-AF18-B03EFFDCD0A1}" type="parTrans" cxnId="{8E4E6A97-97F9-4974-9C69-D39882AEA384}">
      <dgm:prSet/>
      <dgm:spPr/>
      <dgm:t>
        <a:bodyPr/>
        <a:lstStyle/>
        <a:p>
          <a:endParaRPr lang="zh-CN" altLang="en-US"/>
        </a:p>
      </dgm:t>
    </dgm:pt>
    <dgm:pt modelId="{17F63A9D-6430-4A55-8B06-20E6AA7DB40B}" type="sibTrans" cxnId="{8E4E6A97-97F9-4974-9C69-D39882AEA384}">
      <dgm:prSet/>
      <dgm:spPr/>
      <dgm:t>
        <a:bodyPr/>
        <a:lstStyle/>
        <a:p>
          <a:endParaRPr lang="zh-CN" altLang="en-US"/>
        </a:p>
      </dgm:t>
    </dgm:pt>
    <dgm:pt modelId="{0F19F7B3-7F93-474E-96AA-6096EF39BEF0}">
      <dgm:prSet phldrT="[文本]"/>
      <dgm:spPr/>
      <dgm:t>
        <a:bodyPr/>
        <a:lstStyle/>
        <a:p>
          <a:r>
            <a:rPr lang="en-US" altLang="en-US" dirty="0" err="1"/>
            <a:t>ParseBinOpRHS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构造</a:t>
          </a:r>
          <a:r>
            <a:rPr lang="en-US" altLang="zh-CN" dirty="0"/>
            <a:t>RHS</a:t>
          </a:r>
          <a:endParaRPr lang="zh-CN" altLang="en-US" dirty="0"/>
        </a:p>
      </dgm:t>
    </dgm:pt>
    <dgm:pt modelId="{ECFEA5D5-0BF2-47E6-BF8A-166D33977A51}" type="parTrans" cxnId="{D3F13ABF-E0E8-4F7B-87F1-72E1432ACDB0}">
      <dgm:prSet/>
      <dgm:spPr/>
      <dgm:t>
        <a:bodyPr/>
        <a:lstStyle/>
        <a:p>
          <a:endParaRPr lang="zh-CN" altLang="en-US"/>
        </a:p>
      </dgm:t>
    </dgm:pt>
    <dgm:pt modelId="{502635E7-64AB-48EA-87B5-423E3BD3AF42}" type="sibTrans" cxnId="{D3F13ABF-E0E8-4F7B-87F1-72E1432ACDB0}">
      <dgm:prSet/>
      <dgm:spPr/>
      <dgm:t>
        <a:bodyPr/>
        <a:lstStyle/>
        <a:p>
          <a:endParaRPr lang="zh-CN" altLang="en-US"/>
        </a:p>
      </dgm:t>
    </dgm:pt>
    <dgm:pt modelId="{06D7F02D-576B-4287-BCFE-1F2DCA27B13D}">
      <dgm:prSet phldrT="[文本]"/>
      <dgm:spPr/>
      <dgm:t>
        <a:bodyPr/>
        <a:lstStyle/>
        <a:p>
          <a:r>
            <a:rPr lang="en-US" altLang="en-US" dirty="0" err="1"/>
            <a:t>ParsePrimary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构建</a:t>
          </a:r>
          <a:r>
            <a:rPr lang="en-US" altLang="zh-CN" dirty="0"/>
            <a:t>RHS </a:t>
          </a:r>
          <a:r>
            <a:rPr lang="en-US" altLang="zh-CN" dirty="0" err="1"/>
            <a:t>NumberAST</a:t>
          </a:r>
          <a:r>
            <a:rPr lang="en-US" altLang="zh-CN" dirty="0"/>
            <a:t> 2</a:t>
          </a:r>
          <a:endParaRPr lang="zh-CN" altLang="en-US" dirty="0"/>
        </a:p>
      </dgm:t>
    </dgm:pt>
    <dgm:pt modelId="{E4797D8D-E22B-4E3F-9B16-9345D1CD3DEA}" type="parTrans" cxnId="{3917DD21-A166-44AB-BB67-E90C30FE2C43}">
      <dgm:prSet/>
      <dgm:spPr/>
      <dgm:t>
        <a:bodyPr/>
        <a:lstStyle/>
        <a:p>
          <a:endParaRPr lang="zh-CN" altLang="en-US"/>
        </a:p>
      </dgm:t>
    </dgm:pt>
    <dgm:pt modelId="{3FF0820D-A245-476C-BA80-CA0B739DCFF2}" type="sibTrans" cxnId="{3917DD21-A166-44AB-BB67-E90C30FE2C43}">
      <dgm:prSet/>
      <dgm:spPr/>
      <dgm:t>
        <a:bodyPr/>
        <a:lstStyle/>
        <a:p>
          <a:endParaRPr lang="zh-CN" altLang="en-US"/>
        </a:p>
      </dgm:t>
    </dgm:pt>
    <dgm:pt modelId="{AE885C56-3E14-4121-A544-347D2F55F218}">
      <dgm:prSet phldrT="[文本]" custT="1"/>
      <dgm:spPr/>
      <dgm:t>
        <a:bodyPr/>
        <a:lstStyle/>
        <a:p>
          <a:r>
            <a:rPr lang="en-US" altLang="en-US" sz="1200" dirty="0" err="1"/>
            <a:t>ParseBinOpRHS</a:t>
          </a:r>
          <a:r>
            <a:rPr lang="en-US" altLang="en-US" sz="1200" dirty="0"/>
            <a:t>()</a:t>
          </a:r>
          <a:br>
            <a:rPr lang="en-US" altLang="en-US" sz="1200" dirty="0"/>
          </a:br>
          <a:r>
            <a:rPr lang="zh-CN" altLang="en-US" sz="1200" dirty="0"/>
            <a:t>构造</a:t>
          </a:r>
          <a:r>
            <a:rPr lang="en-US" altLang="en-US" sz="1200" dirty="0" err="1"/>
            <a:t>BinaryExprAST</a:t>
          </a:r>
          <a:r>
            <a:rPr lang="en-US" altLang="en-US" sz="1200" dirty="0"/>
            <a:t> </a:t>
          </a:r>
          <a:r>
            <a:rPr lang="en-US" altLang="zh-CN" sz="1200" dirty="0"/>
            <a:t>RHS</a:t>
          </a:r>
          <a:endParaRPr lang="zh-CN" altLang="en-US" sz="1200" dirty="0"/>
        </a:p>
      </dgm:t>
    </dgm:pt>
    <dgm:pt modelId="{ED6E90C1-A753-4E96-83F2-A9BE3AE87737}" type="parTrans" cxnId="{8B5DF2A8-E296-448D-B7C0-359778AC09FF}">
      <dgm:prSet/>
      <dgm:spPr/>
      <dgm:t>
        <a:bodyPr/>
        <a:lstStyle/>
        <a:p>
          <a:endParaRPr lang="zh-CN" altLang="en-US"/>
        </a:p>
      </dgm:t>
    </dgm:pt>
    <dgm:pt modelId="{3D421D08-1102-4114-B5F4-44A0F15D2FC6}" type="sibTrans" cxnId="{8B5DF2A8-E296-448D-B7C0-359778AC09FF}">
      <dgm:prSet/>
      <dgm:spPr/>
      <dgm:t>
        <a:bodyPr/>
        <a:lstStyle/>
        <a:p>
          <a:endParaRPr lang="zh-CN" altLang="en-US"/>
        </a:p>
      </dgm:t>
    </dgm:pt>
    <dgm:pt modelId="{2CC6AEF6-C8C8-48F3-9311-6BB3551F9BB6}">
      <dgm:prSet phldrT="[文本]"/>
      <dgm:spPr/>
      <dgm:t>
        <a:bodyPr/>
        <a:lstStyle/>
        <a:p>
          <a:r>
            <a:rPr lang="en-US" altLang="en-US" dirty="0" err="1"/>
            <a:t>ParsePrimary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构建</a:t>
          </a:r>
          <a:r>
            <a:rPr lang="en-US" altLang="zh-CN" dirty="0"/>
            <a:t>RHS</a:t>
          </a:r>
          <a:endParaRPr lang="zh-CN" altLang="en-US" dirty="0"/>
        </a:p>
      </dgm:t>
    </dgm:pt>
    <dgm:pt modelId="{7DE8AA1A-7A6D-41B6-B3ED-9E447201FC2E}" type="parTrans" cxnId="{9045CB84-9140-4959-A1D5-D0601B22BB97}">
      <dgm:prSet/>
      <dgm:spPr/>
      <dgm:t>
        <a:bodyPr/>
        <a:lstStyle/>
        <a:p>
          <a:endParaRPr lang="zh-CN" altLang="en-US"/>
        </a:p>
      </dgm:t>
    </dgm:pt>
    <dgm:pt modelId="{85C95AF3-B02C-47FE-92F8-2B041DDD1AB3}" type="sibTrans" cxnId="{9045CB84-9140-4959-A1D5-D0601B22BB97}">
      <dgm:prSet/>
      <dgm:spPr/>
      <dgm:t>
        <a:bodyPr/>
        <a:lstStyle/>
        <a:p>
          <a:endParaRPr lang="zh-CN" altLang="en-US"/>
        </a:p>
      </dgm:t>
    </dgm:pt>
    <dgm:pt modelId="{BD54F0EF-FB98-4B04-A483-1BB7DD49BAA5}">
      <dgm:prSet phldrT="[文本]"/>
      <dgm:spPr/>
      <dgm:t>
        <a:bodyPr/>
        <a:lstStyle/>
        <a:p>
          <a:r>
            <a:rPr lang="en-US" altLang="en-US" dirty="0" err="1"/>
            <a:t>ParseIdentifierExpr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构建</a:t>
          </a:r>
          <a:r>
            <a:rPr lang="en-US" altLang="en-US" dirty="0" err="1"/>
            <a:t>VariableExprAST</a:t>
          </a:r>
          <a:r>
            <a:rPr lang="en-US" altLang="en-US" dirty="0"/>
            <a:t> </a:t>
          </a:r>
          <a:r>
            <a:rPr lang="en-US" altLang="zh-CN" dirty="0"/>
            <a:t>x</a:t>
          </a:r>
          <a:endParaRPr lang="zh-CN" altLang="en-US" dirty="0"/>
        </a:p>
      </dgm:t>
    </dgm:pt>
    <dgm:pt modelId="{79CEB55F-C7B2-4657-8302-7BCE2A8141F2}" type="parTrans" cxnId="{1D9B4E30-1266-4AC7-B760-6A735E75A98F}">
      <dgm:prSet/>
      <dgm:spPr/>
      <dgm:t>
        <a:bodyPr/>
        <a:lstStyle/>
        <a:p>
          <a:endParaRPr lang="zh-CN" altLang="en-US"/>
        </a:p>
      </dgm:t>
    </dgm:pt>
    <dgm:pt modelId="{F5F29C3F-5EC6-43C5-A7FC-8517FEE6E30C}" type="sibTrans" cxnId="{1D9B4E30-1266-4AC7-B760-6A735E75A98F}">
      <dgm:prSet/>
      <dgm:spPr/>
      <dgm:t>
        <a:bodyPr/>
        <a:lstStyle/>
        <a:p>
          <a:endParaRPr lang="zh-CN" altLang="en-US"/>
        </a:p>
      </dgm:t>
    </dgm:pt>
    <dgm:pt modelId="{83E799B6-C111-44E9-86DC-8652EEFB21C4}">
      <dgm:prSet phldrT="[文本]"/>
      <dgm:spPr/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返回上层函数</a:t>
          </a:r>
          <a:br>
            <a:rPr lang="en-US" altLang="zh-CN" dirty="0"/>
          </a:br>
          <a:r>
            <a:rPr lang="zh-CN" altLang="en-US" dirty="0"/>
            <a:t>构建</a:t>
          </a:r>
          <a:r>
            <a:rPr lang="en-US" altLang="en-US" dirty="0" err="1"/>
            <a:t>BinaryExprAST</a:t>
          </a:r>
          <a:r>
            <a:rPr lang="en-US" altLang="en-US" dirty="0"/>
            <a:t> RHS(‘*’,2,x)</a:t>
          </a:r>
          <a:endParaRPr lang="zh-CN" altLang="en-US" dirty="0"/>
        </a:p>
      </dgm:t>
    </dgm:pt>
    <dgm:pt modelId="{863691B2-562D-4AC9-8C30-13C86EC97E19}" type="parTrans" cxnId="{2502A163-0817-4187-9C27-8566C21954EF}">
      <dgm:prSet/>
      <dgm:spPr/>
      <dgm:t>
        <a:bodyPr/>
        <a:lstStyle/>
        <a:p>
          <a:endParaRPr lang="zh-CN" altLang="en-US"/>
        </a:p>
      </dgm:t>
    </dgm:pt>
    <dgm:pt modelId="{BC56494E-2BF9-4B3D-80B8-FB672FAA62A3}" type="sibTrans" cxnId="{2502A163-0817-4187-9C27-8566C21954EF}">
      <dgm:prSet/>
      <dgm:spPr/>
      <dgm:t>
        <a:bodyPr/>
        <a:lstStyle/>
        <a:p>
          <a:endParaRPr lang="zh-CN" altLang="en-US"/>
        </a:p>
      </dgm:t>
    </dgm:pt>
    <dgm:pt modelId="{03094AB0-61E9-47E0-A2BA-A9F2CC12D14C}">
      <dgm:prSet phldrT="[文本]"/>
      <dgm:spPr/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返回上层函数</a:t>
          </a:r>
          <a:br>
            <a:rPr lang="en-US" altLang="zh-CN" dirty="0"/>
          </a:br>
          <a:r>
            <a:rPr lang="zh-CN" altLang="en-US" dirty="0"/>
            <a:t>构建</a:t>
          </a:r>
          <a:r>
            <a:rPr lang="en-US" altLang="zh-CN" dirty="0" err="1"/>
            <a:t>BinaryExprAST</a:t>
          </a:r>
          <a:r>
            <a:rPr lang="en-US" altLang="zh-CN" dirty="0"/>
            <a:t> E(‘+’,LHS,RHS)</a:t>
          </a:r>
          <a:endParaRPr lang="zh-CN" altLang="en-US" dirty="0"/>
        </a:p>
      </dgm:t>
    </dgm:pt>
    <dgm:pt modelId="{04EDF7EC-276C-4602-92FC-C40F3A16DDFD}" type="parTrans" cxnId="{DA4F07DE-7418-4847-83F5-2CD3D0A20D13}">
      <dgm:prSet/>
      <dgm:spPr/>
      <dgm:t>
        <a:bodyPr/>
        <a:lstStyle/>
        <a:p>
          <a:endParaRPr lang="zh-CN" altLang="en-US"/>
        </a:p>
      </dgm:t>
    </dgm:pt>
    <dgm:pt modelId="{5F774D00-131C-4084-969A-BC8ED758A032}" type="sibTrans" cxnId="{DA4F07DE-7418-4847-83F5-2CD3D0A20D13}">
      <dgm:prSet/>
      <dgm:spPr/>
      <dgm:t>
        <a:bodyPr/>
        <a:lstStyle/>
        <a:p>
          <a:endParaRPr lang="zh-CN" altLang="en-US"/>
        </a:p>
      </dgm:t>
    </dgm:pt>
    <dgm:pt modelId="{08B056D3-9DC1-493C-A67E-CDBE2C0B8C5A}">
      <dgm:prSet phldrT="[文本]"/>
      <dgm:spPr/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返回</a:t>
          </a:r>
          <a:r>
            <a:rPr lang="en-US" altLang="en-US" dirty="0" err="1">
              <a:solidFill>
                <a:srgbClr val="FF0000"/>
              </a:solidFill>
            </a:rPr>
            <a:t>ParseTopLevelExpr</a:t>
          </a:r>
          <a:br>
            <a:rPr lang="en-US" altLang="zh-CN" dirty="0"/>
          </a:br>
          <a:r>
            <a:rPr lang="zh-CN" altLang="en-US" dirty="0"/>
            <a:t>构建</a:t>
          </a:r>
          <a:r>
            <a:rPr lang="en-US" altLang="en-US" dirty="0" err="1"/>
            <a:t>PrototypeAST</a:t>
          </a:r>
          <a:endParaRPr lang="zh-CN" altLang="en-US" dirty="0"/>
        </a:p>
      </dgm:t>
    </dgm:pt>
    <dgm:pt modelId="{C951826C-A139-4657-89B5-6BBFE33F7D3D}" type="parTrans" cxnId="{E1A1BDF1-E2F5-4768-9393-6860FA8ED368}">
      <dgm:prSet/>
      <dgm:spPr/>
      <dgm:t>
        <a:bodyPr/>
        <a:lstStyle/>
        <a:p>
          <a:endParaRPr lang="zh-CN" altLang="en-US"/>
        </a:p>
      </dgm:t>
    </dgm:pt>
    <dgm:pt modelId="{C6188062-28B2-40D4-9392-78C2CA4DCD18}" type="sibTrans" cxnId="{E1A1BDF1-E2F5-4768-9393-6860FA8ED368}">
      <dgm:prSet/>
      <dgm:spPr/>
      <dgm:t>
        <a:bodyPr/>
        <a:lstStyle/>
        <a:p>
          <a:endParaRPr lang="zh-CN" altLang="en-US"/>
        </a:p>
      </dgm:t>
    </dgm:pt>
    <dgm:pt modelId="{6037E0CA-3FF6-4227-91ED-459089B2FE1E}">
      <dgm:prSet phldrT="[文本]"/>
      <dgm:spPr/>
      <dgm:t>
        <a:bodyPr/>
        <a:lstStyle/>
        <a:p>
          <a:r>
            <a:rPr lang="zh-CN" altLang="en-US" dirty="0"/>
            <a:t>构建</a:t>
          </a:r>
          <a:r>
            <a:rPr lang="en-US" altLang="en-US" dirty="0" err="1"/>
            <a:t>FunctionAST</a:t>
          </a:r>
          <a:endParaRPr lang="zh-CN" altLang="en-US" dirty="0"/>
        </a:p>
      </dgm:t>
    </dgm:pt>
    <dgm:pt modelId="{6C51AA01-F17A-40DE-8407-5C3E07A1268F}" type="parTrans" cxnId="{29F2374B-D539-4AAF-903F-7EC9454747DC}">
      <dgm:prSet/>
      <dgm:spPr/>
      <dgm:t>
        <a:bodyPr/>
        <a:lstStyle/>
        <a:p>
          <a:endParaRPr lang="zh-CN" altLang="en-US"/>
        </a:p>
      </dgm:t>
    </dgm:pt>
    <dgm:pt modelId="{D07DA233-BA93-4231-BFE9-6FE0B97FAA35}" type="sibTrans" cxnId="{29F2374B-D539-4AAF-903F-7EC9454747DC}">
      <dgm:prSet/>
      <dgm:spPr/>
      <dgm:t>
        <a:bodyPr/>
        <a:lstStyle/>
        <a:p>
          <a:endParaRPr lang="zh-CN" altLang="en-US"/>
        </a:p>
      </dgm:t>
    </dgm:pt>
    <dgm:pt modelId="{F9ADA395-CFA2-442E-963D-78BFAFCA938F}" type="pres">
      <dgm:prSet presAssocID="{28F308C0-7A39-4357-89A2-4A1ABA50441A}" presName="linearFlow" presStyleCnt="0">
        <dgm:presLayoutVars>
          <dgm:resizeHandles val="exact"/>
        </dgm:presLayoutVars>
      </dgm:prSet>
      <dgm:spPr/>
    </dgm:pt>
    <dgm:pt modelId="{00FBF0F9-B93E-490D-9B02-C971B3B0125A}" type="pres">
      <dgm:prSet presAssocID="{6727B80A-511D-413F-A7BC-24475C4F9774}" presName="node" presStyleLbl="node1" presStyleIdx="0" presStyleCnt="16">
        <dgm:presLayoutVars>
          <dgm:bulletEnabled val="1"/>
        </dgm:presLayoutVars>
      </dgm:prSet>
      <dgm:spPr/>
    </dgm:pt>
    <dgm:pt modelId="{74EAAA0B-295F-4D9A-B1D7-A03FE2B80075}" type="pres">
      <dgm:prSet presAssocID="{ACFDFCC1-C660-448F-A5BA-F3AB80BE8122}" presName="sibTrans" presStyleLbl="sibTrans2D1" presStyleIdx="0" presStyleCnt="15"/>
      <dgm:spPr/>
    </dgm:pt>
    <dgm:pt modelId="{DC92904B-E822-4EF5-AC78-E85EEEBA3281}" type="pres">
      <dgm:prSet presAssocID="{ACFDFCC1-C660-448F-A5BA-F3AB80BE8122}" presName="connectorText" presStyleLbl="sibTrans2D1" presStyleIdx="0" presStyleCnt="15"/>
      <dgm:spPr/>
    </dgm:pt>
    <dgm:pt modelId="{6C34B62E-265D-47E1-84BC-00BEE15DC2DA}" type="pres">
      <dgm:prSet presAssocID="{63F54478-2E4F-460B-9DBE-D51C1E53B5C5}" presName="node" presStyleLbl="node1" presStyleIdx="1" presStyleCnt="16">
        <dgm:presLayoutVars>
          <dgm:bulletEnabled val="1"/>
        </dgm:presLayoutVars>
      </dgm:prSet>
      <dgm:spPr/>
    </dgm:pt>
    <dgm:pt modelId="{DF6D0141-9AAA-4528-85D8-ADF4A3DE4629}" type="pres">
      <dgm:prSet presAssocID="{B833348C-30C5-4C62-BE1D-1E6AA99473A2}" presName="sibTrans" presStyleLbl="sibTrans2D1" presStyleIdx="1" presStyleCnt="15"/>
      <dgm:spPr/>
    </dgm:pt>
    <dgm:pt modelId="{EA1FA6B4-2C24-4E15-A787-87D4FBC2B1FD}" type="pres">
      <dgm:prSet presAssocID="{B833348C-30C5-4C62-BE1D-1E6AA99473A2}" presName="connectorText" presStyleLbl="sibTrans2D1" presStyleIdx="1" presStyleCnt="15"/>
      <dgm:spPr/>
    </dgm:pt>
    <dgm:pt modelId="{6464B15C-D3B2-456F-8D63-1FEEF62C5121}" type="pres">
      <dgm:prSet presAssocID="{835B1C63-27B3-41B9-A9E6-D82FF978F8F5}" presName="node" presStyleLbl="node1" presStyleIdx="2" presStyleCnt="16">
        <dgm:presLayoutVars>
          <dgm:bulletEnabled val="1"/>
        </dgm:presLayoutVars>
      </dgm:prSet>
      <dgm:spPr/>
    </dgm:pt>
    <dgm:pt modelId="{0262848D-681D-410C-85F0-A83D164BBB1E}" type="pres">
      <dgm:prSet presAssocID="{D74D7311-2A33-4964-AFF8-CD75810299D4}" presName="sibTrans" presStyleLbl="sibTrans2D1" presStyleIdx="2" presStyleCnt="15"/>
      <dgm:spPr/>
    </dgm:pt>
    <dgm:pt modelId="{9CD5A651-8DEE-4F19-B4E4-3167E754D5E6}" type="pres">
      <dgm:prSet presAssocID="{D74D7311-2A33-4964-AFF8-CD75810299D4}" presName="connectorText" presStyleLbl="sibTrans2D1" presStyleIdx="2" presStyleCnt="15"/>
      <dgm:spPr/>
    </dgm:pt>
    <dgm:pt modelId="{3D5DE02F-52EB-404F-A715-4E6C68320B00}" type="pres">
      <dgm:prSet presAssocID="{71B93724-D930-4C35-907D-1A1A5DA91266}" presName="node" presStyleLbl="node1" presStyleIdx="3" presStyleCnt="16">
        <dgm:presLayoutVars>
          <dgm:bulletEnabled val="1"/>
        </dgm:presLayoutVars>
      </dgm:prSet>
      <dgm:spPr/>
    </dgm:pt>
    <dgm:pt modelId="{E827A622-AC78-415E-86C4-4103037C70EC}" type="pres">
      <dgm:prSet presAssocID="{3F9A7EAC-F7D3-40AF-928F-04EA85E2A436}" presName="sibTrans" presStyleLbl="sibTrans2D1" presStyleIdx="3" presStyleCnt="15"/>
      <dgm:spPr/>
    </dgm:pt>
    <dgm:pt modelId="{0D552174-B334-4CE3-98A4-0A8E27C2DCD0}" type="pres">
      <dgm:prSet presAssocID="{3F9A7EAC-F7D3-40AF-928F-04EA85E2A436}" presName="connectorText" presStyleLbl="sibTrans2D1" presStyleIdx="3" presStyleCnt="15"/>
      <dgm:spPr/>
    </dgm:pt>
    <dgm:pt modelId="{D09203BC-A80C-4E66-9803-46C4B88B1897}" type="pres">
      <dgm:prSet presAssocID="{00FE1FAA-F047-4581-8FA6-4CB2B9CEF140}" presName="node" presStyleLbl="node1" presStyleIdx="4" presStyleCnt="16">
        <dgm:presLayoutVars>
          <dgm:bulletEnabled val="1"/>
        </dgm:presLayoutVars>
      </dgm:prSet>
      <dgm:spPr/>
    </dgm:pt>
    <dgm:pt modelId="{5F8E83BA-BA8B-4231-8904-8441121319F8}" type="pres">
      <dgm:prSet presAssocID="{0A06A3ED-63DD-4F21-9CD6-3A0F3550DAD9}" presName="sibTrans" presStyleLbl="sibTrans2D1" presStyleIdx="4" presStyleCnt="15"/>
      <dgm:spPr/>
    </dgm:pt>
    <dgm:pt modelId="{01648547-9AD3-4E9F-BD33-859918D8744F}" type="pres">
      <dgm:prSet presAssocID="{0A06A3ED-63DD-4F21-9CD6-3A0F3550DAD9}" presName="connectorText" presStyleLbl="sibTrans2D1" presStyleIdx="4" presStyleCnt="15"/>
      <dgm:spPr/>
    </dgm:pt>
    <dgm:pt modelId="{A2139982-1C36-4614-AED9-1986597CA51E}" type="pres">
      <dgm:prSet presAssocID="{CBE3311D-0D6B-4ED4-A839-C0C633EC7022}" presName="node" presStyleLbl="node1" presStyleIdx="5" presStyleCnt="16">
        <dgm:presLayoutVars>
          <dgm:bulletEnabled val="1"/>
        </dgm:presLayoutVars>
      </dgm:prSet>
      <dgm:spPr/>
    </dgm:pt>
    <dgm:pt modelId="{1ED053FC-29B3-4EBE-9BFE-3B536DD73039}" type="pres">
      <dgm:prSet presAssocID="{F45C86F4-157C-4CAD-98B6-05F440779D76}" presName="sibTrans" presStyleLbl="sibTrans2D1" presStyleIdx="5" presStyleCnt="15"/>
      <dgm:spPr/>
    </dgm:pt>
    <dgm:pt modelId="{9C6A8898-EF35-47EB-A589-CF6FB01B8241}" type="pres">
      <dgm:prSet presAssocID="{F45C86F4-157C-4CAD-98B6-05F440779D76}" presName="connectorText" presStyleLbl="sibTrans2D1" presStyleIdx="5" presStyleCnt="15"/>
      <dgm:spPr/>
    </dgm:pt>
    <dgm:pt modelId="{C9531207-244E-41E3-B918-D0D69332FAB5}" type="pres">
      <dgm:prSet presAssocID="{7AC80F3B-2D2E-4B89-B9AD-2E1A0ACD7362}" presName="node" presStyleLbl="node1" presStyleIdx="6" presStyleCnt="16">
        <dgm:presLayoutVars>
          <dgm:bulletEnabled val="1"/>
        </dgm:presLayoutVars>
      </dgm:prSet>
      <dgm:spPr/>
    </dgm:pt>
    <dgm:pt modelId="{10DD1403-7FC8-4CC6-BBB5-CA4199975280}" type="pres">
      <dgm:prSet presAssocID="{17F63A9D-6430-4A55-8B06-20E6AA7DB40B}" presName="sibTrans" presStyleLbl="sibTrans2D1" presStyleIdx="6" presStyleCnt="15"/>
      <dgm:spPr/>
    </dgm:pt>
    <dgm:pt modelId="{43583A56-F99F-4A9D-878B-A075EB25AAB6}" type="pres">
      <dgm:prSet presAssocID="{17F63A9D-6430-4A55-8B06-20E6AA7DB40B}" presName="connectorText" presStyleLbl="sibTrans2D1" presStyleIdx="6" presStyleCnt="15"/>
      <dgm:spPr/>
    </dgm:pt>
    <dgm:pt modelId="{B34DB20A-FC24-4200-A557-A0B85C1697D0}" type="pres">
      <dgm:prSet presAssocID="{0F19F7B3-7F93-474E-96AA-6096EF39BEF0}" presName="node" presStyleLbl="node1" presStyleIdx="7" presStyleCnt="16">
        <dgm:presLayoutVars>
          <dgm:bulletEnabled val="1"/>
        </dgm:presLayoutVars>
      </dgm:prSet>
      <dgm:spPr/>
    </dgm:pt>
    <dgm:pt modelId="{94656830-3993-4751-B07D-FF4D060EB811}" type="pres">
      <dgm:prSet presAssocID="{502635E7-64AB-48EA-87B5-423E3BD3AF42}" presName="sibTrans" presStyleLbl="sibTrans2D1" presStyleIdx="7" presStyleCnt="15"/>
      <dgm:spPr/>
    </dgm:pt>
    <dgm:pt modelId="{6109D87A-4869-472A-8BA9-EDD0FF69D5C6}" type="pres">
      <dgm:prSet presAssocID="{502635E7-64AB-48EA-87B5-423E3BD3AF42}" presName="connectorText" presStyleLbl="sibTrans2D1" presStyleIdx="7" presStyleCnt="15"/>
      <dgm:spPr/>
    </dgm:pt>
    <dgm:pt modelId="{1BEE5B8C-3551-4295-8CCC-EFD56467B0A7}" type="pres">
      <dgm:prSet presAssocID="{06D7F02D-576B-4287-BCFE-1F2DCA27B13D}" presName="node" presStyleLbl="node1" presStyleIdx="8" presStyleCnt="16">
        <dgm:presLayoutVars>
          <dgm:bulletEnabled val="1"/>
        </dgm:presLayoutVars>
      </dgm:prSet>
      <dgm:spPr/>
    </dgm:pt>
    <dgm:pt modelId="{F1FA6E27-5FB4-4816-90E0-598A685A0409}" type="pres">
      <dgm:prSet presAssocID="{3FF0820D-A245-476C-BA80-CA0B739DCFF2}" presName="sibTrans" presStyleLbl="sibTrans2D1" presStyleIdx="8" presStyleCnt="15"/>
      <dgm:spPr/>
    </dgm:pt>
    <dgm:pt modelId="{9BCCB9D7-2B21-4F08-A598-270A8F523B13}" type="pres">
      <dgm:prSet presAssocID="{3FF0820D-A245-476C-BA80-CA0B739DCFF2}" presName="connectorText" presStyleLbl="sibTrans2D1" presStyleIdx="8" presStyleCnt="15"/>
      <dgm:spPr/>
    </dgm:pt>
    <dgm:pt modelId="{4005BEB8-16A9-4F9D-9C7F-5BC9FACBD1BE}" type="pres">
      <dgm:prSet presAssocID="{AE885C56-3E14-4121-A544-347D2F55F218}" presName="node" presStyleLbl="node1" presStyleIdx="9" presStyleCnt="16" custScaleX="101418" custScaleY="137800">
        <dgm:presLayoutVars>
          <dgm:bulletEnabled val="1"/>
        </dgm:presLayoutVars>
      </dgm:prSet>
      <dgm:spPr/>
    </dgm:pt>
    <dgm:pt modelId="{2B0078BB-74DB-4927-B305-EC535245DBB9}" type="pres">
      <dgm:prSet presAssocID="{3D421D08-1102-4114-B5F4-44A0F15D2FC6}" presName="sibTrans" presStyleLbl="sibTrans2D1" presStyleIdx="9" presStyleCnt="15"/>
      <dgm:spPr/>
    </dgm:pt>
    <dgm:pt modelId="{DBE503D6-71B2-4898-A409-DBE0E48F00BE}" type="pres">
      <dgm:prSet presAssocID="{3D421D08-1102-4114-B5F4-44A0F15D2FC6}" presName="connectorText" presStyleLbl="sibTrans2D1" presStyleIdx="9" presStyleCnt="15"/>
      <dgm:spPr/>
    </dgm:pt>
    <dgm:pt modelId="{AAE16F68-7FBB-473E-81C0-AE1934E04264}" type="pres">
      <dgm:prSet presAssocID="{2CC6AEF6-C8C8-48F3-9311-6BB3551F9BB6}" presName="node" presStyleLbl="node1" presStyleIdx="10" presStyleCnt="16">
        <dgm:presLayoutVars>
          <dgm:bulletEnabled val="1"/>
        </dgm:presLayoutVars>
      </dgm:prSet>
      <dgm:spPr/>
    </dgm:pt>
    <dgm:pt modelId="{386A7011-6F62-44AF-8407-AF8426532CD5}" type="pres">
      <dgm:prSet presAssocID="{85C95AF3-B02C-47FE-92F8-2B041DDD1AB3}" presName="sibTrans" presStyleLbl="sibTrans2D1" presStyleIdx="10" presStyleCnt="15"/>
      <dgm:spPr/>
    </dgm:pt>
    <dgm:pt modelId="{0EB0C015-2DF0-4BD5-B13C-3A676B514A65}" type="pres">
      <dgm:prSet presAssocID="{85C95AF3-B02C-47FE-92F8-2B041DDD1AB3}" presName="connectorText" presStyleLbl="sibTrans2D1" presStyleIdx="10" presStyleCnt="15"/>
      <dgm:spPr/>
    </dgm:pt>
    <dgm:pt modelId="{82BE64BD-B47C-405B-9DC5-F2807C0C7BC7}" type="pres">
      <dgm:prSet presAssocID="{BD54F0EF-FB98-4B04-A483-1BB7DD49BAA5}" presName="node" presStyleLbl="node1" presStyleIdx="11" presStyleCnt="16">
        <dgm:presLayoutVars>
          <dgm:bulletEnabled val="1"/>
        </dgm:presLayoutVars>
      </dgm:prSet>
      <dgm:spPr/>
    </dgm:pt>
    <dgm:pt modelId="{64E428A6-783A-4DFF-ACFE-15DC2982B079}" type="pres">
      <dgm:prSet presAssocID="{F5F29C3F-5EC6-43C5-A7FC-8517FEE6E30C}" presName="sibTrans" presStyleLbl="sibTrans2D1" presStyleIdx="11" presStyleCnt="15"/>
      <dgm:spPr/>
    </dgm:pt>
    <dgm:pt modelId="{A3D138C6-A844-43D6-B150-3B6B92F1BA70}" type="pres">
      <dgm:prSet presAssocID="{F5F29C3F-5EC6-43C5-A7FC-8517FEE6E30C}" presName="connectorText" presStyleLbl="sibTrans2D1" presStyleIdx="11" presStyleCnt="15"/>
      <dgm:spPr/>
    </dgm:pt>
    <dgm:pt modelId="{61CAED25-96FB-41A7-90D2-E4709E6FFCB2}" type="pres">
      <dgm:prSet presAssocID="{83E799B6-C111-44E9-86DC-8652EEFB21C4}" presName="node" presStyleLbl="node1" presStyleIdx="12" presStyleCnt="16">
        <dgm:presLayoutVars>
          <dgm:bulletEnabled val="1"/>
        </dgm:presLayoutVars>
      </dgm:prSet>
      <dgm:spPr/>
    </dgm:pt>
    <dgm:pt modelId="{D158EF92-F260-42CF-B34D-FE626D8BE3D0}" type="pres">
      <dgm:prSet presAssocID="{BC56494E-2BF9-4B3D-80B8-FB672FAA62A3}" presName="sibTrans" presStyleLbl="sibTrans2D1" presStyleIdx="12" presStyleCnt="15"/>
      <dgm:spPr/>
    </dgm:pt>
    <dgm:pt modelId="{C16ED167-97D8-4C77-A7AA-F351FC982F9B}" type="pres">
      <dgm:prSet presAssocID="{BC56494E-2BF9-4B3D-80B8-FB672FAA62A3}" presName="connectorText" presStyleLbl="sibTrans2D1" presStyleIdx="12" presStyleCnt="15"/>
      <dgm:spPr/>
    </dgm:pt>
    <dgm:pt modelId="{93158A2A-BA7F-4EC6-A3C0-1A0B484B91DB}" type="pres">
      <dgm:prSet presAssocID="{03094AB0-61E9-47E0-A2BA-A9F2CC12D14C}" presName="node" presStyleLbl="node1" presStyleIdx="13" presStyleCnt="16">
        <dgm:presLayoutVars>
          <dgm:bulletEnabled val="1"/>
        </dgm:presLayoutVars>
      </dgm:prSet>
      <dgm:spPr/>
    </dgm:pt>
    <dgm:pt modelId="{AB23637A-41FE-40E5-B70D-320256AD0162}" type="pres">
      <dgm:prSet presAssocID="{5F774D00-131C-4084-969A-BC8ED758A032}" presName="sibTrans" presStyleLbl="sibTrans2D1" presStyleIdx="13" presStyleCnt="15"/>
      <dgm:spPr/>
    </dgm:pt>
    <dgm:pt modelId="{8A3953B9-47F0-41EE-BD4D-71C80663C406}" type="pres">
      <dgm:prSet presAssocID="{5F774D00-131C-4084-969A-BC8ED758A032}" presName="connectorText" presStyleLbl="sibTrans2D1" presStyleIdx="13" presStyleCnt="15"/>
      <dgm:spPr/>
    </dgm:pt>
    <dgm:pt modelId="{4ABC1DAC-A1A8-4D3A-8548-68B38BAC797B}" type="pres">
      <dgm:prSet presAssocID="{08B056D3-9DC1-493C-A67E-CDBE2C0B8C5A}" presName="node" presStyleLbl="node1" presStyleIdx="14" presStyleCnt="16">
        <dgm:presLayoutVars>
          <dgm:bulletEnabled val="1"/>
        </dgm:presLayoutVars>
      </dgm:prSet>
      <dgm:spPr/>
    </dgm:pt>
    <dgm:pt modelId="{B8D39307-5072-44A7-B25C-4E4BE84C2FD3}" type="pres">
      <dgm:prSet presAssocID="{C6188062-28B2-40D4-9392-78C2CA4DCD18}" presName="sibTrans" presStyleLbl="sibTrans2D1" presStyleIdx="14" presStyleCnt="15"/>
      <dgm:spPr/>
    </dgm:pt>
    <dgm:pt modelId="{FF7EC5C2-1473-449D-8FF8-8B9F3EB3050F}" type="pres">
      <dgm:prSet presAssocID="{C6188062-28B2-40D4-9392-78C2CA4DCD18}" presName="connectorText" presStyleLbl="sibTrans2D1" presStyleIdx="14" presStyleCnt="15"/>
      <dgm:spPr/>
    </dgm:pt>
    <dgm:pt modelId="{DA50E67E-2685-4105-8246-D806D0809FE7}" type="pres">
      <dgm:prSet presAssocID="{6037E0CA-3FF6-4227-91ED-459089B2FE1E}" presName="node" presStyleLbl="node1" presStyleIdx="15" presStyleCnt="16">
        <dgm:presLayoutVars>
          <dgm:bulletEnabled val="1"/>
        </dgm:presLayoutVars>
      </dgm:prSet>
      <dgm:spPr/>
    </dgm:pt>
  </dgm:ptLst>
  <dgm:cxnLst>
    <dgm:cxn modelId="{1A22E71A-CB59-4DB3-92E6-52656B9F7AFA}" type="presOf" srcId="{ACFDFCC1-C660-448F-A5BA-F3AB80BE8122}" destId="{74EAAA0B-295F-4D9A-B1D7-A03FE2B80075}" srcOrd="0" destOrd="0" presId="urn:microsoft.com/office/officeart/2005/8/layout/process2"/>
    <dgm:cxn modelId="{B8B8A11F-FD65-46A1-A67D-30D62250D9FB}" type="presOf" srcId="{3D421D08-1102-4114-B5F4-44A0F15D2FC6}" destId="{2B0078BB-74DB-4927-B305-EC535245DBB9}" srcOrd="0" destOrd="0" presId="urn:microsoft.com/office/officeart/2005/8/layout/process2"/>
    <dgm:cxn modelId="{3917DD21-A166-44AB-BB67-E90C30FE2C43}" srcId="{28F308C0-7A39-4357-89A2-4A1ABA50441A}" destId="{06D7F02D-576B-4287-BCFE-1F2DCA27B13D}" srcOrd="8" destOrd="0" parTransId="{E4797D8D-E22B-4E3F-9B16-9345D1CD3DEA}" sibTransId="{3FF0820D-A245-476C-BA80-CA0B739DCFF2}"/>
    <dgm:cxn modelId="{DDC29424-74E5-4815-963D-C3A44ECB0A79}" type="presOf" srcId="{85C95AF3-B02C-47FE-92F8-2B041DDD1AB3}" destId="{0EB0C015-2DF0-4BD5-B13C-3A676B514A65}" srcOrd="1" destOrd="0" presId="urn:microsoft.com/office/officeart/2005/8/layout/process2"/>
    <dgm:cxn modelId="{F4FAB726-6539-4FAB-B2E1-9DB96FCCD202}" type="presOf" srcId="{17F63A9D-6430-4A55-8B06-20E6AA7DB40B}" destId="{43583A56-F99F-4A9D-878B-A075EB25AAB6}" srcOrd="1" destOrd="0" presId="urn:microsoft.com/office/officeart/2005/8/layout/process2"/>
    <dgm:cxn modelId="{2BA9222A-09A2-489C-8720-ACA80BF5FB32}" type="presOf" srcId="{B833348C-30C5-4C62-BE1D-1E6AA99473A2}" destId="{EA1FA6B4-2C24-4E15-A787-87D4FBC2B1FD}" srcOrd="1" destOrd="0" presId="urn:microsoft.com/office/officeart/2005/8/layout/process2"/>
    <dgm:cxn modelId="{AA8C842B-1608-4CC6-9F9C-27ED27336C17}" srcId="{28F308C0-7A39-4357-89A2-4A1ABA50441A}" destId="{63F54478-2E4F-460B-9DBE-D51C1E53B5C5}" srcOrd="1" destOrd="0" parTransId="{51B4DCD3-4DEB-4A86-8E7E-1348F68B6A44}" sibTransId="{B833348C-30C5-4C62-BE1D-1E6AA99473A2}"/>
    <dgm:cxn modelId="{F5843C2C-9FB6-48F0-9F23-CD263EE54345}" type="presOf" srcId="{6727B80A-511D-413F-A7BC-24475C4F9774}" destId="{00FBF0F9-B93E-490D-9B02-C971B3B0125A}" srcOrd="0" destOrd="0" presId="urn:microsoft.com/office/officeart/2005/8/layout/process2"/>
    <dgm:cxn modelId="{1D9B4E30-1266-4AC7-B760-6A735E75A98F}" srcId="{28F308C0-7A39-4357-89A2-4A1ABA50441A}" destId="{BD54F0EF-FB98-4B04-A483-1BB7DD49BAA5}" srcOrd="11" destOrd="0" parTransId="{79CEB55F-C7B2-4657-8302-7BCE2A8141F2}" sibTransId="{F5F29C3F-5EC6-43C5-A7FC-8517FEE6E30C}"/>
    <dgm:cxn modelId="{4DDEED33-8ECD-4907-B1D2-09E4FFAD8DF6}" srcId="{28F308C0-7A39-4357-89A2-4A1ABA50441A}" destId="{71B93724-D930-4C35-907D-1A1A5DA91266}" srcOrd="3" destOrd="0" parTransId="{2D57924C-0A92-4FF0-B59B-6A7640A5C9E8}" sibTransId="{3F9A7EAC-F7D3-40AF-928F-04EA85E2A436}"/>
    <dgm:cxn modelId="{DA1C5137-6345-4D06-9034-841AD3F2FE5F}" type="presOf" srcId="{3F9A7EAC-F7D3-40AF-928F-04EA85E2A436}" destId="{0D552174-B334-4CE3-98A4-0A8E27C2DCD0}" srcOrd="1" destOrd="0" presId="urn:microsoft.com/office/officeart/2005/8/layout/process2"/>
    <dgm:cxn modelId="{41A4753A-BEE1-4A03-AF85-17DB9F93DE05}" type="presOf" srcId="{63F54478-2E4F-460B-9DBE-D51C1E53B5C5}" destId="{6C34B62E-265D-47E1-84BC-00BEE15DC2DA}" srcOrd="0" destOrd="0" presId="urn:microsoft.com/office/officeart/2005/8/layout/process2"/>
    <dgm:cxn modelId="{01D25A3A-0B9D-41BA-9BBF-C085902821C7}" type="presOf" srcId="{5F774D00-131C-4084-969A-BC8ED758A032}" destId="{8A3953B9-47F0-41EE-BD4D-71C80663C406}" srcOrd="1" destOrd="0" presId="urn:microsoft.com/office/officeart/2005/8/layout/process2"/>
    <dgm:cxn modelId="{20DC153B-CCA8-45A2-9C01-1D463C042525}" srcId="{28F308C0-7A39-4357-89A2-4A1ABA50441A}" destId="{6727B80A-511D-413F-A7BC-24475C4F9774}" srcOrd="0" destOrd="0" parTransId="{5D3E7896-CD75-40FB-BE52-99316829EFD3}" sibTransId="{ACFDFCC1-C660-448F-A5BA-F3AB80BE8122}"/>
    <dgm:cxn modelId="{1293343F-269B-48FC-8914-83C36D39C137}" type="presOf" srcId="{83E799B6-C111-44E9-86DC-8652EEFB21C4}" destId="{61CAED25-96FB-41A7-90D2-E4709E6FFCB2}" srcOrd="0" destOrd="0" presId="urn:microsoft.com/office/officeart/2005/8/layout/process2"/>
    <dgm:cxn modelId="{E8B7CC5D-5FDA-48F3-B122-CBC233C5442E}" type="presOf" srcId="{7AC80F3B-2D2E-4B89-B9AD-2E1A0ACD7362}" destId="{C9531207-244E-41E3-B918-D0D69332FAB5}" srcOrd="0" destOrd="0" presId="urn:microsoft.com/office/officeart/2005/8/layout/process2"/>
    <dgm:cxn modelId="{CDC26D63-0BD1-4C9D-A31F-080BCFAD2B1C}" type="presOf" srcId="{502635E7-64AB-48EA-87B5-423E3BD3AF42}" destId="{94656830-3993-4751-B07D-FF4D060EB811}" srcOrd="0" destOrd="0" presId="urn:microsoft.com/office/officeart/2005/8/layout/process2"/>
    <dgm:cxn modelId="{93427B63-5BD6-4B8E-9D17-E89922740D27}" type="presOf" srcId="{F5F29C3F-5EC6-43C5-A7FC-8517FEE6E30C}" destId="{64E428A6-783A-4DFF-ACFE-15DC2982B079}" srcOrd="0" destOrd="0" presId="urn:microsoft.com/office/officeart/2005/8/layout/process2"/>
    <dgm:cxn modelId="{2502A163-0817-4187-9C27-8566C21954EF}" srcId="{28F308C0-7A39-4357-89A2-4A1ABA50441A}" destId="{83E799B6-C111-44E9-86DC-8652EEFB21C4}" srcOrd="12" destOrd="0" parTransId="{863691B2-562D-4AC9-8C30-13C86EC97E19}" sibTransId="{BC56494E-2BF9-4B3D-80B8-FB672FAA62A3}"/>
    <dgm:cxn modelId="{F55D5C64-7153-4DC7-B308-05221EE2522E}" srcId="{28F308C0-7A39-4357-89A2-4A1ABA50441A}" destId="{CBE3311D-0D6B-4ED4-A839-C0C633EC7022}" srcOrd="5" destOrd="0" parTransId="{0D360F97-1CEE-4ABD-A451-8E8BF83F5DE4}" sibTransId="{F45C86F4-157C-4CAD-98B6-05F440779D76}"/>
    <dgm:cxn modelId="{813BFC64-9F93-40E1-9C08-AF91831F79A2}" type="presOf" srcId="{28F308C0-7A39-4357-89A2-4A1ABA50441A}" destId="{F9ADA395-CFA2-442E-963D-78BFAFCA938F}" srcOrd="0" destOrd="0" presId="urn:microsoft.com/office/officeart/2005/8/layout/process2"/>
    <dgm:cxn modelId="{7CC60B47-FDCC-4295-A2E0-30AAFB04B64C}" type="presOf" srcId="{0A06A3ED-63DD-4F21-9CD6-3A0F3550DAD9}" destId="{01648547-9AD3-4E9F-BD33-859918D8744F}" srcOrd="1" destOrd="0" presId="urn:microsoft.com/office/officeart/2005/8/layout/process2"/>
    <dgm:cxn modelId="{23DFAB47-D712-4446-8E4A-E3D8E9E25992}" type="presOf" srcId="{F45C86F4-157C-4CAD-98B6-05F440779D76}" destId="{9C6A8898-EF35-47EB-A589-CF6FB01B8241}" srcOrd="1" destOrd="0" presId="urn:microsoft.com/office/officeart/2005/8/layout/process2"/>
    <dgm:cxn modelId="{29F2374B-D539-4AAF-903F-7EC9454747DC}" srcId="{28F308C0-7A39-4357-89A2-4A1ABA50441A}" destId="{6037E0CA-3FF6-4227-91ED-459089B2FE1E}" srcOrd="15" destOrd="0" parTransId="{6C51AA01-F17A-40DE-8407-5C3E07A1268F}" sibTransId="{D07DA233-BA93-4231-BFE9-6FE0B97FAA35}"/>
    <dgm:cxn modelId="{6A14016E-9A00-4C49-8F29-7D39BF70AA83}" type="presOf" srcId="{06D7F02D-576B-4287-BCFE-1F2DCA27B13D}" destId="{1BEE5B8C-3551-4295-8CCC-EFD56467B0A7}" srcOrd="0" destOrd="0" presId="urn:microsoft.com/office/officeart/2005/8/layout/process2"/>
    <dgm:cxn modelId="{F31D6552-85F1-441D-91D2-DF8009494F91}" type="presOf" srcId="{D74D7311-2A33-4964-AFF8-CD75810299D4}" destId="{9CD5A651-8DEE-4F19-B4E4-3167E754D5E6}" srcOrd="1" destOrd="0" presId="urn:microsoft.com/office/officeart/2005/8/layout/process2"/>
    <dgm:cxn modelId="{96584C54-E8C4-4B93-A95D-7810B6ABF51C}" type="presOf" srcId="{B833348C-30C5-4C62-BE1D-1E6AA99473A2}" destId="{DF6D0141-9AAA-4528-85D8-ADF4A3DE4629}" srcOrd="0" destOrd="0" presId="urn:microsoft.com/office/officeart/2005/8/layout/process2"/>
    <dgm:cxn modelId="{61A0B257-F16A-4DD5-A9A3-4C5B5A2B4584}" srcId="{28F308C0-7A39-4357-89A2-4A1ABA50441A}" destId="{835B1C63-27B3-41B9-A9E6-D82FF978F8F5}" srcOrd="2" destOrd="0" parTransId="{4A8DB18B-F66A-48B0-BDC8-B76D395AEF6C}" sibTransId="{D74D7311-2A33-4964-AFF8-CD75810299D4}"/>
    <dgm:cxn modelId="{417FCA79-7106-4BB6-A1EF-CB0E7CF89223}" type="presOf" srcId="{BD54F0EF-FB98-4B04-A483-1BB7DD49BAA5}" destId="{82BE64BD-B47C-405B-9DC5-F2807C0C7BC7}" srcOrd="0" destOrd="0" presId="urn:microsoft.com/office/officeart/2005/8/layout/process2"/>
    <dgm:cxn modelId="{1A66A95A-9BE9-4F5D-9D3E-51E9A30E93FD}" type="presOf" srcId="{3D421D08-1102-4114-B5F4-44A0F15D2FC6}" destId="{DBE503D6-71B2-4898-A409-DBE0E48F00BE}" srcOrd="1" destOrd="0" presId="urn:microsoft.com/office/officeart/2005/8/layout/process2"/>
    <dgm:cxn modelId="{4C95DE7C-5398-4689-9AA0-AC244BE52B2C}" type="presOf" srcId="{BC56494E-2BF9-4B3D-80B8-FB672FAA62A3}" destId="{D158EF92-F260-42CF-B34D-FE626D8BE3D0}" srcOrd="0" destOrd="0" presId="urn:microsoft.com/office/officeart/2005/8/layout/process2"/>
    <dgm:cxn modelId="{CE9AED7F-66F6-4E8B-97EA-A9B5EEDC98F4}" type="presOf" srcId="{D74D7311-2A33-4964-AFF8-CD75810299D4}" destId="{0262848D-681D-410C-85F0-A83D164BBB1E}" srcOrd="0" destOrd="0" presId="urn:microsoft.com/office/officeart/2005/8/layout/process2"/>
    <dgm:cxn modelId="{7AE8B380-59FB-4D77-9211-76BEFEB8DBA7}" type="presOf" srcId="{00FE1FAA-F047-4581-8FA6-4CB2B9CEF140}" destId="{D09203BC-A80C-4E66-9803-46C4B88B1897}" srcOrd="0" destOrd="0" presId="urn:microsoft.com/office/officeart/2005/8/layout/process2"/>
    <dgm:cxn modelId="{9045CB84-9140-4959-A1D5-D0601B22BB97}" srcId="{28F308C0-7A39-4357-89A2-4A1ABA50441A}" destId="{2CC6AEF6-C8C8-48F3-9311-6BB3551F9BB6}" srcOrd="10" destOrd="0" parTransId="{7DE8AA1A-7A6D-41B6-B3ED-9E447201FC2E}" sibTransId="{85C95AF3-B02C-47FE-92F8-2B041DDD1AB3}"/>
    <dgm:cxn modelId="{A6B41485-D520-4536-9686-048DE5B15848}" type="presOf" srcId="{F5F29C3F-5EC6-43C5-A7FC-8517FEE6E30C}" destId="{A3D138C6-A844-43D6-B150-3B6B92F1BA70}" srcOrd="1" destOrd="0" presId="urn:microsoft.com/office/officeart/2005/8/layout/process2"/>
    <dgm:cxn modelId="{F26F348B-595D-48D9-8458-CDA5EC487A89}" type="presOf" srcId="{ACFDFCC1-C660-448F-A5BA-F3AB80BE8122}" destId="{DC92904B-E822-4EF5-AC78-E85EEEBA3281}" srcOrd="1" destOrd="0" presId="urn:microsoft.com/office/officeart/2005/8/layout/process2"/>
    <dgm:cxn modelId="{7B6F608E-81DD-4EEC-89BE-03D15D032C18}" type="presOf" srcId="{3FF0820D-A245-476C-BA80-CA0B739DCFF2}" destId="{9BCCB9D7-2B21-4F08-A598-270A8F523B13}" srcOrd="1" destOrd="0" presId="urn:microsoft.com/office/officeart/2005/8/layout/process2"/>
    <dgm:cxn modelId="{80B51996-5B18-4B08-9C1B-08066707015D}" srcId="{28F308C0-7A39-4357-89A2-4A1ABA50441A}" destId="{00FE1FAA-F047-4581-8FA6-4CB2B9CEF140}" srcOrd="4" destOrd="0" parTransId="{2FBD7425-083E-4A3A-82DB-24C2E1B98924}" sibTransId="{0A06A3ED-63DD-4F21-9CD6-3A0F3550DAD9}"/>
    <dgm:cxn modelId="{8E4E6A97-97F9-4974-9C69-D39882AEA384}" srcId="{28F308C0-7A39-4357-89A2-4A1ABA50441A}" destId="{7AC80F3B-2D2E-4B89-B9AD-2E1A0ACD7362}" srcOrd="6" destOrd="0" parTransId="{5A553F01-DC0C-4863-AF18-B03EFFDCD0A1}" sibTransId="{17F63A9D-6430-4A55-8B06-20E6AA7DB40B}"/>
    <dgm:cxn modelId="{E3AA6A9A-EACD-4981-BC4D-C3FAAD32912C}" type="presOf" srcId="{03094AB0-61E9-47E0-A2BA-A9F2CC12D14C}" destId="{93158A2A-BA7F-4EC6-A3C0-1A0B484B91DB}" srcOrd="0" destOrd="0" presId="urn:microsoft.com/office/officeart/2005/8/layout/process2"/>
    <dgm:cxn modelId="{955EE89A-5470-46C1-BD47-653ECC771734}" type="presOf" srcId="{C6188062-28B2-40D4-9392-78C2CA4DCD18}" destId="{B8D39307-5072-44A7-B25C-4E4BE84C2FD3}" srcOrd="0" destOrd="0" presId="urn:microsoft.com/office/officeart/2005/8/layout/process2"/>
    <dgm:cxn modelId="{14730CA4-26CC-4052-8010-4E8C6902344B}" type="presOf" srcId="{3F9A7EAC-F7D3-40AF-928F-04EA85E2A436}" destId="{E827A622-AC78-415E-86C4-4103037C70EC}" srcOrd="0" destOrd="0" presId="urn:microsoft.com/office/officeart/2005/8/layout/process2"/>
    <dgm:cxn modelId="{CF3F89A8-9A8D-4473-A4D9-42CB1A0F0240}" type="presOf" srcId="{AE885C56-3E14-4121-A544-347D2F55F218}" destId="{4005BEB8-16A9-4F9D-9C7F-5BC9FACBD1BE}" srcOrd="0" destOrd="0" presId="urn:microsoft.com/office/officeart/2005/8/layout/process2"/>
    <dgm:cxn modelId="{8B5DF2A8-E296-448D-B7C0-359778AC09FF}" srcId="{28F308C0-7A39-4357-89A2-4A1ABA50441A}" destId="{AE885C56-3E14-4121-A544-347D2F55F218}" srcOrd="9" destOrd="0" parTransId="{ED6E90C1-A753-4E96-83F2-A9BE3AE87737}" sibTransId="{3D421D08-1102-4114-B5F4-44A0F15D2FC6}"/>
    <dgm:cxn modelId="{B47FA1B5-CAC1-4815-B9A9-1D547CADF9EB}" type="presOf" srcId="{F45C86F4-157C-4CAD-98B6-05F440779D76}" destId="{1ED053FC-29B3-4EBE-9BFE-3B536DD73039}" srcOrd="0" destOrd="0" presId="urn:microsoft.com/office/officeart/2005/8/layout/process2"/>
    <dgm:cxn modelId="{9FBE6AB8-CABC-40D6-A721-A00992258BB0}" type="presOf" srcId="{85C95AF3-B02C-47FE-92F8-2B041DDD1AB3}" destId="{386A7011-6F62-44AF-8407-AF8426532CD5}" srcOrd="0" destOrd="0" presId="urn:microsoft.com/office/officeart/2005/8/layout/process2"/>
    <dgm:cxn modelId="{922B75BA-C02A-4EBA-8DF3-A7E9E417E283}" type="presOf" srcId="{08B056D3-9DC1-493C-A67E-CDBE2C0B8C5A}" destId="{4ABC1DAC-A1A8-4D3A-8548-68B38BAC797B}" srcOrd="0" destOrd="0" presId="urn:microsoft.com/office/officeart/2005/8/layout/process2"/>
    <dgm:cxn modelId="{4F3FB8BB-51B2-46F9-8D75-7F3EF0A0BD8F}" type="presOf" srcId="{17F63A9D-6430-4A55-8B06-20E6AA7DB40B}" destId="{10DD1403-7FC8-4CC6-BBB5-CA4199975280}" srcOrd="0" destOrd="0" presId="urn:microsoft.com/office/officeart/2005/8/layout/process2"/>
    <dgm:cxn modelId="{A91905BC-1171-4A86-AB8B-28906DF71F48}" type="presOf" srcId="{835B1C63-27B3-41B9-A9E6-D82FF978F8F5}" destId="{6464B15C-D3B2-456F-8D63-1FEEF62C5121}" srcOrd="0" destOrd="0" presId="urn:microsoft.com/office/officeart/2005/8/layout/process2"/>
    <dgm:cxn modelId="{3BF64EBC-7183-4E8E-888D-A4E4B3996364}" type="presOf" srcId="{502635E7-64AB-48EA-87B5-423E3BD3AF42}" destId="{6109D87A-4869-472A-8BA9-EDD0FF69D5C6}" srcOrd="1" destOrd="0" presId="urn:microsoft.com/office/officeart/2005/8/layout/process2"/>
    <dgm:cxn modelId="{D3F13ABF-E0E8-4F7B-87F1-72E1432ACDB0}" srcId="{28F308C0-7A39-4357-89A2-4A1ABA50441A}" destId="{0F19F7B3-7F93-474E-96AA-6096EF39BEF0}" srcOrd="7" destOrd="0" parTransId="{ECFEA5D5-0BF2-47E6-BF8A-166D33977A51}" sibTransId="{502635E7-64AB-48EA-87B5-423E3BD3AF42}"/>
    <dgm:cxn modelId="{D7988ACA-7D02-4E62-9EAD-F4A72ECF3F58}" type="presOf" srcId="{BC56494E-2BF9-4B3D-80B8-FB672FAA62A3}" destId="{C16ED167-97D8-4C77-A7AA-F351FC982F9B}" srcOrd="1" destOrd="0" presId="urn:microsoft.com/office/officeart/2005/8/layout/process2"/>
    <dgm:cxn modelId="{CBD9ADD1-7ADA-4548-96EF-5CE1EC38D376}" type="presOf" srcId="{C6188062-28B2-40D4-9392-78C2CA4DCD18}" destId="{FF7EC5C2-1473-449D-8FF8-8B9F3EB3050F}" srcOrd="1" destOrd="0" presId="urn:microsoft.com/office/officeart/2005/8/layout/process2"/>
    <dgm:cxn modelId="{F9FA5ED7-4480-4F81-AEB6-6D05283DE9DA}" type="presOf" srcId="{0A06A3ED-63DD-4F21-9CD6-3A0F3550DAD9}" destId="{5F8E83BA-BA8B-4231-8904-8441121319F8}" srcOrd="0" destOrd="0" presId="urn:microsoft.com/office/officeart/2005/8/layout/process2"/>
    <dgm:cxn modelId="{DA4F07DE-7418-4847-83F5-2CD3D0A20D13}" srcId="{28F308C0-7A39-4357-89A2-4A1ABA50441A}" destId="{03094AB0-61E9-47E0-A2BA-A9F2CC12D14C}" srcOrd="13" destOrd="0" parTransId="{04EDF7EC-276C-4602-92FC-C40F3A16DDFD}" sibTransId="{5F774D00-131C-4084-969A-BC8ED758A032}"/>
    <dgm:cxn modelId="{7D1C4CEC-F803-4EAA-83E2-8247E614CA49}" type="presOf" srcId="{3FF0820D-A245-476C-BA80-CA0B739DCFF2}" destId="{F1FA6E27-5FB4-4816-90E0-598A685A0409}" srcOrd="0" destOrd="0" presId="urn:microsoft.com/office/officeart/2005/8/layout/process2"/>
    <dgm:cxn modelId="{BBCF1BED-18D1-4754-A007-67278A376321}" type="presOf" srcId="{0F19F7B3-7F93-474E-96AA-6096EF39BEF0}" destId="{B34DB20A-FC24-4200-A557-A0B85C1697D0}" srcOrd="0" destOrd="0" presId="urn:microsoft.com/office/officeart/2005/8/layout/process2"/>
    <dgm:cxn modelId="{3501E5EF-F0E4-498F-B820-4858E56EC0C0}" type="presOf" srcId="{2CC6AEF6-C8C8-48F3-9311-6BB3551F9BB6}" destId="{AAE16F68-7FBB-473E-81C0-AE1934E04264}" srcOrd="0" destOrd="0" presId="urn:microsoft.com/office/officeart/2005/8/layout/process2"/>
    <dgm:cxn modelId="{E1A1BDF1-E2F5-4768-9393-6860FA8ED368}" srcId="{28F308C0-7A39-4357-89A2-4A1ABA50441A}" destId="{08B056D3-9DC1-493C-A67E-CDBE2C0B8C5A}" srcOrd="14" destOrd="0" parTransId="{C951826C-A139-4657-89B5-6BBFE33F7D3D}" sibTransId="{C6188062-28B2-40D4-9392-78C2CA4DCD18}"/>
    <dgm:cxn modelId="{A911EBF2-76BD-4D05-9C6A-2510E58475D3}" type="presOf" srcId="{5F774D00-131C-4084-969A-BC8ED758A032}" destId="{AB23637A-41FE-40E5-B70D-320256AD0162}" srcOrd="0" destOrd="0" presId="urn:microsoft.com/office/officeart/2005/8/layout/process2"/>
    <dgm:cxn modelId="{5CD843F8-871F-4140-9B8D-366AE0A4022E}" type="presOf" srcId="{6037E0CA-3FF6-4227-91ED-459089B2FE1E}" destId="{DA50E67E-2685-4105-8246-D806D0809FE7}" srcOrd="0" destOrd="0" presId="urn:microsoft.com/office/officeart/2005/8/layout/process2"/>
    <dgm:cxn modelId="{C64C8AF8-E00B-4062-8115-000863EA99C4}" type="presOf" srcId="{CBE3311D-0D6B-4ED4-A839-C0C633EC7022}" destId="{A2139982-1C36-4614-AED9-1986597CA51E}" srcOrd="0" destOrd="0" presId="urn:microsoft.com/office/officeart/2005/8/layout/process2"/>
    <dgm:cxn modelId="{04A8FAFA-729F-4CE3-BBF5-4105492A8A1C}" type="presOf" srcId="{71B93724-D930-4C35-907D-1A1A5DA91266}" destId="{3D5DE02F-52EB-404F-A715-4E6C68320B00}" srcOrd="0" destOrd="0" presId="urn:microsoft.com/office/officeart/2005/8/layout/process2"/>
    <dgm:cxn modelId="{2CE17A9C-BEA0-4EC3-818A-25E565BD0F50}" type="presParOf" srcId="{F9ADA395-CFA2-442E-963D-78BFAFCA938F}" destId="{00FBF0F9-B93E-490D-9B02-C971B3B0125A}" srcOrd="0" destOrd="0" presId="urn:microsoft.com/office/officeart/2005/8/layout/process2"/>
    <dgm:cxn modelId="{0A314A1D-35DA-400D-BAC7-0658B7B7029C}" type="presParOf" srcId="{F9ADA395-CFA2-442E-963D-78BFAFCA938F}" destId="{74EAAA0B-295F-4D9A-B1D7-A03FE2B80075}" srcOrd="1" destOrd="0" presId="urn:microsoft.com/office/officeart/2005/8/layout/process2"/>
    <dgm:cxn modelId="{7D5AF93D-A462-40F3-94D7-F30BD73115CF}" type="presParOf" srcId="{74EAAA0B-295F-4D9A-B1D7-A03FE2B80075}" destId="{DC92904B-E822-4EF5-AC78-E85EEEBA3281}" srcOrd="0" destOrd="0" presId="urn:microsoft.com/office/officeart/2005/8/layout/process2"/>
    <dgm:cxn modelId="{EFFB100C-4D90-4416-BD16-EC2DBFABB66A}" type="presParOf" srcId="{F9ADA395-CFA2-442E-963D-78BFAFCA938F}" destId="{6C34B62E-265D-47E1-84BC-00BEE15DC2DA}" srcOrd="2" destOrd="0" presId="urn:microsoft.com/office/officeart/2005/8/layout/process2"/>
    <dgm:cxn modelId="{CA405A79-C99A-44F1-AE56-B7A00E8139BE}" type="presParOf" srcId="{F9ADA395-CFA2-442E-963D-78BFAFCA938F}" destId="{DF6D0141-9AAA-4528-85D8-ADF4A3DE4629}" srcOrd="3" destOrd="0" presId="urn:microsoft.com/office/officeart/2005/8/layout/process2"/>
    <dgm:cxn modelId="{8109E9BC-F462-4F51-9729-6042F28B3CF8}" type="presParOf" srcId="{DF6D0141-9AAA-4528-85D8-ADF4A3DE4629}" destId="{EA1FA6B4-2C24-4E15-A787-87D4FBC2B1FD}" srcOrd="0" destOrd="0" presId="urn:microsoft.com/office/officeart/2005/8/layout/process2"/>
    <dgm:cxn modelId="{998A239E-E588-406D-AF7E-46C401A3B1AF}" type="presParOf" srcId="{F9ADA395-CFA2-442E-963D-78BFAFCA938F}" destId="{6464B15C-D3B2-456F-8D63-1FEEF62C5121}" srcOrd="4" destOrd="0" presId="urn:microsoft.com/office/officeart/2005/8/layout/process2"/>
    <dgm:cxn modelId="{BFAD8ED8-45BB-4933-83CB-39CA08DE9E91}" type="presParOf" srcId="{F9ADA395-CFA2-442E-963D-78BFAFCA938F}" destId="{0262848D-681D-410C-85F0-A83D164BBB1E}" srcOrd="5" destOrd="0" presId="urn:microsoft.com/office/officeart/2005/8/layout/process2"/>
    <dgm:cxn modelId="{7245507A-F8D9-4D9B-B10F-98ADE598E0BE}" type="presParOf" srcId="{0262848D-681D-410C-85F0-A83D164BBB1E}" destId="{9CD5A651-8DEE-4F19-B4E4-3167E754D5E6}" srcOrd="0" destOrd="0" presId="urn:microsoft.com/office/officeart/2005/8/layout/process2"/>
    <dgm:cxn modelId="{1EE3E094-A2C1-4C0B-A740-0F89B5D778D8}" type="presParOf" srcId="{F9ADA395-CFA2-442E-963D-78BFAFCA938F}" destId="{3D5DE02F-52EB-404F-A715-4E6C68320B00}" srcOrd="6" destOrd="0" presId="urn:microsoft.com/office/officeart/2005/8/layout/process2"/>
    <dgm:cxn modelId="{1D68B97F-E637-4C68-8132-A8B1B477CE07}" type="presParOf" srcId="{F9ADA395-CFA2-442E-963D-78BFAFCA938F}" destId="{E827A622-AC78-415E-86C4-4103037C70EC}" srcOrd="7" destOrd="0" presId="urn:microsoft.com/office/officeart/2005/8/layout/process2"/>
    <dgm:cxn modelId="{7D1CF493-85F5-4F48-A1E9-249370281068}" type="presParOf" srcId="{E827A622-AC78-415E-86C4-4103037C70EC}" destId="{0D552174-B334-4CE3-98A4-0A8E27C2DCD0}" srcOrd="0" destOrd="0" presId="urn:microsoft.com/office/officeart/2005/8/layout/process2"/>
    <dgm:cxn modelId="{B18672C5-8394-40E0-941F-585FCAB2BCBB}" type="presParOf" srcId="{F9ADA395-CFA2-442E-963D-78BFAFCA938F}" destId="{D09203BC-A80C-4E66-9803-46C4B88B1897}" srcOrd="8" destOrd="0" presId="urn:microsoft.com/office/officeart/2005/8/layout/process2"/>
    <dgm:cxn modelId="{1FB264E5-D16F-46A0-9174-9CF6721FE9B8}" type="presParOf" srcId="{F9ADA395-CFA2-442E-963D-78BFAFCA938F}" destId="{5F8E83BA-BA8B-4231-8904-8441121319F8}" srcOrd="9" destOrd="0" presId="urn:microsoft.com/office/officeart/2005/8/layout/process2"/>
    <dgm:cxn modelId="{6EA405C7-3094-445F-9E3B-617ED0AA32EC}" type="presParOf" srcId="{5F8E83BA-BA8B-4231-8904-8441121319F8}" destId="{01648547-9AD3-4E9F-BD33-859918D8744F}" srcOrd="0" destOrd="0" presId="urn:microsoft.com/office/officeart/2005/8/layout/process2"/>
    <dgm:cxn modelId="{399C03A8-EB63-4F99-9CB1-FB77CE1238D3}" type="presParOf" srcId="{F9ADA395-CFA2-442E-963D-78BFAFCA938F}" destId="{A2139982-1C36-4614-AED9-1986597CA51E}" srcOrd="10" destOrd="0" presId="urn:microsoft.com/office/officeart/2005/8/layout/process2"/>
    <dgm:cxn modelId="{C0F3D0DA-E6F7-408E-B251-6E3C67C05A2A}" type="presParOf" srcId="{F9ADA395-CFA2-442E-963D-78BFAFCA938F}" destId="{1ED053FC-29B3-4EBE-9BFE-3B536DD73039}" srcOrd="11" destOrd="0" presId="urn:microsoft.com/office/officeart/2005/8/layout/process2"/>
    <dgm:cxn modelId="{C9010E7A-3C40-4DE6-B70F-F456A1AC685D}" type="presParOf" srcId="{1ED053FC-29B3-4EBE-9BFE-3B536DD73039}" destId="{9C6A8898-EF35-47EB-A589-CF6FB01B8241}" srcOrd="0" destOrd="0" presId="urn:microsoft.com/office/officeart/2005/8/layout/process2"/>
    <dgm:cxn modelId="{8D7F1F5B-86C5-4BAA-83F5-7FF7E1457C67}" type="presParOf" srcId="{F9ADA395-CFA2-442E-963D-78BFAFCA938F}" destId="{C9531207-244E-41E3-B918-D0D69332FAB5}" srcOrd="12" destOrd="0" presId="urn:microsoft.com/office/officeart/2005/8/layout/process2"/>
    <dgm:cxn modelId="{3B41492C-D0CF-4AAF-8CC7-CAF84CE12945}" type="presParOf" srcId="{F9ADA395-CFA2-442E-963D-78BFAFCA938F}" destId="{10DD1403-7FC8-4CC6-BBB5-CA4199975280}" srcOrd="13" destOrd="0" presId="urn:microsoft.com/office/officeart/2005/8/layout/process2"/>
    <dgm:cxn modelId="{9F8B7721-ACF9-428B-949D-4A4628250394}" type="presParOf" srcId="{10DD1403-7FC8-4CC6-BBB5-CA4199975280}" destId="{43583A56-F99F-4A9D-878B-A075EB25AAB6}" srcOrd="0" destOrd="0" presId="urn:microsoft.com/office/officeart/2005/8/layout/process2"/>
    <dgm:cxn modelId="{0FD74A9F-FC3B-4C39-A3A7-9A6AC38636B2}" type="presParOf" srcId="{F9ADA395-CFA2-442E-963D-78BFAFCA938F}" destId="{B34DB20A-FC24-4200-A557-A0B85C1697D0}" srcOrd="14" destOrd="0" presId="urn:microsoft.com/office/officeart/2005/8/layout/process2"/>
    <dgm:cxn modelId="{2F979D14-CE94-4898-B741-26C92D9DFDB7}" type="presParOf" srcId="{F9ADA395-CFA2-442E-963D-78BFAFCA938F}" destId="{94656830-3993-4751-B07D-FF4D060EB811}" srcOrd="15" destOrd="0" presId="urn:microsoft.com/office/officeart/2005/8/layout/process2"/>
    <dgm:cxn modelId="{E5273837-58B1-4259-AAD2-58DBD5E7F1D5}" type="presParOf" srcId="{94656830-3993-4751-B07D-FF4D060EB811}" destId="{6109D87A-4869-472A-8BA9-EDD0FF69D5C6}" srcOrd="0" destOrd="0" presId="urn:microsoft.com/office/officeart/2005/8/layout/process2"/>
    <dgm:cxn modelId="{98543386-8A81-4D7E-9436-5D724588CBF9}" type="presParOf" srcId="{F9ADA395-CFA2-442E-963D-78BFAFCA938F}" destId="{1BEE5B8C-3551-4295-8CCC-EFD56467B0A7}" srcOrd="16" destOrd="0" presId="urn:microsoft.com/office/officeart/2005/8/layout/process2"/>
    <dgm:cxn modelId="{40F0B95D-73CB-4799-AAFE-D7C5A02804B2}" type="presParOf" srcId="{F9ADA395-CFA2-442E-963D-78BFAFCA938F}" destId="{F1FA6E27-5FB4-4816-90E0-598A685A0409}" srcOrd="17" destOrd="0" presId="urn:microsoft.com/office/officeart/2005/8/layout/process2"/>
    <dgm:cxn modelId="{6AD5C357-5820-45F6-A764-99D6773C8272}" type="presParOf" srcId="{F1FA6E27-5FB4-4816-90E0-598A685A0409}" destId="{9BCCB9D7-2B21-4F08-A598-270A8F523B13}" srcOrd="0" destOrd="0" presId="urn:microsoft.com/office/officeart/2005/8/layout/process2"/>
    <dgm:cxn modelId="{CCB1B6A1-8AF5-49A4-8B23-A63CA83B3B17}" type="presParOf" srcId="{F9ADA395-CFA2-442E-963D-78BFAFCA938F}" destId="{4005BEB8-16A9-4F9D-9C7F-5BC9FACBD1BE}" srcOrd="18" destOrd="0" presId="urn:microsoft.com/office/officeart/2005/8/layout/process2"/>
    <dgm:cxn modelId="{CA1F7811-B811-48AD-B6ED-01DCC59EBBE4}" type="presParOf" srcId="{F9ADA395-CFA2-442E-963D-78BFAFCA938F}" destId="{2B0078BB-74DB-4927-B305-EC535245DBB9}" srcOrd="19" destOrd="0" presId="urn:microsoft.com/office/officeart/2005/8/layout/process2"/>
    <dgm:cxn modelId="{EF1BFAB0-B8CA-4E6F-8FE1-E5B67D414434}" type="presParOf" srcId="{2B0078BB-74DB-4927-B305-EC535245DBB9}" destId="{DBE503D6-71B2-4898-A409-DBE0E48F00BE}" srcOrd="0" destOrd="0" presId="urn:microsoft.com/office/officeart/2005/8/layout/process2"/>
    <dgm:cxn modelId="{DAAD7455-0FED-46A7-9862-F70E6AEAE7B7}" type="presParOf" srcId="{F9ADA395-CFA2-442E-963D-78BFAFCA938F}" destId="{AAE16F68-7FBB-473E-81C0-AE1934E04264}" srcOrd="20" destOrd="0" presId="urn:microsoft.com/office/officeart/2005/8/layout/process2"/>
    <dgm:cxn modelId="{35E1D4CF-11B1-490B-9756-0605707DB875}" type="presParOf" srcId="{F9ADA395-CFA2-442E-963D-78BFAFCA938F}" destId="{386A7011-6F62-44AF-8407-AF8426532CD5}" srcOrd="21" destOrd="0" presId="urn:microsoft.com/office/officeart/2005/8/layout/process2"/>
    <dgm:cxn modelId="{041E47BA-083E-4D48-AD10-4A038A033E9B}" type="presParOf" srcId="{386A7011-6F62-44AF-8407-AF8426532CD5}" destId="{0EB0C015-2DF0-4BD5-B13C-3A676B514A65}" srcOrd="0" destOrd="0" presId="urn:microsoft.com/office/officeart/2005/8/layout/process2"/>
    <dgm:cxn modelId="{95487BCB-BC65-4013-A467-60BCDA578584}" type="presParOf" srcId="{F9ADA395-CFA2-442E-963D-78BFAFCA938F}" destId="{82BE64BD-B47C-405B-9DC5-F2807C0C7BC7}" srcOrd="22" destOrd="0" presId="urn:microsoft.com/office/officeart/2005/8/layout/process2"/>
    <dgm:cxn modelId="{2C4D2DA2-FF3A-4CCD-BB78-E094BD337AAE}" type="presParOf" srcId="{F9ADA395-CFA2-442E-963D-78BFAFCA938F}" destId="{64E428A6-783A-4DFF-ACFE-15DC2982B079}" srcOrd="23" destOrd="0" presId="urn:microsoft.com/office/officeart/2005/8/layout/process2"/>
    <dgm:cxn modelId="{51B309B0-CF52-4697-AE60-F67F4BCC1789}" type="presParOf" srcId="{64E428A6-783A-4DFF-ACFE-15DC2982B079}" destId="{A3D138C6-A844-43D6-B150-3B6B92F1BA70}" srcOrd="0" destOrd="0" presId="urn:microsoft.com/office/officeart/2005/8/layout/process2"/>
    <dgm:cxn modelId="{982C5DEC-8037-4656-94BD-615E31A148E6}" type="presParOf" srcId="{F9ADA395-CFA2-442E-963D-78BFAFCA938F}" destId="{61CAED25-96FB-41A7-90D2-E4709E6FFCB2}" srcOrd="24" destOrd="0" presId="urn:microsoft.com/office/officeart/2005/8/layout/process2"/>
    <dgm:cxn modelId="{A3E11A0F-1783-4873-ABF2-DF8CACAE6272}" type="presParOf" srcId="{F9ADA395-CFA2-442E-963D-78BFAFCA938F}" destId="{D158EF92-F260-42CF-B34D-FE626D8BE3D0}" srcOrd="25" destOrd="0" presId="urn:microsoft.com/office/officeart/2005/8/layout/process2"/>
    <dgm:cxn modelId="{9C176134-3570-4F76-8DF7-925C0F95B38D}" type="presParOf" srcId="{D158EF92-F260-42CF-B34D-FE626D8BE3D0}" destId="{C16ED167-97D8-4C77-A7AA-F351FC982F9B}" srcOrd="0" destOrd="0" presId="urn:microsoft.com/office/officeart/2005/8/layout/process2"/>
    <dgm:cxn modelId="{2EB7BE75-D418-49D0-97E3-F48B3EC06697}" type="presParOf" srcId="{F9ADA395-CFA2-442E-963D-78BFAFCA938F}" destId="{93158A2A-BA7F-4EC6-A3C0-1A0B484B91DB}" srcOrd="26" destOrd="0" presId="urn:microsoft.com/office/officeart/2005/8/layout/process2"/>
    <dgm:cxn modelId="{76FB09D2-6E1D-471F-A652-E8C3F1325383}" type="presParOf" srcId="{F9ADA395-CFA2-442E-963D-78BFAFCA938F}" destId="{AB23637A-41FE-40E5-B70D-320256AD0162}" srcOrd="27" destOrd="0" presId="urn:microsoft.com/office/officeart/2005/8/layout/process2"/>
    <dgm:cxn modelId="{C1656EAB-B642-4C62-9AB5-B0C48752BF99}" type="presParOf" srcId="{AB23637A-41FE-40E5-B70D-320256AD0162}" destId="{8A3953B9-47F0-41EE-BD4D-71C80663C406}" srcOrd="0" destOrd="0" presId="urn:microsoft.com/office/officeart/2005/8/layout/process2"/>
    <dgm:cxn modelId="{5D96C12C-A5DD-48CA-AD8B-7B1DB9E501F9}" type="presParOf" srcId="{F9ADA395-CFA2-442E-963D-78BFAFCA938F}" destId="{4ABC1DAC-A1A8-4D3A-8548-68B38BAC797B}" srcOrd="28" destOrd="0" presId="urn:microsoft.com/office/officeart/2005/8/layout/process2"/>
    <dgm:cxn modelId="{300B872C-F08F-4E5B-A518-9C65B09FB96B}" type="presParOf" srcId="{F9ADA395-CFA2-442E-963D-78BFAFCA938F}" destId="{B8D39307-5072-44A7-B25C-4E4BE84C2FD3}" srcOrd="29" destOrd="0" presId="urn:microsoft.com/office/officeart/2005/8/layout/process2"/>
    <dgm:cxn modelId="{52CB9A93-5D20-4387-9200-370B7759E499}" type="presParOf" srcId="{B8D39307-5072-44A7-B25C-4E4BE84C2FD3}" destId="{FF7EC5C2-1473-449D-8FF8-8B9F3EB3050F}" srcOrd="0" destOrd="0" presId="urn:microsoft.com/office/officeart/2005/8/layout/process2"/>
    <dgm:cxn modelId="{B1567422-4069-4077-8EA5-6C95B62C2927}" type="presParOf" srcId="{F9ADA395-CFA2-442E-963D-78BFAFCA938F}" destId="{DA50E67E-2685-4105-8246-D806D0809FE7}" srcOrd="3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FE129B-4687-4B32-978E-13AE007C7276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20B9C25-26FF-47A2-B7F4-4B29DE7B4E48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FunctionAST(Proto, E)</a:t>
          </a:r>
          <a:endParaRPr lang="zh-CN" altLang="en-US" dirty="0">
            <a:solidFill>
              <a:schemeClr val="bg1"/>
            </a:solidFill>
          </a:endParaRPr>
        </a:p>
      </dgm:t>
    </dgm:pt>
    <dgm:pt modelId="{1264F9C8-50A0-4B14-8451-623723ED3B16}" type="parTrans" cxnId="{45A09B0A-E438-4C90-8C5C-12212992118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E07C5B36-7E00-4072-87EA-D2B5FB9DEADC}" type="sibTrans" cxnId="{45A09B0A-E438-4C90-8C5C-12212992118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3127E70-8596-4305-A71E-34DDFA8B6730}">
      <dgm:prSet phldrT="[文本]"/>
      <dgm:spPr/>
      <dgm:t>
        <a:bodyPr/>
        <a:lstStyle/>
        <a:p>
          <a:r>
            <a:rPr lang="en-US" altLang="zh-CN" dirty="0" err="1">
              <a:solidFill>
                <a:schemeClr val="bg1"/>
              </a:solidFill>
            </a:rPr>
            <a:t>BinaryExprAST</a:t>
          </a:r>
          <a:r>
            <a:rPr lang="en-US" altLang="zh-CN" dirty="0">
              <a:solidFill>
                <a:schemeClr val="bg1"/>
              </a:solidFill>
            </a:rPr>
            <a:t> RHS(‘*’,LHS,RHS)</a:t>
          </a:r>
          <a:endParaRPr lang="zh-CN" altLang="en-US" dirty="0">
            <a:solidFill>
              <a:schemeClr val="bg1"/>
            </a:solidFill>
          </a:endParaRPr>
        </a:p>
      </dgm:t>
    </dgm:pt>
    <dgm:pt modelId="{A100814B-C0B7-4E7E-A31E-D7B94B100C18}" type="parTrans" cxnId="{ECF65FAD-EC56-42D7-B6BB-AA3FF761802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0E0F2EE-D18C-416F-9ED5-E5410ABE84CF}" type="sibTrans" cxnId="{ECF65FAD-EC56-42D7-B6BB-AA3FF761802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9977975-BFAA-4B9B-A175-C81E1D5A7A5F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PrototypeAST Proto(“__anon_expr”, “”)</a:t>
          </a:r>
          <a:endParaRPr lang="zh-CN" altLang="en-US" dirty="0">
            <a:solidFill>
              <a:schemeClr val="bg1"/>
            </a:solidFill>
          </a:endParaRPr>
        </a:p>
      </dgm:t>
    </dgm:pt>
    <dgm:pt modelId="{90F6FAA0-D46A-4A87-8CC6-9B80E96DE41E}" type="parTrans" cxnId="{BA497FDE-7A3E-4771-AAE3-91CDA47DC1F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73A01E8-7008-430E-A221-9B81D6FBE88A}" type="sibTrans" cxnId="{BA497FDE-7A3E-4771-AAE3-91CDA47DC1F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375A6C7-B082-4D39-BF3E-AA522BAD4DF3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NumberExprAST LHS(2)</a:t>
          </a:r>
          <a:endParaRPr lang="zh-CN" altLang="en-US" dirty="0">
            <a:solidFill>
              <a:schemeClr val="bg1"/>
            </a:solidFill>
          </a:endParaRPr>
        </a:p>
      </dgm:t>
    </dgm:pt>
    <dgm:pt modelId="{EC13FB5A-4223-4BE6-9977-DEAAB2C76229}" type="parTrans" cxnId="{BD90FC2A-6F05-4417-84D8-C2567FB7E84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373892F-787B-4EA7-BF1F-40A59AB1C414}" type="sibTrans" cxnId="{BD90FC2A-6F05-4417-84D8-C2567FB7E84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F1731AB-1354-459C-B353-19801F9DE031}">
      <dgm:prSet phldrT="[文本]"/>
      <dgm:spPr/>
      <dgm:t>
        <a:bodyPr/>
        <a:lstStyle/>
        <a:p>
          <a:r>
            <a:rPr lang="en-US" altLang="zh-CN" dirty="0" err="1">
              <a:solidFill>
                <a:schemeClr val="bg1"/>
              </a:solidFill>
            </a:rPr>
            <a:t>BinaryExprAST</a:t>
          </a:r>
          <a:r>
            <a:rPr lang="en-US" altLang="zh-CN" dirty="0">
              <a:solidFill>
                <a:schemeClr val="bg1"/>
              </a:solidFill>
            </a:rPr>
            <a:t> E(‘+’,LHS,RHS)</a:t>
          </a:r>
          <a:endParaRPr lang="zh-CN" altLang="en-US" dirty="0">
            <a:solidFill>
              <a:schemeClr val="bg1"/>
            </a:solidFill>
          </a:endParaRPr>
        </a:p>
      </dgm:t>
    </dgm:pt>
    <dgm:pt modelId="{CA70715B-F7A3-423A-B177-E772783D1C38}" type="parTrans" cxnId="{5611A55E-0ED8-46E2-9CD0-C104319B04C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502A3BE-37FE-4365-9516-37A40FD539F7}" type="sibTrans" cxnId="{5611A55E-0ED8-46E2-9CD0-C104319B04C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7B0F8AE-7F2D-4462-908E-52109F8C6C58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VariableExprAST RHS(x)</a:t>
          </a:r>
          <a:endParaRPr lang="zh-CN" altLang="en-US" dirty="0">
            <a:solidFill>
              <a:schemeClr val="bg1"/>
            </a:solidFill>
          </a:endParaRPr>
        </a:p>
      </dgm:t>
    </dgm:pt>
    <dgm:pt modelId="{9001013E-8642-4142-8505-662B3B5D4F5C}" type="parTrans" cxnId="{BD3DF0A2-6269-4CC0-81D8-629A339036E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ED2E7B0-A749-4DE0-81B9-729CD3DE9C21}" type="sibTrans" cxnId="{BD3DF0A2-6269-4CC0-81D8-629A339036E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4EA3F65-8EA9-4F1D-AA8F-8B055F83EA0C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NumberExprAST LHS(1)</a:t>
          </a:r>
          <a:endParaRPr lang="zh-CN" altLang="en-US" dirty="0">
            <a:solidFill>
              <a:schemeClr val="bg1"/>
            </a:solidFill>
          </a:endParaRPr>
        </a:p>
      </dgm:t>
    </dgm:pt>
    <dgm:pt modelId="{5BB61B38-619F-4A08-8A56-71B5894AD116}" type="parTrans" cxnId="{835213E8-13D9-4FE0-A813-54A42F02E7C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DF0A1A5-60DD-402B-BA56-C8D35A2EB7EE}" type="sibTrans" cxnId="{835213E8-13D9-4FE0-A813-54A42F02E7C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A34916B-81A8-4421-8979-C8C4660F04E1}" type="pres">
      <dgm:prSet presAssocID="{25FE129B-4687-4B32-978E-13AE007C727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D06822-18A2-42D4-90E3-8E5364FA2FF6}" type="pres">
      <dgm:prSet presAssocID="{25FE129B-4687-4B32-978E-13AE007C7276}" presName="hierFlow" presStyleCnt="0"/>
      <dgm:spPr/>
    </dgm:pt>
    <dgm:pt modelId="{AF557239-B7E0-4CD4-927A-DA660F0690D3}" type="pres">
      <dgm:prSet presAssocID="{25FE129B-4687-4B32-978E-13AE007C727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0375F00-8184-4F80-A0AE-8030B3656863}" type="pres">
      <dgm:prSet presAssocID="{720B9C25-26FF-47A2-B7F4-4B29DE7B4E48}" presName="Name14" presStyleCnt="0"/>
      <dgm:spPr/>
    </dgm:pt>
    <dgm:pt modelId="{19208AB4-E7DA-4A50-928E-6B26663846F6}" type="pres">
      <dgm:prSet presAssocID="{720B9C25-26FF-47A2-B7F4-4B29DE7B4E48}" presName="level1Shape" presStyleLbl="node0" presStyleIdx="0" presStyleCnt="1" custScaleX="282404">
        <dgm:presLayoutVars>
          <dgm:chPref val="3"/>
        </dgm:presLayoutVars>
      </dgm:prSet>
      <dgm:spPr/>
    </dgm:pt>
    <dgm:pt modelId="{6F907420-274C-4DAF-9630-2A2B4C79EA1E}" type="pres">
      <dgm:prSet presAssocID="{720B9C25-26FF-47A2-B7F4-4B29DE7B4E48}" presName="hierChild2" presStyleCnt="0"/>
      <dgm:spPr/>
    </dgm:pt>
    <dgm:pt modelId="{2298A7AE-B5BC-4DF8-AE97-933716A93886}" type="pres">
      <dgm:prSet presAssocID="{90F6FAA0-D46A-4A87-8CC6-9B80E96DE41E}" presName="Name19" presStyleLbl="parChTrans1D2" presStyleIdx="0" presStyleCnt="2"/>
      <dgm:spPr/>
    </dgm:pt>
    <dgm:pt modelId="{3EC70BDE-1C54-4EF5-9829-D1056291BFCD}" type="pres">
      <dgm:prSet presAssocID="{D9977975-BFAA-4B9B-A175-C81E1D5A7A5F}" presName="Name21" presStyleCnt="0"/>
      <dgm:spPr/>
    </dgm:pt>
    <dgm:pt modelId="{0777C1F4-93FF-434E-B71B-3C6AE1460A2F}" type="pres">
      <dgm:prSet presAssocID="{D9977975-BFAA-4B9B-A175-C81E1D5A7A5F}" presName="level2Shape" presStyleLbl="node2" presStyleIdx="0" presStyleCnt="2" custScaleX="524173"/>
      <dgm:spPr/>
    </dgm:pt>
    <dgm:pt modelId="{6086D058-9093-42AC-9FB2-5C3D6EF2B5A5}" type="pres">
      <dgm:prSet presAssocID="{D9977975-BFAA-4B9B-A175-C81E1D5A7A5F}" presName="hierChild3" presStyleCnt="0"/>
      <dgm:spPr/>
    </dgm:pt>
    <dgm:pt modelId="{FDF573D0-1956-4AC5-B281-AAAE66DEE5D4}" type="pres">
      <dgm:prSet presAssocID="{CA70715B-F7A3-423A-B177-E772783D1C38}" presName="Name19" presStyleLbl="parChTrans1D2" presStyleIdx="1" presStyleCnt="2"/>
      <dgm:spPr/>
    </dgm:pt>
    <dgm:pt modelId="{D9015045-123C-40EB-AAAC-676D4BC3927C}" type="pres">
      <dgm:prSet presAssocID="{3F1731AB-1354-459C-B353-19801F9DE031}" presName="Name21" presStyleCnt="0"/>
      <dgm:spPr/>
    </dgm:pt>
    <dgm:pt modelId="{F595316D-800E-4ACE-A111-ECEB0817E1A7}" type="pres">
      <dgm:prSet presAssocID="{3F1731AB-1354-459C-B353-19801F9DE031}" presName="level2Shape" presStyleLbl="node2" presStyleIdx="1" presStyleCnt="2" custScaleX="498876"/>
      <dgm:spPr/>
    </dgm:pt>
    <dgm:pt modelId="{84EDA7F9-B4E6-4CD0-BBD9-6BE1A1F5AD9A}" type="pres">
      <dgm:prSet presAssocID="{3F1731AB-1354-459C-B353-19801F9DE031}" presName="hierChild3" presStyleCnt="0"/>
      <dgm:spPr/>
    </dgm:pt>
    <dgm:pt modelId="{36717DB1-BDEB-459A-82B6-A4C68CD6C2B8}" type="pres">
      <dgm:prSet presAssocID="{5BB61B38-619F-4A08-8A56-71B5894AD116}" presName="Name19" presStyleLbl="parChTrans1D3" presStyleIdx="0" presStyleCnt="2"/>
      <dgm:spPr/>
    </dgm:pt>
    <dgm:pt modelId="{B0EC4FFD-43B7-458A-AADA-ECC2ADDDCC58}" type="pres">
      <dgm:prSet presAssocID="{A4EA3F65-8EA9-4F1D-AA8F-8B055F83EA0C}" presName="Name21" presStyleCnt="0"/>
      <dgm:spPr/>
    </dgm:pt>
    <dgm:pt modelId="{D98E1FBC-AD0E-4228-BF89-0C58A7B76890}" type="pres">
      <dgm:prSet presAssocID="{A4EA3F65-8EA9-4F1D-AA8F-8B055F83EA0C}" presName="level2Shape" presStyleLbl="node3" presStyleIdx="0" presStyleCnt="2" custScaleX="284312"/>
      <dgm:spPr/>
    </dgm:pt>
    <dgm:pt modelId="{BDF40384-75BF-403E-A2FE-FC75084942C7}" type="pres">
      <dgm:prSet presAssocID="{A4EA3F65-8EA9-4F1D-AA8F-8B055F83EA0C}" presName="hierChild3" presStyleCnt="0"/>
      <dgm:spPr/>
    </dgm:pt>
    <dgm:pt modelId="{17B03F7B-ADCF-4197-89D3-9AFA0F343AF7}" type="pres">
      <dgm:prSet presAssocID="{A100814B-C0B7-4E7E-A31E-D7B94B100C18}" presName="Name19" presStyleLbl="parChTrans1D3" presStyleIdx="1" presStyleCnt="2"/>
      <dgm:spPr/>
    </dgm:pt>
    <dgm:pt modelId="{E35A79F4-27A8-4C96-96A4-C58792E39D1B}" type="pres">
      <dgm:prSet presAssocID="{23127E70-8596-4305-A71E-34DDFA8B6730}" presName="Name21" presStyleCnt="0"/>
      <dgm:spPr/>
    </dgm:pt>
    <dgm:pt modelId="{9A5F234A-34DD-4A76-AE64-01470DAD6A8B}" type="pres">
      <dgm:prSet presAssocID="{23127E70-8596-4305-A71E-34DDFA8B6730}" presName="level2Shape" presStyleLbl="node3" presStyleIdx="1" presStyleCnt="2" custScaleX="483548"/>
      <dgm:spPr/>
    </dgm:pt>
    <dgm:pt modelId="{B1791C9C-41B3-4C17-8986-99E71507BFE8}" type="pres">
      <dgm:prSet presAssocID="{23127E70-8596-4305-A71E-34DDFA8B6730}" presName="hierChild3" presStyleCnt="0"/>
      <dgm:spPr/>
    </dgm:pt>
    <dgm:pt modelId="{1CB3CCDB-1138-49E8-B881-BB136DAB167F}" type="pres">
      <dgm:prSet presAssocID="{EC13FB5A-4223-4BE6-9977-DEAAB2C76229}" presName="Name19" presStyleLbl="parChTrans1D4" presStyleIdx="0" presStyleCnt="2"/>
      <dgm:spPr/>
    </dgm:pt>
    <dgm:pt modelId="{59410E74-EA2C-4A3D-952D-B72A87ECBCD2}" type="pres">
      <dgm:prSet presAssocID="{8375A6C7-B082-4D39-BF3E-AA522BAD4DF3}" presName="Name21" presStyleCnt="0"/>
      <dgm:spPr/>
    </dgm:pt>
    <dgm:pt modelId="{B4BB3632-8D3E-4C01-B5D5-91EDCCE1E611}" type="pres">
      <dgm:prSet presAssocID="{8375A6C7-B082-4D39-BF3E-AA522BAD4DF3}" presName="level2Shape" presStyleLbl="node4" presStyleIdx="0" presStyleCnt="2" custScaleX="293012"/>
      <dgm:spPr/>
    </dgm:pt>
    <dgm:pt modelId="{8EA6497B-B135-4D6F-AB41-209D536BE55A}" type="pres">
      <dgm:prSet presAssocID="{8375A6C7-B082-4D39-BF3E-AA522BAD4DF3}" presName="hierChild3" presStyleCnt="0"/>
      <dgm:spPr/>
    </dgm:pt>
    <dgm:pt modelId="{C56C940A-33B7-4D81-9322-A613CAB0D328}" type="pres">
      <dgm:prSet presAssocID="{9001013E-8642-4142-8505-662B3B5D4F5C}" presName="Name19" presStyleLbl="parChTrans1D4" presStyleIdx="1" presStyleCnt="2"/>
      <dgm:spPr/>
    </dgm:pt>
    <dgm:pt modelId="{9CD370F8-4E34-491C-8BA4-F54BE9DCD434}" type="pres">
      <dgm:prSet presAssocID="{B7B0F8AE-7F2D-4462-908E-52109F8C6C58}" presName="Name21" presStyleCnt="0"/>
      <dgm:spPr/>
    </dgm:pt>
    <dgm:pt modelId="{6259EB98-1447-47B2-9696-F13C8D4B9A3C}" type="pres">
      <dgm:prSet presAssocID="{B7B0F8AE-7F2D-4462-908E-52109F8C6C58}" presName="level2Shape" presStyleLbl="node4" presStyleIdx="1" presStyleCnt="2" custScaleX="330748"/>
      <dgm:spPr/>
    </dgm:pt>
    <dgm:pt modelId="{F1EE31BE-9C1D-4EE1-864D-59A51D197313}" type="pres">
      <dgm:prSet presAssocID="{B7B0F8AE-7F2D-4462-908E-52109F8C6C58}" presName="hierChild3" presStyleCnt="0"/>
      <dgm:spPr/>
    </dgm:pt>
    <dgm:pt modelId="{8F8EFA31-9585-4631-B219-220B8AD87002}" type="pres">
      <dgm:prSet presAssocID="{25FE129B-4687-4B32-978E-13AE007C7276}" presName="bgShapesFlow" presStyleCnt="0"/>
      <dgm:spPr/>
    </dgm:pt>
  </dgm:ptLst>
  <dgm:cxnLst>
    <dgm:cxn modelId="{45A09B0A-E438-4C90-8C5C-122129921181}" srcId="{25FE129B-4687-4B32-978E-13AE007C7276}" destId="{720B9C25-26FF-47A2-B7F4-4B29DE7B4E48}" srcOrd="0" destOrd="0" parTransId="{1264F9C8-50A0-4B14-8451-623723ED3B16}" sibTransId="{E07C5B36-7E00-4072-87EA-D2B5FB9DEADC}"/>
    <dgm:cxn modelId="{B9E5DD0A-018D-4BA1-8ED0-B05590801E2B}" type="presOf" srcId="{90F6FAA0-D46A-4A87-8CC6-9B80E96DE41E}" destId="{2298A7AE-B5BC-4DF8-AE97-933716A93886}" srcOrd="0" destOrd="0" presId="urn:microsoft.com/office/officeart/2005/8/layout/hierarchy6"/>
    <dgm:cxn modelId="{922AB10F-546A-44F1-82C9-B3E7151EFB45}" type="presOf" srcId="{EC13FB5A-4223-4BE6-9977-DEAAB2C76229}" destId="{1CB3CCDB-1138-49E8-B881-BB136DAB167F}" srcOrd="0" destOrd="0" presId="urn:microsoft.com/office/officeart/2005/8/layout/hierarchy6"/>
    <dgm:cxn modelId="{1731BF1D-F43C-4A56-B795-E7DC147583A2}" type="presOf" srcId="{B7B0F8AE-7F2D-4462-908E-52109F8C6C58}" destId="{6259EB98-1447-47B2-9696-F13C8D4B9A3C}" srcOrd="0" destOrd="0" presId="urn:microsoft.com/office/officeart/2005/8/layout/hierarchy6"/>
    <dgm:cxn modelId="{DE91DA22-0B79-4981-9B79-8C32BFF35DF6}" type="presOf" srcId="{23127E70-8596-4305-A71E-34DDFA8B6730}" destId="{9A5F234A-34DD-4A76-AE64-01470DAD6A8B}" srcOrd="0" destOrd="0" presId="urn:microsoft.com/office/officeart/2005/8/layout/hierarchy6"/>
    <dgm:cxn modelId="{E386AC28-0F9D-423F-BC74-FA91C39BC8F4}" type="presOf" srcId="{9001013E-8642-4142-8505-662B3B5D4F5C}" destId="{C56C940A-33B7-4D81-9322-A613CAB0D328}" srcOrd="0" destOrd="0" presId="urn:microsoft.com/office/officeart/2005/8/layout/hierarchy6"/>
    <dgm:cxn modelId="{BD90FC2A-6F05-4417-84D8-C2567FB7E847}" srcId="{23127E70-8596-4305-A71E-34DDFA8B6730}" destId="{8375A6C7-B082-4D39-BF3E-AA522BAD4DF3}" srcOrd="0" destOrd="0" parTransId="{EC13FB5A-4223-4BE6-9977-DEAAB2C76229}" sibTransId="{D373892F-787B-4EA7-BF1F-40A59AB1C414}"/>
    <dgm:cxn modelId="{53A3373B-08F3-4204-8E5B-A9E7F0271815}" type="presOf" srcId="{5BB61B38-619F-4A08-8A56-71B5894AD116}" destId="{36717DB1-BDEB-459A-82B6-A4C68CD6C2B8}" srcOrd="0" destOrd="0" presId="urn:microsoft.com/office/officeart/2005/8/layout/hierarchy6"/>
    <dgm:cxn modelId="{88A5633C-6F96-4B79-9AB5-9DAB276CEA69}" type="presOf" srcId="{A4EA3F65-8EA9-4F1D-AA8F-8B055F83EA0C}" destId="{D98E1FBC-AD0E-4228-BF89-0C58A7B76890}" srcOrd="0" destOrd="0" presId="urn:microsoft.com/office/officeart/2005/8/layout/hierarchy6"/>
    <dgm:cxn modelId="{5611A55E-0ED8-46E2-9CD0-C104319B04CB}" srcId="{720B9C25-26FF-47A2-B7F4-4B29DE7B4E48}" destId="{3F1731AB-1354-459C-B353-19801F9DE031}" srcOrd="1" destOrd="0" parTransId="{CA70715B-F7A3-423A-B177-E772783D1C38}" sibTransId="{9502A3BE-37FE-4365-9516-37A40FD539F7}"/>
    <dgm:cxn modelId="{EC374841-DE3A-4096-B0F9-03D58288FAC8}" type="presOf" srcId="{720B9C25-26FF-47A2-B7F4-4B29DE7B4E48}" destId="{19208AB4-E7DA-4A50-928E-6B26663846F6}" srcOrd="0" destOrd="0" presId="urn:microsoft.com/office/officeart/2005/8/layout/hierarchy6"/>
    <dgm:cxn modelId="{3F516666-6219-4525-A404-CC322B3B03B6}" type="presOf" srcId="{D9977975-BFAA-4B9B-A175-C81E1D5A7A5F}" destId="{0777C1F4-93FF-434E-B71B-3C6AE1460A2F}" srcOrd="0" destOrd="0" presId="urn:microsoft.com/office/officeart/2005/8/layout/hierarchy6"/>
    <dgm:cxn modelId="{D105DC6E-C21B-41D2-99B4-0ACE3072512B}" type="presOf" srcId="{A100814B-C0B7-4E7E-A31E-D7B94B100C18}" destId="{17B03F7B-ADCF-4197-89D3-9AFA0F343AF7}" srcOrd="0" destOrd="0" presId="urn:microsoft.com/office/officeart/2005/8/layout/hierarchy6"/>
    <dgm:cxn modelId="{E381AE50-365C-4AA1-8D7F-5DE461121D57}" type="presOf" srcId="{8375A6C7-B082-4D39-BF3E-AA522BAD4DF3}" destId="{B4BB3632-8D3E-4C01-B5D5-91EDCCE1E611}" srcOrd="0" destOrd="0" presId="urn:microsoft.com/office/officeart/2005/8/layout/hierarchy6"/>
    <dgm:cxn modelId="{7D26B282-470C-42CE-9725-80838CE3F582}" type="presOf" srcId="{CA70715B-F7A3-423A-B177-E772783D1C38}" destId="{FDF573D0-1956-4AC5-B281-AAAE66DEE5D4}" srcOrd="0" destOrd="0" presId="urn:microsoft.com/office/officeart/2005/8/layout/hierarchy6"/>
    <dgm:cxn modelId="{23BECD9F-2765-40B5-A2E8-01E9F1CEF586}" type="presOf" srcId="{25FE129B-4687-4B32-978E-13AE007C7276}" destId="{BA34916B-81A8-4421-8979-C8C4660F04E1}" srcOrd="0" destOrd="0" presId="urn:microsoft.com/office/officeart/2005/8/layout/hierarchy6"/>
    <dgm:cxn modelId="{BD3DF0A2-6269-4CC0-81D8-629A339036E1}" srcId="{23127E70-8596-4305-A71E-34DDFA8B6730}" destId="{B7B0F8AE-7F2D-4462-908E-52109F8C6C58}" srcOrd="1" destOrd="0" parTransId="{9001013E-8642-4142-8505-662B3B5D4F5C}" sibTransId="{6ED2E7B0-A749-4DE0-81B9-729CD3DE9C21}"/>
    <dgm:cxn modelId="{ECF65FAD-EC56-42D7-B6BB-AA3FF7618021}" srcId="{3F1731AB-1354-459C-B353-19801F9DE031}" destId="{23127E70-8596-4305-A71E-34DDFA8B6730}" srcOrd="1" destOrd="0" parTransId="{A100814B-C0B7-4E7E-A31E-D7B94B100C18}" sibTransId="{80E0F2EE-D18C-416F-9ED5-E5410ABE84CF}"/>
    <dgm:cxn modelId="{BA497FDE-7A3E-4771-AAE3-91CDA47DC1F7}" srcId="{720B9C25-26FF-47A2-B7F4-4B29DE7B4E48}" destId="{D9977975-BFAA-4B9B-A175-C81E1D5A7A5F}" srcOrd="0" destOrd="0" parTransId="{90F6FAA0-D46A-4A87-8CC6-9B80E96DE41E}" sibTransId="{B73A01E8-7008-430E-A221-9B81D6FBE88A}"/>
    <dgm:cxn modelId="{192C14E7-3F01-456C-8EAD-771A5DC87A74}" type="presOf" srcId="{3F1731AB-1354-459C-B353-19801F9DE031}" destId="{F595316D-800E-4ACE-A111-ECEB0817E1A7}" srcOrd="0" destOrd="0" presId="urn:microsoft.com/office/officeart/2005/8/layout/hierarchy6"/>
    <dgm:cxn modelId="{835213E8-13D9-4FE0-A813-54A42F02E7C0}" srcId="{3F1731AB-1354-459C-B353-19801F9DE031}" destId="{A4EA3F65-8EA9-4F1D-AA8F-8B055F83EA0C}" srcOrd="0" destOrd="0" parTransId="{5BB61B38-619F-4A08-8A56-71B5894AD116}" sibTransId="{3DF0A1A5-60DD-402B-BA56-C8D35A2EB7EE}"/>
    <dgm:cxn modelId="{90AF9505-0657-4453-AC6A-1E16D998273D}" type="presParOf" srcId="{BA34916B-81A8-4421-8979-C8C4660F04E1}" destId="{30D06822-18A2-42D4-90E3-8E5364FA2FF6}" srcOrd="0" destOrd="0" presId="urn:microsoft.com/office/officeart/2005/8/layout/hierarchy6"/>
    <dgm:cxn modelId="{D8525ADA-9FE5-4499-A0DC-10B6866ED0B2}" type="presParOf" srcId="{30D06822-18A2-42D4-90E3-8E5364FA2FF6}" destId="{AF557239-B7E0-4CD4-927A-DA660F0690D3}" srcOrd="0" destOrd="0" presId="urn:microsoft.com/office/officeart/2005/8/layout/hierarchy6"/>
    <dgm:cxn modelId="{6E853D10-C276-42E0-B81F-07C798954F37}" type="presParOf" srcId="{AF557239-B7E0-4CD4-927A-DA660F0690D3}" destId="{90375F00-8184-4F80-A0AE-8030B3656863}" srcOrd="0" destOrd="0" presId="urn:microsoft.com/office/officeart/2005/8/layout/hierarchy6"/>
    <dgm:cxn modelId="{428A1D14-F978-49A7-9447-366EC4120902}" type="presParOf" srcId="{90375F00-8184-4F80-A0AE-8030B3656863}" destId="{19208AB4-E7DA-4A50-928E-6B26663846F6}" srcOrd="0" destOrd="0" presId="urn:microsoft.com/office/officeart/2005/8/layout/hierarchy6"/>
    <dgm:cxn modelId="{5BAF6AD3-B3B3-4E7D-AE49-33A6673E097E}" type="presParOf" srcId="{90375F00-8184-4F80-A0AE-8030B3656863}" destId="{6F907420-274C-4DAF-9630-2A2B4C79EA1E}" srcOrd="1" destOrd="0" presId="urn:microsoft.com/office/officeart/2005/8/layout/hierarchy6"/>
    <dgm:cxn modelId="{83FCB6F0-8B85-402E-B4B2-2FEBCB231B25}" type="presParOf" srcId="{6F907420-274C-4DAF-9630-2A2B4C79EA1E}" destId="{2298A7AE-B5BC-4DF8-AE97-933716A93886}" srcOrd="0" destOrd="0" presId="urn:microsoft.com/office/officeart/2005/8/layout/hierarchy6"/>
    <dgm:cxn modelId="{91805FD7-A92F-4B78-AFA9-5B096B8D3CC0}" type="presParOf" srcId="{6F907420-274C-4DAF-9630-2A2B4C79EA1E}" destId="{3EC70BDE-1C54-4EF5-9829-D1056291BFCD}" srcOrd="1" destOrd="0" presId="urn:microsoft.com/office/officeart/2005/8/layout/hierarchy6"/>
    <dgm:cxn modelId="{415D7A17-003D-42E4-A45D-D3478E1749BE}" type="presParOf" srcId="{3EC70BDE-1C54-4EF5-9829-D1056291BFCD}" destId="{0777C1F4-93FF-434E-B71B-3C6AE1460A2F}" srcOrd="0" destOrd="0" presId="urn:microsoft.com/office/officeart/2005/8/layout/hierarchy6"/>
    <dgm:cxn modelId="{483D9374-FFA6-4008-8185-329A6535413E}" type="presParOf" srcId="{3EC70BDE-1C54-4EF5-9829-D1056291BFCD}" destId="{6086D058-9093-42AC-9FB2-5C3D6EF2B5A5}" srcOrd="1" destOrd="0" presId="urn:microsoft.com/office/officeart/2005/8/layout/hierarchy6"/>
    <dgm:cxn modelId="{7AEFC944-EDB2-47B3-B38A-2BACF540FF63}" type="presParOf" srcId="{6F907420-274C-4DAF-9630-2A2B4C79EA1E}" destId="{FDF573D0-1956-4AC5-B281-AAAE66DEE5D4}" srcOrd="2" destOrd="0" presId="urn:microsoft.com/office/officeart/2005/8/layout/hierarchy6"/>
    <dgm:cxn modelId="{ED606DA3-8DD1-408F-899D-043D4FC7B766}" type="presParOf" srcId="{6F907420-274C-4DAF-9630-2A2B4C79EA1E}" destId="{D9015045-123C-40EB-AAAC-676D4BC3927C}" srcOrd="3" destOrd="0" presId="urn:microsoft.com/office/officeart/2005/8/layout/hierarchy6"/>
    <dgm:cxn modelId="{B55128A6-55B5-4874-A4C4-5A0655470912}" type="presParOf" srcId="{D9015045-123C-40EB-AAAC-676D4BC3927C}" destId="{F595316D-800E-4ACE-A111-ECEB0817E1A7}" srcOrd="0" destOrd="0" presId="urn:microsoft.com/office/officeart/2005/8/layout/hierarchy6"/>
    <dgm:cxn modelId="{87B112FD-D722-4E48-A0E9-D5C95B8BA3DE}" type="presParOf" srcId="{D9015045-123C-40EB-AAAC-676D4BC3927C}" destId="{84EDA7F9-B4E6-4CD0-BBD9-6BE1A1F5AD9A}" srcOrd="1" destOrd="0" presId="urn:microsoft.com/office/officeart/2005/8/layout/hierarchy6"/>
    <dgm:cxn modelId="{8E80C8AC-5108-4C80-8D6B-A6B5F18586FA}" type="presParOf" srcId="{84EDA7F9-B4E6-4CD0-BBD9-6BE1A1F5AD9A}" destId="{36717DB1-BDEB-459A-82B6-A4C68CD6C2B8}" srcOrd="0" destOrd="0" presId="urn:microsoft.com/office/officeart/2005/8/layout/hierarchy6"/>
    <dgm:cxn modelId="{AF33C9F1-EBF0-4EF9-8468-BA503695DE03}" type="presParOf" srcId="{84EDA7F9-B4E6-4CD0-BBD9-6BE1A1F5AD9A}" destId="{B0EC4FFD-43B7-458A-AADA-ECC2ADDDCC58}" srcOrd="1" destOrd="0" presId="urn:microsoft.com/office/officeart/2005/8/layout/hierarchy6"/>
    <dgm:cxn modelId="{6248E3EA-A521-4E79-BBD6-B71112AC72F9}" type="presParOf" srcId="{B0EC4FFD-43B7-458A-AADA-ECC2ADDDCC58}" destId="{D98E1FBC-AD0E-4228-BF89-0C58A7B76890}" srcOrd="0" destOrd="0" presId="urn:microsoft.com/office/officeart/2005/8/layout/hierarchy6"/>
    <dgm:cxn modelId="{46CF6D9C-A563-4257-B193-2515D78C89EF}" type="presParOf" srcId="{B0EC4FFD-43B7-458A-AADA-ECC2ADDDCC58}" destId="{BDF40384-75BF-403E-A2FE-FC75084942C7}" srcOrd="1" destOrd="0" presId="urn:microsoft.com/office/officeart/2005/8/layout/hierarchy6"/>
    <dgm:cxn modelId="{41830495-521F-4199-BC39-A838F360812A}" type="presParOf" srcId="{84EDA7F9-B4E6-4CD0-BBD9-6BE1A1F5AD9A}" destId="{17B03F7B-ADCF-4197-89D3-9AFA0F343AF7}" srcOrd="2" destOrd="0" presId="urn:microsoft.com/office/officeart/2005/8/layout/hierarchy6"/>
    <dgm:cxn modelId="{3C35901F-12E4-429C-B28D-4DD83D505526}" type="presParOf" srcId="{84EDA7F9-B4E6-4CD0-BBD9-6BE1A1F5AD9A}" destId="{E35A79F4-27A8-4C96-96A4-C58792E39D1B}" srcOrd="3" destOrd="0" presId="urn:microsoft.com/office/officeart/2005/8/layout/hierarchy6"/>
    <dgm:cxn modelId="{57DE473E-C44F-4824-A433-7E8ACD65FCC0}" type="presParOf" srcId="{E35A79F4-27A8-4C96-96A4-C58792E39D1B}" destId="{9A5F234A-34DD-4A76-AE64-01470DAD6A8B}" srcOrd="0" destOrd="0" presId="urn:microsoft.com/office/officeart/2005/8/layout/hierarchy6"/>
    <dgm:cxn modelId="{926B9CAF-24E1-44ED-9EA1-505C46C20786}" type="presParOf" srcId="{E35A79F4-27A8-4C96-96A4-C58792E39D1B}" destId="{B1791C9C-41B3-4C17-8986-99E71507BFE8}" srcOrd="1" destOrd="0" presId="urn:microsoft.com/office/officeart/2005/8/layout/hierarchy6"/>
    <dgm:cxn modelId="{6405D354-79C4-4DC3-9D4D-2F337D8DD881}" type="presParOf" srcId="{B1791C9C-41B3-4C17-8986-99E71507BFE8}" destId="{1CB3CCDB-1138-49E8-B881-BB136DAB167F}" srcOrd="0" destOrd="0" presId="urn:microsoft.com/office/officeart/2005/8/layout/hierarchy6"/>
    <dgm:cxn modelId="{98ADDD7A-0183-4C80-9D80-FB818530451C}" type="presParOf" srcId="{B1791C9C-41B3-4C17-8986-99E71507BFE8}" destId="{59410E74-EA2C-4A3D-952D-B72A87ECBCD2}" srcOrd="1" destOrd="0" presId="urn:microsoft.com/office/officeart/2005/8/layout/hierarchy6"/>
    <dgm:cxn modelId="{640F694B-7E54-4928-B7F9-400D87AB2713}" type="presParOf" srcId="{59410E74-EA2C-4A3D-952D-B72A87ECBCD2}" destId="{B4BB3632-8D3E-4C01-B5D5-91EDCCE1E611}" srcOrd="0" destOrd="0" presId="urn:microsoft.com/office/officeart/2005/8/layout/hierarchy6"/>
    <dgm:cxn modelId="{C9D58EC5-D6DB-4A9D-9282-D0DB5BD1C2A7}" type="presParOf" srcId="{59410E74-EA2C-4A3D-952D-B72A87ECBCD2}" destId="{8EA6497B-B135-4D6F-AB41-209D536BE55A}" srcOrd="1" destOrd="0" presId="urn:microsoft.com/office/officeart/2005/8/layout/hierarchy6"/>
    <dgm:cxn modelId="{85FC3641-ACAB-4751-A7BE-C41A1C0AC066}" type="presParOf" srcId="{B1791C9C-41B3-4C17-8986-99E71507BFE8}" destId="{C56C940A-33B7-4D81-9322-A613CAB0D328}" srcOrd="2" destOrd="0" presId="urn:microsoft.com/office/officeart/2005/8/layout/hierarchy6"/>
    <dgm:cxn modelId="{34D2EF87-8A56-404A-A9DE-D223D54DBEE2}" type="presParOf" srcId="{B1791C9C-41B3-4C17-8986-99E71507BFE8}" destId="{9CD370F8-4E34-491C-8BA4-F54BE9DCD434}" srcOrd="3" destOrd="0" presId="urn:microsoft.com/office/officeart/2005/8/layout/hierarchy6"/>
    <dgm:cxn modelId="{1E43C807-5564-4F6E-9DD4-7B935ED6CCED}" type="presParOf" srcId="{9CD370F8-4E34-491C-8BA4-F54BE9DCD434}" destId="{6259EB98-1447-47B2-9696-F13C8D4B9A3C}" srcOrd="0" destOrd="0" presId="urn:microsoft.com/office/officeart/2005/8/layout/hierarchy6"/>
    <dgm:cxn modelId="{B63B1001-1FBA-4F89-A250-86FB71E37CC4}" type="presParOf" srcId="{9CD370F8-4E34-491C-8BA4-F54BE9DCD434}" destId="{F1EE31BE-9C1D-4EE1-864D-59A51D197313}" srcOrd="1" destOrd="0" presId="urn:microsoft.com/office/officeart/2005/8/layout/hierarchy6"/>
    <dgm:cxn modelId="{89BF5C0D-45BE-4891-855B-38443C018A07}" type="presParOf" srcId="{BA34916B-81A8-4421-8979-C8C4660F04E1}" destId="{8F8EFA31-9585-4631-B219-220B8AD87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F308C0-7A39-4357-89A2-4A1ABA50441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27B80A-511D-413F-A7BC-24475C4F9774}">
      <dgm:prSet phldrT="[文本]"/>
      <dgm:spPr/>
      <dgm:t>
        <a:bodyPr/>
        <a:lstStyle/>
        <a:p>
          <a:r>
            <a:rPr lang="en-US" altLang="zh-CN" dirty="0"/>
            <a:t>main()</a:t>
          </a:r>
          <a:endParaRPr lang="zh-CN" altLang="en-US" dirty="0"/>
        </a:p>
      </dgm:t>
    </dgm:pt>
    <dgm:pt modelId="{5D3E7896-CD75-40FB-BE52-99316829EFD3}" type="parTrans" cxnId="{20DC153B-CCA8-45A2-9C01-1D463C042525}">
      <dgm:prSet/>
      <dgm:spPr/>
      <dgm:t>
        <a:bodyPr/>
        <a:lstStyle/>
        <a:p>
          <a:endParaRPr lang="zh-CN" altLang="en-US"/>
        </a:p>
      </dgm:t>
    </dgm:pt>
    <dgm:pt modelId="{ACFDFCC1-C660-448F-A5BA-F3AB80BE8122}" type="sibTrans" cxnId="{20DC153B-CCA8-45A2-9C01-1D463C042525}">
      <dgm:prSet/>
      <dgm:spPr/>
      <dgm:t>
        <a:bodyPr/>
        <a:lstStyle/>
        <a:p>
          <a:endParaRPr lang="zh-CN" altLang="en-US"/>
        </a:p>
      </dgm:t>
    </dgm:pt>
    <dgm:pt modelId="{63F54478-2E4F-460B-9DBE-D51C1E53B5C5}">
      <dgm:prSet phldrT="[文本]"/>
      <dgm:spPr/>
      <dgm:t>
        <a:bodyPr/>
        <a:lstStyle/>
        <a:p>
          <a:r>
            <a:rPr lang="en-US" altLang="zh-CN" dirty="0" err="1"/>
            <a:t>getNextToken</a:t>
          </a:r>
          <a:r>
            <a:rPr lang="en-US" altLang="zh-CN" dirty="0"/>
            <a:t>()</a:t>
          </a:r>
          <a:br>
            <a:rPr lang="en-US" altLang="zh-CN" dirty="0"/>
          </a:br>
          <a:r>
            <a:rPr lang="en-US" altLang="zh-CN" dirty="0"/>
            <a:t>Token 1</a:t>
          </a:r>
          <a:endParaRPr lang="zh-CN" altLang="en-US" dirty="0"/>
        </a:p>
      </dgm:t>
    </dgm:pt>
    <dgm:pt modelId="{51B4DCD3-4DEB-4A86-8E7E-1348F68B6A44}" type="parTrans" cxnId="{AA8C842B-1608-4CC6-9F9C-27ED27336C17}">
      <dgm:prSet/>
      <dgm:spPr/>
      <dgm:t>
        <a:bodyPr/>
        <a:lstStyle/>
        <a:p>
          <a:endParaRPr lang="zh-CN" altLang="en-US"/>
        </a:p>
      </dgm:t>
    </dgm:pt>
    <dgm:pt modelId="{B833348C-30C5-4C62-BE1D-1E6AA99473A2}" type="sibTrans" cxnId="{AA8C842B-1608-4CC6-9F9C-27ED27336C17}">
      <dgm:prSet/>
      <dgm:spPr/>
      <dgm:t>
        <a:bodyPr/>
        <a:lstStyle/>
        <a:p>
          <a:endParaRPr lang="zh-CN" altLang="en-US"/>
        </a:p>
      </dgm:t>
    </dgm:pt>
    <dgm:pt modelId="{00FE1FAA-F047-4581-8FA6-4CB2B9CEF140}">
      <dgm:prSet phldrT="[文本]"/>
      <dgm:spPr/>
      <dgm:t>
        <a:bodyPr/>
        <a:lstStyle/>
        <a:p>
          <a:r>
            <a:rPr lang="en-US" altLang="en-US" dirty="0" err="1"/>
            <a:t>ParseTopLevelExpr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函数构造</a:t>
          </a:r>
        </a:p>
      </dgm:t>
    </dgm:pt>
    <dgm:pt modelId="{2FBD7425-083E-4A3A-82DB-24C2E1B98924}" type="parTrans" cxnId="{80B51996-5B18-4B08-9C1B-08066707015D}">
      <dgm:prSet/>
      <dgm:spPr/>
      <dgm:t>
        <a:bodyPr/>
        <a:lstStyle/>
        <a:p>
          <a:endParaRPr lang="zh-CN" altLang="en-US"/>
        </a:p>
      </dgm:t>
    </dgm:pt>
    <dgm:pt modelId="{0A06A3ED-63DD-4F21-9CD6-3A0F3550DAD9}" type="sibTrans" cxnId="{80B51996-5B18-4B08-9C1B-08066707015D}">
      <dgm:prSet/>
      <dgm:spPr/>
      <dgm:t>
        <a:bodyPr/>
        <a:lstStyle/>
        <a:p>
          <a:endParaRPr lang="zh-CN" altLang="en-US"/>
        </a:p>
      </dgm:t>
    </dgm:pt>
    <dgm:pt modelId="{835B1C63-27B3-41B9-A9E6-D82FF978F8F5}">
      <dgm:prSet phldrT="[文本]"/>
      <dgm:spPr/>
      <dgm:t>
        <a:bodyPr/>
        <a:lstStyle/>
        <a:p>
          <a:r>
            <a:rPr lang="en-US" altLang="zh-CN" dirty="0" err="1"/>
            <a:t>mainloop</a:t>
          </a:r>
          <a:r>
            <a:rPr lang="en-US" altLang="zh-CN" dirty="0"/>
            <a:t>()</a:t>
          </a:r>
          <a:endParaRPr lang="zh-CN" altLang="en-US" dirty="0"/>
        </a:p>
      </dgm:t>
    </dgm:pt>
    <dgm:pt modelId="{4A8DB18B-F66A-48B0-BDC8-B76D395AEF6C}" type="parTrans" cxnId="{61A0B257-F16A-4DD5-A9A3-4C5B5A2B4584}">
      <dgm:prSet/>
      <dgm:spPr/>
      <dgm:t>
        <a:bodyPr/>
        <a:lstStyle/>
        <a:p>
          <a:endParaRPr lang="zh-CN" altLang="en-US"/>
        </a:p>
      </dgm:t>
    </dgm:pt>
    <dgm:pt modelId="{D74D7311-2A33-4964-AFF8-CD75810299D4}" type="sibTrans" cxnId="{61A0B257-F16A-4DD5-A9A3-4C5B5A2B4584}">
      <dgm:prSet/>
      <dgm:spPr/>
      <dgm:t>
        <a:bodyPr/>
        <a:lstStyle/>
        <a:p>
          <a:endParaRPr lang="zh-CN" altLang="en-US"/>
        </a:p>
      </dgm:t>
    </dgm:pt>
    <dgm:pt modelId="{71B93724-D930-4C35-907D-1A1A5DA91266}">
      <dgm:prSet phldrT="[文本]"/>
      <dgm:spPr/>
      <dgm:t>
        <a:bodyPr/>
        <a:lstStyle/>
        <a:p>
          <a:r>
            <a:rPr lang="en-US" altLang="en-US" dirty="0" err="1"/>
            <a:t>HandleTopLevelExpression</a:t>
          </a:r>
          <a:r>
            <a:rPr lang="en-US" altLang="en-US" dirty="0"/>
            <a:t>()</a:t>
          </a:r>
          <a:endParaRPr lang="zh-CN" altLang="en-US" dirty="0"/>
        </a:p>
      </dgm:t>
    </dgm:pt>
    <dgm:pt modelId="{2D57924C-0A92-4FF0-B59B-6A7640A5C9E8}" type="parTrans" cxnId="{4DDEED33-8ECD-4907-B1D2-09E4FFAD8DF6}">
      <dgm:prSet/>
      <dgm:spPr/>
      <dgm:t>
        <a:bodyPr/>
        <a:lstStyle/>
        <a:p>
          <a:endParaRPr lang="zh-CN" altLang="en-US"/>
        </a:p>
      </dgm:t>
    </dgm:pt>
    <dgm:pt modelId="{3F9A7EAC-F7D3-40AF-928F-04EA85E2A436}" type="sibTrans" cxnId="{4DDEED33-8ECD-4907-B1D2-09E4FFAD8DF6}">
      <dgm:prSet/>
      <dgm:spPr/>
      <dgm:t>
        <a:bodyPr/>
        <a:lstStyle/>
        <a:p>
          <a:endParaRPr lang="zh-CN" altLang="en-US"/>
        </a:p>
      </dgm:t>
    </dgm:pt>
    <dgm:pt modelId="{CBE3311D-0D6B-4ED4-A839-C0C633EC7022}">
      <dgm:prSet phldrT="[文本]"/>
      <dgm:spPr/>
      <dgm:t>
        <a:bodyPr/>
        <a:lstStyle/>
        <a:p>
          <a:r>
            <a:rPr lang="en-US" altLang="en-US" dirty="0" err="1"/>
            <a:t>ParseExpression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构建</a:t>
          </a:r>
          <a:r>
            <a:rPr lang="en-US" altLang="en-US" dirty="0" err="1"/>
            <a:t>ExprAST</a:t>
          </a:r>
          <a:r>
            <a:rPr lang="en-US" altLang="en-US" dirty="0"/>
            <a:t> </a:t>
          </a:r>
          <a:r>
            <a:rPr lang="en-US" altLang="zh-CN" dirty="0"/>
            <a:t>E</a:t>
          </a:r>
          <a:endParaRPr lang="zh-CN" altLang="en-US" dirty="0"/>
        </a:p>
      </dgm:t>
    </dgm:pt>
    <dgm:pt modelId="{0D360F97-1CEE-4ABD-A451-8E8BF83F5DE4}" type="parTrans" cxnId="{F55D5C64-7153-4DC7-B308-05221EE2522E}">
      <dgm:prSet/>
      <dgm:spPr/>
      <dgm:t>
        <a:bodyPr/>
        <a:lstStyle/>
        <a:p>
          <a:endParaRPr lang="zh-CN" altLang="en-US"/>
        </a:p>
      </dgm:t>
    </dgm:pt>
    <dgm:pt modelId="{F45C86F4-157C-4CAD-98B6-05F440779D76}" type="sibTrans" cxnId="{F55D5C64-7153-4DC7-B308-05221EE2522E}">
      <dgm:prSet/>
      <dgm:spPr/>
      <dgm:t>
        <a:bodyPr/>
        <a:lstStyle/>
        <a:p>
          <a:endParaRPr lang="zh-CN" altLang="en-US"/>
        </a:p>
      </dgm:t>
    </dgm:pt>
    <dgm:pt modelId="{7AC80F3B-2D2E-4B89-B9AD-2E1A0ACD7362}">
      <dgm:prSet phldrT="[文本]"/>
      <dgm:spPr/>
      <dgm:t>
        <a:bodyPr/>
        <a:lstStyle/>
        <a:p>
          <a:r>
            <a:rPr lang="en-US" altLang="en-US" dirty="0" err="1"/>
            <a:t>ParsePrimary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构建</a:t>
          </a:r>
          <a:r>
            <a:rPr lang="en-US" altLang="zh-CN" dirty="0"/>
            <a:t>LHS </a:t>
          </a:r>
          <a:r>
            <a:rPr lang="en-US" altLang="zh-CN" dirty="0" err="1"/>
            <a:t>NumberAST</a:t>
          </a:r>
          <a:r>
            <a:rPr lang="en-US" altLang="zh-CN" dirty="0"/>
            <a:t> 1</a:t>
          </a:r>
          <a:endParaRPr lang="zh-CN" altLang="en-US" dirty="0"/>
        </a:p>
      </dgm:t>
    </dgm:pt>
    <dgm:pt modelId="{5A553F01-DC0C-4863-AF18-B03EFFDCD0A1}" type="parTrans" cxnId="{8E4E6A97-97F9-4974-9C69-D39882AEA384}">
      <dgm:prSet/>
      <dgm:spPr/>
      <dgm:t>
        <a:bodyPr/>
        <a:lstStyle/>
        <a:p>
          <a:endParaRPr lang="zh-CN" altLang="en-US"/>
        </a:p>
      </dgm:t>
    </dgm:pt>
    <dgm:pt modelId="{17F63A9D-6430-4A55-8B06-20E6AA7DB40B}" type="sibTrans" cxnId="{8E4E6A97-97F9-4974-9C69-D39882AEA384}">
      <dgm:prSet/>
      <dgm:spPr/>
      <dgm:t>
        <a:bodyPr/>
        <a:lstStyle/>
        <a:p>
          <a:endParaRPr lang="zh-CN" altLang="en-US"/>
        </a:p>
      </dgm:t>
    </dgm:pt>
    <dgm:pt modelId="{0F19F7B3-7F93-474E-96AA-6096EF39BEF0}">
      <dgm:prSet phldrT="[文本]"/>
      <dgm:spPr/>
      <dgm:t>
        <a:bodyPr/>
        <a:lstStyle/>
        <a:p>
          <a:r>
            <a:rPr lang="en-US" altLang="en-US" dirty="0" err="1"/>
            <a:t>ParseBinOpRHS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构造</a:t>
          </a:r>
          <a:r>
            <a:rPr lang="en-US" altLang="zh-CN" dirty="0"/>
            <a:t>RHS</a:t>
          </a:r>
          <a:endParaRPr lang="zh-CN" altLang="en-US" dirty="0"/>
        </a:p>
      </dgm:t>
    </dgm:pt>
    <dgm:pt modelId="{ECFEA5D5-0BF2-47E6-BF8A-166D33977A51}" type="parTrans" cxnId="{D3F13ABF-E0E8-4F7B-87F1-72E1432ACDB0}">
      <dgm:prSet/>
      <dgm:spPr/>
      <dgm:t>
        <a:bodyPr/>
        <a:lstStyle/>
        <a:p>
          <a:endParaRPr lang="zh-CN" altLang="en-US"/>
        </a:p>
      </dgm:t>
    </dgm:pt>
    <dgm:pt modelId="{502635E7-64AB-48EA-87B5-423E3BD3AF42}" type="sibTrans" cxnId="{D3F13ABF-E0E8-4F7B-87F1-72E1432ACDB0}">
      <dgm:prSet/>
      <dgm:spPr/>
      <dgm:t>
        <a:bodyPr/>
        <a:lstStyle/>
        <a:p>
          <a:endParaRPr lang="zh-CN" altLang="en-US"/>
        </a:p>
      </dgm:t>
    </dgm:pt>
    <dgm:pt modelId="{06D7F02D-576B-4287-BCFE-1F2DCA27B13D}">
      <dgm:prSet phldrT="[文本]"/>
      <dgm:spPr/>
      <dgm:t>
        <a:bodyPr/>
        <a:lstStyle/>
        <a:p>
          <a:r>
            <a:rPr lang="en-US" altLang="en-US" dirty="0" err="1"/>
            <a:t>ParsePrimary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构建</a:t>
          </a:r>
          <a:r>
            <a:rPr lang="en-US" altLang="zh-CN" dirty="0"/>
            <a:t>RHS </a:t>
          </a:r>
          <a:r>
            <a:rPr lang="en-US" altLang="zh-CN" dirty="0" err="1"/>
            <a:t>NumberAST</a:t>
          </a:r>
          <a:r>
            <a:rPr lang="en-US" altLang="zh-CN" dirty="0"/>
            <a:t> 2</a:t>
          </a:r>
          <a:endParaRPr lang="zh-CN" altLang="en-US" dirty="0"/>
        </a:p>
      </dgm:t>
    </dgm:pt>
    <dgm:pt modelId="{E4797D8D-E22B-4E3F-9B16-9345D1CD3DEA}" type="parTrans" cxnId="{3917DD21-A166-44AB-BB67-E90C30FE2C43}">
      <dgm:prSet/>
      <dgm:spPr/>
      <dgm:t>
        <a:bodyPr/>
        <a:lstStyle/>
        <a:p>
          <a:endParaRPr lang="zh-CN" altLang="en-US"/>
        </a:p>
      </dgm:t>
    </dgm:pt>
    <dgm:pt modelId="{3FF0820D-A245-476C-BA80-CA0B739DCFF2}" type="sibTrans" cxnId="{3917DD21-A166-44AB-BB67-E90C30FE2C43}">
      <dgm:prSet/>
      <dgm:spPr/>
      <dgm:t>
        <a:bodyPr/>
        <a:lstStyle/>
        <a:p>
          <a:endParaRPr lang="zh-CN" altLang="en-US"/>
        </a:p>
      </dgm:t>
    </dgm:pt>
    <dgm:pt modelId="{AE885C56-3E14-4121-A544-347D2F55F218}">
      <dgm:prSet phldrT="[文本]" custT="1"/>
      <dgm:spPr/>
      <dgm:t>
        <a:bodyPr/>
        <a:lstStyle/>
        <a:p>
          <a:r>
            <a:rPr lang="en-US" altLang="en-US" sz="1200" dirty="0" err="1"/>
            <a:t>ParseBinOpRHS</a:t>
          </a:r>
          <a:r>
            <a:rPr lang="en-US" altLang="en-US" sz="1200" dirty="0"/>
            <a:t>()</a:t>
          </a:r>
          <a:br>
            <a:rPr lang="en-US" altLang="en-US" sz="1200" dirty="0"/>
          </a:br>
          <a:r>
            <a:rPr lang="zh-CN" altLang="en-US" sz="1200" dirty="0"/>
            <a:t>构造</a:t>
          </a:r>
          <a:r>
            <a:rPr lang="en-US" altLang="en-US" sz="1200" dirty="0" err="1"/>
            <a:t>BinaryExprAST</a:t>
          </a:r>
          <a:r>
            <a:rPr lang="en-US" altLang="en-US" sz="1200" dirty="0"/>
            <a:t> </a:t>
          </a:r>
          <a:r>
            <a:rPr lang="en-US" altLang="zh-CN" sz="1200" dirty="0"/>
            <a:t>RHS</a:t>
          </a:r>
          <a:endParaRPr lang="zh-CN" altLang="en-US" sz="1200" dirty="0"/>
        </a:p>
      </dgm:t>
    </dgm:pt>
    <dgm:pt modelId="{ED6E90C1-A753-4E96-83F2-A9BE3AE87737}" type="parTrans" cxnId="{8B5DF2A8-E296-448D-B7C0-359778AC09FF}">
      <dgm:prSet/>
      <dgm:spPr/>
      <dgm:t>
        <a:bodyPr/>
        <a:lstStyle/>
        <a:p>
          <a:endParaRPr lang="zh-CN" altLang="en-US"/>
        </a:p>
      </dgm:t>
    </dgm:pt>
    <dgm:pt modelId="{3D421D08-1102-4114-B5F4-44A0F15D2FC6}" type="sibTrans" cxnId="{8B5DF2A8-E296-448D-B7C0-359778AC09FF}">
      <dgm:prSet/>
      <dgm:spPr/>
      <dgm:t>
        <a:bodyPr/>
        <a:lstStyle/>
        <a:p>
          <a:endParaRPr lang="zh-CN" altLang="en-US"/>
        </a:p>
      </dgm:t>
    </dgm:pt>
    <dgm:pt modelId="{2CC6AEF6-C8C8-48F3-9311-6BB3551F9BB6}">
      <dgm:prSet phldrT="[文本]"/>
      <dgm:spPr/>
      <dgm:t>
        <a:bodyPr/>
        <a:lstStyle/>
        <a:p>
          <a:r>
            <a:rPr lang="en-US" altLang="en-US" dirty="0" err="1"/>
            <a:t>ParsePrimary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构建</a:t>
          </a:r>
          <a:r>
            <a:rPr lang="en-US" altLang="zh-CN" dirty="0"/>
            <a:t>RHS</a:t>
          </a:r>
          <a:endParaRPr lang="zh-CN" altLang="en-US" dirty="0"/>
        </a:p>
      </dgm:t>
    </dgm:pt>
    <dgm:pt modelId="{7DE8AA1A-7A6D-41B6-B3ED-9E447201FC2E}" type="parTrans" cxnId="{9045CB84-9140-4959-A1D5-D0601B22BB97}">
      <dgm:prSet/>
      <dgm:spPr/>
      <dgm:t>
        <a:bodyPr/>
        <a:lstStyle/>
        <a:p>
          <a:endParaRPr lang="zh-CN" altLang="en-US"/>
        </a:p>
      </dgm:t>
    </dgm:pt>
    <dgm:pt modelId="{85C95AF3-B02C-47FE-92F8-2B041DDD1AB3}" type="sibTrans" cxnId="{9045CB84-9140-4959-A1D5-D0601B22BB97}">
      <dgm:prSet/>
      <dgm:spPr/>
      <dgm:t>
        <a:bodyPr/>
        <a:lstStyle/>
        <a:p>
          <a:endParaRPr lang="zh-CN" altLang="en-US"/>
        </a:p>
      </dgm:t>
    </dgm:pt>
    <dgm:pt modelId="{BD54F0EF-FB98-4B04-A483-1BB7DD49BAA5}">
      <dgm:prSet phldrT="[文本]"/>
      <dgm:spPr/>
      <dgm:t>
        <a:bodyPr/>
        <a:lstStyle/>
        <a:p>
          <a:r>
            <a:rPr lang="en-US" altLang="en-US" dirty="0" err="1"/>
            <a:t>ParseIdentifierExpr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构建</a:t>
          </a:r>
          <a:r>
            <a:rPr lang="en-US" altLang="en-US" dirty="0" err="1"/>
            <a:t>VariableExprAST</a:t>
          </a:r>
          <a:r>
            <a:rPr lang="en-US" altLang="en-US" dirty="0"/>
            <a:t> </a:t>
          </a:r>
          <a:r>
            <a:rPr lang="en-US" altLang="zh-CN" dirty="0"/>
            <a:t>x</a:t>
          </a:r>
          <a:endParaRPr lang="zh-CN" altLang="en-US" dirty="0"/>
        </a:p>
      </dgm:t>
    </dgm:pt>
    <dgm:pt modelId="{79CEB55F-C7B2-4657-8302-7BCE2A8141F2}" type="parTrans" cxnId="{1D9B4E30-1266-4AC7-B760-6A735E75A98F}">
      <dgm:prSet/>
      <dgm:spPr/>
      <dgm:t>
        <a:bodyPr/>
        <a:lstStyle/>
        <a:p>
          <a:endParaRPr lang="zh-CN" altLang="en-US"/>
        </a:p>
      </dgm:t>
    </dgm:pt>
    <dgm:pt modelId="{F5F29C3F-5EC6-43C5-A7FC-8517FEE6E30C}" type="sibTrans" cxnId="{1D9B4E30-1266-4AC7-B760-6A735E75A98F}">
      <dgm:prSet/>
      <dgm:spPr/>
      <dgm:t>
        <a:bodyPr/>
        <a:lstStyle/>
        <a:p>
          <a:endParaRPr lang="zh-CN" altLang="en-US"/>
        </a:p>
      </dgm:t>
    </dgm:pt>
    <dgm:pt modelId="{83E799B6-C111-44E9-86DC-8652EEFB21C4}">
      <dgm:prSet phldrT="[文本]"/>
      <dgm:spPr/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返回上层函数</a:t>
          </a:r>
          <a:br>
            <a:rPr lang="en-US" altLang="zh-CN" dirty="0"/>
          </a:br>
          <a:r>
            <a:rPr lang="zh-CN" altLang="en-US" dirty="0"/>
            <a:t>构建</a:t>
          </a:r>
          <a:r>
            <a:rPr lang="en-US" altLang="en-US" dirty="0" err="1"/>
            <a:t>BinaryExprAST</a:t>
          </a:r>
          <a:r>
            <a:rPr lang="en-US" altLang="en-US" dirty="0"/>
            <a:t> RHS(‘*’,2,x)</a:t>
          </a:r>
          <a:endParaRPr lang="zh-CN" altLang="en-US" dirty="0"/>
        </a:p>
      </dgm:t>
    </dgm:pt>
    <dgm:pt modelId="{863691B2-562D-4AC9-8C30-13C86EC97E19}" type="parTrans" cxnId="{2502A163-0817-4187-9C27-8566C21954EF}">
      <dgm:prSet/>
      <dgm:spPr/>
      <dgm:t>
        <a:bodyPr/>
        <a:lstStyle/>
        <a:p>
          <a:endParaRPr lang="zh-CN" altLang="en-US"/>
        </a:p>
      </dgm:t>
    </dgm:pt>
    <dgm:pt modelId="{BC56494E-2BF9-4B3D-80B8-FB672FAA62A3}" type="sibTrans" cxnId="{2502A163-0817-4187-9C27-8566C21954EF}">
      <dgm:prSet/>
      <dgm:spPr/>
      <dgm:t>
        <a:bodyPr/>
        <a:lstStyle/>
        <a:p>
          <a:endParaRPr lang="zh-CN" altLang="en-US"/>
        </a:p>
      </dgm:t>
    </dgm:pt>
    <dgm:pt modelId="{03094AB0-61E9-47E0-A2BA-A9F2CC12D14C}">
      <dgm:prSet phldrT="[文本]"/>
      <dgm:spPr/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返回上层函数</a:t>
          </a:r>
          <a:br>
            <a:rPr lang="en-US" altLang="zh-CN" dirty="0"/>
          </a:br>
          <a:r>
            <a:rPr lang="zh-CN" altLang="en-US" dirty="0"/>
            <a:t>构建</a:t>
          </a:r>
          <a:r>
            <a:rPr lang="en-US" altLang="zh-CN" dirty="0" err="1"/>
            <a:t>BinaryExprAST</a:t>
          </a:r>
          <a:r>
            <a:rPr lang="en-US" altLang="zh-CN" dirty="0"/>
            <a:t> E(‘+’,LHS,RHS)</a:t>
          </a:r>
          <a:endParaRPr lang="zh-CN" altLang="en-US" dirty="0"/>
        </a:p>
      </dgm:t>
    </dgm:pt>
    <dgm:pt modelId="{04EDF7EC-276C-4602-92FC-C40F3A16DDFD}" type="parTrans" cxnId="{DA4F07DE-7418-4847-83F5-2CD3D0A20D13}">
      <dgm:prSet/>
      <dgm:spPr/>
      <dgm:t>
        <a:bodyPr/>
        <a:lstStyle/>
        <a:p>
          <a:endParaRPr lang="zh-CN" altLang="en-US"/>
        </a:p>
      </dgm:t>
    </dgm:pt>
    <dgm:pt modelId="{5F774D00-131C-4084-969A-BC8ED758A032}" type="sibTrans" cxnId="{DA4F07DE-7418-4847-83F5-2CD3D0A20D13}">
      <dgm:prSet/>
      <dgm:spPr/>
      <dgm:t>
        <a:bodyPr/>
        <a:lstStyle/>
        <a:p>
          <a:endParaRPr lang="zh-CN" altLang="en-US"/>
        </a:p>
      </dgm:t>
    </dgm:pt>
    <dgm:pt modelId="{08B056D3-9DC1-493C-A67E-CDBE2C0B8C5A}">
      <dgm:prSet phldrT="[文本]"/>
      <dgm:spPr/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返回</a:t>
          </a:r>
          <a:r>
            <a:rPr lang="en-US" altLang="en-US" dirty="0" err="1">
              <a:solidFill>
                <a:srgbClr val="FF0000"/>
              </a:solidFill>
            </a:rPr>
            <a:t>ParseTopLevelExpr</a:t>
          </a:r>
          <a:br>
            <a:rPr lang="en-US" altLang="zh-CN" dirty="0"/>
          </a:br>
          <a:r>
            <a:rPr lang="zh-CN" altLang="en-US" dirty="0"/>
            <a:t>构建</a:t>
          </a:r>
          <a:r>
            <a:rPr lang="en-US" altLang="en-US" dirty="0" err="1"/>
            <a:t>PrototypeAST</a:t>
          </a:r>
          <a:endParaRPr lang="zh-CN" altLang="en-US" dirty="0"/>
        </a:p>
      </dgm:t>
    </dgm:pt>
    <dgm:pt modelId="{C951826C-A139-4657-89B5-6BBFE33F7D3D}" type="parTrans" cxnId="{E1A1BDF1-E2F5-4768-9393-6860FA8ED368}">
      <dgm:prSet/>
      <dgm:spPr/>
      <dgm:t>
        <a:bodyPr/>
        <a:lstStyle/>
        <a:p>
          <a:endParaRPr lang="zh-CN" altLang="en-US"/>
        </a:p>
      </dgm:t>
    </dgm:pt>
    <dgm:pt modelId="{C6188062-28B2-40D4-9392-78C2CA4DCD18}" type="sibTrans" cxnId="{E1A1BDF1-E2F5-4768-9393-6860FA8ED368}">
      <dgm:prSet/>
      <dgm:spPr/>
      <dgm:t>
        <a:bodyPr/>
        <a:lstStyle/>
        <a:p>
          <a:endParaRPr lang="zh-CN" altLang="en-US"/>
        </a:p>
      </dgm:t>
    </dgm:pt>
    <dgm:pt modelId="{6037E0CA-3FF6-4227-91ED-459089B2FE1E}">
      <dgm:prSet phldrT="[文本]"/>
      <dgm:spPr/>
      <dgm:t>
        <a:bodyPr/>
        <a:lstStyle/>
        <a:p>
          <a:r>
            <a:rPr lang="zh-CN" altLang="en-US" dirty="0"/>
            <a:t>构建</a:t>
          </a:r>
          <a:r>
            <a:rPr lang="en-US" altLang="en-US" dirty="0" err="1"/>
            <a:t>FunctionAST</a:t>
          </a:r>
          <a:endParaRPr lang="zh-CN" altLang="en-US" dirty="0"/>
        </a:p>
      </dgm:t>
    </dgm:pt>
    <dgm:pt modelId="{6C51AA01-F17A-40DE-8407-5C3E07A1268F}" type="parTrans" cxnId="{29F2374B-D539-4AAF-903F-7EC9454747DC}">
      <dgm:prSet/>
      <dgm:spPr/>
      <dgm:t>
        <a:bodyPr/>
        <a:lstStyle/>
        <a:p>
          <a:endParaRPr lang="zh-CN" altLang="en-US"/>
        </a:p>
      </dgm:t>
    </dgm:pt>
    <dgm:pt modelId="{D07DA233-BA93-4231-BFE9-6FE0B97FAA35}" type="sibTrans" cxnId="{29F2374B-D539-4AAF-903F-7EC9454747DC}">
      <dgm:prSet/>
      <dgm:spPr/>
      <dgm:t>
        <a:bodyPr/>
        <a:lstStyle/>
        <a:p>
          <a:endParaRPr lang="zh-CN" altLang="en-US"/>
        </a:p>
      </dgm:t>
    </dgm:pt>
    <dgm:pt modelId="{F9ADA395-CFA2-442E-963D-78BFAFCA938F}" type="pres">
      <dgm:prSet presAssocID="{28F308C0-7A39-4357-89A2-4A1ABA50441A}" presName="linearFlow" presStyleCnt="0">
        <dgm:presLayoutVars>
          <dgm:resizeHandles val="exact"/>
        </dgm:presLayoutVars>
      </dgm:prSet>
      <dgm:spPr/>
    </dgm:pt>
    <dgm:pt modelId="{00FBF0F9-B93E-490D-9B02-C971B3B0125A}" type="pres">
      <dgm:prSet presAssocID="{6727B80A-511D-413F-A7BC-24475C4F9774}" presName="node" presStyleLbl="node1" presStyleIdx="0" presStyleCnt="16">
        <dgm:presLayoutVars>
          <dgm:bulletEnabled val="1"/>
        </dgm:presLayoutVars>
      </dgm:prSet>
      <dgm:spPr/>
    </dgm:pt>
    <dgm:pt modelId="{74EAAA0B-295F-4D9A-B1D7-A03FE2B80075}" type="pres">
      <dgm:prSet presAssocID="{ACFDFCC1-C660-448F-A5BA-F3AB80BE8122}" presName="sibTrans" presStyleLbl="sibTrans2D1" presStyleIdx="0" presStyleCnt="15"/>
      <dgm:spPr/>
    </dgm:pt>
    <dgm:pt modelId="{DC92904B-E822-4EF5-AC78-E85EEEBA3281}" type="pres">
      <dgm:prSet presAssocID="{ACFDFCC1-C660-448F-A5BA-F3AB80BE8122}" presName="connectorText" presStyleLbl="sibTrans2D1" presStyleIdx="0" presStyleCnt="15"/>
      <dgm:spPr/>
    </dgm:pt>
    <dgm:pt modelId="{6C34B62E-265D-47E1-84BC-00BEE15DC2DA}" type="pres">
      <dgm:prSet presAssocID="{63F54478-2E4F-460B-9DBE-D51C1E53B5C5}" presName="node" presStyleLbl="node1" presStyleIdx="1" presStyleCnt="16">
        <dgm:presLayoutVars>
          <dgm:bulletEnabled val="1"/>
        </dgm:presLayoutVars>
      </dgm:prSet>
      <dgm:spPr/>
    </dgm:pt>
    <dgm:pt modelId="{DF6D0141-9AAA-4528-85D8-ADF4A3DE4629}" type="pres">
      <dgm:prSet presAssocID="{B833348C-30C5-4C62-BE1D-1E6AA99473A2}" presName="sibTrans" presStyleLbl="sibTrans2D1" presStyleIdx="1" presStyleCnt="15"/>
      <dgm:spPr/>
    </dgm:pt>
    <dgm:pt modelId="{EA1FA6B4-2C24-4E15-A787-87D4FBC2B1FD}" type="pres">
      <dgm:prSet presAssocID="{B833348C-30C5-4C62-BE1D-1E6AA99473A2}" presName="connectorText" presStyleLbl="sibTrans2D1" presStyleIdx="1" presStyleCnt="15"/>
      <dgm:spPr/>
    </dgm:pt>
    <dgm:pt modelId="{6464B15C-D3B2-456F-8D63-1FEEF62C5121}" type="pres">
      <dgm:prSet presAssocID="{835B1C63-27B3-41B9-A9E6-D82FF978F8F5}" presName="node" presStyleLbl="node1" presStyleIdx="2" presStyleCnt="16">
        <dgm:presLayoutVars>
          <dgm:bulletEnabled val="1"/>
        </dgm:presLayoutVars>
      </dgm:prSet>
      <dgm:spPr/>
    </dgm:pt>
    <dgm:pt modelId="{0262848D-681D-410C-85F0-A83D164BBB1E}" type="pres">
      <dgm:prSet presAssocID="{D74D7311-2A33-4964-AFF8-CD75810299D4}" presName="sibTrans" presStyleLbl="sibTrans2D1" presStyleIdx="2" presStyleCnt="15"/>
      <dgm:spPr/>
    </dgm:pt>
    <dgm:pt modelId="{9CD5A651-8DEE-4F19-B4E4-3167E754D5E6}" type="pres">
      <dgm:prSet presAssocID="{D74D7311-2A33-4964-AFF8-CD75810299D4}" presName="connectorText" presStyleLbl="sibTrans2D1" presStyleIdx="2" presStyleCnt="15"/>
      <dgm:spPr/>
    </dgm:pt>
    <dgm:pt modelId="{3D5DE02F-52EB-404F-A715-4E6C68320B00}" type="pres">
      <dgm:prSet presAssocID="{71B93724-D930-4C35-907D-1A1A5DA91266}" presName="node" presStyleLbl="node1" presStyleIdx="3" presStyleCnt="16">
        <dgm:presLayoutVars>
          <dgm:bulletEnabled val="1"/>
        </dgm:presLayoutVars>
      </dgm:prSet>
      <dgm:spPr/>
    </dgm:pt>
    <dgm:pt modelId="{E827A622-AC78-415E-86C4-4103037C70EC}" type="pres">
      <dgm:prSet presAssocID="{3F9A7EAC-F7D3-40AF-928F-04EA85E2A436}" presName="sibTrans" presStyleLbl="sibTrans2D1" presStyleIdx="3" presStyleCnt="15"/>
      <dgm:spPr/>
    </dgm:pt>
    <dgm:pt modelId="{0D552174-B334-4CE3-98A4-0A8E27C2DCD0}" type="pres">
      <dgm:prSet presAssocID="{3F9A7EAC-F7D3-40AF-928F-04EA85E2A436}" presName="connectorText" presStyleLbl="sibTrans2D1" presStyleIdx="3" presStyleCnt="15"/>
      <dgm:spPr/>
    </dgm:pt>
    <dgm:pt modelId="{D09203BC-A80C-4E66-9803-46C4B88B1897}" type="pres">
      <dgm:prSet presAssocID="{00FE1FAA-F047-4581-8FA6-4CB2B9CEF140}" presName="node" presStyleLbl="node1" presStyleIdx="4" presStyleCnt="16">
        <dgm:presLayoutVars>
          <dgm:bulletEnabled val="1"/>
        </dgm:presLayoutVars>
      </dgm:prSet>
      <dgm:spPr/>
    </dgm:pt>
    <dgm:pt modelId="{5F8E83BA-BA8B-4231-8904-8441121319F8}" type="pres">
      <dgm:prSet presAssocID="{0A06A3ED-63DD-4F21-9CD6-3A0F3550DAD9}" presName="sibTrans" presStyleLbl="sibTrans2D1" presStyleIdx="4" presStyleCnt="15"/>
      <dgm:spPr/>
    </dgm:pt>
    <dgm:pt modelId="{01648547-9AD3-4E9F-BD33-859918D8744F}" type="pres">
      <dgm:prSet presAssocID="{0A06A3ED-63DD-4F21-9CD6-3A0F3550DAD9}" presName="connectorText" presStyleLbl="sibTrans2D1" presStyleIdx="4" presStyleCnt="15"/>
      <dgm:spPr/>
    </dgm:pt>
    <dgm:pt modelId="{A2139982-1C36-4614-AED9-1986597CA51E}" type="pres">
      <dgm:prSet presAssocID="{CBE3311D-0D6B-4ED4-A839-C0C633EC7022}" presName="node" presStyleLbl="node1" presStyleIdx="5" presStyleCnt="16">
        <dgm:presLayoutVars>
          <dgm:bulletEnabled val="1"/>
        </dgm:presLayoutVars>
      </dgm:prSet>
      <dgm:spPr/>
    </dgm:pt>
    <dgm:pt modelId="{1ED053FC-29B3-4EBE-9BFE-3B536DD73039}" type="pres">
      <dgm:prSet presAssocID="{F45C86F4-157C-4CAD-98B6-05F440779D76}" presName="sibTrans" presStyleLbl="sibTrans2D1" presStyleIdx="5" presStyleCnt="15"/>
      <dgm:spPr/>
    </dgm:pt>
    <dgm:pt modelId="{9C6A8898-EF35-47EB-A589-CF6FB01B8241}" type="pres">
      <dgm:prSet presAssocID="{F45C86F4-157C-4CAD-98B6-05F440779D76}" presName="connectorText" presStyleLbl="sibTrans2D1" presStyleIdx="5" presStyleCnt="15"/>
      <dgm:spPr/>
    </dgm:pt>
    <dgm:pt modelId="{C9531207-244E-41E3-B918-D0D69332FAB5}" type="pres">
      <dgm:prSet presAssocID="{7AC80F3B-2D2E-4B89-B9AD-2E1A0ACD7362}" presName="node" presStyleLbl="node1" presStyleIdx="6" presStyleCnt="16">
        <dgm:presLayoutVars>
          <dgm:bulletEnabled val="1"/>
        </dgm:presLayoutVars>
      </dgm:prSet>
      <dgm:spPr/>
    </dgm:pt>
    <dgm:pt modelId="{10DD1403-7FC8-4CC6-BBB5-CA4199975280}" type="pres">
      <dgm:prSet presAssocID="{17F63A9D-6430-4A55-8B06-20E6AA7DB40B}" presName="sibTrans" presStyleLbl="sibTrans2D1" presStyleIdx="6" presStyleCnt="15"/>
      <dgm:spPr/>
    </dgm:pt>
    <dgm:pt modelId="{43583A56-F99F-4A9D-878B-A075EB25AAB6}" type="pres">
      <dgm:prSet presAssocID="{17F63A9D-6430-4A55-8B06-20E6AA7DB40B}" presName="connectorText" presStyleLbl="sibTrans2D1" presStyleIdx="6" presStyleCnt="15"/>
      <dgm:spPr/>
    </dgm:pt>
    <dgm:pt modelId="{B34DB20A-FC24-4200-A557-A0B85C1697D0}" type="pres">
      <dgm:prSet presAssocID="{0F19F7B3-7F93-474E-96AA-6096EF39BEF0}" presName="node" presStyleLbl="node1" presStyleIdx="7" presStyleCnt="16">
        <dgm:presLayoutVars>
          <dgm:bulletEnabled val="1"/>
        </dgm:presLayoutVars>
      </dgm:prSet>
      <dgm:spPr/>
    </dgm:pt>
    <dgm:pt modelId="{94656830-3993-4751-B07D-FF4D060EB811}" type="pres">
      <dgm:prSet presAssocID="{502635E7-64AB-48EA-87B5-423E3BD3AF42}" presName="sibTrans" presStyleLbl="sibTrans2D1" presStyleIdx="7" presStyleCnt="15"/>
      <dgm:spPr/>
    </dgm:pt>
    <dgm:pt modelId="{6109D87A-4869-472A-8BA9-EDD0FF69D5C6}" type="pres">
      <dgm:prSet presAssocID="{502635E7-64AB-48EA-87B5-423E3BD3AF42}" presName="connectorText" presStyleLbl="sibTrans2D1" presStyleIdx="7" presStyleCnt="15"/>
      <dgm:spPr/>
    </dgm:pt>
    <dgm:pt modelId="{1BEE5B8C-3551-4295-8CCC-EFD56467B0A7}" type="pres">
      <dgm:prSet presAssocID="{06D7F02D-576B-4287-BCFE-1F2DCA27B13D}" presName="node" presStyleLbl="node1" presStyleIdx="8" presStyleCnt="16">
        <dgm:presLayoutVars>
          <dgm:bulletEnabled val="1"/>
        </dgm:presLayoutVars>
      </dgm:prSet>
      <dgm:spPr/>
    </dgm:pt>
    <dgm:pt modelId="{F1FA6E27-5FB4-4816-90E0-598A685A0409}" type="pres">
      <dgm:prSet presAssocID="{3FF0820D-A245-476C-BA80-CA0B739DCFF2}" presName="sibTrans" presStyleLbl="sibTrans2D1" presStyleIdx="8" presStyleCnt="15"/>
      <dgm:spPr/>
    </dgm:pt>
    <dgm:pt modelId="{9BCCB9D7-2B21-4F08-A598-270A8F523B13}" type="pres">
      <dgm:prSet presAssocID="{3FF0820D-A245-476C-BA80-CA0B739DCFF2}" presName="connectorText" presStyleLbl="sibTrans2D1" presStyleIdx="8" presStyleCnt="15"/>
      <dgm:spPr/>
    </dgm:pt>
    <dgm:pt modelId="{4005BEB8-16A9-4F9D-9C7F-5BC9FACBD1BE}" type="pres">
      <dgm:prSet presAssocID="{AE885C56-3E14-4121-A544-347D2F55F218}" presName="node" presStyleLbl="node1" presStyleIdx="9" presStyleCnt="16" custScaleX="101418" custScaleY="137800">
        <dgm:presLayoutVars>
          <dgm:bulletEnabled val="1"/>
        </dgm:presLayoutVars>
      </dgm:prSet>
      <dgm:spPr/>
    </dgm:pt>
    <dgm:pt modelId="{2B0078BB-74DB-4927-B305-EC535245DBB9}" type="pres">
      <dgm:prSet presAssocID="{3D421D08-1102-4114-B5F4-44A0F15D2FC6}" presName="sibTrans" presStyleLbl="sibTrans2D1" presStyleIdx="9" presStyleCnt="15"/>
      <dgm:spPr/>
    </dgm:pt>
    <dgm:pt modelId="{DBE503D6-71B2-4898-A409-DBE0E48F00BE}" type="pres">
      <dgm:prSet presAssocID="{3D421D08-1102-4114-B5F4-44A0F15D2FC6}" presName="connectorText" presStyleLbl="sibTrans2D1" presStyleIdx="9" presStyleCnt="15"/>
      <dgm:spPr/>
    </dgm:pt>
    <dgm:pt modelId="{AAE16F68-7FBB-473E-81C0-AE1934E04264}" type="pres">
      <dgm:prSet presAssocID="{2CC6AEF6-C8C8-48F3-9311-6BB3551F9BB6}" presName="node" presStyleLbl="node1" presStyleIdx="10" presStyleCnt="16">
        <dgm:presLayoutVars>
          <dgm:bulletEnabled val="1"/>
        </dgm:presLayoutVars>
      </dgm:prSet>
      <dgm:spPr/>
    </dgm:pt>
    <dgm:pt modelId="{386A7011-6F62-44AF-8407-AF8426532CD5}" type="pres">
      <dgm:prSet presAssocID="{85C95AF3-B02C-47FE-92F8-2B041DDD1AB3}" presName="sibTrans" presStyleLbl="sibTrans2D1" presStyleIdx="10" presStyleCnt="15"/>
      <dgm:spPr/>
    </dgm:pt>
    <dgm:pt modelId="{0EB0C015-2DF0-4BD5-B13C-3A676B514A65}" type="pres">
      <dgm:prSet presAssocID="{85C95AF3-B02C-47FE-92F8-2B041DDD1AB3}" presName="connectorText" presStyleLbl="sibTrans2D1" presStyleIdx="10" presStyleCnt="15"/>
      <dgm:spPr/>
    </dgm:pt>
    <dgm:pt modelId="{82BE64BD-B47C-405B-9DC5-F2807C0C7BC7}" type="pres">
      <dgm:prSet presAssocID="{BD54F0EF-FB98-4B04-A483-1BB7DD49BAA5}" presName="node" presStyleLbl="node1" presStyleIdx="11" presStyleCnt="16">
        <dgm:presLayoutVars>
          <dgm:bulletEnabled val="1"/>
        </dgm:presLayoutVars>
      </dgm:prSet>
      <dgm:spPr/>
    </dgm:pt>
    <dgm:pt modelId="{64E428A6-783A-4DFF-ACFE-15DC2982B079}" type="pres">
      <dgm:prSet presAssocID="{F5F29C3F-5EC6-43C5-A7FC-8517FEE6E30C}" presName="sibTrans" presStyleLbl="sibTrans2D1" presStyleIdx="11" presStyleCnt="15"/>
      <dgm:spPr/>
    </dgm:pt>
    <dgm:pt modelId="{A3D138C6-A844-43D6-B150-3B6B92F1BA70}" type="pres">
      <dgm:prSet presAssocID="{F5F29C3F-5EC6-43C5-A7FC-8517FEE6E30C}" presName="connectorText" presStyleLbl="sibTrans2D1" presStyleIdx="11" presStyleCnt="15"/>
      <dgm:spPr/>
    </dgm:pt>
    <dgm:pt modelId="{61CAED25-96FB-41A7-90D2-E4709E6FFCB2}" type="pres">
      <dgm:prSet presAssocID="{83E799B6-C111-44E9-86DC-8652EEFB21C4}" presName="node" presStyleLbl="node1" presStyleIdx="12" presStyleCnt="16">
        <dgm:presLayoutVars>
          <dgm:bulletEnabled val="1"/>
        </dgm:presLayoutVars>
      </dgm:prSet>
      <dgm:spPr/>
    </dgm:pt>
    <dgm:pt modelId="{D158EF92-F260-42CF-B34D-FE626D8BE3D0}" type="pres">
      <dgm:prSet presAssocID="{BC56494E-2BF9-4B3D-80B8-FB672FAA62A3}" presName="sibTrans" presStyleLbl="sibTrans2D1" presStyleIdx="12" presStyleCnt="15"/>
      <dgm:spPr/>
    </dgm:pt>
    <dgm:pt modelId="{C16ED167-97D8-4C77-A7AA-F351FC982F9B}" type="pres">
      <dgm:prSet presAssocID="{BC56494E-2BF9-4B3D-80B8-FB672FAA62A3}" presName="connectorText" presStyleLbl="sibTrans2D1" presStyleIdx="12" presStyleCnt="15"/>
      <dgm:spPr/>
    </dgm:pt>
    <dgm:pt modelId="{93158A2A-BA7F-4EC6-A3C0-1A0B484B91DB}" type="pres">
      <dgm:prSet presAssocID="{03094AB0-61E9-47E0-A2BA-A9F2CC12D14C}" presName="node" presStyleLbl="node1" presStyleIdx="13" presStyleCnt="16">
        <dgm:presLayoutVars>
          <dgm:bulletEnabled val="1"/>
        </dgm:presLayoutVars>
      </dgm:prSet>
      <dgm:spPr/>
    </dgm:pt>
    <dgm:pt modelId="{AB23637A-41FE-40E5-B70D-320256AD0162}" type="pres">
      <dgm:prSet presAssocID="{5F774D00-131C-4084-969A-BC8ED758A032}" presName="sibTrans" presStyleLbl="sibTrans2D1" presStyleIdx="13" presStyleCnt="15"/>
      <dgm:spPr/>
    </dgm:pt>
    <dgm:pt modelId="{8A3953B9-47F0-41EE-BD4D-71C80663C406}" type="pres">
      <dgm:prSet presAssocID="{5F774D00-131C-4084-969A-BC8ED758A032}" presName="connectorText" presStyleLbl="sibTrans2D1" presStyleIdx="13" presStyleCnt="15"/>
      <dgm:spPr/>
    </dgm:pt>
    <dgm:pt modelId="{4ABC1DAC-A1A8-4D3A-8548-68B38BAC797B}" type="pres">
      <dgm:prSet presAssocID="{08B056D3-9DC1-493C-A67E-CDBE2C0B8C5A}" presName="node" presStyleLbl="node1" presStyleIdx="14" presStyleCnt="16">
        <dgm:presLayoutVars>
          <dgm:bulletEnabled val="1"/>
        </dgm:presLayoutVars>
      </dgm:prSet>
      <dgm:spPr/>
    </dgm:pt>
    <dgm:pt modelId="{B8D39307-5072-44A7-B25C-4E4BE84C2FD3}" type="pres">
      <dgm:prSet presAssocID="{C6188062-28B2-40D4-9392-78C2CA4DCD18}" presName="sibTrans" presStyleLbl="sibTrans2D1" presStyleIdx="14" presStyleCnt="15"/>
      <dgm:spPr/>
    </dgm:pt>
    <dgm:pt modelId="{FF7EC5C2-1473-449D-8FF8-8B9F3EB3050F}" type="pres">
      <dgm:prSet presAssocID="{C6188062-28B2-40D4-9392-78C2CA4DCD18}" presName="connectorText" presStyleLbl="sibTrans2D1" presStyleIdx="14" presStyleCnt="15"/>
      <dgm:spPr/>
    </dgm:pt>
    <dgm:pt modelId="{DA50E67E-2685-4105-8246-D806D0809FE7}" type="pres">
      <dgm:prSet presAssocID="{6037E0CA-3FF6-4227-91ED-459089B2FE1E}" presName="node" presStyleLbl="node1" presStyleIdx="15" presStyleCnt="16">
        <dgm:presLayoutVars>
          <dgm:bulletEnabled val="1"/>
        </dgm:presLayoutVars>
      </dgm:prSet>
      <dgm:spPr/>
    </dgm:pt>
  </dgm:ptLst>
  <dgm:cxnLst>
    <dgm:cxn modelId="{1A22E71A-CB59-4DB3-92E6-52656B9F7AFA}" type="presOf" srcId="{ACFDFCC1-C660-448F-A5BA-F3AB80BE8122}" destId="{74EAAA0B-295F-4D9A-B1D7-A03FE2B80075}" srcOrd="0" destOrd="0" presId="urn:microsoft.com/office/officeart/2005/8/layout/process2"/>
    <dgm:cxn modelId="{B8B8A11F-FD65-46A1-A67D-30D62250D9FB}" type="presOf" srcId="{3D421D08-1102-4114-B5F4-44A0F15D2FC6}" destId="{2B0078BB-74DB-4927-B305-EC535245DBB9}" srcOrd="0" destOrd="0" presId="urn:microsoft.com/office/officeart/2005/8/layout/process2"/>
    <dgm:cxn modelId="{3917DD21-A166-44AB-BB67-E90C30FE2C43}" srcId="{28F308C0-7A39-4357-89A2-4A1ABA50441A}" destId="{06D7F02D-576B-4287-BCFE-1F2DCA27B13D}" srcOrd="8" destOrd="0" parTransId="{E4797D8D-E22B-4E3F-9B16-9345D1CD3DEA}" sibTransId="{3FF0820D-A245-476C-BA80-CA0B739DCFF2}"/>
    <dgm:cxn modelId="{DDC29424-74E5-4815-963D-C3A44ECB0A79}" type="presOf" srcId="{85C95AF3-B02C-47FE-92F8-2B041DDD1AB3}" destId="{0EB0C015-2DF0-4BD5-B13C-3A676B514A65}" srcOrd="1" destOrd="0" presId="urn:microsoft.com/office/officeart/2005/8/layout/process2"/>
    <dgm:cxn modelId="{F4FAB726-6539-4FAB-B2E1-9DB96FCCD202}" type="presOf" srcId="{17F63A9D-6430-4A55-8B06-20E6AA7DB40B}" destId="{43583A56-F99F-4A9D-878B-A075EB25AAB6}" srcOrd="1" destOrd="0" presId="urn:microsoft.com/office/officeart/2005/8/layout/process2"/>
    <dgm:cxn modelId="{2BA9222A-09A2-489C-8720-ACA80BF5FB32}" type="presOf" srcId="{B833348C-30C5-4C62-BE1D-1E6AA99473A2}" destId="{EA1FA6B4-2C24-4E15-A787-87D4FBC2B1FD}" srcOrd="1" destOrd="0" presId="urn:microsoft.com/office/officeart/2005/8/layout/process2"/>
    <dgm:cxn modelId="{AA8C842B-1608-4CC6-9F9C-27ED27336C17}" srcId="{28F308C0-7A39-4357-89A2-4A1ABA50441A}" destId="{63F54478-2E4F-460B-9DBE-D51C1E53B5C5}" srcOrd="1" destOrd="0" parTransId="{51B4DCD3-4DEB-4A86-8E7E-1348F68B6A44}" sibTransId="{B833348C-30C5-4C62-BE1D-1E6AA99473A2}"/>
    <dgm:cxn modelId="{F5843C2C-9FB6-48F0-9F23-CD263EE54345}" type="presOf" srcId="{6727B80A-511D-413F-A7BC-24475C4F9774}" destId="{00FBF0F9-B93E-490D-9B02-C971B3B0125A}" srcOrd="0" destOrd="0" presId="urn:microsoft.com/office/officeart/2005/8/layout/process2"/>
    <dgm:cxn modelId="{1D9B4E30-1266-4AC7-B760-6A735E75A98F}" srcId="{28F308C0-7A39-4357-89A2-4A1ABA50441A}" destId="{BD54F0EF-FB98-4B04-A483-1BB7DD49BAA5}" srcOrd="11" destOrd="0" parTransId="{79CEB55F-C7B2-4657-8302-7BCE2A8141F2}" sibTransId="{F5F29C3F-5EC6-43C5-A7FC-8517FEE6E30C}"/>
    <dgm:cxn modelId="{4DDEED33-8ECD-4907-B1D2-09E4FFAD8DF6}" srcId="{28F308C0-7A39-4357-89A2-4A1ABA50441A}" destId="{71B93724-D930-4C35-907D-1A1A5DA91266}" srcOrd="3" destOrd="0" parTransId="{2D57924C-0A92-4FF0-B59B-6A7640A5C9E8}" sibTransId="{3F9A7EAC-F7D3-40AF-928F-04EA85E2A436}"/>
    <dgm:cxn modelId="{DA1C5137-6345-4D06-9034-841AD3F2FE5F}" type="presOf" srcId="{3F9A7EAC-F7D3-40AF-928F-04EA85E2A436}" destId="{0D552174-B334-4CE3-98A4-0A8E27C2DCD0}" srcOrd="1" destOrd="0" presId="urn:microsoft.com/office/officeart/2005/8/layout/process2"/>
    <dgm:cxn modelId="{41A4753A-BEE1-4A03-AF85-17DB9F93DE05}" type="presOf" srcId="{63F54478-2E4F-460B-9DBE-D51C1E53B5C5}" destId="{6C34B62E-265D-47E1-84BC-00BEE15DC2DA}" srcOrd="0" destOrd="0" presId="urn:microsoft.com/office/officeart/2005/8/layout/process2"/>
    <dgm:cxn modelId="{01D25A3A-0B9D-41BA-9BBF-C085902821C7}" type="presOf" srcId="{5F774D00-131C-4084-969A-BC8ED758A032}" destId="{8A3953B9-47F0-41EE-BD4D-71C80663C406}" srcOrd="1" destOrd="0" presId="urn:microsoft.com/office/officeart/2005/8/layout/process2"/>
    <dgm:cxn modelId="{20DC153B-CCA8-45A2-9C01-1D463C042525}" srcId="{28F308C0-7A39-4357-89A2-4A1ABA50441A}" destId="{6727B80A-511D-413F-A7BC-24475C4F9774}" srcOrd="0" destOrd="0" parTransId="{5D3E7896-CD75-40FB-BE52-99316829EFD3}" sibTransId="{ACFDFCC1-C660-448F-A5BA-F3AB80BE8122}"/>
    <dgm:cxn modelId="{1293343F-269B-48FC-8914-83C36D39C137}" type="presOf" srcId="{83E799B6-C111-44E9-86DC-8652EEFB21C4}" destId="{61CAED25-96FB-41A7-90D2-E4709E6FFCB2}" srcOrd="0" destOrd="0" presId="urn:microsoft.com/office/officeart/2005/8/layout/process2"/>
    <dgm:cxn modelId="{E8B7CC5D-5FDA-48F3-B122-CBC233C5442E}" type="presOf" srcId="{7AC80F3B-2D2E-4B89-B9AD-2E1A0ACD7362}" destId="{C9531207-244E-41E3-B918-D0D69332FAB5}" srcOrd="0" destOrd="0" presId="urn:microsoft.com/office/officeart/2005/8/layout/process2"/>
    <dgm:cxn modelId="{CDC26D63-0BD1-4C9D-A31F-080BCFAD2B1C}" type="presOf" srcId="{502635E7-64AB-48EA-87B5-423E3BD3AF42}" destId="{94656830-3993-4751-B07D-FF4D060EB811}" srcOrd="0" destOrd="0" presId="urn:microsoft.com/office/officeart/2005/8/layout/process2"/>
    <dgm:cxn modelId="{93427B63-5BD6-4B8E-9D17-E89922740D27}" type="presOf" srcId="{F5F29C3F-5EC6-43C5-A7FC-8517FEE6E30C}" destId="{64E428A6-783A-4DFF-ACFE-15DC2982B079}" srcOrd="0" destOrd="0" presId="urn:microsoft.com/office/officeart/2005/8/layout/process2"/>
    <dgm:cxn modelId="{2502A163-0817-4187-9C27-8566C21954EF}" srcId="{28F308C0-7A39-4357-89A2-4A1ABA50441A}" destId="{83E799B6-C111-44E9-86DC-8652EEFB21C4}" srcOrd="12" destOrd="0" parTransId="{863691B2-562D-4AC9-8C30-13C86EC97E19}" sibTransId="{BC56494E-2BF9-4B3D-80B8-FB672FAA62A3}"/>
    <dgm:cxn modelId="{F55D5C64-7153-4DC7-B308-05221EE2522E}" srcId="{28F308C0-7A39-4357-89A2-4A1ABA50441A}" destId="{CBE3311D-0D6B-4ED4-A839-C0C633EC7022}" srcOrd="5" destOrd="0" parTransId="{0D360F97-1CEE-4ABD-A451-8E8BF83F5DE4}" sibTransId="{F45C86F4-157C-4CAD-98B6-05F440779D76}"/>
    <dgm:cxn modelId="{813BFC64-9F93-40E1-9C08-AF91831F79A2}" type="presOf" srcId="{28F308C0-7A39-4357-89A2-4A1ABA50441A}" destId="{F9ADA395-CFA2-442E-963D-78BFAFCA938F}" srcOrd="0" destOrd="0" presId="urn:microsoft.com/office/officeart/2005/8/layout/process2"/>
    <dgm:cxn modelId="{7CC60B47-FDCC-4295-A2E0-30AAFB04B64C}" type="presOf" srcId="{0A06A3ED-63DD-4F21-9CD6-3A0F3550DAD9}" destId="{01648547-9AD3-4E9F-BD33-859918D8744F}" srcOrd="1" destOrd="0" presId="urn:microsoft.com/office/officeart/2005/8/layout/process2"/>
    <dgm:cxn modelId="{23DFAB47-D712-4446-8E4A-E3D8E9E25992}" type="presOf" srcId="{F45C86F4-157C-4CAD-98B6-05F440779D76}" destId="{9C6A8898-EF35-47EB-A589-CF6FB01B8241}" srcOrd="1" destOrd="0" presId="urn:microsoft.com/office/officeart/2005/8/layout/process2"/>
    <dgm:cxn modelId="{29F2374B-D539-4AAF-903F-7EC9454747DC}" srcId="{28F308C0-7A39-4357-89A2-4A1ABA50441A}" destId="{6037E0CA-3FF6-4227-91ED-459089B2FE1E}" srcOrd="15" destOrd="0" parTransId="{6C51AA01-F17A-40DE-8407-5C3E07A1268F}" sibTransId="{D07DA233-BA93-4231-BFE9-6FE0B97FAA35}"/>
    <dgm:cxn modelId="{6A14016E-9A00-4C49-8F29-7D39BF70AA83}" type="presOf" srcId="{06D7F02D-576B-4287-BCFE-1F2DCA27B13D}" destId="{1BEE5B8C-3551-4295-8CCC-EFD56467B0A7}" srcOrd="0" destOrd="0" presId="urn:microsoft.com/office/officeart/2005/8/layout/process2"/>
    <dgm:cxn modelId="{F31D6552-85F1-441D-91D2-DF8009494F91}" type="presOf" srcId="{D74D7311-2A33-4964-AFF8-CD75810299D4}" destId="{9CD5A651-8DEE-4F19-B4E4-3167E754D5E6}" srcOrd="1" destOrd="0" presId="urn:microsoft.com/office/officeart/2005/8/layout/process2"/>
    <dgm:cxn modelId="{96584C54-E8C4-4B93-A95D-7810B6ABF51C}" type="presOf" srcId="{B833348C-30C5-4C62-BE1D-1E6AA99473A2}" destId="{DF6D0141-9AAA-4528-85D8-ADF4A3DE4629}" srcOrd="0" destOrd="0" presId="urn:microsoft.com/office/officeart/2005/8/layout/process2"/>
    <dgm:cxn modelId="{61A0B257-F16A-4DD5-A9A3-4C5B5A2B4584}" srcId="{28F308C0-7A39-4357-89A2-4A1ABA50441A}" destId="{835B1C63-27B3-41B9-A9E6-D82FF978F8F5}" srcOrd="2" destOrd="0" parTransId="{4A8DB18B-F66A-48B0-BDC8-B76D395AEF6C}" sibTransId="{D74D7311-2A33-4964-AFF8-CD75810299D4}"/>
    <dgm:cxn modelId="{417FCA79-7106-4BB6-A1EF-CB0E7CF89223}" type="presOf" srcId="{BD54F0EF-FB98-4B04-A483-1BB7DD49BAA5}" destId="{82BE64BD-B47C-405B-9DC5-F2807C0C7BC7}" srcOrd="0" destOrd="0" presId="urn:microsoft.com/office/officeart/2005/8/layout/process2"/>
    <dgm:cxn modelId="{1A66A95A-9BE9-4F5D-9D3E-51E9A30E93FD}" type="presOf" srcId="{3D421D08-1102-4114-B5F4-44A0F15D2FC6}" destId="{DBE503D6-71B2-4898-A409-DBE0E48F00BE}" srcOrd="1" destOrd="0" presId="urn:microsoft.com/office/officeart/2005/8/layout/process2"/>
    <dgm:cxn modelId="{4C95DE7C-5398-4689-9AA0-AC244BE52B2C}" type="presOf" srcId="{BC56494E-2BF9-4B3D-80B8-FB672FAA62A3}" destId="{D158EF92-F260-42CF-B34D-FE626D8BE3D0}" srcOrd="0" destOrd="0" presId="urn:microsoft.com/office/officeart/2005/8/layout/process2"/>
    <dgm:cxn modelId="{CE9AED7F-66F6-4E8B-97EA-A9B5EEDC98F4}" type="presOf" srcId="{D74D7311-2A33-4964-AFF8-CD75810299D4}" destId="{0262848D-681D-410C-85F0-A83D164BBB1E}" srcOrd="0" destOrd="0" presId="urn:microsoft.com/office/officeart/2005/8/layout/process2"/>
    <dgm:cxn modelId="{7AE8B380-59FB-4D77-9211-76BEFEB8DBA7}" type="presOf" srcId="{00FE1FAA-F047-4581-8FA6-4CB2B9CEF140}" destId="{D09203BC-A80C-4E66-9803-46C4B88B1897}" srcOrd="0" destOrd="0" presId="urn:microsoft.com/office/officeart/2005/8/layout/process2"/>
    <dgm:cxn modelId="{9045CB84-9140-4959-A1D5-D0601B22BB97}" srcId="{28F308C0-7A39-4357-89A2-4A1ABA50441A}" destId="{2CC6AEF6-C8C8-48F3-9311-6BB3551F9BB6}" srcOrd="10" destOrd="0" parTransId="{7DE8AA1A-7A6D-41B6-B3ED-9E447201FC2E}" sibTransId="{85C95AF3-B02C-47FE-92F8-2B041DDD1AB3}"/>
    <dgm:cxn modelId="{A6B41485-D520-4536-9686-048DE5B15848}" type="presOf" srcId="{F5F29C3F-5EC6-43C5-A7FC-8517FEE6E30C}" destId="{A3D138C6-A844-43D6-B150-3B6B92F1BA70}" srcOrd="1" destOrd="0" presId="urn:microsoft.com/office/officeart/2005/8/layout/process2"/>
    <dgm:cxn modelId="{F26F348B-595D-48D9-8458-CDA5EC487A89}" type="presOf" srcId="{ACFDFCC1-C660-448F-A5BA-F3AB80BE8122}" destId="{DC92904B-E822-4EF5-AC78-E85EEEBA3281}" srcOrd="1" destOrd="0" presId="urn:microsoft.com/office/officeart/2005/8/layout/process2"/>
    <dgm:cxn modelId="{7B6F608E-81DD-4EEC-89BE-03D15D032C18}" type="presOf" srcId="{3FF0820D-A245-476C-BA80-CA0B739DCFF2}" destId="{9BCCB9D7-2B21-4F08-A598-270A8F523B13}" srcOrd="1" destOrd="0" presId="urn:microsoft.com/office/officeart/2005/8/layout/process2"/>
    <dgm:cxn modelId="{80B51996-5B18-4B08-9C1B-08066707015D}" srcId="{28F308C0-7A39-4357-89A2-4A1ABA50441A}" destId="{00FE1FAA-F047-4581-8FA6-4CB2B9CEF140}" srcOrd="4" destOrd="0" parTransId="{2FBD7425-083E-4A3A-82DB-24C2E1B98924}" sibTransId="{0A06A3ED-63DD-4F21-9CD6-3A0F3550DAD9}"/>
    <dgm:cxn modelId="{8E4E6A97-97F9-4974-9C69-D39882AEA384}" srcId="{28F308C0-7A39-4357-89A2-4A1ABA50441A}" destId="{7AC80F3B-2D2E-4B89-B9AD-2E1A0ACD7362}" srcOrd="6" destOrd="0" parTransId="{5A553F01-DC0C-4863-AF18-B03EFFDCD0A1}" sibTransId="{17F63A9D-6430-4A55-8B06-20E6AA7DB40B}"/>
    <dgm:cxn modelId="{E3AA6A9A-EACD-4981-BC4D-C3FAAD32912C}" type="presOf" srcId="{03094AB0-61E9-47E0-A2BA-A9F2CC12D14C}" destId="{93158A2A-BA7F-4EC6-A3C0-1A0B484B91DB}" srcOrd="0" destOrd="0" presId="urn:microsoft.com/office/officeart/2005/8/layout/process2"/>
    <dgm:cxn modelId="{955EE89A-5470-46C1-BD47-653ECC771734}" type="presOf" srcId="{C6188062-28B2-40D4-9392-78C2CA4DCD18}" destId="{B8D39307-5072-44A7-B25C-4E4BE84C2FD3}" srcOrd="0" destOrd="0" presId="urn:microsoft.com/office/officeart/2005/8/layout/process2"/>
    <dgm:cxn modelId="{14730CA4-26CC-4052-8010-4E8C6902344B}" type="presOf" srcId="{3F9A7EAC-F7D3-40AF-928F-04EA85E2A436}" destId="{E827A622-AC78-415E-86C4-4103037C70EC}" srcOrd="0" destOrd="0" presId="urn:microsoft.com/office/officeart/2005/8/layout/process2"/>
    <dgm:cxn modelId="{CF3F89A8-9A8D-4473-A4D9-42CB1A0F0240}" type="presOf" srcId="{AE885C56-3E14-4121-A544-347D2F55F218}" destId="{4005BEB8-16A9-4F9D-9C7F-5BC9FACBD1BE}" srcOrd="0" destOrd="0" presId="urn:microsoft.com/office/officeart/2005/8/layout/process2"/>
    <dgm:cxn modelId="{8B5DF2A8-E296-448D-B7C0-359778AC09FF}" srcId="{28F308C0-7A39-4357-89A2-4A1ABA50441A}" destId="{AE885C56-3E14-4121-A544-347D2F55F218}" srcOrd="9" destOrd="0" parTransId="{ED6E90C1-A753-4E96-83F2-A9BE3AE87737}" sibTransId="{3D421D08-1102-4114-B5F4-44A0F15D2FC6}"/>
    <dgm:cxn modelId="{B47FA1B5-CAC1-4815-B9A9-1D547CADF9EB}" type="presOf" srcId="{F45C86F4-157C-4CAD-98B6-05F440779D76}" destId="{1ED053FC-29B3-4EBE-9BFE-3B536DD73039}" srcOrd="0" destOrd="0" presId="urn:microsoft.com/office/officeart/2005/8/layout/process2"/>
    <dgm:cxn modelId="{9FBE6AB8-CABC-40D6-A721-A00992258BB0}" type="presOf" srcId="{85C95AF3-B02C-47FE-92F8-2B041DDD1AB3}" destId="{386A7011-6F62-44AF-8407-AF8426532CD5}" srcOrd="0" destOrd="0" presId="urn:microsoft.com/office/officeart/2005/8/layout/process2"/>
    <dgm:cxn modelId="{922B75BA-C02A-4EBA-8DF3-A7E9E417E283}" type="presOf" srcId="{08B056D3-9DC1-493C-A67E-CDBE2C0B8C5A}" destId="{4ABC1DAC-A1A8-4D3A-8548-68B38BAC797B}" srcOrd="0" destOrd="0" presId="urn:microsoft.com/office/officeart/2005/8/layout/process2"/>
    <dgm:cxn modelId="{4F3FB8BB-51B2-46F9-8D75-7F3EF0A0BD8F}" type="presOf" srcId="{17F63A9D-6430-4A55-8B06-20E6AA7DB40B}" destId="{10DD1403-7FC8-4CC6-BBB5-CA4199975280}" srcOrd="0" destOrd="0" presId="urn:microsoft.com/office/officeart/2005/8/layout/process2"/>
    <dgm:cxn modelId="{A91905BC-1171-4A86-AB8B-28906DF71F48}" type="presOf" srcId="{835B1C63-27B3-41B9-A9E6-D82FF978F8F5}" destId="{6464B15C-D3B2-456F-8D63-1FEEF62C5121}" srcOrd="0" destOrd="0" presId="urn:microsoft.com/office/officeart/2005/8/layout/process2"/>
    <dgm:cxn modelId="{3BF64EBC-7183-4E8E-888D-A4E4B3996364}" type="presOf" srcId="{502635E7-64AB-48EA-87B5-423E3BD3AF42}" destId="{6109D87A-4869-472A-8BA9-EDD0FF69D5C6}" srcOrd="1" destOrd="0" presId="urn:microsoft.com/office/officeart/2005/8/layout/process2"/>
    <dgm:cxn modelId="{D3F13ABF-E0E8-4F7B-87F1-72E1432ACDB0}" srcId="{28F308C0-7A39-4357-89A2-4A1ABA50441A}" destId="{0F19F7B3-7F93-474E-96AA-6096EF39BEF0}" srcOrd="7" destOrd="0" parTransId="{ECFEA5D5-0BF2-47E6-BF8A-166D33977A51}" sibTransId="{502635E7-64AB-48EA-87B5-423E3BD3AF42}"/>
    <dgm:cxn modelId="{D7988ACA-7D02-4E62-9EAD-F4A72ECF3F58}" type="presOf" srcId="{BC56494E-2BF9-4B3D-80B8-FB672FAA62A3}" destId="{C16ED167-97D8-4C77-A7AA-F351FC982F9B}" srcOrd="1" destOrd="0" presId="urn:microsoft.com/office/officeart/2005/8/layout/process2"/>
    <dgm:cxn modelId="{CBD9ADD1-7ADA-4548-96EF-5CE1EC38D376}" type="presOf" srcId="{C6188062-28B2-40D4-9392-78C2CA4DCD18}" destId="{FF7EC5C2-1473-449D-8FF8-8B9F3EB3050F}" srcOrd="1" destOrd="0" presId="urn:microsoft.com/office/officeart/2005/8/layout/process2"/>
    <dgm:cxn modelId="{F9FA5ED7-4480-4F81-AEB6-6D05283DE9DA}" type="presOf" srcId="{0A06A3ED-63DD-4F21-9CD6-3A0F3550DAD9}" destId="{5F8E83BA-BA8B-4231-8904-8441121319F8}" srcOrd="0" destOrd="0" presId="urn:microsoft.com/office/officeart/2005/8/layout/process2"/>
    <dgm:cxn modelId="{DA4F07DE-7418-4847-83F5-2CD3D0A20D13}" srcId="{28F308C0-7A39-4357-89A2-4A1ABA50441A}" destId="{03094AB0-61E9-47E0-A2BA-A9F2CC12D14C}" srcOrd="13" destOrd="0" parTransId="{04EDF7EC-276C-4602-92FC-C40F3A16DDFD}" sibTransId="{5F774D00-131C-4084-969A-BC8ED758A032}"/>
    <dgm:cxn modelId="{7D1C4CEC-F803-4EAA-83E2-8247E614CA49}" type="presOf" srcId="{3FF0820D-A245-476C-BA80-CA0B739DCFF2}" destId="{F1FA6E27-5FB4-4816-90E0-598A685A0409}" srcOrd="0" destOrd="0" presId="urn:microsoft.com/office/officeart/2005/8/layout/process2"/>
    <dgm:cxn modelId="{BBCF1BED-18D1-4754-A007-67278A376321}" type="presOf" srcId="{0F19F7B3-7F93-474E-96AA-6096EF39BEF0}" destId="{B34DB20A-FC24-4200-A557-A0B85C1697D0}" srcOrd="0" destOrd="0" presId="urn:microsoft.com/office/officeart/2005/8/layout/process2"/>
    <dgm:cxn modelId="{3501E5EF-F0E4-498F-B820-4858E56EC0C0}" type="presOf" srcId="{2CC6AEF6-C8C8-48F3-9311-6BB3551F9BB6}" destId="{AAE16F68-7FBB-473E-81C0-AE1934E04264}" srcOrd="0" destOrd="0" presId="urn:microsoft.com/office/officeart/2005/8/layout/process2"/>
    <dgm:cxn modelId="{E1A1BDF1-E2F5-4768-9393-6860FA8ED368}" srcId="{28F308C0-7A39-4357-89A2-4A1ABA50441A}" destId="{08B056D3-9DC1-493C-A67E-CDBE2C0B8C5A}" srcOrd="14" destOrd="0" parTransId="{C951826C-A139-4657-89B5-6BBFE33F7D3D}" sibTransId="{C6188062-28B2-40D4-9392-78C2CA4DCD18}"/>
    <dgm:cxn modelId="{A911EBF2-76BD-4D05-9C6A-2510E58475D3}" type="presOf" srcId="{5F774D00-131C-4084-969A-BC8ED758A032}" destId="{AB23637A-41FE-40E5-B70D-320256AD0162}" srcOrd="0" destOrd="0" presId="urn:microsoft.com/office/officeart/2005/8/layout/process2"/>
    <dgm:cxn modelId="{5CD843F8-871F-4140-9B8D-366AE0A4022E}" type="presOf" srcId="{6037E0CA-3FF6-4227-91ED-459089B2FE1E}" destId="{DA50E67E-2685-4105-8246-D806D0809FE7}" srcOrd="0" destOrd="0" presId="urn:microsoft.com/office/officeart/2005/8/layout/process2"/>
    <dgm:cxn modelId="{C64C8AF8-E00B-4062-8115-000863EA99C4}" type="presOf" srcId="{CBE3311D-0D6B-4ED4-A839-C0C633EC7022}" destId="{A2139982-1C36-4614-AED9-1986597CA51E}" srcOrd="0" destOrd="0" presId="urn:microsoft.com/office/officeart/2005/8/layout/process2"/>
    <dgm:cxn modelId="{04A8FAFA-729F-4CE3-BBF5-4105492A8A1C}" type="presOf" srcId="{71B93724-D930-4C35-907D-1A1A5DA91266}" destId="{3D5DE02F-52EB-404F-A715-4E6C68320B00}" srcOrd="0" destOrd="0" presId="urn:microsoft.com/office/officeart/2005/8/layout/process2"/>
    <dgm:cxn modelId="{2CE17A9C-BEA0-4EC3-818A-25E565BD0F50}" type="presParOf" srcId="{F9ADA395-CFA2-442E-963D-78BFAFCA938F}" destId="{00FBF0F9-B93E-490D-9B02-C971B3B0125A}" srcOrd="0" destOrd="0" presId="urn:microsoft.com/office/officeart/2005/8/layout/process2"/>
    <dgm:cxn modelId="{0A314A1D-35DA-400D-BAC7-0658B7B7029C}" type="presParOf" srcId="{F9ADA395-CFA2-442E-963D-78BFAFCA938F}" destId="{74EAAA0B-295F-4D9A-B1D7-A03FE2B80075}" srcOrd="1" destOrd="0" presId="urn:microsoft.com/office/officeart/2005/8/layout/process2"/>
    <dgm:cxn modelId="{7D5AF93D-A462-40F3-94D7-F30BD73115CF}" type="presParOf" srcId="{74EAAA0B-295F-4D9A-B1D7-A03FE2B80075}" destId="{DC92904B-E822-4EF5-AC78-E85EEEBA3281}" srcOrd="0" destOrd="0" presId="urn:microsoft.com/office/officeart/2005/8/layout/process2"/>
    <dgm:cxn modelId="{EFFB100C-4D90-4416-BD16-EC2DBFABB66A}" type="presParOf" srcId="{F9ADA395-CFA2-442E-963D-78BFAFCA938F}" destId="{6C34B62E-265D-47E1-84BC-00BEE15DC2DA}" srcOrd="2" destOrd="0" presId="urn:microsoft.com/office/officeart/2005/8/layout/process2"/>
    <dgm:cxn modelId="{CA405A79-C99A-44F1-AE56-B7A00E8139BE}" type="presParOf" srcId="{F9ADA395-CFA2-442E-963D-78BFAFCA938F}" destId="{DF6D0141-9AAA-4528-85D8-ADF4A3DE4629}" srcOrd="3" destOrd="0" presId="urn:microsoft.com/office/officeart/2005/8/layout/process2"/>
    <dgm:cxn modelId="{8109E9BC-F462-4F51-9729-6042F28B3CF8}" type="presParOf" srcId="{DF6D0141-9AAA-4528-85D8-ADF4A3DE4629}" destId="{EA1FA6B4-2C24-4E15-A787-87D4FBC2B1FD}" srcOrd="0" destOrd="0" presId="urn:microsoft.com/office/officeart/2005/8/layout/process2"/>
    <dgm:cxn modelId="{998A239E-E588-406D-AF7E-46C401A3B1AF}" type="presParOf" srcId="{F9ADA395-CFA2-442E-963D-78BFAFCA938F}" destId="{6464B15C-D3B2-456F-8D63-1FEEF62C5121}" srcOrd="4" destOrd="0" presId="urn:microsoft.com/office/officeart/2005/8/layout/process2"/>
    <dgm:cxn modelId="{BFAD8ED8-45BB-4933-83CB-39CA08DE9E91}" type="presParOf" srcId="{F9ADA395-CFA2-442E-963D-78BFAFCA938F}" destId="{0262848D-681D-410C-85F0-A83D164BBB1E}" srcOrd="5" destOrd="0" presId="urn:microsoft.com/office/officeart/2005/8/layout/process2"/>
    <dgm:cxn modelId="{7245507A-F8D9-4D9B-B10F-98ADE598E0BE}" type="presParOf" srcId="{0262848D-681D-410C-85F0-A83D164BBB1E}" destId="{9CD5A651-8DEE-4F19-B4E4-3167E754D5E6}" srcOrd="0" destOrd="0" presId="urn:microsoft.com/office/officeart/2005/8/layout/process2"/>
    <dgm:cxn modelId="{1EE3E094-A2C1-4C0B-A740-0F89B5D778D8}" type="presParOf" srcId="{F9ADA395-CFA2-442E-963D-78BFAFCA938F}" destId="{3D5DE02F-52EB-404F-A715-4E6C68320B00}" srcOrd="6" destOrd="0" presId="urn:microsoft.com/office/officeart/2005/8/layout/process2"/>
    <dgm:cxn modelId="{1D68B97F-E637-4C68-8132-A8B1B477CE07}" type="presParOf" srcId="{F9ADA395-CFA2-442E-963D-78BFAFCA938F}" destId="{E827A622-AC78-415E-86C4-4103037C70EC}" srcOrd="7" destOrd="0" presId="urn:microsoft.com/office/officeart/2005/8/layout/process2"/>
    <dgm:cxn modelId="{7D1CF493-85F5-4F48-A1E9-249370281068}" type="presParOf" srcId="{E827A622-AC78-415E-86C4-4103037C70EC}" destId="{0D552174-B334-4CE3-98A4-0A8E27C2DCD0}" srcOrd="0" destOrd="0" presId="urn:microsoft.com/office/officeart/2005/8/layout/process2"/>
    <dgm:cxn modelId="{B18672C5-8394-40E0-941F-585FCAB2BCBB}" type="presParOf" srcId="{F9ADA395-CFA2-442E-963D-78BFAFCA938F}" destId="{D09203BC-A80C-4E66-9803-46C4B88B1897}" srcOrd="8" destOrd="0" presId="urn:microsoft.com/office/officeart/2005/8/layout/process2"/>
    <dgm:cxn modelId="{1FB264E5-D16F-46A0-9174-9CF6721FE9B8}" type="presParOf" srcId="{F9ADA395-CFA2-442E-963D-78BFAFCA938F}" destId="{5F8E83BA-BA8B-4231-8904-8441121319F8}" srcOrd="9" destOrd="0" presId="urn:microsoft.com/office/officeart/2005/8/layout/process2"/>
    <dgm:cxn modelId="{6EA405C7-3094-445F-9E3B-617ED0AA32EC}" type="presParOf" srcId="{5F8E83BA-BA8B-4231-8904-8441121319F8}" destId="{01648547-9AD3-4E9F-BD33-859918D8744F}" srcOrd="0" destOrd="0" presId="urn:microsoft.com/office/officeart/2005/8/layout/process2"/>
    <dgm:cxn modelId="{399C03A8-EB63-4F99-9CB1-FB77CE1238D3}" type="presParOf" srcId="{F9ADA395-CFA2-442E-963D-78BFAFCA938F}" destId="{A2139982-1C36-4614-AED9-1986597CA51E}" srcOrd="10" destOrd="0" presId="urn:microsoft.com/office/officeart/2005/8/layout/process2"/>
    <dgm:cxn modelId="{C0F3D0DA-E6F7-408E-B251-6E3C67C05A2A}" type="presParOf" srcId="{F9ADA395-CFA2-442E-963D-78BFAFCA938F}" destId="{1ED053FC-29B3-4EBE-9BFE-3B536DD73039}" srcOrd="11" destOrd="0" presId="urn:microsoft.com/office/officeart/2005/8/layout/process2"/>
    <dgm:cxn modelId="{C9010E7A-3C40-4DE6-B70F-F456A1AC685D}" type="presParOf" srcId="{1ED053FC-29B3-4EBE-9BFE-3B536DD73039}" destId="{9C6A8898-EF35-47EB-A589-CF6FB01B8241}" srcOrd="0" destOrd="0" presId="urn:microsoft.com/office/officeart/2005/8/layout/process2"/>
    <dgm:cxn modelId="{8D7F1F5B-86C5-4BAA-83F5-7FF7E1457C67}" type="presParOf" srcId="{F9ADA395-CFA2-442E-963D-78BFAFCA938F}" destId="{C9531207-244E-41E3-B918-D0D69332FAB5}" srcOrd="12" destOrd="0" presId="urn:microsoft.com/office/officeart/2005/8/layout/process2"/>
    <dgm:cxn modelId="{3B41492C-D0CF-4AAF-8CC7-CAF84CE12945}" type="presParOf" srcId="{F9ADA395-CFA2-442E-963D-78BFAFCA938F}" destId="{10DD1403-7FC8-4CC6-BBB5-CA4199975280}" srcOrd="13" destOrd="0" presId="urn:microsoft.com/office/officeart/2005/8/layout/process2"/>
    <dgm:cxn modelId="{9F8B7721-ACF9-428B-949D-4A4628250394}" type="presParOf" srcId="{10DD1403-7FC8-4CC6-BBB5-CA4199975280}" destId="{43583A56-F99F-4A9D-878B-A075EB25AAB6}" srcOrd="0" destOrd="0" presId="urn:microsoft.com/office/officeart/2005/8/layout/process2"/>
    <dgm:cxn modelId="{0FD74A9F-FC3B-4C39-A3A7-9A6AC38636B2}" type="presParOf" srcId="{F9ADA395-CFA2-442E-963D-78BFAFCA938F}" destId="{B34DB20A-FC24-4200-A557-A0B85C1697D0}" srcOrd="14" destOrd="0" presId="urn:microsoft.com/office/officeart/2005/8/layout/process2"/>
    <dgm:cxn modelId="{2F979D14-CE94-4898-B741-26C92D9DFDB7}" type="presParOf" srcId="{F9ADA395-CFA2-442E-963D-78BFAFCA938F}" destId="{94656830-3993-4751-B07D-FF4D060EB811}" srcOrd="15" destOrd="0" presId="urn:microsoft.com/office/officeart/2005/8/layout/process2"/>
    <dgm:cxn modelId="{E5273837-58B1-4259-AAD2-58DBD5E7F1D5}" type="presParOf" srcId="{94656830-3993-4751-B07D-FF4D060EB811}" destId="{6109D87A-4869-472A-8BA9-EDD0FF69D5C6}" srcOrd="0" destOrd="0" presId="urn:microsoft.com/office/officeart/2005/8/layout/process2"/>
    <dgm:cxn modelId="{98543386-8A81-4D7E-9436-5D724588CBF9}" type="presParOf" srcId="{F9ADA395-CFA2-442E-963D-78BFAFCA938F}" destId="{1BEE5B8C-3551-4295-8CCC-EFD56467B0A7}" srcOrd="16" destOrd="0" presId="urn:microsoft.com/office/officeart/2005/8/layout/process2"/>
    <dgm:cxn modelId="{40F0B95D-73CB-4799-AAFE-D7C5A02804B2}" type="presParOf" srcId="{F9ADA395-CFA2-442E-963D-78BFAFCA938F}" destId="{F1FA6E27-5FB4-4816-90E0-598A685A0409}" srcOrd="17" destOrd="0" presId="urn:microsoft.com/office/officeart/2005/8/layout/process2"/>
    <dgm:cxn modelId="{6AD5C357-5820-45F6-A764-99D6773C8272}" type="presParOf" srcId="{F1FA6E27-5FB4-4816-90E0-598A685A0409}" destId="{9BCCB9D7-2B21-4F08-A598-270A8F523B13}" srcOrd="0" destOrd="0" presId="urn:microsoft.com/office/officeart/2005/8/layout/process2"/>
    <dgm:cxn modelId="{CCB1B6A1-8AF5-49A4-8B23-A63CA83B3B17}" type="presParOf" srcId="{F9ADA395-CFA2-442E-963D-78BFAFCA938F}" destId="{4005BEB8-16A9-4F9D-9C7F-5BC9FACBD1BE}" srcOrd="18" destOrd="0" presId="urn:microsoft.com/office/officeart/2005/8/layout/process2"/>
    <dgm:cxn modelId="{CA1F7811-B811-48AD-B6ED-01DCC59EBBE4}" type="presParOf" srcId="{F9ADA395-CFA2-442E-963D-78BFAFCA938F}" destId="{2B0078BB-74DB-4927-B305-EC535245DBB9}" srcOrd="19" destOrd="0" presId="urn:microsoft.com/office/officeart/2005/8/layout/process2"/>
    <dgm:cxn modelId="{EF1BFAB0-B8CA-4E6F-8FE1-E5B67D414434}" type="presParOf" srcId="{2B0078BB-74DB-4927-B305-EC535245DBB9}" destId="{DBE503D6-71B2-4898-A409-DBE0E48F00BE}" srcOrd="0" destOrd="0" presId="urn:microsoft.com/office/officeart/2005/8/layout/process2"/>
    <dgm:cxn modelId="{DAAD7455-0FED-46A7-9862-F70E6AEAE7B7}" type="presParOf" srcId="{F9ADA395-CFA2-442E-963D-78BFAFCA938F}" destId="{AAE16F68-7FBB-473E-81C0-AE1934E04264}" srcOrd="20" destOrd="0" presId="urn:microsoft.com/office/officeart/2005/8/layout/process2"/>
    <dgm:cxn modelId="{35E1D4CF-11B1-490B-9756-0605707DB875}" type="presParOf" srcId="{F9ADA395-CFA2-442E-963D-78BFAFCA938F}" destId="{386A7011-6F62-44AF-8407-AF8426532CD5}" srcOrd="21" destOrd="0" presId="urn:microsoft.com/office/officeart/2005/8/layout/process2"/>
    <dgm:cxn modelId="{041E47BA-083E-4D48-AD10-4A038A033E9B}" type="presParOf" srcId="{386A7011-6F62-44AF-8407-AF8426532CD5}" destId="{0EB0C015-2DF0-4BD5-B13C-3A676B514A65}" srcOrd="0" destOrd="0" presId="urn:microsoft.com/office/officeart/2005/8/layout/process2"/>
    <dgm:cxn modelId="{95487BCB-BC65-4013-A467-60BCDA578584}" type="presParOf" srcId="{F9ADA395-CFA2-442E-963D-78BFAFCA938F}" destId="{82BE64BD-B47C-405B-9DC5-F2807C0C7BC7}" srcOrd="22" destOrd="0" presId="urn:microsoft.com/office/officeart/2005/8/layout/process2"/>
    <dgm:cxn modelId="{2C4D2DA2-FF3A-4CCD-BB78-E094BD337AAE}" type="presParOf" srcId="{F9ADA395-CFA2-442E-963D-78BFAFCA938F}" destId="{64E428A6-783A-4DFF-ACFE-15DC2982B079}" srcOrd="23" destOrd="0" presId="urn:microsoft.com/office/officeart/2005/8/layout/process2"/>
    <dgm:cxn modelId="{51B309B0-CF52-4697-AE60-F67F4BCC1789}" type="presParOf" srcId="{64E428A6-783A-4DFF-ACFE-15DC2982B079}" destId="{A3D138C6-A844-43D6-B150-3B6B92F1BA70}" srcOrd="0" destOrd="0" presId="urn:microsoft.com/office/officeart/2005/8/layout/process2"/>
    <dgm:cxn modelId="{982C5DEC-8037-4656-94BD-615E31A148E6}" type="presParOf" srcId="{F9ADA395-CFA2-442E-963D-78BFAFCA938F}" destId="{61CAED25-96FB-41A7-90D2-E4709E6FFCB2}" srcOrd="24" destOrd="0" presId="urn:microsoft.com/office/officeart/2005/8/layout/process2"/>
    <dgm:cxn modelId="{A3E11A0F-1783-4873-ABF2-DF8CACAE6272}" type="presParOf" srcId="{F9ADA395-CFA2-442E-963D-78BFAFCA938F}" destId="{D158EF92-F260-42CF-B34D-FE626D8BE3D0}" srcOrd="25" destOrd="0" presId="urn:microsoft.com/office/officeart/2005/8/layout/process2"/>
    <dgm:cxn modelId="{9C176134-3570-4F76-8DF7-925C0F95B38D}" type="presParOf" srcId="{D158EF92-F260-42CF-B34D-FE626D8BE3D0}" destId="{C16ED167-97D8-4C77-A7AA-F351FC982F9B}" srcOrd="0" destOrd="0" presId="urn:microsoft.com/office/officeart/2005/8/layout/process2"/>
    <dgm:cxn modelId="{2EB7BE75-D418-49D0-97E3-F48B3EC06697}" type="presParOf" srcId="{F9ADA395-CFA2-442E-963D-78BFAFCA938F}" destId="{93158A2A-BA7F-4EC6-A3C0-1A0B484B91DB}" srcOrd="26" destOrd="0" presId="urn:microsoft.com/office/officeart/2005/8/layout/process2"/>
    <dgm:cxn modelId="{76FB09D2-6E1D-471F-A652-E8C3F1325383}" type="presParOf" srcId="{F9ADA395-CFA2-442E-963D-78BFAFCA938F}" destId="{AB23637A-41FE-40E5-B70D-320256AD0162}" srcOrd="27" destOrd="0" presId="urn:microsoft.com/office/officeart/2005/8/layout/process2"/>
    <dgm:cxn modelId="{C1656EAB-B642-4C62-9AB5-B0C48752BF99}" type="presParOf" srcId="{AB23637A-41FE-40E5-B70D-320256AD0162}" destId="{8A3953B9-47F0-41EE-BD4D-71C80663C406}" srcOrd="0" destOrd="0" presId="urn:microsoft.com/office/officeart/2005/8/layout/process2"/>
    <dgm:cxn modelId="{5D96C12C-A5DD-48CA-AD8B-7B1DB9E501F9}" type="presParOf" srcId="{F9ADA395-CFA2-442E-963D-78BFAFCA938F}" destId="{4ABC1DAC-A1A8-4D3A-8548-68B38BAC797B}" srcOrd="28" destOrd="0" presId="urn:microsoft.com/office/officeart/2005/8/layout/process2"/>
    <dgm:cxn modelId="{300B872C-F08F-4E5B-A518-9C65B09FB96B}" type="presParOf" srcId="{F9ADA395-CFA2-442E-963D-78BFAFCA938F}" destId="{B8D39307-5072-44A7-B25C-4E4BE84C2FD3}" srcOrd="29" destOrd="0" presId="urn:microsoft.com/office/officeart/2005/8/layout/process2"/>
    <dgm:cxn modelId="{52CB9A93-5D20-4387-9200-370B7759E499}" type="presParOf" srcId="{B8D39307-5072-44A7-B25C-4E4BE84C2FD3}" destId="{FF7EC5C2-1473-449D-8FF8-8B9F3EB3050F}" srcOrd="0" destOrd="0" presId="urn:microsoft.com/office/officeart/2005/8/layout/process2"/>
    <dgm:cxn modelId="{B1567422-4069-4077-8EA5-6C95B62C2927}" type="presParOf" srcId="{F9ADA395-CFA2-442E-963D-78BFAFCA938F}" destId="{DA50E67E-2685-4105-8246-D806D0809FE7}" srcOrd="3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FE129B-4687-4B32-978E-13AE007C7276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20B9C25-26FF-47A2-B7F4-4B29DE7B4E48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FunctionAST(Proto, E)</a:t>
          </a:r>
          <a:endParaRPr lang="zh-CN" altLang="en-US" dirty="0">
            <a:solidFill>
              <a:schemeClr val="bg1"/>
            </a:solidFill>
          </a:endParaRPr>
        </a:p>
      </dgm:t>
    </dgm:pt>
    <dgm:pt modelId="{1264F9C8-50A0-4B14-8451-623723ED3B16}" type="parTrans" cxnId="{45A09B0A-E438-4C90-8C5C-12212992118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E07C5B36-7E00-4072-87EA-D2B5FB9DEADC}" type="sibTrans" cxnId="{45A09B0A-E438-4C90-8C5C-12212992118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3127E70-8596-4305-A71E-34DDFA8B6730}">
      <dgm:prSet phldrT="[文本]"/>
      <dgm:spPr/>
      <dgm:t>
        <a:bodyPr/>
        <a:lstStyle/>
        <a:p>
          <a:r>
            <a:rPr lang="en-US" altLang="zh-CN" dirty="0" err="1">
              <a:solidFill>
                <a:schemeClr val="bg1"/>
              </a:solidFill>
            </a:rPr>
            <a:t>BinaryExprAST</a:t>
          </a:r>
          <a:r>
            <a:rPr lang="en-US" altLang="zh-CN" dirty="0">
              <a:solidFill>
                <a:schemeClr val="bg1"/>
              </a:solidFill>
            </a:rPr>
            <a:t> RHS(‘*’,LHS,RHS)</a:t>
          </a:r>
          <a:endParaRPr lang="zh-CN" altLang="en-US" dirty="0">
            <a:solidFill>
              <a:schemeClr val="bg1"/>
            </a:solidFill>
          </a:endParaRPr>
        </a:p>
      </dgm:t>
    </dgm:pt>
    <dgm:pt modelId="{A100814B-C0B7-4E7E-A31E-D7B94B100C18}" type="parTrans" cxnId="{ECF65FAD-EC56-42D7-B6BB-AA3FF761802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0E0F2EE-D18C-416F-9ED5-E5410ABE84CF}" type="sibTrans" cxnId="{ECF65FAD-EC56-42D7-B6BB-AA3FF761802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9977975-BFAA-4B9B-A175-C81E1D5A7A5F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PrototypeAST Proto(“__anon_expr”, “”)</a:t>
          </a:r>
          <a:endParaRPr lang="zh-CN" altLang="en-US" dirty="0">
            <a:solidFill>
              <a:schemeClr val="bg1"/>
            </a:solidFill>
          </a:endParaRPr>
        </a:p>
      </dgm:t>
    </dgm:pt>
    <dgm:pt modelId="{90F6FAA0-D46A-4A87-8CC6-9B80E96DE41E}" type="parTrans" cxnId="{BA497FDE-7A3E-4771-AAE3-91CDA47DC1F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73A01E8-7008-430E-A221-9B81D6FBE88A}" type="sibTrans" cxnId="{BA497FDE-7A3E-4771-AAE3-91CDA47DC1F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375A6C7-B082-4D39-BF3E-AA522BAD4DF3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NumberExprAST LHS(2)</a:t>
          </a:r>
          <a:endParaRPr lang="zh-CN" altLang="en-US" dirty="0">
            <a:solidFill>
              <a:schemeClr val="bg1"/>
            </a:solidFill>
          </a:endParaRPr>
        </a:p>
      </dgm:t>
    </dgm:pt>
    <dgm:pt modelId="{EC13FB5A-4223-4BE6-9977-DEAAB2C76229}" type="parTrans" cxnId="{BD90FC2A-6F05-4417-84D8-C2567FB7E84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373892F-787B-4EA7-BF1F-40A59AB1C414}" type="sibTrans" cxnId="{BD90FC2A-6F05-4417-84D8-C2567FB7E84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F1731AB-1354-459C-B353-19801F9DE031}">
      <dgm:prSet phldrT="[文本]"/>
      <dgm:spPr/>
      <dgm:t>
        <a:bodyPr/>
        <a:lstStyle/>
        <a:p>
          <a:r>
            <a:rPr lang="en-US" altLang="zh-CN" dirty="0" err="1">
              <a:solidFill>
                <a:schemeClr val="bg1"/>
              </a:solidFill>
            </a:rPr>
            <a:t>BinaryExprAST</a:t>
          </a:r>
          <a:r>
            <a:rPr lang="en-US" altLang="zh-CN" dirty="0">
              <a:solidFill>
                <a:schemeClr val="bg1"/>
              </a:solidFill>
            </a:rPr>
            <a:t> E(‘+’,LHS,RHS)</a:t>
          </a:r>
          <a:endParaRPr lang="zh-CN" altLang="en-US" dirty="0">
            <a:solidFill>
              <a:schemeClr val="bg1"/>
            </a:solidFill>
          </a:endParaRPr>
        </a:p>
      </dgm:t>
    </dgm:pt>
    <dgm:pt modelId="{CA70715B-F7A3-423A-B177-E772783D1C38}" type="parTrans" cxnId="{5611A55E-0ED8-46E2-9CD0-C104319B04C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502A3BE-37FE-4365-9516-37A40FD539F7}" type="sibTrans" cxnId="{5611A55E-0ED8-46E2-9CD0-C104319B04C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7B0F8AE-7F2D-4462-908E-52109F8C6C58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VariableExprAST RHS(x)</a:t>
          </a:r>
          <a:endParaRPr lang="zh-CN" altLang="en-US" dirty="0">
            <a:solidFill>
              <a:schemeClr val="bg1"/>
            </a:solidFill>
          </a:endParaRPr>
        </a:p>
      </dgm:t>
    </dgm:pt>
    <dgm:pt modelId="{9001013E-8642-4142-8505-662B3B5D4F5C}" type="parTrans" cxnId="{BD3DF0A2-6269-4CC0-81D8-629A339036E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ED2E7B0-A749-4DE0-81B9-729CD3DE9C21}" type="sibTrans" cxnId="{BD3DF0A2-6269-4CC0-81D8-629A339036E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4EA3F65-8EA9-4F1D-AA8F-8B055F83EA0C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NumberExprAST LHS(1)</a:t>
          </a:r>
          <a:endParaRPr lang="zh-CN" altLang="en-US" dirty="0">
            <a:solidFill>
              <a:schemeClr val="bg1"/>
            </a:solidFill>
          </a:endParaRPr>
        </a:p>
      </dgm:t>
    </dgm:pt>
    <dgm:pt modelId="{5BB61B38-619F-4A08-8A56-71B5894AD116}" type="parTrans" cxnId="{835213E8-13D9-4FE0-A813-54A42F02E7C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DF0A1A5-60DD-402B-BA56-C8D35A2EB7EE}" type="sibTrans" cxnId="{835213E8-13D9-4FE0-A813-54A42F02E7C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A34916B-81A8-4421-8979-C8C4660F04E1}" type="pres">
      <dgm:prSet presAssocID="{25FE129B-4687-4B32-978E-13AE007C727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D06822-18A2-42D4-90E3-8E5364FA2FF6}" type="pres">
      <dgm:prSet presAssocID="{25FE129B-4687-4B32-978E-13AE007C7276}" presName="hierFlow" presStyleCnt="0"/>
      <dgm:spPr/>
    </dgm:pt>
    <dgm:pt modelId="{AF557239-B7E0-4CD4-927A-DA660F0690D3}" type="pres">
      <dgm:prSet presAssocID="{25FE129B-4687-4B32-978E-13AE007C727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0375F00-8184-4F80-A0AE-8030B3656863}" type="pres">
      <dgm:prSet presAssocID="{720B9C25-26FF-47A2-B7F4-4B29DE7B4E48}" presName="Name14" presStyleCnt="0"/>
      <dgm:spPr/>
    </dgm:pt>
    <dgm:pt modelId="{19208AB4-E7DA-4A50-928E-6B26663846F6}" type="pres">
      <dgm:prSet presAssocID="{720B9C25-26FF-47A2-B7F4-4B29DE7B4E48}" presName="level1Shape" presStyleLbl="node0" presStyleIdx="0" presStyleCnt="1" custScaleX="282404">
        <dgm:presLayoutVars>
          <dgm:chPref val="3"/>
        </dgm:presLayoutVars>
      </dgm:prSet>
      <dgm:spPr/>
    </dgm:pt>
    <dgm:pt modelId="{6F907420-274C-4DAF-9630-2A2B4C79EA1E}" type="pres">
      <dgm:prSet presAssocID="{720B9C25-26FF-47A2-B7F4-4B29DE7B4E48}" presName="hierChild2" presStyleCnt="0"/>
      <dgm:spPr/>
    </dgm:pt>
    <dgm:pt modelId="{2298A7AE-B5BC-4DF8-AE97-933716A93886}" type="pres">
      <dgm:prSet presAssocID="{90F6FAA0-D46A-4A87-8CC6-9B80E96DE41E}" presName="Name19" presStyleLbl="parChTrans1D2" presStyleIdx="0" presStyleCnt="2"/>
      <dgm:spPr/>
    </dgm:pt>
    <dgm:pt modelId="{3EC70BDE-1C54-4EF5-9829-D1056291BFCD}" type="pres">
      <dgm:prSet presAssocID="{D9977975-BFAA-4B9B-A175-C81E1D5A7A5F}" presName="Name21" presStyleCnt="0"/>
      <dgm:spPr/>
    </dgm:pt>
    <dgm:pt modelId="{0777C1F4-93FF-434E-B71B-3C6AE1460A2F}" type="pres">
      <dgm:prSet presAssocID="{D9977975-BFAA-4B9B-A175-C81E1D5A7A5F}" presName="level2Shape" presStyleLbl="node2" presStyleIdx="0" presStyleCnt="2" custScaleX="524173"/>
      <dgm:spPr/>
    </dgm:pt>
    <dgm:pt modelId="{6086D058-9093-42AC-9FB2-5C3D6EF2B5A5}" type="pres">
      <dgm:prSet presAssocID="{D9977975-BFAA-4B9B-A175-C81E1D5A7A5F}" presName="hierChild3" presStyleCnt="0"/>
      <dgm:spPr/>
    </dgm:pt>
    <dgm:pt modelId="{FDF573D0-1956-4AC5-B281-AAAE66DEE5D4}" type="pres">
      <dgm:prSet presAssocID="{CA70715B-F7A3-423A-B177-E772783D1C38}" presName="Name19" presStyleLbl="parChTrans1D2" presStyleIdx="1" presStyleCnt="2"/>
      <dgm:spPr/>
    </dgm:pt>
    <dgm:pt modelId="{D9015045-123C-40EB-AAAC-676D4BC3927C}" type="pres">
      <dgm:prSet presAssocID="{3F1731AB-1354-459C-B353-19801F9DE031}" presName="Name21" presStyleCnt="0"/>
      <dgm:spPr/>
    </dgm:pt>
    <dgm:pt modelId="{F595316D-800E-4ACE-A111-ECEB0817E1A7}" type="pres">
      <dgm:prSet presAssocID="{3F1731AB-1354-459C-B353-19801F9DE031}" presName="level2Shape" presStyleLbl="node2" presStyleIdx="1" presStyleCnt="2" custScaleX="498876"/>
      <dgm:spPr/>
    </dgm:pt>
    <dgm:pt modelId="{84EDA7F9-B4E6-4CD0-BBD9-6BE1A1F5AD9A}" type="pres">
      <dgm:prSet presAssocID="{3F1731AB-1354-459C-B353-19801F9DE031}" presName="hierChild3" presStyleCnt="0"/>
      <dgm:spPr/>
    </dgm:pt>
    <dgm:pt modelId="{36717DB1-BDEB-459A-82B6-A4C68CD6C2B8}" type="pres">
      <dgm:prSet presAssocID="{5BB61B38-619F-4A08-8A56-71B5894AD116}" presName="Name19" presStyleLbl="parChTrans1D3" presStyleIdx="0" presStyleCnt="2"/>
      <dgm:spPr/>
    </dgm:pt>
    <dgm:pt modelId="{B0EC4FFD-43B7-458A-AADA-ECC2ADDDCC58}" type="pres">
      <dgm:prSet presAssocID="{A4EA3F65-8EA9-4F1D-AA8F-8B055F83EA0C}" presName="Name21" presStyleCnt="0"/>
      <dgm:spPr/>
    </dgm:pt>
    <dgm:pt modelId="{D98E1FBC-AD0E-4228-BF89-0C58A7B76890}" type="pres">
      <dgm:prSet presAssocID="{A4EA3F65-8EA9-4F1D-AA8F-8B055F83EA0C}" presName="level2Shape" presStyleLbl="node3" presStyleIdx="0" presStyleCnt="2" custScaleX="284312"/>
      <dgm:spPr/>
    </dgm:pt>
    <dgm:pt modelId="{BDF40384-75BF-403E-A2FE-FC75084942C7}" type="pres">
      <dgm:prSet presAssocID="{A4EA3F65-8EA9-4F1D-AA8F-8B055F83EA0C}" presName="hierChild3" presStyleCnt="0"/>
      <dgm:spPr/>
    </dgm:pt>
    <dgm:pt modelId="{17B03F7B-ADCF-4197-89D3-9AFA0F343AF7}" type="pres">
      <dgm:prSet presAssocID="{A100814B-C0B7-4E7E-A31E-D7B94B100C18}" presName="Name19" presStyleLbl="parChTrans1D3" presStyleIdx="1" presStyleCnt="2"/>
      <dgm:spPr/>
    </dgm:pt>
    <dgm:pt modelId="{E35A79F4-27A8-4C96-96A4-C58792E39D1B}" type="pres">
      <dgm:prSet presAssocID="{23127E70-8596-4305-A71E-34DDFA8B6730}" presName="Name21" presStyleCnt="0"/>
      <dgm:spPr/>
    </dgm:pt>
    <dgm:pt modelId="{9A5F234A-34DD-4A76-AE64-01470DAD6A8B}" type="pres">
      <dgm:prSet presAssocID="{23127E70-8596-4305-A71E-34DDFA8B6730}" presName="level2Shape" presStyleLbl="node3" presStyleIdx="1" presStyleCnt="2" custScaleX="483548"/>
      <dgm:spPr/>
    </dgm:pt>
    <dgm:pt modelId="{B1791C9C-41B3-4C17-8986-99E71507BFE8}" type="pres">
      <dgm:prSet presAssocID="{23127E70-8596-4305-A71E-34DDFA8B6730}" presName="hierChild3" presStyleCnt="0"/>
      <dgm:spPr/>
    </dgm:pt>
    <dgm:pt modelId="{1CB3CCDB-1138-49E8-B881-BB136DAB167F}" type="pres">
      <dgm:prSet presAssocID="{EC13FB5A-4223-4BE6-9977-DEAAB2C76229}" presName="Name19" presStyleLbl="parChTrans1D4" presStyleIdx="0" presStyleCnt="2"/>
      <dgm:spPr/>
    </dgm:pt>
    <dgm:pt modelId="{59410E74-EA2C-4A3D-952D-B72A87ECBCD2}" type="pres">
      <dgm:prSet presAssocID="{8375A6C7-B082-4D39-BF3E-AA522BAD4DF3}" presName="Name21" presStyleCnt="0"/>
      <dgm:spPr/>
    </dgm:pt>
    <dgm:pt modelId="{B4BB3632-8D3E-4C01-B5D5-91EDCCE1E611}" type="pres">
      <dgm:prSet presAssocID="{8375A6C7-B082-4D39-BF3E-AA522BAD4DF3}" presName="level2Shape" presStyleLbl="node4" presStyleIdx="0" presStyleCnt="2" custScaleX="293012"/>
      <dgm:spPr/>
    </dgm:pt>
    <dgm:pt modelId="{8EA6497B-B135-4D6F-AB41-209D536BE55A}" type="pres">
      <dgm:prSet presAssocID="{8375A6C7-B082-4D39-BF3E-AA522BAD4DF3}" presName="hierChild3" presStyleCnt="0"/>
      <dgm:spPr/>
    </dgm:pt>
    <dgm:pt modelId="{C56C940A-33B7-4D81-9322-A613CAB0D328}" type="pres">
      <dgm:prSet presAssocID="{9001013E-8642-4142-8505-662B3B5D4F5C}" presName="Name19" presStyleLbl="parChTrans1D4" presStyleIdx="1" presStyleCnt="2"/>
      <dgm:spPr/>
    </dgm:pt>
    <dgm:pt modelId="{9CD370F8-4E34-491C-8BA4-F54BE9DCD434}" type="pres">
      <dgm:prSet presAssocID="{B7B0F8AE-7F2D-4462-908E-52109F8C6C58}" presName="Name21" presStyleCnt="0"/>
      <dgm:spPr/>
    </dgm:pt>
    <dgm:pt modelId="{6259EB98-1447-47B2-9696-F13C8D4B9A3C}" type="pres">
      <dgm:prSet presAssocID="{B7B0F8AE-7F2D-4462-908E-52109F8C6C58}" presName="level2Shape" presStyleLbl="node4" presStyleIdx="1" presStyleCnt="2" custScaleX="330748"/>
      <dgm:spPr/>
    </dgm:pt>
    <dgm:pt modelId="{F1EE31BE-9C1D-4EE1-864D-59A51D197313}" type="pres">
      <dgm:prSet presAssocID="{B7B0F8AE-7F2D-4462-908E-52109F8C6C58}" presName="hierChild3" presStyleCnt="0"/>
      <dgm:spPr/>
    </dgm:pt>
    <dgm:pt modelId="{8F8EFA31-9585-4631-B219-220B8AD87002}" type="pres">
      <dgm:prSet presAssocID="{25FE129B-4687-4B32-978E-13AE007C7276}" presName="bgShapesFlow" presStyleCnt="0"/>
      <dgm:spPr/>
    </dgm:pt>
  </dgm:ptLst>
  <dgm:cxnLst>
    <dgm:cxn modelId="{45A09B0A-E438-4C90-8C5C-122129921181}" srcId="{25FE129B-4687-4B32-978E-13AE007C7276}" destId="{720B9C25-26FF-47A2-B7F4-4B29DE7B4E48}" srcOrd="0" destOrd="0" parTransId="{1264F9C8-50A0-4B14-8451-623723ED3B16}" sibTransId="{E07C5B36-7E00-4072-87EA-D2B5FB9DEADC}"/>
    <dgm:cxn modelId="{B9E5DD0A-018D-4BA1-8ED0-B05590801E2B}" type="presOf" srcId="{90F6FAA0-D46A-4A87-8CC6-9B80E96DE41E}" destId="{2298A7AE-B5BC-4DF8-AE97-933716A93886}" srcOrd="0" destOrd="0" presId="urn:microsoft.com/office/officeart/2005/8/layout/hierarchy6"/>
    <dgm:cxn modelId="{922AB10F-546A-44F1-82C9-B3E7151EFB45}" type="presOf" srcId="{EC13FB5A-4223-4BE6-9977-DEAAB2C76229}" destId="{1CB3CCDB-1138-49E8-B881-BB136DAB167F}" srcOrd="0" destOrd="0" presId="urn:microsoft.com/office/officeart/2005/8/layout/hierarchy6"/>
    <dgm:cxn modelId="{1731BF1D-F43C-4A56-B795-E7DC147583A2}" type="presOf" srcId="{B7B0F8AE-7F2D-4462-908E-52109F8C6C58}" destId="{6259EB98-1447-47B2-9696-F13C8D4B9A3C}" srcOrd="0" destOrd="0" presId="urn:microsoft.com/office/officeart/2005/8/layout/hierarchy6"/>
    <dgm:cxn modelId="{DE91DA22-0B79-4981-9B79-8C32BFF35DF6}" type="presOf" srcId="{23127E70-8596-4305-A71E-34DDFA8B6730}" destId="{9A5F234A-34DD-4A76-AE64-01470DAD6A8B}" srcOrd="0" destOrd="0" presId="urn:microsoft.com/office/officeart/2005/8/layout/hierarchy6"/>
    <dgm:cxn modelId="{E386AC28-0F9D-423F-BC74-FA91C39BC8F4}" type="presOf" srcId="{9001013E-8642-4142-8505-662B3B5D4F5C}" destId="{C56C940A-33B7-4D81-9322-A613CAB0D328}" srcOrd="0" destOrd="0" presId="urn:microsoft.com/office/officeart/2005/8/layout/hierarchy6"/>
    <dgm:cxn modelId="{BD90FC2A-6F05-4417-84D8-C2567FB7E847}" srcId="{23127E70-8596-4305-A71E-34DDFA8B6730}" destId="{8375A6C7-B082-4D39-BF3E-AA522BAD4DF3}" srcOrd="0" destOrd="0" parTransId="{EC13FB5A-4223-4BE6-9977-DEAAB2C76229}" sibTransId="{D373892F-787B-4EA7-BF1F-40A59AB1C414}"/>
    <dgm:cxn modelId="{53A3373B-08F3-4204-8E5B-A9E7F0271815}" type="presOf" srcId="{5BB61B38-619F-4A08-8A56-71B5894AD116}" destId="{36717DB1-BDEB-459A-82B6-A4C68CD6C2B8}" srcOrd="0" destOrd="0" presId="urn:microsoft.com/office/officeart/2005/8/layout/hierarchy6"/>
    <dgm:cxn modelId="{88A5633C-6F96-4B79-9AB5-9DAB276CEA69}" type="presOf" srcId="{A4EA3F65-8EA9-4F1D-AA8F-8B055F83EA0C}" destId="{D98E1FBC-AD0E-4228-BF89-0C58A7B76890}" srcOrd="0" destOrd="0" presId="urn:microsoft.com/office/officeart/2005/8/layout/hierarchy6"/>
    <dgm:cxn modelId="{5611A55E-0ED8-46E2-9CD0-C104319B04CB}" srcId="{720B9C25-26FF-47A2-B7F4-4B29DE7B4E48}" destId="{3F1731AB-1354-459C-B353-19801F9DE031}" srcOrd="1" destOrd="0" parTransId="{CA70715B-F7A3-423A-B177-E772783D1C38}" sibTransId="{9502A3BE-37FE-4365-9516-37A40FD539F7}"/>
    <dgm:cxn modelId="{EC374841-DE3A-4096-B0F9-03D58288FAC8}" type="presOf" srcId="{720B9C25-26FF-47A2-B7F4-4B29DE7B4E48}" destId="{19208AB4-E7DA-4A50-928E-6B26663846F6}" srcOrd="0" destOrd="0" presId="urn:microsoft.com/office/officeart/2005/8/layout/hierarchy6"/>
    <dgm:cxn modelId="{3F516666-6219-4525-A404-CC322B3B03B6}" type="presOf" srcId="{D9977975-BFAA-4B9B-A175-C81E1D5A7A5F}" destId="{0777C1F4-93FF-434E-B71B-3C6AE1460A2F}" srcOrd="0" destOrd="0" presId="urn:microsoft.com/office/officeart/2005/8/layout/hierarchy6"/>
    <dgm:cxn modelId="{D105DC6E-C21B-41D2-99B4-0ACE3072512B}" type="presOf" srcId="{A100814B-C0B7-4E7E-A31E-D7B94B100C18}" destId="{17B03F7B-ADCF-4197-89D3-9AFA0F343AF7}" srcOrd="0" destOrd="0" presId="urn:microsoft.com/office/officeart/2005/8/layout/hierarchy6"/>
    <dgm:cxn modelId="{E381AE50-365C-4AA1-8D7F-5DE461121D57}" type="presOf" srcId="{8375A6C7-B082-4D39-BF3E-AA522BAD4DF3}" destId="{B4BB3632-8D3E-4C01-B5D5-91EDCCE1E611}" srcOrd="0" destOrd="0" presId="urn:microsoft.com/office/officeart/2005/8/layout/hierarchy6"/>
    <dgm:cxn modelId="{7D26B282-470C-42CE-9725-80838CE3F582}" type="presOf" srcId="{CA70715B-F7A3-423A-B177-E772783D1C38}" destId="{FDF573D0-1956-4AC5-B281-AAAE66DEE5D4}" srcOrd="0" destOrd="0" presId="urn:microsoft.com/office/officeart/2005/8/layout/hierarchy6"/>
    <dgm:cxn modelId="{23BECD9F-2765-40B5-A2E8-01E9F1CEF586}" type="presOf" srcId="{25FE129B-4687-4B32-978E-13AE007C7276}" destId="{BA34916B-81A8-4421-8979-C8C4660F04E1}" srcOrd="0" destOrd="0" presId="urn:microsoft.com/office/officeart/2005/8/layout/hierarchy6"/>
    <dgm:cxn modelId="{BD3DF0A2-6269-4CC0-81D8-629A339036E1}" srcId="{23127E70-8596-4305-A71E-34DDFA8B6730}" destId="{B7B0F8AE-7F2D-4462-908E-52109F8C6C58}" srcOrd="1" destOrd="0" parTransId="{9001013E-8642-4142-8505-662B3B5D4F5C}" sibTransId="{6ED2E7B0-A749-4DE0-81B9-729CD3DE9C21}"/>
    <dgm:cxn modelId="{ECF65FAD-EC56-42D7-B6BB-AA3FF7618021}" srcId="{3F1731AB-1354-459C-B353-19801F9DE031}" destId="{23127E70-8596-4305-A71E-34DDFA8B6730}" srcOrd="1" destOrd="0" parTransId="{A100814B-C0B7-4E7E-A31E-D7B94B100C18}" sibTransId="{80E0F2EE-D18C-416F-9ED5-E5410ABE84CF}"/>
    <dgm:cxn modelId="{BA497FDE-7A3E-4771-AAE3-91CDA47DC1F7}" srcId="{720B9C25-26FF-47A2-B7F4-4B29DE7B4E48}" destId="{D9977975-BFAA-4B9B-A175-C81E1D5A7A5F}" srcOrd="0" destOrd="0" parTransId="{90F6FAA0-D46A-4A87-8CC6-9B80E96DE41E}" sibTransId="{B73A01E8-7008-430E-A221-9B81D6FBE88A}"/>
    <dgm:cxn modelId="{192C14E7-3F01-456C-8EAD-771A5DC87A74}" type="presOf" srcId="{3F1731AB-1354-459C-B353-19801F9DE031}" destId="{F595316D-800E-4ACE-A111-ECEB0817E1A7}" srcOrd="0" destOrd="0" presId="urn:microsoft.com/office/officeart/2005/8/layout/hierarchy6"/>
    <dgm:cxn modelId="{835213E8-13D9-4FE0-A813-54A42F02E7C0}" srcId="{3F1731AB-1354-459C-B353-19801F9DE031}" destId="{A4EA3F65-8EA9-4F1D-AA8F-8B055F83EA0C}" srcOrd="0" destOrd="0" parTransId="{5BB61B38-619F-4A08-8A56-71B5894AD116}" sibTransId="{3DF0A1A5-60DD-402B-BA56-C8D35A2EB7EE}"/>
    <dgm:cxn modelId="{90AF9505-0657-4453-AC6A-1E16D998273D}" type="presParOf" srcId="{BA34916B-81A8-4421-8979-C8C4660F04E1}" destId="{30D06822-18A2-42D4-90E3-8E5364FA2FF6}" srcOrd="0" destOrd="0" presId="urn:microsoft.com/office/officeart/2005/8/layout/hierarchy6"/>
    <dgm:cxn modelId="{D8525ADA-9FE5-4499-A0DC-10B6866ED0B2}" type="presParOf" srcId="{30D06822-18A2-42D4-90E3-8E5364FA2FF6}" destId="{AF557239-B7E0-4CD4-927A-DA660F0690D3}" srcOrd="0" destOrd="0" presId="urn:microsoft.com/office/officeart/2005/8/layout/hierarchy6"/>
    <dgm:cxn modelId="{6E853D10-C276-42E0-B81F-07C798954F37}" type="presParOf" srcId="{AF557239-B7E0-4CD4-927A-DA660F0690D3}" destId="{90375F00-8184-4F80-A0AE-8030B3656863}" srcOrd="0" destOrd="0" presId="urn:microsoft.com/office/officeart/2005/8/layout/hierarchy6"/>
    <dgm:cxn modelId="{428A1D14-F978-49A7-9447-366EC4120902}" type="presParOf" srcId="{90375F00-8184-4F80-A0AE-8030B3656863}" destId="{19208AB4-E7DA-4A50-928E-6B26663846F6}" srcOrd="0" destOrd="0" presId="urn:microsoft.com/office/officeart/2005/8/layout/hierarchy6"/>
    <dgm:cxn modelId="{5BAF6AD3-B3B3-4E7D-AE49-33A6673E097E}" type="presParOf" srcId="{90375F00-8184-4F80-A0AE-8030B3656863}" destId="{6F907420-274C-4DAF-9630-2A2B4C79EA1E}" srcOrd="1" destOrd="0" presId="urn:microsoft.com/office/officeart/2005/8/layout/hierarchy6"/>
    <dgm:cxn modelId="{83FCB6F0-8B85-402E-B4B2-2FEBCB231B25}" type="presParOf" srcId="{6F907420-274C-4DAF-9630-2A2B4C79EA1E}" destId="{2298A7AE-B5BC-4DF8-AE97-933716A93886}" srcOrd="0" destOrd="0" presId="urn:microsoft.com/office/officeart/2005/8/layout/hierarchy6"/>
    <dgm:cxn modelId="{91805FD7-A92F-4B78-AFA9-5B096B8D3CC0}" type="presParOf" srcId="{6F907420-274C-4DAF-9630-2A2B4C79EA1E}" destId="{3EC70BDE-1C54-4EF5-9829-D1056291BFCD}" srcOrd="1" destOrd="0" presId="urn:microsoft.com/office/officeart/2005/8/layout/hierarchy6"/>
    <dgm:cxn modelId="{415D7A17-003D-42E4-A45D-D3478E1749BE}" type="presParOf" srcId="{3EC70BDE-1C54-4EF5-9829-D1056291BFCD}" destId="{0777C1F4-93FF-434E-B71B-3C6AE1460A2F}" srcOrd="0" destOrd="0" presId="urn:microsoft.com/office/officeart/2005/8/layout/hierarchy6"/>
    <dgm:cxn modelId="{483D9374-FFA6-4008-8185-329A6535413E}" type="presParOf" srcId="{3EC70BDE-1C54-4EF5-9829-D1056291BFCD}" destId="{6086D058-9093-42AC-9FB2-5C3D6EF2B5A5}" srcOrd="1" destOrd="0" presId="urn:microsoft.com/office/officeart/2005/8/layout/hierarchy6"/>
    <dgm:cxn modelId="{7AEFC944-EDB2-47B3-B38A-2BACF540FF63}" type="presParOf" srcId="{6F907420-274C-4DAF-9630-2A2B4C79EA1E}" destId="{FDF573D0-1956-4AC5-B281-AAAE66DEE5D4}" srcOrd="2" destOrd="0" presId="urn:microsoft.com/office/officeart/2005/8/layout/hierarchy6"/>
    <dgm:cxn modelId="{ED606DA3-8DD1-408F-899D-043D4FC7B766}" type="presParOf" srcId="{6F907420-274C-4DAF-9630-2A2B4C79EA1E}" destId="{D9015045-123C-40EB-AAAC-676D4BC3927C}" srcOrd="3" destOrd="0" presId="urn:microsoft.com/office/officeart/2005/8/layout/hierarchy6"/>
    <dgm:cxn modelId="{B55128A6-55B5-4874-A4C4-5A0655470912}" type="presParOf" srcId="{D9015045-123C-40EB-AAAC-676D4BC3927C}" destId="{F595316D-800E-4ACE-A111-ECEB0817E1A7}" srcOrd="0" destOrd="0" presId="urn:microsoft.com/office/officeart/2005/8/layout/hierarchy6"/>
    <dgm:cxn modelId="{87B112FD-D722-4E48-A0E9-D5C95B8BA3DE}" type="presParOf" srcId="{D9015045-123C-40EB-AAAC-676D4BC3927C}" destId="{84EDA7F9-B4E6-4CD0-BBD9-6BE1A1F5AD9A}" srcOrd="1" destOrd="0" presId="urn:microsoft.com/office/officeart/2005/8/layout/hierarchy6"/>
    <dgm:cxn modelId="{8E80C8AC-5108-4C80-8D6B-A6B5F18586FA}" type="presParOf" srcId="{84EDA7F9-B4E6-4CD0-BBD9-6BE1A1F5AD9A}" destId="{36717DB1-BDEB-459A-82B6-A4C68CD6C2B8}" srcOrd="0" destOrd="0" presId="urn:microsoft.com/office/officeart/2005/8/layout/hierarchy6"/>
    <dgm:cxn modelId="{AF33C9F1-EBF0-4EF9-8468-BA503695DE03}" type="presParOf" srcId="{84EDA7F9-B4E6-4CD0-BBD9-6BE1A1F5AD9A}" destId="{B0EC4FFD-43B7-458A-AADA-ECC2ADDDCC58}" srcOrd="1" destOrd="0" presId="urn:microsoft.com/office/officeart/2005/8/layout/hierarchy6"/>
    <dgm:cxn modelId="{6248E3EA-A521-4E79-BBD6-B71112AC72F9}" type="presParOf" srcId="{B0EC4FFD-43B7-458A-AADA-ECC2ADDDCC58}" destId="{D98E1FBC-AD0E-4228-BF89-0C58A7B76890}" srcOrd="0" destOrd="0" presId="urn:microsoft.com/office/officeart/2005/8/layout/hierarchy6"/>
    <dgm:cxn modelId="{46CF6D9C-A563-4257-B193-2515D78C89EF}" type="presParOf" srcId="{B0EC4FFD-43B7-458A-AADA-ECC2ADDDCC58}" destId="{BDF40384-75BF-403E-A2FE-FC75084942C7}" srcOrd="1" destOrd="0" presId="urn:microsoft.com/office/officeart/2005/8/layout/hierarchy6"/>
    <dgm:cxn modelId="{41830495-521F-4199-BC39-A838F360812A}" type="presParOf" srcId="{84EDA7F9-B4E6-4CD0-BBD9-6BE1A1F5AD9A}" destId="{17B03F7B-ADCF-4197-89D3-9AFA0F343AF7}" srcOrd="2" destOrd="0" presId="urn:microsoft.com/office/officeart/2005/8/layout/hierarchy6"/>
    <dgm:cxn modelId="{3C35901F-12E4-429C-B28D-4DD83D505526}" type="presParOf" srcId="{84EDA7F9-B4E6-4CD0-BBD9-6BE1A1F5AD9A}" destId="{E35A79F4-27A8-4C96-96A4-C58792E39D1B}" srcOrd="3" destOrd="0" presId="urn:microsoft.com/office/officeart/2005/8/layout/hierarchy6"/>
    <dgm:cxn modelId="{57DE473E-C44F-4824-A433-7E8ACD65FCC0}" type="presParOf" srcId="{E35A79F4-27A8-4C96-96A4-C58792E39D1B}" destId="{9A5F234A-34DD-4A76-AE64-01470DAD6A8B}" srcOrd="0" destOrd="0" presId="urn:microsoft.com/office/officeart/2005/8/layout/hierarchy6"/>
    <dgm:cxn modelId="{926B9CAF-24E1-44ED-9EA1-505C46C20786}" type="presParOf" srcId="{E35A79F4-27A8-4C96-96A4-C58792E39D1B}" destId="{B1791C9C-41B3-4C17-8986-99E71507BFE8}" srcOrd="1" destOrd="0" presId="urn:microsoft.com/office/officeart/2005/8/layout/hierarchy6"/>
    <dgm:cxn modelId="{6405D354-79C4-4DC3-9D4D-2F337D8DD881}" type="presParOf" srcId="{B1791C9C-41B3-4C17-8986-99E71507BFE8}" destId="{1CB3CCDB-1138-49E8-B881-BB136DAB167F}" srcOrd="0" destOrd="0" presId="urn:microsoft.com/office/officeart/2005/8/layout/hierarchy6"/>
    <dgm:cxn modelId="{98ADDD7A-0183-4C80-9D80-FB818530451C}" type="presParOf" srcId="{B1791C9C-41B3-4C17-8986-99E71507BFE8}" destId="{59410E74-EA2C-4A3D-952D-B72A87ECBCD2}" srcOrd="1" destOrd="0" presId="urn:microsoft.com/office/officeart/2005/8/layout/hierarchy6"/>
    <dgm:cxn modelId="{640F694B-7E54-4928-B7F9-400D87AB2713}" type="presParOf" srcId="{59410E74-EA2C-4A3D-952D-B72A87ECBCD2}" destId="{B4BB3632-8D3E-4C01-B5D5-91EDCCE1E611}" srcOrd="0" destOrd="0" presId="urn:microsoft.com/office/officeart/2005/8/layout/hierarchy6"/>
    <dgm:cxn modelId="{C9D58EC5-D6DB-4A9D-9282-D0DB5BD1C2A7}" type="presParOf" srcId="{59410E74-EA2C-4A3D-952D-B72A87ECBCD2}" destId="{8EA6497B-B135-4D6F-AB41-209D536BE55A}" srcOrd="1" destOrd="0" presId="urn:microsoft.com/office/officeart/2005/8/layout/hierarchy6"/>
    <dgm:cxn modelId="{85FC3641-ACAB-4751-A7BE-C41A1C0AC066}" type="presParOf" srcId="{B1791C9C-41B3-4C17-8986-99E71507BFE8}" destId="{C56C940A-33B7-4D81-9322-A613CAB0D328}" srcOrd="2" destOrd="0" presId="urn:microsoft.com/office/officeart/2005/8/layout/hierarchy6"/>
    <dgm:cxn modelId="{34D2EF87-8A56-404A-A9DE-D223D54DBEE2}" type="presParOf" srcId="{B1791C9C-41B3-4C17-8986-99E71507BFE8}" destId="{9CD370F8-4E34-491C-8BA4-F54BE9DCD434}" srcOrd="3" destOrd="0" presId="urn:microsoft.com/office/officeart/2005/8/layout/hierarchy6"/>
    <dgm:cxn modelId="{1E43C807-5564-4F6E-9DD4-7B935ED6CCED}" type="presParOf" srcId="{9CD370F8-4E34-491C-8BA4-F54BE9DCD434}" destId="{6259EB98-1447-47B2-9696-F13C8D4B9A3C}" srcOrd="0" destOrd="0" presId="urn:microsoft.com/office/officeart/2005/8/layout/hierarchy6"/>
    <dgm:cxn modelId="{B63B1001-1FBA-4F89-A250-86FB71E37CC4}" type="presParOf" srcId="{9CD370F8-4E34-491C-8BA4-F54BE9DCD434}" destId="{F1EE31BE-9C1D-4EE1-864D-59A51D197313}" srcOrd="1" destOrd="0" presId="urn:microsoft.com/office/officeart/2005/8/layout/hierarchy6"/>
    <dgm:cxn modelId="{89BF5C0D-45BE-4891-855B-38443C018A07}" type="presParOf" srcId="{BA34916B-81A8-4421-8979-C8C4660F04E1}" destId="{8F8EFA31-9585-4631-B219-220B8AD87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F308C0-7A39-4357-89A2-4A1ABA50441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27B80A-511D-413F-A7BC-24475C4F9774}">
      <dgm:prSet phldrT="[文本]"/>
      <dgm:spPr/>
      <dgm:t>
        <a:bodyPr/>
        <a:lstStyle/>
        <a:p>
          <a:r>
            <a:rPr lang="en-US" altLang="zh-CN" dirty="0"/>
            <a:t>main()</a:t>
          </a:r>
          <a:endParaRPr lang="zh-CN" altLang="en-US" dirty="0"/>
        </a:p>
      </dgm:t>
    </dgm:pt>
    <dgm:pt modelId="{5D3E7896-CD75-40FB-BE52-99316829EFD3}" type="parTrans" cxnId="{20DC153B-CCA8-45A2-9C01-1D463C042525}">
      <dgm:prSet/>
      <dgm:spPr/>
      <dgm:t>
        <a:bodyPr/>
        <a:lstStyle/>
        <a:p>
          <a:endParaRPr lang="zh-CN" altLang="en-US"/>
        </a:p>
      </dgm:t>
    </dgm:pt>
    <dgm:pt modelId="{ACFDFCC1-C660-448F-A5BA-F3AB80BE8122}" type="sibTrans" cxnId="{20DC153B-CCA8-45A2-9C01-1D463C042525}">
      <dgm:prSet/>
      <dgm:spPr/>
      <dgm:t>
        <a:bodyPr/>
        <a:lstStyle/>
        <a:p>
          <a:endParaRPr lang="zh-CN" altLang="en-US"/>
        </a:p>
      </dgm:t>
    </dgm:pt>
    <dgm:pt modelId="{63F54478-2E4F-460B-9DBE-D51C1E53B5C5}">
      <dgm:prSet phldrT="[文本]"/>
      <dgm:spPr/>
      <dgm:t>
        <a:bodyPr/>
        <a:lstStyle/>
        <a:p>
          <a:r>
            <a:rPr lang="en-US" altLang="zh-CN" dirty="0" err="1"/>
            <a:t>getNextToken</a:t>
          </a:r>
          <a:r>
            <a:rPr lang="en-US" altLang="zh-CN" dirty="0"/>
            <a:t>()</a:t>
          </a:r>
          <a:br>
            <a:rPr lang="en-US" altLang="zh-CN" dirty="0"/>
          </a:br>
          <a:r>
            <a:rPr lang="en-US" altLang="zh-CN" dirty="0"/>
            <a:t>Token 1</a:t>
          </a:r>
          <a:endParaRPr lang="zh-CN" altLang="en-US" dirty="0"/>
        </a:p>
      </dgm:t>
    </dgm:pt>
    <dgm:pt modelId="{51B4DCD3-4DEB-4A86-8E7E-1348F68B6A44}" type="parTrans" cxnId="{AA8C842B-1608-4CC6-9F9C-27ED27336C17}">
      <dgm:prSet/>
      <dgm:spPr/>
      <dgm:t>
        <a:bodyPr/>
        <a:lstStyle/>
        <a:p>
          <a:endParaRPr lang="zh-CN" altLang="en-US"/>
        </a:p>
      </dgm:t>
    </dgm:pt>
    <dgm:pt modelId="{B833348C-30C5-4C62-BE1D-1E6AA99473A2}" type="sibTrans" cxnId="{AA8C842B-1608-4CC6-9F9C-27ED27336C17}">
      <dgm:prSet/>
      <dgm:spPr/>
      <dgm:t>
        <a:bodyPr/>
        <a:lstStyle/>
        <a:p>
          <a:endParaRPr lang="zh-CN" altLang="en-US"/>
        </a:p>
      </dgm:t>
    </dgm:pt>
    <dgm:pt modelId="{00FE1FAA-F047-4581-8FA6-4CB2B9CEF140}">
      <dgm:prSet phldrT="[文本]"/>
      <dgm:spPr/>
      <dgm:t>
        <a:bodyPr/>
        <a:lstStyle/>
        <a:p>
          <a:r>
            <a:rPr lang="en-US" altLang="en-US" dirty="0" err="1"/>
            <a:t>ParseTopLevelExpr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函数构造</a:t>
          </a:r>
        </a:p>
      </dgm:t>
    </dgm:pt>
    <dgm:pt modelId="{2FBD7425-083E-4A3A-82DB-24C2E1B98924}" type="parTrans" cxnId="{80B51996-5B18-4B08-9C1B-08066707015D}">
      <dgm:prSet/>
      <dgm:spPr/>
      <dgm:t>
        <a:bodyPr/>
        <a:lstStyle/>
        <a:p>
          <a:endParaRPr lang="zh-CN" altLang="en-US"/>
        </a:p>
      </dgm:t>
    </dgm:pt>
    <dgm:pt modelId="{0A06A3ED-63DD-4F21-9CD6-3A0F3550DAD9}" type="sibTrans" cxnId="{80B51996-5B18-4B08-9C1B-08066707015D}">
      <dgm:prSet/>
      <dgm:spPr/>
      <dgm:t>
        <a:bodyPr/>
        <a:lstStyle/>
        <a:p>
          <a:endParaRPr lang="zh-CN" altLang="en-US"/>
        </a:p>
      </dgm:t>
    </dgm:pt>
    <dgm:pt modelId="{835B1C63-27B3-41B9-A9E6-D82FF978F8F5}">
      <dgm:prSet phldrT="[文本]"/>
      <dgm:spPr/>
      <dgm:t>
        <a:bodyPr/>
        <a:lstStyle/>
        <a:p>
          <a:r>
            <a:rPr lang="en-US" altLang="zh-CN" dirty="0" err="1"/>
            <a:t>mainloop</a:t>
          </a:r>
          <a:r>
            <a:rPr lang="en-US" altLang="zh-CN" dirty="0"/>
            <a:t>()</a:t>
          </a:r>
          <a:endParaRPr lang="zh-CN" altLang="en-US" dirty="0"/>
        </a:p>
      </dgm:t>
    </dgm:pt>
    <dgm:pt modelId="{4A8DB18B-F66A-48B0-BDC8-B76D395AEF6C}" type="parTrans" cxnId="{61A0B257-F16A-4DD5-A9A3-4C5B5A2B4584}">
      <dgm:prSet/>
      <dgm:spPr/>
      <dgm:t>
        <a:bodyPr/>
        <a:lstStyle/>
        <a:p>
          <a:endParaRPr lang="zh-CN" altLang="en-US"/>
        </a:p>
      </dgm:t>
    </dgm:pt>
    <dgm:pt modelId="{D74D7311-2A33-4964-AFF8-CD75810299D4}" type="sibTrans" cxnId="{61A0B257-F16A-4DD5-A9A3-4C5B5A2B4584}">
      <dgm:prSet/>
      <dgm:spPr/>
      <dgm:t>
        <a:bodyPr/>
        <a:lstStyle/>
        <a:p>
          <a:endParaRPr lang="zh-CN" altLang="en-US"/>
        </a:p>
      </dgm:t>
    </dgm:pt>
    <dgm:pt modelId="{71B93724-D930-4C35-907D-1A1A5DA91266}">
      <dgm:prSet phldrT="[文本]"/>
      <dgm:spPr/>
      <dgm:t>
        <a:bodyPr/>
        <a:lstStyle/>
        <a:p>
          <a:r>
            <a:rPr lang="en-US" altLang="en-US" dirty="0" err="1"/>
            <a:t>HandleTopLevelExpression</a:t>
          </a:r>
          <a:r>
            <a:rPr lang="en-US" altLang="en-US" dirty="0"/>
            <a:t>()</a:t>
          </a:r>
          <a:endParaRPr lang="zh-CN" altLang="en-US" dirty="0"/>
        </a:p>
      </dgm:t>
    </dgm:pt>
    <dgm:pt modelId="{2D57924C-0A92-4FF0-B59B-6A7640A5C9E8}" type="parTrans" cxnId="{4DDEED33-8ECD-4907-B1D2-09E4FFAD8DF6}">
      <dgm:prSet/>
      <dgm:spPr/>
      <dgm:t>
        <a:bodyPr/>
        <a:lstStyle/>
        <a:p>
          <a:endParaRPr lang="zh-CN" altLang="en-US"/>
        </a:p>
      </dgm:t>
    </dgm:pt>
    <dgm:pt modelId="{3F9A7EAC-F7D3-40AF-928F-04EA85E2A436}" type="sibTrans" cxnId="{4DDEED33-8ECD-4907-B1D2-09E4FFAD8DF6}">
      <dgm:prSet/>
      <dgm:spPr/>
      <dgm:t>
        <a:bodyPr/>
        <a:lstStyle/>
        <a:p>
          <a:endParaRPr lang="zh-CN" altLang="en-US"/>
        </a:p>
      </dgm:t>
    </dgm:pt>
    <dgm:pt modelId="{CBE3311D-0D6B-4ED4-A839-C0C633EC7022}">
      <dgm:prSet phldrT="[文本]"/>
      <dgm:spPr/>
      <dgm:t>
        <a:bodyPr/>
        <a:lstStyle/>
        <a:p>
          <a:r>
            <a:rPr lang="en-US" altLang="en-US" dirty="0" err="1"/>
            <a:t>ParseExpression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构建</a:t>
          </a:r>
          <a:r>
            <a:rPr lang="en-US" altLang="en-US" dirty="0" err="1"/>
            <a:t>ExprAST</a:t>
          </a:r>
          <a:r>
            <a:rPr lang="en-US" altLang="en-US" dirty="0"/>
            <a:t> </a:t>
          </a:r>
          <a:r>
            <a:rPr lang="en-US" altLang="zh-CN" dirty="0"/>
            <a:t>E</a:t>
          </a:r>
          <a:endParaRPr lang="zh-CN" altLang="en-US" dirty="0"/>
        </a:p>
      </dgm:t>
    </dgm:pt>
    <dgm:pt modelId="{0D360F97-1CEE-4ABD-A451-8E8BF83F5DE4}" type="parTrans" cxnId="{F55D5C64-7153-4DC7-B308-05221EE2522E}">
      <dgm:prSet/>
      <dgm:spPr/>
      <dgm:t>
        <a:bodyPr/>
        <a:lstStyle/>
        <a:p>
          <a:endParaRPr lang="zh-CN" altLang="en-US"/>
        </a:p>
      </dgm:t>
    </dgm:pt>
    <dgm:pt modelId="{F45C86F4-157C-4CAD-98B6-05F440779D76}" type="sibTrans" cxnId="{F55D5C64-7153-4DC7-B308-05221EE2522E}">
      <dgm:prSet/>
      <dgm:spPr/>
      <dgm:t>
        <a:bodyPr/>
        <a:lstStyle/>
        <a:p>
          <a:endParaRPr lang="zh-CN" altLang="en-US"/>
        </a:p>
      </dgm:t>
    </dgm:pt>
    <dgm:pt modelId="{7AC80F3B-2D2E-4B89-B9AD-2E1A0ACD7362}">
      <dgm:prSet phldrT="[文本]"/>
      <dgm:spPr/>
      <dgm:t>
        <a:bodyPr/>
        <a:lstStyle/>
        <a:p>
          <a:r>
            <a:rPr lang="en-US" altLang="en-US" dirty="0" err="1"/>
            <a:t>ParsePrimary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构建</a:t>
          </a:r>
          <a:r>
            <a:rPr lang="en-US" altLang="zh-CN" dirty="0"/>
            <a:t>LHS </a:t>
          </a:r>
          <a:r>
            <a:rPr lang="en-US" altLang="zh-CN" dirty="0" err="1"/>
            <a:t>NumberAST</a:t>
          </a:r>
          <a:r>
            <a:rPr lang="en-US" altLang="zh-CN" dirty="0"/>
            <a:t> 1</a:t>
          </a:r>
          <a:endParaRPr lang="zh-CN" altLang="en-US" dirty="0"/>
        </a:p>
      </dgm:t>
    </dgm:pt>
    <dgm:pt modelId="{5A553F01-DC0C-4863-AF18-B03EFFDCD0A1}" type="parTrans" cxnId="{8E4E6A97-97F9-4974-9C69-D39882AEA384}">
      <dgm:prSet/>
      <dgm:spPr/>
      <dgm:t>
        <a:bodyPr/>
        <a:lstStyle/>
        <a:p>
          <a:endParaRPr lang="zh-CN" altLang="en-US"/>
        </a:p>
      </dgm:t>
    </dgm:pt>
    <dgm:pt modelId="{17F63A9D-6430-4A55-8B06-20E6AA7DB40B}" type="sibTrans" cxnId="{8E4E6A97-97F9-4974-9C69-D39882AEA384}">
      <dgm:prSet/>
      <dgm:spPr/>
      <dgm:t>
        <a:bodyPr/>
        <a:lstStyle/>
        <a:p>
          <a:endParaRPr lang="zh-CN" altLang="en-US"/>
        </a:p>
      </dgm:t>
    </dgm:pt>
    <dgm:pt modelId="{0F19F7B3-7F93-474E-96AA-6096EF39BEF0}">
      <dgm:prSet phldrT="[文本]"/>
      <dgm:spPr/>
      <dgm:t>
        <a:bodyPr/>
        <a:lstStyle/>
        <a:p>
          <a:r>
            <a:rPr lang="en-US" altLang="en-US" dirty="0" err="1"/>
            <a:t>ParseBinOpRHS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构造</a:t>
          </a:r>
          <a:r>
            <a:rPr lang="en-US" altLang="zh-CN" dirty="0"/>
            <a:t>RHS</a:t>
          </a:r>
          <a:endParaRPr lang="zh-CN" altLang="en-US" dirty="0"/>
        </a:p>
      </dgm:t>
    </dgm:pt>
    <dgm:pt modelId="{ECFEA5D5-0BF2-47E6-BF8A-166D33977A51}" type="parTrans" cxnId="{D3F13ABF-E0E8-4F7B-87F1-72E1432ACDB0}">
      <dgm:prSet/>
      <dgm:spPr/>
      <dgm:t>
        <a:bodyPr/>
        <a:lstStyle/>
        <a:p>
          <a:endParaRPr lang="zh-CN" altLang="en-US"/>
        </a:p>
      </dgm:t>
    </dgm:pt>
    <dgm:pt modelId="{502635E7-64AB-48EA-87B5-423E3BD3AF42}" type="sibTrans" cxnId="{D3F13ABF-E0E8-4F7B-87F1-72E1432ACDB0}">
      <dgm:prSet/>
      <dgm:spPr/>
      <dgm:t>
        <a:bodyPr/>
        <a:lstStyle/>
        <a:p>
          <a:endParaRPr lang="zh-CN" altLang="en-US"/>
        </a:p>
      </dgm:t>
    </dgm:pt>
    <dgm:pt modelId="{06D7F02D-576B-4287-BCFE-1F2DCA27B13D}">
      <dgm:prSet phldrT="[文本]"/>
      <dgm:spPr/>
      <dgm:t>
        <a:bodyPr/>
        <a:lstStyle/>
        <a:p>
          <a:r>
            <a:rPr lang="en-US" altLang="en-US" dirty="0" err="1"/>
            <a:t>ParsePrimary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构建</a:t>
          </a:r>
          <a:r>
            <a:rPr lang="en-US" altLang="zh-CN" dirty="0"/>
            <a:t>RHS </a:t>
          </a:r>
          <a:r>
            <a:rPr lang="en-US" altLang="zh-CN" dirty="0" err="1"/>
            <a:t>NumberAST</a:t>
          </a:r>
          <a:r>
            <a:rPr lang="en-US" altLang="zh-CN" dirty="0"/>
            <a:t> 2</a:t>
          </a:r>
          <a:endParaRPr lang="zh-CN" altLang="en-US" dirty="0"/>
        </a:p>
      </dgm:t>
    </dgm:pt>
    <dgm:pt modelId="{E4797D8D-E22B-4E3F-9B16-9345D1CD3DEA}" type="parTrans" cxnId="{3917DD21-A166-44AB-BB67-E90C30FE2C43}">
      <dgm:prSet/>
      <dgm:spPr/>
      <dgm:t>
        <a:bodyPr/>
        <a:lstStyle/>
        <a:p>
          <a:endParaRPr lang="zh-CN" altLang="en-US"/>
        </a:p>
      </dgm:t>
    </dgm:pt>
    <dgm:pt modelId="{3FF0820D-A245-476C-BA80-CA0B739DCFF2}" type="sibTrans" cxnId="{3917DD21-A166-44AB-BB67-E90C30FE2C43}">
      <dgm:prSet/>
      <dgm:spPr/>
      <dgm:t>
        <a:bodyPr/>
        <a:lstStyle/>
        <a:p>
          <a:endParaRPr lang="zh-CN" altLang="en-US"/>
        </a:p>
      </dgm:t>
    </dgm:pt>
    <dgm:pt modelId="{AE885C56-3E14-4121-A544-347D2F55F218}">
      <dgm:prSet phldrT="[文本]" custT="1"/>
      <dgm:spPr/>
      <dgm:t>
        <a:bodyPr/>
        <a:lstStyle/>
        <a:p>
          <a:r>
            <a:rPr lang="en-US" altLang="en-US" sz="1200" dirty="0" err="1"/>
            <a:t>ParseBinOpRHS</a:t>
          </a:r>
          <a:r>
            <a:rPr lang="en-US" altLang="en-US" sz="1200" dirty="0"/>
            <a:t>()</a:t>
          </a:r>
          <a:br>
            <a:rPr lang="en-US" altLang="en-US" sz="1200" dirty="0"/>
          </a:br>
          <a:r>
            <a:rPr lang="zh-CN" altLang="en-US" sz="1200" dirty="0"/>
            <a:t>构造</a:t>
          </a:r>
          <a:r>
            <a:rPr lang="en-US" altLang="en-US" sz="1200" dirty="0" err="1"/>
            <a:t>BinaryExprAST</a:t>
          </a:r>
          <a:r>
            <a:rPr lang="en-US" altLang="en-US" sz="1200" dirty="0"/>
            <a:t> </a:t>
          </a:r>
          <a:r>
            <a:rPr lang="en-US" altLang="zh-CN" sz="1200" dirty="0"/>
            <a:t>RHS</a:t>
          </a:r>
          <a:endParaRPr lang="zh-CN" altLang="en-US" sz="1200" dirty="0"/>
        </a:p>
      </dgm:t>
    </dgm:pt>
    <dgm:pt modelId="{ED6E90C1-A753-4E96-83F2-A9BE3AE87737}" type="parTrans" cxnId="{8B5DF2A8-E296-448D-B7C0-359778AC09FF}">
      <dgm:prSet/>
      <dgm:spPr/>
      <dgm:t>
        <a:bodyPr/>
        <a:lstStyle/>
        <a:p>
          <a:endParaRPr lang="zh-CN" altLang="en-US"/>
        </a:p>
      </dgm:t>
    </dgm:pt>
    <dgm:pt modelId="{3D421D08-1102-4114-B5F4-44A0F15D2FC6}" type="sibTrans" cxnId="{8B5DF2A8-E296-448D-B7C0-359778AC09FF}">
      <dgm:prSet/>
      <dgm:spPr/>
      <dgm:t>
        <a:bodyPr/>
        <a:lstStyle/>
        <a:p>
          <a:endParaRPr lang="zh-CN" altLang="en-US"/>
        </a:p>
      </dgm:t>
    </dgm:pt>
    <dgm:pt modelId="{2CC6AEF6-C8C8-48F3-9311-6BB3551F9BB6}">
      <dgm:prSet phldrT="[文本]"/>
      <dgm:spPr/>
      <dgm:t>
        <a:bodyPr/>
        <a:lstStyle/>
        <a:p>
          <a:r>
            <a:rPr lang="en-US" altLang="en-US" dirty="0" err="1"/>
            <a:t>ParsePrimary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构建</a:t>
          </a:r>
          <a:r>
            <a:rPr lang="en-US" altLang="zh-CN" dirty="0"/>
            <a:t>RHS</a:t>
          </a:r>
          <a:endParaRPr lang="zh-CN" altLang="en-US" dirty="0"/>
        </a:p>
      </dgm:t>
    </dgm:pt>
    <dgm:pt modelId="{7DE8AA1A-7A6D-41B6-B3ED-9E447201FC2E}" type="parTrans" cxnId="{9045CB84-9140-4959-A1D5-D0601B22BB97}">
      <dgm:prSet/>
      <dgm:spPr/>
      <dgm:t>
        <a:bodyPr/>
        <a:lstStyle/>
        <a:p>
          <a:endParaRPr lang="zh-CN" altLang="en-US"/>
        </a:p>
      </dgm:t>
    </dgm:pt>
    <dgm:pt modelId="{85C95AF3-B02C-47FE-92F8-2B041DDD1AB3}" type="sibTrans" cxnId="{9045CB84-9140-4959-A1D5-D0601B22BB97}">
      <dgm:prSet/>
      <dgm:spPr/>
      <dgm:t>
        <a:bodyPr/>
        <a:lstStyle/>
        <a:p>
          <a:endParaRPr lang="zh-CN" altLang="en-US"/>
        </a:p>
      </dgm:t>
    </dgm:pt>
    <dgm:pt modelId="{BD54F0EF-FB98-4B04-A483-1BB7DD49BAA5}">
      <dgm:prSet phldrT="[文本]"/>
      <dgm:spPr/>
      <dgm:t>
        <a:bodyPr/>
        <a:lstStyle/>
        <a:p>
          <a:r>
            <a:rPr lang="en-US" altLang="en-US" dirty="0" err="1"/>
            <a:t>ParseIdentifierExpr</a:t>
          </a:r>
          <a:r>
            <a:rPr lang="en-US" altLang="en-US" dirty="0"/>
            <a:t>()</a:t>
          </a:r>
          <a:br>
            <a:rPr lang="en-US" altLang="en-US" dirty="0"/>
          </a:br>
          <a:r>
            <a:rPr lang="zh-CN" altLang="en-US" dirty="0"/>
            <a:t>构建</a:t>
          </a:r>
          <a:r>
            <a:rPr lang="en-US" altLang="en-US" dirty="0" err="1"/>
            <a:t>VariableExprAST</a:t>
          </a:r>
          <a:r>
            <a:rPr lang="en-US" altLang="en-US" dirty="0"/>
            <a:t> </a:t>
          </a:r>
          <a:r>
            <a:rPr lang="en-US" altLang="zh-CN" dirty="0"/>
            <a:t>x</a:t>
          </a:r>
          <a:endParaRPr lang="zh-CN" altLang="en-US" dirty="0"/>
        </a:p>
      </dgm:t>
    </dgm:pt>
    <dgm:pt modelId="{79CEB55F-C7B2-4657-8302-7BCE2A8141F2}" type="parTrans" cxnId="{1D9B4E30-1266-4AC7-B760-6A735E75A98F}">
      <dgm:prSet/>
      <dgm:spPr/>
      <dgm:t>
        <a:bodyPr/>
        <a:lstStyle/>
        <a:p>
          <a:endParaRPr lang="zh-CN" altLang="en-US"/>
        </a:p>
      </dgm:t>
    </dgm:pt>
    <dgm:pt modelId="{F5F29C3F-5EC6-43C5-A7FC-8517FEE6E30C}" type="sibTrans" cxnId="{1D9B4E30-1266-4AC7-B760-6A735E75A98F}">
      <dgm:prSet/>
      <dgm:spPr/>
      <dgm:t>
        <a:bodyPr/>
        <a:lstStyle/>
        <a:p>
          <a:endParaRPr lang="zh-CN" altLang="en-US"/>
        </a:p>
      </dgm:t>
    </dgm:pt>
    <dgm:pt modelId="{83E799B6-C111-44E9-86DC-8652EEFB21C4}">
      <dgm:prSet phldrT="[文本]"/>
      <dgm:spPr/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返回上层函数</a:t>
          </a:r>
          <a:br>
            <a:rPr lang="en-US" altLang="zh-CN" dirty="0"/>
          </a:br>
          <a:r>
            <a:rPr lang="zh-CN" altLang="en-US" dirty="0"/>
            <a:t>构建</a:t>
          </a:r>
          <a:r>
            <a:rPr lang="en-US" altLang="en-US" dirty="0" err="1"/>
            <a:t>BinaryExprAST</a:t>
          </a:r>
          <a:r>
            <a:rPr lang="en-US" altLang="en-US" dirty="0"/>
            <a:t> RHS(‘*’,2,x)</a:t>
          </a:r>
          <a:endParaRPr lang="zh-CN" altLang="en-US" dirty="0"/>
        </a:p>
      </dgm:t>
    </dgm:pt>
    <dgm:pt modelId="{863691B2-562D-4AC9-8C30-13C86EC97E19}" type="parTrans" cxnId="{2502A163-0817-4187-9C27-8566C21954EF}">
      <dgm:prSet/>
      <dgm:spPr/>
      <dgm:t>
        <a:bodyPr/>
        <a:lstStyle/>
        <a:p>
          <a:endParaRPr lang="zh-CN" altLang="en-US"/>
        </a:p>
      </dgm:t>
    </dgm:pt>
    <dgm:pt modelId="{BC56494E-2BF9-4B3D-80B8-FB672FAA62A3}" type="sibTrans" cxnId="{2502A163-0817-4187-9C27-8566C21954EF}">
      <dgm:prSet/>
      <dgm:spPr/>
      <dgm:t>
        <a:bodyPr/>
        <a:lstStyle/>
        <a:p>
          <a:endParaRPr lang="zh-CN" altLang="en-US"/>
        </a:p>
      </dgm:t>
    </dgm:pt>
    <dgm:pt modelId="{03094AB0-61E9-47E0-A2BA-A9F2CC12D14C}">
      <dgm:prSet phldrT="[文本]"/>
      <dgm:spPr/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返回上层函数</a:t>
          </a:r>
          <a:br>
            <a:rPr lang="en-US" altLang="zh-CN" dirty="0"/>
          </a:br>
          <a:r>
            <a:rPr lang="zh-CN" altLang="en-US" dirty="0"/>
            <a:t>构建</a:t>
          </a:r>
          <a:r>
            <a:rPr lang="en-US" altLang="zh-CN" dirty="0" err="1"/>
            <a:t>BinaryExprAST</a:t>
          </a:r>
          <a:r>
            <a:rPr lang="en-US" altLang="zh-CN" dirty="0"/>
            <a:t> E(‘+’,LHS,RHS)</a:t>
          </a:r>
          <a:endParaRPr lang="zh-CN" altLang="en-US" dirty="0"/>
        </a:p>
      </dgm:t>
    </dgm:pt>
    <dgm:pt modelId="{04EDF7EC-276C-4602-92FC-C40F3A16DDFD}" type="parTrans" cxnId="{DA4F07DE-7418-4847-83F5-2CD3D0A20D13}">
      <dgm:prSet/>
      <dgm:spPr/>
      <dgm:t>
        <a:bodyPr/>
        <a:lstStyle/>
        <a:p>
          <a:endParaRPr lang="zh-CN" altLang="en-US"/>
        </a:p>
      </dgm:t>
    </dgm:pt>
    <dgm:pt modelId="{5F774D00-131C-4084-969A-BC8ED758A032}" type="sibTrans" cxnId="{DA4F07DE-7418-4847-83F5-2CD3D0A20D13}">
      <dgm:prSet/>
      <dgm:spPr/>
      <dgm:t>
        <a:bodyPr/>
        <a:lstStyle/>
        <a:p>
          <a:endParaRPr lang="zh-CN" altLang="en-US"/>
        </a:p>
      </dgm:t>
    </dgm:pt>
    <dgm:pt modelId="{08B056D3-9DC1-493C-A67E-CDBE2C0B8C5A}">
      <dgm:prSet phldrT="[文本]"/>
      <dgm:spPr/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返回</a:t>
          </a:r>
          <a:r>
            <a:rPr lang="en-US" altLang="en-US" dirty="0" err="1">
              <a:solidFill>
                <a:srgbClr val="FF0000"/>
              </a:solidFill>
            </a:rPr>
            <a:t>ParseTopLevelExpr</a:t>
          </a:r>
          <a:br>
            <a:rPr lang="en-US" altLang="zh-CN" dirty="0"/>
          </a:br>
          <a:r>
            <a:rPr lang="zh-CN" altLang="en-US" dirty="0"/>
            <a:t>构建</a:t>
          </a:r>
          <a:r>
            <a:rPr lang="en-US" altLang="en-US" dirty="0" err="1"/>
            <a:t>PrototypeAST</a:t>
          </a:r>
          <a:endParaRPr lang="zh-CN" altLang="en-US" dirty="0"/>
        </a:p>
      </dgm:t>
    </dgm:pt>
    <dgm:pt modelId="{C951826C-A139-4657-89B5-6BBFE33F7D3D}" type="parTrans" cxnId="{E1A1BDF1-E2F5-4768-9393-6860FA8ED368}">
      <dgm:prSet/>
      <dgm:spPr/>
      <dgm:t>
        <a:bodyPr/>
        <a:lstStyle/>
        <a:p>
          <a:endParaRPr lang="zh-CN" altLang="en-US"/>
        </a:p>
      </dgm:t>
    </dgm:pt>
    <dgm:pt modelId="{C6188062-28B2-40D4-9392-78C2CA4DCD18}" type="sibTrans" cxnId="{E1A1BDF1-E2F5-4768-9393-6860FA8ED368}">
      <dgm:prSet/>
      <dgm:spPr/>
      <dgm:t>
        <a:bodyPr/>
        <a:lstStyle/>
        <a:p>
          <a:endParaRPr lang="zh-CN" altLang="en-US"/>
        </a:p>
      </dgm:t>
    </dgm:pt>
    <dgm:pt modelId="{6037E0CA-3FF6-4227-91ED-459089B2FE1E}">
      <dgm:prSet phldrT="[文本]"/>
      <dgm:spPr/>
      <dgm:t>
        <a:bodyPr/>
        <a:lstStyle/>
        <a:p>
          <a:r>
            <a:rPr lang="zh-CN" altLang="en-US" dirty="0"/>
            <a:t>构建</a:t>
          </a:r>
          <a:r>
            <a:rPr lang="en-US" altLang="en-US" dirty="0" err="1"/>
            <a:t>FunctionAST</a:t>
          </a:r>
          <a:endParaRPr lang="zh-CN" altLang="en-US" dirty="0"/>
        </a:p>
      </dgm:t>
    </dgm:pt>
    <dgm:pt modelId="{6C51AA01-F17A-40DE-8407-5C3E07A1268F}" type="parTrans" cxnId="{29F2374B-D539-4AAF-903F-7EC9454747DC}">
      <dgm:prSet/>
      <dgm:spPr/>
      <dgm:t>
        <a:bodyPr/>
        <a:lstStyle/>
        <a:p>
          <a:endParaRPr lang="zh-CN" altLang="en-US"/>
        </a:p>
      </dgm:t>
    </dgm:pt>
    <dgm:pt modelId="{D07DA233-BA93-4231-BFE9-6FE0B97FAA35}" type="sibTrans" cxnId="{29F2374B-D539-4AAF-903F-7EC9454747DC}">
      <dgm:prSet/>
      <dgm:spPr/>
      <dgm:t>
        <a:bodyPr/>
        <a:lstStyle/>
        <a:p>
          <a:endParaRPr lang="zh-CN" altLang="en-US"/>
        </a:p>
      </dgm:t>
    </dgm:pt>
    <dgm:pt modelId="{F9ADA395-CFA2-442E-963D-78BFAFCA938F}" type="pres">
      <dgm:prSet presAssocID="{28F308C0-7A39-4357-89A2-4A1ABA50441A}" presName="linearFlow" presStyleCnt="0">
        <dgm:presLayoutVars>
          <dgm:resizeHandles val="exact"/>
        </dgm:presLayoutVars>
      </dgm:prSet>
      <dgm:spPr/>
    </dgm:pt>
    <dgm:pt modelId="{00FBF0F9-B93E-490D-9B02-C971B3B0125A}" type="pres">
      <dgm:prSet presAssocID="{6727B80A-511D-413F-A7BC-24475C4F9774}" presName="node" presStyleLbl="node1" presStyleIdx="0" presStyleCnt="16">
        <dgm:presLayoutVars>
          <dgm:bulletEnabled val="1"/>
        </dgm:presLayoutVars>
      </dgm:prSet>
      <dgm:spPr/>
    </dgm:pt>
    <dgm:pt modelId="{74EAAA0B-295F-4D9A-B1D7-A03FE2B80075}" type="pres">
      <dgm:prSet presAssocID="{ACFDFCC1-C660-448F-A5BA-F3AB80BE8122}" presName="sibTrans" presStyleLbl="sibTrans2D1" presStyleIdx="0" presStyleCnt="15"/>
      <dgm:spPr/>
    </dgm:pt>
    <dgm:pt modelId="{DC92904B-E822-4EF5-AC78-E85EEEBA3281}" type="pres">
      <dgm:prSet presAssocID="{ACFDFCC1-C660-448F-A5BA-F3AB80BE8122}" presName="connectorText" presStyleLbl="sibTrans2D1" presStyleIdx="0" presStyleCnt="15"/>
      <dgm:spPr/>
    </dgm:pt>
    <dgm:pt modelId="{6C34B62E-265D-47E1-84BC-00BEE15DC2DA}" type="pres">
      <dgm:prSet presAssocID="{63F54478-2E4F-460B-9DBE-D51C1E53B5C5}" presName="node" presStyleLbl="node1" presStyleIdx="1" presStyleCnt="16">
        <dgm:presLayoutVars>
          <dgm:bulletEnabled val="1"/>
        </dgm:presLayoutVars>
      </dgm:prSet>
      <dgm:spPr/>
    </dgm:pt>
    <dgm:pt modelId="{DF6D0141-9AAA-4528-85D8-ADF4A3DE4629}" type="pres">
      <dgm:prSet presAssocID="{B833348C-30C5-4C62-BE1D-1E6AA99473A2}" presName="sibTrans" presStyleLbl="sibTrans2D1" presStyleIdx="1" presStyleCnt="15"/>
      <dgm:spPr/>
    </dgm:pt>
    <dgm:pt modelId="{EA1FA6B4-2C24-4E15-A787-87D4FBC2B1FD}" type="pres">
      <dgm:prSet presAssocID="{B833348C-30C5-4C62-BE1D-1E6AA99473A2}" presName="connectorText" presStyleLbl="sibTrans2D1" presStyleIdx="1" presStyleCnt="15"/>
      <dgm:spPr/>
    </dgm:pt>
    <dgm:pt modelId="{6464B15C-D3B2-456F-8D63-1FEEF62C5121}" type="pres">
      <dgm:prSet presAssocID="{835B1C63-27B3-41B9-A9E6-D82FF978F8F5}" presName="node" presStyleLbl="node1" presStyleIdx="2" presStyleCnt="16">
        <dgm:presLayoutVars>
          <dgm:bulletEnabled val="1"/>
        </dgm:presLayoutVars>
      </dgm:prSet>
      <dgm:spPr/>
    </dgm:pt>
    <dgm:pt modelId="{0262848D-681D-410C-85F0-A83D164BBB1E}" type="pres">
      <dgm:prSet presAssocID="{D74D7311-2A33-4964-AFF8-CD75810299D4}" presName="sibTrans" presStyleLbl="sibTrans2D1" presStyleIdx="2" presStyleCnt="15"/>
      <dgm:spPr/>
    </dgm:pt>
    <dgm:pt modelId="{9CD5A651-8DEE-4F19-B4E4-3167E754D5E6}" type="pres">
      <dgm:prSet presAssocID="{D74D7311-2A33-4964-AFF8-CD75810299D4}" presName="connectorText" presStyleLbl="sibTrans2D1" presStyleIdx="2" presStyleCnt="15"/>
      <dgm:spPr/>
    </dgm:pt>
    <dgm:pt modelId="{3D5DE02F-52EB-404F-A715-4E6C68320B00}" type="pres">
      <dgm:prSet presAssocID="{71B93724-D930-4C35-907D-1A1A5DA91266}" presName="node" presStyleLbl="node1" presStyleIdx="3" presStyleCnt="16">
        <dgm:presLayoutVars>
          <dgm:bulletEnabled val="1"/>
        </dgm:presLayoutVars>
      </dgm:prSet>
      <dgm:spPr/>
    </dgm:pt>
    <dgm:pt modelId="{E827A622-AC78-415E-86C4-4103037C70EC}" type="pres">
      <dgm:prSet presAssocID="{3F9A7EAC-F7D3-40AF-928F-04EA85E2A436}" presName="sibTrans" presStyleLbl="sibTrans2D1" presStyleIdx="3" presStyleCnt="15"/>
      <dgm:spPr/>
    </dgm:pt>
    <dgm:pt modelId="{0D552174-B334-4CE3-98A4-0A8E27C2DCD0}" type="pres">
      <dgm:prSet presAssocID="{3F9A7EAC-F7D3-40AF-928F-04EA85E2A436}" presName="connectorText" presStyleLbl="sibTrans2D1" presStyleIdx="3" presStyleCnt="15"/>
      <dgm:spPr/>
    </dgm:pt>
    <dgm:pt modelId="{D09203BC-A80C-4E66-9803-46C4B88B1897}" type="pres">
      <dgm:prSet presAssocID="{00FE1FAA-F047-4581-8FA6-4CB2B9CEF140}" presName="node" presStyleLbl="node1" presStyleIdx="4" presStyleCnt="16">
        <dgm:presLayoutVars>
          <dgm:bulletEnabled val="1"/>
        </dgm:presLayoutVars>
      </dgm:prSet>
      <dgm:spPr/>
    </dgm:pt>
    <dgm:pt modelId="{5F8E83BA-BA8B-4231-8904-8441121319F8}" type="pres">
      <dgm:prSet presAssocID="{0A06A3ED-63DD-4F21-9CD6-3A0F3550DAD9}" presName="sibTrans" presStyleLbl="sibTrans2D1" presStyleIdx="4" presStyleCnt="15"/>
      <dgm:spPr/>
    </dgm:pt>
    <dgm:pt modelId="{01648547-9AD3-4E9F-BD33-859918D8744F}" type="pres">
      <dgm:prSet presAssocID="{0A06A3ED-63DD-4F21-9CD6-3A0F3550DAD9}" presName="connectorText" presStyleLbl="sibTrans2D1" presStyleIdx="4" presStyleCnt="15"/>
      <dgm:spPr/>
    </dgm:pt>
    <dgm:pt modelId="{A2139982-1C36-4614-AED9-1986597CA51E}" type="pres">
      <dgm:prSet presAssocID="{CBE3311D-0D6B-4ED4-A839-C0C633EC7022}" presName="node" presStyleLbl="node1" presStyleIdx="5" presStyleCnt="16">
        <dgm:presLayoutVars>
          <dgm:bulletEnabled val="1"/>
        </dgm:presLayoutVars>
      </dgm:prSet>
      <dgm:spPr/>
    </dgm:pt>
    <dgm:pt modelId="{1ED053FC-29B3-4EBE-9BFE-3B536DD73039}" type="pres">
      <dgm:prSet presAssocID="{F45C86F4-157C-4CAD-98B6-05F440779D76}" presName="sibTrans" presStyleLbl="sibTrans2D1" presStyleIdx="5" presStyleCnt="15"/>
      <dgm:spPr/>
    </dgm:pt>
    <dgm:pt modelId="{9C6A8898-EF35-47EB-A589-CF6FB01B8241}" type="pres">
      <dgm:prSet presAssocID="{F45C86F4-157C-4CAD-98B6-05F440779D76}" presName="connectorText" presStyleLbl="sibTrans2D1" presStyleIdx="5" presStyleCnt="15"/>
      <dgm:spPr/>
    </dgm:pt>
    <dgm:pt modelId="{C9531207-244E-41E3-B918-D0D69332FAB5}" type="pres">
      <dgm:prSet presAssocID="{7AC80F3B-2D2E-4B89-B9AD-2E1A0ACD7362}" presName="node" presStyleLbl="node1" presStyleIdx="6" presStyleCnt="16">
        <dgm:presLayoutVars>
          <dgm:bulletEnabled val="1"/>
        </dgm:presLayoutVars>
      </dgm:prSet>
      <dgm:spPr/>
    </dgm:pt>
    <dgm:pt modelId="{10DD1403-7FC8-4CC6-BBB5-CA4199975280}" type="pres">
      <dgm:prSet presAssocID="{17F63A9D-6430-4A55-8B06-20E6AA7DB40B}" presName="sibTrans" presStyleLbl="sibTrans2D1" presStyleIdx="6" presStyleCnt="15"/>
      <dgm:spPr/>
    </dgm:pt>
    <dgm:pt modelId="{43583A56-F99F-4A9D-878B-A075EB25AAB6}" type="pres">
      <dgm:prSet presAssocID="{17F63A9D-6430-4A55-8B06-20E6AA7DB40B}" presName="connectorText" presStyleLbl="sibTrans2D1" presStyleIdx="6" presStyleCnt="15"/>
      <dgm:spPr/>
    </dgm:pt>
    <dgm:pt modelId="{B34DB20A-FC24-4200-A557-A0B85C1697D0}" type="pres">
      <dgm:prSet presAssocID="{0F19F7B3-7F93-474E-96AA-6096EF39BEF0}" presName="node" presStyleLbl="node1" presStyleIdx="7" presStyleCnt="16">
        <dgm:presLayoutVars>
          <dgm:bulletEnabled val="1"/>
        </dgm:presLayoutVars>
      </dgm:prSet>
      <dgm:spPr/>
    </dgm:pt>
    <dgm:pt modelId="{94656830-3993-4751-B07D-FF4D060EB811}" type="pres">
      <dgm:prSet presAssocID="{502635E7-64AB-48EA-87B5-423E3BD3AF42}" presName="sibTrans" presStyleLbl="sibTrans2D1" presStyleIdx="7" presStyleCnt="15"/>
      <dgm:spPr/>
    </dgm:pt>
    <dgm:pt modelId="{6109D87A-4869-472A-8BA9-EDD0FF69D5C6}" type="pres">
      <dgm:prSet presAssocID="{502635E7-64AB-48EA-87B5-423E3BD3AF42}" presName="connectorText" presStyleLbl="sibTrans2D1" presStyleIdx="7" presStyleCnt="15"/>
      <dgm:spPr/>
    </dgm:pt>
    <dgm:pt modelId="{1BEE5B8C-3551-4295-8CCC-EFD56467B0A7}" type="pres">
      <dgm:prSet presAssocID="{06D7F02D-576B-4287-BCFE-1F2DCA27B13D}" presName="node" presStyleLbl="node1" presStyleIdx="8" presStyleCnt="16">
        <dgm:presLayoutVars>
          <dgm:bulletEnabled val="1"/>
        </dgm:presLayoutVars>
      </dgm:prSet>
      <dgm:spPr/>
    </dgm:pt>
    <dgm:pt modelId="{F1FA6E27-5FB4-4816-90E0-598A685A0409}" type="pres">
      <dgm:prSet presAssocID="{3FF0820D-A245-476C-BA80-CA0B739DCFF2}" presName="sibTrans" presStyleLbl="sibTrans2D1" presStyleIdx="8" presStyleCnt="15"/>
      <dgm:spPr/>
    </dgm:pt>
    <dgm:pt modelId="{9BCCB9D7-2B21-4F08-A598-270A8F523B13}" type="pres">
      <dgm:prSet presAssocID="{3FF0820D-A245-476C-BA80-CA0B739DCFF2}" presName="connectorText" presStyleLbl="sibTrans2D1" presStyleIdx="8" presStyleCnt="15"/>
      <dgm:spPr/>
    </dgm:pt>
    <dgm:pt modelId="{4005BEB8-16A9-4F9D-9C7F-5BC9FACBD1BE}" type="pres">
      <dgm:prSet presAssocID="{AE885C56-3E14-4121-A544-347D2F55F218}" presName="node" presStyleLbl="node1" presStyleIdx="9" presStyleCnt="16" custScaleX="101418" custScaleY="137800">
        <dgm:presLayoutVars>
          <dgm:bulletEnabled val="1"/>
        </dgm:presLayoutVars>
      </dgm:prSet>
      <dgm:spPr/>
    </dgm:pt>
    <dgm:pt modelId="{2B0078BB-74DB-4927-B305-EC535245DBB9}" type="pres">
      <dgm:prSet presAssocID="{3D421D08-1102-4114-B5F4-44A0F15D2FC6}" presName="sibTrans" presStyleLbl="sibTrans2D1" presStyleIdx="9" presStyleCnt="15"/>
      <dgm:spPr/>
    </dgm:pt>
    <dgm:pt modelId="{DBE503D6-71B2-4898-A409-DBE0E48F00BE}" type="pres">
      <dgm:prSet presAssocID="{3D421D08-1102-4114-B5F4-44A0F15D2FC6}" presName="connectorText" presStyleLbl="sibTrans2D1" presStyleIdx="9" presStyleCnt="15"/>
      <dgm:spPr/>
    </dgm:pt>
    <dgm:pt modelId="{AAE16F68-7FBB-473E-81C0-AE1934E04264}" type="pres">
      <dgm:prSet presAssocID="{2CC6AEF6-C8C8-48F3-9311-6BB3551F9BB6}" presName="node" presStyleLbl="node1" presStyleIdx="10" presStyleCnt="16">
        <dgm:presLayoutVars>
          <dgm:bulletEnabled val="1"/>
        </dgm:presLayoutVars>
      </dgm:prSet>
      <dgm:spPr/>
    </dgm:pt>
    <dgm:pt modelId="{386A7011-6F62-44AF-8407-AF8426532CD5}" type="pres">
      <dgm:prSet presAssocID="{85C95AF3-B02C-47FE-92F8-2B041DDD1AB3}" presName="sibTrans" presStyleLbl="sibTrans2D1" presStyleIdx="10" presStyleCnt="15"/>
      <dgm:spPr/>
    </dgm:pt>
    <dgm:pt modelId="{0EB0C015-2DF0-4BD5-B13C-3A676B514A65}" type="pres">
      <dgm:prSet presAssocID="{85C95AF3-B02C-47FE-92F8-2B041DDD1AB3}" presName="connectorText" presStyleLbl="sibTrans2D1" presStyleIdx="10" presStyleCnt="15"/>
      <dgm:spPr/>
    </dgm:pt>
    <dgm:pt modelId="{82BE64BD-B47C-405B-9DC5-F2807C0C7BC7}" type="pres">
      <dgm:prSet presAssocID="{BD54F0EF-FB98-4B04-A483-1BB7DD49BAA5}" presName="node" presStyleLbl="node1" presStyleIdx="11" presStyleCnt="16">
        <dgm:presLayoutVars>
          <dgm:bulletEnabled val="1"/>
        </dgm:presLayoutVars>
      </dgm:prSet>
      <dgm:spPr/>
    </dgm:pt>
    <dgm:pt modelId="{64E428A6-783A-4DFF-ACFE-15DC2982B079}" type="pres">
      <dgm:prSet presAssocID="{F5F29C3F-5EC6-43C5-A7FC-8517FEE6E30C}" presName="sibTrans" presStyleLbl="sibTrans2D1" presStyleIdx="11" presStyleCnt="15"/>
      <dgm:spPr/>
    </dgm:pt>
    <dgm:pt modelId="{A3D138C6-A844-43D6-B150-3B6B92F1BA70}" type="pres">
      <dgm:prSet presAssocID="{F5F29C3F-5EC6-43C5-A7FC-8517FEE6E30C}" presName="connectorText" presStyleLbl="sibTrans2D1" presStyleIdx="11" presStyleCnt="15"/>
      <dgm:spPr/>
    </dgm:pt>
    <dgm:pt modelId="{61CAED25-96FB-41A7-90D2-E4709E6FFCB2}" type="pres">
      <dgm:prSet presAssocID="{83E799B6-C111-44E9-86DC-8652EEFB21C4}" presName="node" presStyleLbl="node1" presStyleIdx="12" presStyleCnt="16">
        <dgm:presLayoutVars>
          <dgm:bulletEnabled val="1"/>
        </dgm:presLayoutVars>
      </dgm:prSet>
      <dgm:spPr/>
    </dgm:pt>
    <dgm:pt modelId="{D158EF92-F260-42CF-B34D-FE626D8BE3D0}" type="pres">
      <dgm:prSet presAssocID="{BC56494E-2BF9-4B3D-80B8-FB672FAA62A3}" presName="sibTrans" presStyleLbl="sibTrans2D1" presStyleIdx="12" presStyleCnt="15"/>
      <dgm:spPr/>
    </dgm:pt>
    <dgm:pt modelId="{C16ED167-97D8-4C77-A7AA-F351FC982F9B}" type="pres">
      <dgm:prSet presAssocID="{BC56494E-2BF9-4B3D-80B8-FB672FAA62A3}" presName="connectorText" presStyleLbl="sibTrans2D1" presStyleIdx="12" presStyleCnt="15"/>
      <dgm:spPr/>
    </dgm:pt>
    <dgm:pt modelId="{93158A2A-BA7F-4EC6-A3C0-1A0B484B91DB}" type="pres">
      <dgm:prSet presAssocID="{03094AB0-61E9-47E0-A2BA-A9F2CC12D14C}" presName="node" presStyleLbl="node1" presStyleIdx="13" presStyleCnt="16">
        <dgm:presLayoutVars>
          <dgm:bulletEnabled val="1"/>
        </dgm:presLayoutVars>
      </dgm:prSet>
      <dgm:spPr/>
    </dgm:pt>
    <dgm:pt modelId="{AB23637A-41FE-40E5-B70D-320256AD0162}" type="pres">
      <dgm:prSet presAssocID="{5F774D00-131C-4084-969A-BC8ED758A032}" presName="sibTrans" presStyleLbl="sibTrans2D1" presStyleIdx="13" presStyleCnt="15"/>
      <dgm:spPr/>
    </dgm:pt>
    <dgm:pt modelId="{8A3953B9-47F0-41EE-BD4D-71C80663C406}" type="pres">
      <dgm:prSet presAssocID="{5F774D00-131C-4084-969A-BC8ED758A032}" presName="connectorText" presStyleLbl="sibTrans2D1" presStyleIdx="13" presStyleCnt="15"/>
      <dgm:spPr/>
    </dgm:pt>
    <dgm:pt modelId="{4ABC1DAC-A1A8-4D3A-8548-68B38BAC797B}" type="pres">
      <dgm:prSet presAssocID="{08B056D3-9DC1-493C-A67E-CDBE2C0B8C5A}" presName="node" presStyleLbl="node1" presStyleIdx="14" presStyleCnt="16">
        <dgm:presLayoutVars>
          <dgm:bulletEnabled val="1"/>
        </dgm:presLayoutVars>
      </dgm:prSet>
      <dgm:spPr/>
    </dgm:pt>
    <dgm:pt modelId="{B8D39307-5072-44A7-B25C-4E4BE84C2FD3}" type="pres">
      <dgm:prSet presAssocID="{C6188062-28B2-40D4-9392-78C2CA4DCD18}" presName="sibTrans" presStyleLbl="sibTrans2D1" presStyleIdx="14" presStyleCnt="15"/>
      <dgm:spPr/>
    </dgm:pt>
    <dgm:pt modelId="{FF7EC5C2-1473-449D-8FF8-8B9F3EB3050F}" type="pres">
      <dgm:prSet presAssocID="{C6188062-28B2-40D4-9392-78C2CA4DCD18}" presName="connectorText" presStyleLbl="sibTrans2D1" presStyleIdx="14" presStyleCnt="15"/>
      <dgm:spPr/>
    </dgm:pt>
    <dgm:pt modelId="{DA50E67E-2685-4105-8246-D806D0809FE7}" type="pres">
      <dgm:prSet presAssocID="{6037E0CA-3FF6-4227-91ED-459089B2FE1E}" presName="node" presStyleLbl="node1" presStyleIdx="15" presStyleCnt="16">
        <dgm:presLayoutVars>
          <dgm:bulletEnabled val="1"/>
        </dgm:presLayoutVars>
      </dgm:prSet>
      <dgm:spPr/>
    </dgm:pt>
  </dgm:ptLst>
  <dgm:cxnLst>
    <dgm:cxn modelId="{1A22E71A-CB59-4DB3-92E6-52656B9F7AFA}" type="presOf" srcId="{ACFDFCC1-C660-448F-A5BA-F3AB80BE8122}" destId="{74EAAA0B-295F-4D9A-B1D7-A03FE2B80075}" srcOrd="0" destOrd="0" presId="urn:microsoft.com/office/officeart/2005/8/layout/process2"/>
    <dgm:cxn modelId="{B8B8A11F-FD65-46A1-A67D-30D62250D9FB}" type="presOf" srcId="{3D421D08-1102-4114-B5F4-44A0F15D2FC6}" destId="{2B0078BB-74DB-4927-B305-EC535245DBB9}" srcOrd="0" destOrd="0" presId="urn:microsoft.com/office/officeart/2005/8/layout/process2"/>
    <dgm:cxn modelId="{3917DD21-A166-44AB-BB67-E90C30FE2C43}" srcId="{28F308C0-7A39-4357-89A2-4A1ABA50441A}" destId="{06D7F02D-576B-4287-BCFE-1F2DCA27B13D}" srcOrd="8" destOrd="0" parTransId="{E4797D8D-E22B-4E3F-9B16-9345D1CD3DEA}" sibTransId="{3FF0820D-A245-476C-BA80-CA0B739DCFF2}"/>
    <dgm:cxn modelId="{DDC29424-74E5-4815-963D-C3A44ECB0A79}" type="presOf" srcId="{85C95AF3-B02C-47FE-92F8-2B041DDD1AB3}" destId="{0EB0C015-2DF0-4BD5-B13C-3A676B514A65}" srcOrd="1" destOrd="0" presId="urn:microsoft.com/office/officeart/2005/8/layout/process2"/>
    <dgm:cxn modelId="{F4FAB726-6539-4FAB-B2E1-9DB96FCCD202}" type="presOf" srcId="{17F63A9D-6430-4A55-8B06-20E6AA7DB40B}" destId="{43583A56-F99F-4A9D-878B-A075EB25AAB6}" srcOrd="1" destOrd="0" presId="urn:microsoft.com/office/officeart/2005/8/layout/process2"/>
    <dgm:cxn modelId="{2BA9222A-09A2-489C-8720-ACA80BF5FB32}" type="presOf" srcId="{B833348C-30C5-4C62-BE1D-1E6AA99473A2}" destId="{EA1FA6B4-2C24-4E15-A787-87D4FBC2B1FD}" srcOrd="1" destOrd="0" presId="urn:microsoft.com/office/officeart/2005/8/layout/process2"/>
    <dgm:cxn modelId="{AA8C842B-1608-4CC6-9F9C-27ED27336C17}" srcId="{28F308C0-7A39-4357-89A2-4A1ABA50441A}" destId="{63F54478-2E4F-460B-9DBE-D51C1E53B5C5}" srcOrd="1" destOrd="0" parTransId="{51B4DCD3-4DEB-4A86-8E7E-1348F68B6A44}" sibTransId="{B833348C-30C5-4C62-BE1D-1E6AA99473A2}"/>
    <dgm:cxn modelId="{F5843C2C-9FB6-48F0-9F23-CD263EE54345}" type="presOf" srcId="{6727B80A-511D-413F-A7BC-24475C4F9774}" destId="{00FBF0F9-B93E-490D-9B02-C971B3B0125A}" srcOrd="0" destOrd="0" presId="urn:microsoft.com/office/officeart/2005/8/layout/process2"/>
    <dgm:cxn modelId="{1D9B4E30-1266-4AC7-B760-6A735E75A98F}" srcId="{28F308C0-7A39-4357-89A2-4A1ABA50441A}" destId="{BD54F0EF-FB98-4B04-A483-1BB7DD49BAA5}" srcOrd="11" destOrd="0" parTransId="{79CEB55F-C7B2-4657-8302-7BCE2A8141F2}" sibTransId="{F5F29C3F-5EC6-43C5-A7FC-8517FEE6E30C}"/>
    <dgm:cxn modelId="{4DDEED33-8ECD-4907-B1D2-09E4FFAD8DF6}" srcId="{28F308C0-7A39-4357-89A2-4A1ABA50441A}" destId="{71B93724-D930-4C35-907D-1A1A5DA91266}" srcOrd="3" destOrd="0" parTransId="{2D57924C-0A92-4FF0-B59B-6A7640A5C9E8}" sibTransId="{3F9A7EAC-F7D3-40AF-928F-04EA85E2A436}"/>
    <dgm:cxn modelId="{DA1C5137-6345-4D06-9034-841AD3F2FE5F}" type="presOf" srcId="{3F9A7EAC-F7D3-40AF-928F-04EA85E2A436}" destId="{0D552174-B334-4CE3-98A4-0A8E27C2DCD0}" srcOrd="1" destOrd="0" presId="urn:microsoft.com/office/officeart/2005/8/layout/process2"/>
    <dgm:cxn modelId="{41A4753A-BEE1-4A03-AF85-17DB9F93DE05}" type="presOf" srcId="{63F54478-2E4F-460B-9DBE-D51C1E53B5C5}" destId="{6C34B62E-265D-47E1-84BC-00BEE15DC2DA}" srcOrd="0" destOrd="0" presId="urn:microsoft.com/office/officeart/2005/8/layout/process2"/>
    <dgm:cxn modelId="{01D25A3A-0B9D-41BA-9BBF-C085902821C7}" type="presOf" srcId="{5F774D00-131C-4084-969A-BC8ED758A032}" destId="{8A3953B9-47F0-41EE-BD4D-71C80663C406}" srcOrd="1" destOrd="0" presId="urn:microsoft.com/office/officeart/2005/8/layout/process2"/>
    <dgm:cxn modelId="{20DC153B-CCA8-45A2-9C01-1D463C042525}" srcId="{28F308C0-7A39-4357-89A2-4A1ABA50441A}" destId="{6727B80A-511D-413F-A7BC-24475C4F9774}" srcOrd="0" destOrd="0" parTransId="{5D3E7896-CD75-40FB-BE52-99316829EFD3}" sibTransId="{ACFDFCC1-C660-448F-A5BA-F3AB80BE8122}"/>
    <dgm:cxn modelId="{1293343F-269B-48FC-8914-83C36D39C137}" type="presOf" srcId="{83E799B6-C111-44E9-86DC-8652EEFB21C4}" destId="{61CAED25-96FB-41A7-90D2-E4709E6FFCB2}" srcOrd="0" destOrd="0" presId="urn:microsoft.com/office/officeart/2005/8/layout/process2"/>
    <dgm:cxn modelId="{E8B7CC5D-5FDA-48F3-B122-CBC233C5442E}" type="presOf" srcId="{7AC80F3B-2D2E-4B89-B9AD-2E1A0ACD7362}" destId="{C9531207-244E-41E3-B918-D0D69332FAB5}" srcOrd="0" destOrd="0" presId="urn:microsoft.com/office/officeart/2005/8/layout/process2"/>
    <dgm:cxn modelId="{CDC26D63-0BD1-4C9D-A31F-080BCFAD2B1C}" type="presOf" srcId="{502635E7-64AB-48EA-87B5-423E3BD3AF42}" destId="{94656830-3993-4751-B07D-FF4D060EB811}" srcOrd="0" destOrd="0" presId="urn:microsoft.com/office/officeart/2005/8/layout/process2"/>
    <dgm:cxn modelId="{93427B63-5BD6-4B8E-9D17-E89922740D27}" type="presOf" srcId="{F5F29C3F-5EC6-43C5-A7FC-8517FEE6E30C}" destId="{64E428A6-783A-4DFF-ACFE-15DC2982B079}" srcOrd="0" destOrd="0" presId="urn:microsoft.com/office/officeart/2005/8/layout/process2"/>
    <dgm:cxn modelId="{2502A163-0817-4187-9C27-8566C21954EF}" srcId="{28F308C0-7A39-4357-89A2-4A1ABA50441A}" destId="{83E799B6-C111-44E9-86DC-8652EEFB21C4}" srcOrd="12" destOrd="0" parTransId="{863691B2-562D-4AC9-8C30-13C86EC97E19}" sibTransId="{BC56494E-2BF9-4B3D-80B8-FB672FAA62A3}"/>
    <dgm:cxn modelId="{F55D5C64-7153-4DC7-B308-05221EE2522E}" srcId="{28F308C0-7A39-4357-89A2-4A1ABA50441A}" destId="{CBE3311D-0D6B-4ED4-A839-C0C633EC7022}" srcOrd="5" destOrd="0" parTransId="{0D360F97-1CEE-4ABD-A451-8E8BF83F5DE4}" sibTransId="{F45C86F4-157C-4CAD-98B6-05F440779D76}"/>
    <dgm:cxn modelId="{813BFC64-9F93-40E1-9C08-AF91831F79A2}" type="presOf" srcId="{28F308C0-7A39-4357-89A2-4A1ABA50441A}" destId="{F9ADA395-CFA2-442E-963D-78BFAFCA938F}" srcOrd="0" destOrd="0" presId="urn:microsoft.com/office/officeart/2005/8/layout/process2"/>
    <dgm:cxn modelId="{7CC60B47-FDCC-4295-A2E0-30AAFB04B64C}" type="presOf" srcId="{0A06A3ED-63DD-4F21-9CD6-3A0F3550DAD9}" destId="{01648547-9AD3-4E9F-BD33-859918D8744F}" srcOrd="1" destOrd="0" presId="urn:microsoft.com/office/officeart/2005/8/layout/process2"/>
    <dgm:cxn modelId="{23DFAB47-D712-4446-8E4A-E3D8E9E25992}" type="presOf" srcId="{F45C86F4-157C-4CAD-98B6-05F440779D76}" destId="{9C6A8898-EF35-47EB-A589-CF6FB01B8241}" srcOrd="1" destOrd="0" presId="urn:microsoft.com/office/officeart/2005/8/layout/process2"/>
    <dgm:cxn modelId="{29F2374B-D539-4AAF-903F-7EC9454747DC}" srcId="{28F308C0-7A39-4357-89A2-4A1ABA50441A}" destId="{6037E0CA-3FF6-4227-91ED-459089B2FE1E}" srcOrd="15" destOrd="0" parTransId="{6C51AA01-F17A-40DE-8407-5C3E07A1268F}" sibTransId="{D07DA233-BA93-4231-BFE9-6FE0B97FAA35}"/>
    <dgm:cxn modelId="{6A14016E-9A00-4C49-8F29-7D39BF70AA83}" type="presOf" srcId="{06D7F02D-576B-4287-BCFE-1F2DCA27B13D}" destId="{1BEE5B8C-3551-4295-8CCC-EFD56467B0A7}" srcOrd="0" destOrd="0" presId="urn:microsoft.com/office/officeart/2005/8/layout/process2"/>
    <dgm:cxn modelId="{F31D6552-85F1-441D-91D2-DF8009494F91}" type="presOf" srcId="{D74D7311-2A33-4964-AFF8-CD75810299D4}" destId="{9CD5A651-8DEE-4F19-B4E4-3167E754D5E6}" srcOrd="1" destOrd="0" presId="urn:microsoft.com/office/officeart/2005/8/layout/process2"/>
    <dgm:cxn modelId="{96584C54-E8C4-4B93-A95D-7810B6ABF51C}" type="presOf" srcId="{B833348C-30C5-4C62-BE1D-1E6AA99473A2}" destId="{DF6D0141-9AAA-4528-85D8-ADF4A3DE4629}" srcOrd="0" destOrd="0" presId="urn:microsoft.com/office/officeart/2005/8/layout/process2"/>
    <dgm:cxn modelId="{61A0B257-F16A-4DD5-A9A3-4C5B5A2B4584}" srcId="{28F308C0-7A39-4357-89A2-4A1ABA50441A}" destId="{835B1C63-27B3-41B9-A9E6-D82FF978F8F5}" srcOrd="2" destOrd="0" parTransId="{4A8DB18B-F66A-48B0-BDC8-B76D395AEF6C}" sibTransId="{D74D7311-2A33-4964-AFF8-CD75810299D4}"/>
    <dgm:cxn modelId="{417FCA79-7106-4BB6-A1EF-CB0E7CF89223}" type="presOf" srcId="{BD54F0EF-FB98-4B04-A483-1BB7DD49BAA5}" destId="{82BE64BD-B47C-405B-9DC5-F2807C0C7BC7}" srcOrd="0" destOrd="0" presId="urn:microsoft.com/office/officeart/2005/8/layout/process2"/>
    <dgm:cxn modelId="{1A66A95A-9BE9-4F5D-9D3E-51E9A30E93FD}" type="presOf" srcId="{3D421D08-1102-4114-B5F4-44A0F15D2FC6}" destId="{DBE503D6-71B2-4898-A409-DBE0E48F00BE}" srcOrd="1" destOrd="0" presId="urn:microsoft.com/office/officeart/2005/8/layout/process2"/>
    <dgm:cxn modelId="{4C95DE7C-5398-4689-9AA0-AC244BE52B2C}" type="presOf" srcId="{BC56494E-2BF9-4B3D-80B8-FB672FAA62A3}" destId="{D158EF92-F260-42CF-B34D-FE626D8BE3D0}" srcOrd="0" destOrd="0" presId="urn:microsoft.com/office/officeart/2005/8/layout/process2"/>
    <dgm:cxn modelId="{CE9AED7F-66F6-4E8B-97EA-A9B5EEDC98F4}" type="presOf" srcId="{D74D7311-2A33-4964-AFF8-CD75810299D4}" destId="{0262848D-681D-410C-85F0-A83D164BBB1E}" srcOrd="0" destOrd="0" presId="urn:microsoft.com/office/officeart/2005/8/layout/process2"/>
    <dgm:cxn modelId="{7AE8B380-59FB-4D77-9211-76BEFEB8DBA7}" type="presOf" srcId="{00FE1FAA-F047-4581-8FA6-4CB2B9CEF140}" destId="{D09203BC-A80C-4E66-9803-46C4B88B1897}" srcOrd="0" destOrd="0" presId="urn:microsoft.com/office/officeart/2005/8/layout/process2"/>
    <dgm:cxn modelId="{9045CB84-9140-4959-A1D5-D0601B22BB97}" srcId="{28F308C0-7A39-4357-89A2-4A1ABA50441A}" destId="{2CC6AEF6-C8C8-48F3-9311-6BB3551F9BB6}" srcOrd="10" destOrd="0" parTransId="{7DE8AA1A-7A6D-41B6-B3ED-9E447201FC2E}" sibTransId="{85C95AF3-B02C-47FE-92F8-2B041DDD1AB3}"/>
    <dgm:cxn modelId="{A6B41485-D520-4536-9686-048DE5B15848}" type="presOf" srcId="{F5F29C3F-5EC6-43C5-A7FC-8517FEE6E30C}" destId="{A3D138C6-A844-43D6-B150-3B6B92F1BA70}" srcOrd="1" destOrd="0" presId="urn:microsoft.com/office/officeart/2005/8/layout/process2"/>
    <dgm:cxn modelId="{F26F348B-595D-48D9-8458-CDA5EC487A89}" type="presOf" srcId="{ACFDFCC1-C660-448F-A5BA-F3AB80BE8122}" destId="{DC92904B-E822-4EF5-AC78-E85EEEBA3281}" srcOrd="1" destOrd="0" presId="urn:microsoft.com/office/officeart/2005/8/layout/process2"/>
    <dgm:cxn modelId="{7B6F608E-81DD-4EEC-89BE-03D15D032C18}" type="presOf" srcId="{3FF0820D-A245-476C-BA80-CA0B739DCFF2}" destId="{9BCCB9D7-2B21-4F08-A598-270A8F523B13}" srcOrd="1" destOrd="0" presId="urn:microsoft.com/office/officeart/2005/8/layout/process2"/>
    <dgm:cxn modelId="{80B51996-5B18-4B08-9C1B-08066707015D}" srcId="{28F308C0-7A39-4357-89A2-4A1ABA50441A}" destId="{00FE1FAA-F047-4581-8FA6-4CB2B9CEF140}" srcOrd="4" destOrd="0" parTransId="{2FBD7425-083E-4A3A-82DB-24C2E1B98924}" sibTransId="{0A06A3ED-63DD-4F21-9CD6-3A0F3550DAD9}"/>
    <dgm:cxn modelId="{8E4E6A97-97F9-4974-9C69-D39882AEA384}" srcId="{28F308C0-7A39-4357-89A2-4A1ABA50441A}" destId="{7AC80F3B-2D2E-4B89-B9AD-2E1A0ACD7362}" srcOrd="6" destOrd="0" parTransId="{5A553F01-DC0C-4863-AF18-B03EFFDCD0A1}" sibTransId="{17F63A9D-6430-4A55-8B06-20E6AA7DB40B}"/>
    <dgm:cxn modelId="{E3AA6A9A-EACD-4981-BC4D-C3FAAD32912C}" type="presOf" srcId="{03094AB0-61E9-47E0-A2BA-A9F2CC12D14C}" destId="{93158A2A-BA7F-4EC6-A3C0-1A0B484B91DB}" srcOrd="0" destOrd="0" presId="urn:microsoft.com/office/officeart/2005/8/layout/process2"/>
    <dgm:cxn modelId="{955EE89A-5470-46C1-BD47-653ECC771734}" type="presOf" srcId="{C6188062-28B2-40D4-9392-78C2CA4DCD18}" destId="{B8D39307-5072-44A7-B25C-4E4BE84C2FD3}" srcOrd="0" destOrd="0" presId="urn:microsoft.com/office/officeart/2005/8/layout/process2"/>
    <dgm:cxn modelId="{14730CA4-26CC-4052-8010-4E8C6902344B}" type="presOf" srcId="{3F9A7EAC-F7D3-40AF-928F-04EA85E2A436}" destId="{E827A622-AC78-415E-86C4-4103037C70EC}" srcOrd="0" destOrd="0" presId="urn:microsoft.com/office/officeart/2005/8/layout/process2"/>
    <dgm:cxn modelId="{CF3F89A8-9A8D-4473-A4D9-42CB1A0F0240}" type="presOf" srcId="{AE885C56-3E14-4121-A544-347D2F55F218}" destId="{4005BEB8-16A9-4F9D-9C7F-5BC9FACBD1BE}" srcOrd="0" destOrd="0" presId="urn:microsoft.com/office/officeart/2005/8/layout/process2"/>
    <dgm:cxn modelId="{8B5DF2A8-E296-448D-B7C0-359778AC09FF}" srcId="{28F308C0-7A39-4357-89A2-4A1ABA50441A}" destId="{AE885C56-3E14-4121-A544-347D2F55F218}" srcOrd="9" destOrd="0" parTransId="{ED6E90C1-A753-4E96-83F2-A9BE3AE87737}" sibTransId="{3D421D08-1102-4114-B5F4-44A0F15D2FC6}"/>
    <dgm:cxn modelId="{B47FA1B5-CAC1-4815-B9A9-1D547CADF9EB}" type="presOf" srcId="{F45C86F4-157C-4CAD-98B6-05F440779D76}" destId="{1ED053FC-29B3-4EBE-9BFE-3B536DD73039}" srcOrd="0" destOrd="0" presId="urn:microsoft.com/office/officeart/2005/8/layout/process2"/>
    <dgm:cxn modelId="{9FBE6AB8-CABC-40D6-A721-A00992258BB0}" type="presOf" srcId="{85C95AF3-B02C-47FE-92F8-2B041DDD1AB3}" destId="{386A7011-6F62-44AF-8407-AF8426532CD5}" srcOrd="0" destOrd="0" presId="urn:microsoft.com/office/officeart/2005/8/layout/process2"/>
    <dgm:cxn modelId="{922B75BA-C02A-4EBA-8DF3-A7E9E417E283}" type="presOf" srcId="{08B056D3-9DC1-493C-A67E-CDBE2C0B8C5A}" destId="{4ABC1DAC-A1A8-4D3A-8548-68B38BAC797B}" srcOrd="0" destOrd="0" presId="urn:microsoft.com/office/officeart/2005/8/layout/process2"/>
    <dgm:cxn modelId="{4F3FB8BB-51B2-46F9-8D75-7F3EF0A0BD8F}" type="presOf" srcId="{17F63A9D-6430-4A55-8B06-20E6AA7DB40B}" destId="{10DD1403-7FC8-4CC6-BBB5-CA4199975280}" srcOrd="0" destOrd="0" presId="urn:microsoft.com/office/officeart/2005/8/layout/process2"/>
    <dgm:cxn modelId="{A91905BC-1171-4A86-AB8B-28906DF71F48}" type="presOf" srcId="{835B1C63-27B3-41B9-A9E6-D82FF978F8F5}" destId="{6464B15C-D3B2-456F-8D63-1FEEF62C5121}" srcOrd="0" destOrd="0" presId="urn:microsoft.com/office/officeart/2005/8/layout/process2"/>
    <dgm:cxn modelId="{3BF64EBC-7183-4E8E-888D-A4E4B3996364}" type="presOf" srcId="{502635E7-64AB-48EA-87B5-423E3BD3AF42}" destId="{6109D87A-4869-472A-8BA9-EDD0FF69D5C6}" srcOrd="1" destOrd="0" presId="urn:microsoft.com/office/officeart/2005/8/layout/process2"/>
    <dgm:cxn modelId="{D3F13ABF-E0E8-4F7B-87F1-72E1432ACDB0}" srcId="{28F308C0-7A39-4357-89A2-4A1ABA50441A}" destId="{0F19F7B3-7F93-474E-96AA-6096EF39BEF0}" srcOrd="7" destOrd="0" parTransId="{ECFEA5D5-0BF2-47E6-BF8A-166D33977A51}" sibTransId="{502635E7-64AB-48EA-87B5-423E3BD3AF42}"/>
    <dgm:cxn modelId="{D7988ACA-7D02-4E62-9EAD-F4A72ECF3F58}" type="presOf" srcId="{BC56494E-2BF9-4B3D-80B8-FB672FAA62A3}" destId="{C16ED167-97D8-4C77-A7AA-F351FC982F9B}" srcOrd="1" destOrd="0" presId="urn:microsoft.com/office/officeart/2005/8/layout/process2"/>
    <dgm:cxn modelId="{CBD9ADD1-7ADA-4548-96EF-5CE1EC38D376}" type="presOf" srcId="{C6188062-28B2-40D4-9392-78C2CA4DCD18}" destId="{FF7EC5C2-1473-449D-8FF8-8B9F3EB3050F}" srcOrd="1" destOrd="0" presId="urn:microsoft.com/office/officeart/2005/8/layout/process2"/>
    <dgm:cxn modelId="{F9FA5ED7-4480-4F81-AEB6-6D05283DE9DA}" type="presOf" srcId="{0A06A3ED-63DD-4F21-9CD6-3A0F3550DAD9}" destId="{5F8E83BA-BA8B-4231-8904-8441121319F8}" srcOrd="0" destOrd="0" presId="urn:microsoft.com/office/officeart/2005/8/layout/process2"/>
    <dgm:cxn modelId="{DA4F07DE-7418-4847-83F5-2CD3D0A20D13}" srcId="{28F308C0-7A39-4357-89A2-4A1ABA50441A}" destId="{03094AB0-61E9-47E0-A2BA-A9F2CC12D14C}" srcOrd="13" destOrd="0" parTransId="{04EDF7EC-276C-4602-92FC-C40F3A16DDFD}" sibTransId="{5F774D00-131C-4084-969A-BC8ED758A032}"/>
    <dgm:cxn modelId="{7D1C4CEC-F803-4EAA-83E2-8247E614CA49}" type="presOf" srcId="{3FF0820D-A245-476C-BA80-CA0B739DCFF2}" destId="{F1FA6E27-5FB4-4816-90E0-598A685A0409}" srcOrd="0" destOrd="0" presId="urn:microsoft.com/office/officeart/2005/8/layout/process2"/>
    <dgm:cxn modelId="{BBCF1BED-18D1-4754-A007-67278A376321}" type="presOf" srcId="{0F19F7B3-7F93-474E-96AA-6096EF39BEF0}" destId="{B34DB20A-FC24-4200-A557-A0B85C1697D0}" srcOrd="0" destOrd="0" presId="urn:microsoft.com/office/officeart/2005/8/layout/process2"/>
    <dgm:cxn modelId="{3501E5EF-F0E4-498F-B820-4858E56EC0C0}" type="presOf" srcId="{2CC6AEF6-C8C8-48F3-9311-6BB3551F9BB6}" destId="{AAE16F68-7FBB-473E-81C0-AE1934E04264}" srcOrd="0" destOrd="0" presId="urn:microsoft.com/office/officeart/2005/8/layout/process2"/>
    <dgm:cxn modelId="{E1A1BDF1-E2F5-4768-9393-6860FA8ED368}" srcId="{28F308C0-7A39-4357-89A2-4A1ABA50441A}" destId="{08B056D3-9DC1-493C-A67E-CDBE2C0B8C5A}" srcOrd="14" destOrd="0" parTransId="{C951826C-A139-4657-89B5-6BBFE33F7D3D}" sibTransId="{C6188062-28B2-40D4-9392-78C2CA4DCD18}"/>
    <dgm:cxn modelId="{A911EBF2-76BD-4D05-9C6A-2510E58475D3}" type="presOf" srcId="{5F774D00-131C-4084-969A-BC8ED758A032}" destId="{AB23637A-41FE-40E5-B70D-320256AD0162}" srcOrd="0" destOrd="0" presId="urn:microsoft.com/office/officeart/2005/8/layout/process2"/>
    <dgm:cxn modelId="{5CD843F8-871F-4140-9B8D-366AE0A4022E}" type="presOf" srcId="{6037E0CA-3FF6-4227-91ED-459089B2FE1E}" destId="{DA50E67E-2685-4105-8246-D806D0809FE7}" srcOrd="0" destOrd="0" presId="urn:microsoft.com/office/officeart/2005/8/layout/process2"/>
    <dgm:cxn modelId="{C64C8AF8-E00B-4062-8115-000863EA99C4}" type="presOf" srcId="{CBE3311D-0D6B-4ED4-A839-C0C633EC7022}" destId="{A2139982-1C36-4614-AED9-1986597CA51E}" srcOrd="0" destOrd="0" presId="urn:microsoft.com/office/officeart/2005/8/layout/process2"/>
    <dgm:cxn modelId="{04A8FAFA-729F-4CE3-BBF5-4105492A8A1C}" type="presOf" srcId="{71B93724-D930-4C35-907D-1A1A5DA91266}" destId="{3D5DE02F-52EB-404F-A715-4E6C68320B00}" srcOrd="0" destOrd="0" presId="urn:microsoft.com/office/officeart/2005/8/layout/process2"/>
    <dgm:cxn modelId="{2CE17A9C-BEA0-4EC3-818A-25E565BD0F50}" type="presParOf" srcId="{F9ADA395-CFA2-442E-963D-78BFAFCA938F}" destId="{00FBF0F9-B93E-490D-9B02-C971B3B0125A}" srcOrd="0" destOrd="0" presId="urn:microsoft.com/office/officeart/2005/8/layout/process2"/>
    <dgm:cxn modelId="{0A314A1D-35DA-400D-BAC7-0658B7B7029C}" type="presParOf" srcId="{F9ADA395-CFA2-442E-963D-78BFAFCA938F}" destId="{74EAAA0B-295F-4D9A-B1D7-A03FE2B80075}" srcOrd="1" destOrd="0" presId="urn:microsoft.com/office/officeart/2005/8/layout/process2"/>
    <dgm:cxn modelId="{7D5AF93D-A462-40F3-94D7-F30BD73115CF}" type="presParOf" srcId="{74EAAA0B-295F-4D9A-B1D7-A03FE2B80075}" destId="{DC92904B-E822-4EF5-AC78-E85EEEBA3281}" srcOrd="0" destOrd="0" presId="urn:microsoft.com/office/officeart/2005/8/layout/process2"/>
    <dgm:cxn modelId="{EFFB100C-4D90-4416-BD16-EC2DBFABB66A}" type="presParOf" srcId="{F9ADA395-CFA2-442E-963D-78BFAFCA938F}" destId="{6C34B62E-265D-47E1-84BC-00BEE15DC2DA}" srcOrd="2" destOrd="0" presId="urn:microsoft.com/office/officeart/2005/8/layout/process2"/>
    <dgm:cxn modelId="{CA405A79-C99A-44F1-AE56-B7A00E8139BE}" type="presParOf" srcId="{F9ADA395-CFA2-442E-963D-78BFAFCA938F}" destId="{DF6D0141-9AAA-4528-85D8-ADF4A3DE4629}" srcOrd="3" destOrd="0" presId="urn:microsoft.com/office/officeart/2005/8/layout/process2"/>
    <dgm:cxn modelId="{8109E9BC-F462-4F51-9729-6042F28B3CF8}" type="presParOf" srcId="{DF6D0141-9AAA-4528-85D8-ADF4A3DE4629}" destId="{EA1FA6B4-2C24-4E15-A787-87D4FBC2B1FD}" srcOrd="0" destOrd="0" presId="urn:microsoft.com/office/officeart/2005/8/layout/process2"/>
    <dgm:cxn modelId="{998A239E-E588-406D-AF7E-46C401A3B1AF}" type="presParOf" srcId="{F9ADA395-CFA2-442E-963D-78BFAFCA938F}" destId="{6464B15C-D3B2-456F-8D63-1FEEF62C5121}" srcOrd="4" destOrd="0" presId="urn:microsoft.com/office/officeart/2005/8/layout/process2"/>
    <dgm:cxn modelId="{BFAD8ED8-45BB-4933-83CB-39CA08DE9E91}" type="presParOf" srcId="{F9ADA395-CFA2-442E-963D-78BFAFCA938F}" destId="{0262848D-681D-410C-85F0-A83D164BBB1E}" srcOrd="5" destOrd="0" presId="urn:microsoft.com/office/officeart/2005/8/layout/process2"/>
    <dgm:cxn modelId="{7245507A-F8D9-4D9B-B10F-98ADE598E0BE}" type="presParOf" srcId="{0262848D-681D-410C-85F0-A83D164BBB1E}" destId="{9CD5A651-8DEE-4F19-B4E4-3167E754D5E6}" srcOrd="0" destOrd="0" presId="urn:microsoft.com/office/officeart/2005/8/layout/process2"/>
    <dgm:cxn modelId="{1EE3E094-A2C1-4C0B-A740-0F89B5D778D8}" type="presParOf" srcId="{F9ADA395-CFA2-442E-963D-78BFAFCA938F}" destId="{3D5DE02F-52EB-404F-A715-4E6C68320B00}" srcOrd="6" destOrd="0" presId="urn:microsoft.com/office/officeart/2005/8/layout/process2"/>
    <dgm:cxn modelId="{1D68B97F-E637-4C68-8132-A8B1B477CE07}" type="presParOf" srcId="{F9ADA395-CFA2-442E-963D-78BFAFCA938F}" destId="{E827A622-AC78-415E-86C4-4103037C70EC}" srcOrd="7" destOrd="0" presId="urn:microsoft.com/office/officeart/2005/8/layout/process2"/>
    <dgm:cxn modelId="{7D1CF493-85F5-4F48-A1E9-249370281068}" type="presParOf" srcId="{E827A622-AC78-415E-86C4-4103037C70EC}" destId="{0D552174-B334-4CE3-98A4-0A8E27C2DCD0}" srcOrd="0" destOrd="0" presId="urn:microsoft.com/office/officeart/2005/8/layout/process2"/>
    <dgm:cxn modelId="{B18672C5-8394-40E0-941F-585FCAB2BCBB}" type="presParOf" srcId="{F9ADA395-CFA2-442E-963D-78BFAFCA938F}" destId="{D09203BC-A80C-4E66-9803-46C4B88B1897}" srcOrd="8" destOrd="0" presId="urn:microsoft.com/office/officeart/2005/8/layout/process2"/>
    <dgm:cxn modelId="{1FB264E5-D16F-46A0-9174-9CF6721FE9B8}" type="presParOf" srcId="{F9ADA395-CFA2-442E-963D-78BFAFCA938F}" destId="{5F8E83BA-BA8B-4231-8904-8441121319F8}" srcOrd="9" destOrd="0" presId="urn:microsoft.com/office/officeart/2005/8/layout/process2"/>
    <dgm:cxn modelId="{6EA405C7-3094-445F-9E3B-617ED0AA32EC}" type="presParOf" srcId="{5F8E83BA-BA8B-4231-8904-8441121319F8}" destId="{01648547-9AD3-4E9F-BD33-859918D8744F}" srcOrd="0" destOrd="0" presId="urn:microsoft.com/office/officeart/2005/8/layout/process2"/>
    <dgm:cxn modelId="{399C03A8-EB63-4F99-9CB1-FB77CE1238D3}" type="presParOf" srcId="{F9ADA395-CFA2-442E-963D-78BFAFCA938F}" destId="{A2139982-1C36-4614-AED9-1986597CA51E}" srcOrd="10" destOrd="0" presId="urn:microsoft.com/office/officeart/2005/8/layout/process2"/>
    <dgm:cxn modelId="{C0F3D0DA-E6F7-408E-B251-6E3C67C05A2A}" type="presParOf" srcId="{F9ADA395-CFA2-442E-963D-78BFAFCA938F}" destId="{1ED053FC-29B3-4EBE-9BFE-3B536DD73039}" srcOrd="11" destOrd="0" presId="urn:microsoft.com/office/officeart/2005/8/layout/process2"/>
    <dgm:cxn modelId="{C9010E7A-3C40-4DE6-B70F-F456A1AC685D}" type="presParOf" srcId="{1ED053FC-29B3-4EBE-9BFE-3B536DD73039}" destId="{9C6A8898-EF35-47EB-A589-CF6FB01B8241}" srcOrd="0" destOrd="0" presId="urn:microsoft.com/office/officeart/2005/8/layout/process2"/>
    <dgm:cxn modelId="{8D7F1F5B-86C5-4BAA-83F5-7FF7E1457C67}" type="presParOf" srcId="{F9ADA395-CFA2-442E-963D-78BFAFCA938F}" destId="{C9531207-244E-41E3-B918-D0D69332FAB5}" srcOrd="12" destOrd="0" presId="urn:microsoft.com/office/officeart/2005/8/layout/process2"/>
    <dgm:cxn modelId="{3B41492C-D0CF-4AAF-8CC7-CAF84CE12945}" type="presParOf" srcId="{F9ADA395-CFA2-442E-963D-78BFAFCA938F}" destId="{10DD1403-7FC8-4CC6-BBB5-CA4199975280}" srcOrd="13" destOrd="0" presId="urn:microsoft.com/office/officeart/2005/8/layout/process2"/>
    <dgm:cxn modelId="{9F8B7721-ACF9-428B-949D-4A4628250394}" type="presParOf" srcId="{10DD1403-7FC8-4CC6-BBB5-CA4199975280}" destId="{43583A56-F99F-4A9D-878B-A075EB25AAB6}" srcOrd="0" destOrd="0" presId="urn:microsoft.com/office/officeart/2005/8/layout/process2"/>
    <dgm:cxn modelId="{0FD74A9F-FC3B-4C39-A3A7-9A6AC38636B2}" type="presParOf" srcId="{F9ADA395-CFA2-442E-963D-78BFAFCA938F}" destId="{B34DB20A-FC24-4200-A557-A0B85C1697D0}" srcOrd="14" destOrd="0" presId="urn:microsoft.com/office/officeart/2005/8/layout/process2"/>
    <dgm:cxn modelId="{2F979D14-CE94-4898-B741-26C92D9DFDB7}" type="presParOf" srcId="{F9ADA395-CFA2-442E-963D-78BFAFCA938F}" destId="{94656830-3993-4751-B07D-FF4D060EB811}" srcOrd="15" destOrd="0" presId="urn:microsoft.com/office/officeart/2005/8/layout/process2"/>
    <dgm:cxn modelId="{E5273837-58B1-4259-AAD2-58DBD5E7F1D5}" type="presParOf" srcId="{94656830-3993-4751-B07D-FF4D060EB811}" destId="{6109D87A-4869-472A-8BA9-EDD0FF69D5C6}" srcOrd="0" destOrd="0" presId="urn:microsoft.com/office/officeart/2005/8/layout/process2"/>
    <dgm:cxn modelId="{98543386-8A81-4D7E-9436-5D724588CBF9}" type="presParOf" srcId="{F9ADA395-CFA2-442E-963D-78BFAFCA938F}" destId="{1BEE5B8C-3551-4295-8CCC-EFD56467B0A7}" srcOrd="16" destOrd="0" presId="urn:microsoft.com/office/officeart/2005/8/layout/process2"/>
    <dgm:cxn modelId="{40F0B95D-73CB-4799-AAFE-D7C5A02804B2}" type="presParOf" srcId="{F9ADA395-CFA2-442E-963D-78BFAFCA938F}" destId="{F1FA6E27-5FB4-4816-90E0-598A685A0409}" srcOrd="17" destOrd="0" presId="urn:microsoft.com/office/officeart/2005/8/layout/process2"/>
    <dgm:cxn modelId="{6AD5C357-5820-45F6-A764-99D6773C8272}" type="presParOf" srcId="{F1FA6E27-5FB4-4816-90E0-598A685A0409}" destId="{9BCCB9D7-2B21-4F08-A598-270A8F523B13}" srcOrd="0" destOrd="0" presId="urn:microsoft.com/office/officeart/2005/8/layout/process2"/>
    <dgm:cxn modelId="{CCB1B6A1-8AF5-49A4-8B23-A63CA83B3B17}" type="presParOf" srcId="{F9ADA395-CFA2-442E-963D-78BFAFCA938F}" destId="{4005BEB8-16A9-4F9D-9C7F-5BC9FACBD1BE}" srcOrd="18" destOrd="0" presId="urn:microsoft.com/office/officeart/2005/8/layout/process2"/>
    <dgm:cxn modelId="{CA1F7811-B811-48AD-B6ED-01DCC59EBBE4}" type="presParOf" srcId="{F9ADA395-CFA2-442E-963D-78BFAFCA938F}" destId="{2B0078BB-74DB-4927-B305-EC535245DBB9}" srcOrd="19" destOrd="0" presId="urn:microsoft.com/office/officeart/2005/8/layout/process2"/>
    <dgm:cxn modelId="{EF1BFAB0-B8CA-4E6F-8FE1-E5B67D414434}" type="presParOf" srcId="{2B0078BB-74DB-4927-B305-EC535245DBB9}" destId="{DBE503D6-71B2-4898-A409-DBE0E48F00BE}" srcOrd="0" destOrd="0" presId="urn:microsoft.com/office/officeart/2005/8/layout/process2"/>
    <dgm:cxn modelId="{DAAD7455-0FED-46A7-9862-F70E6AEAE7B7}" type="presParOf" srcId="{F9ADA395-CFA2-442E-963D-78BFAFCA938F}" destId="{AAE16F68-7FBB-473E-81C0-AE1934E04264}" srcOrd="20" destOrd="0" presId="urn:microsoft.com/office/officeart/2005/8/layout/process2"/>
    <dgm:cxn modelId="{35E1D4CF-11B1-490B-9756-0605707DB875}" type="presParOf" srcId="{F9ADA395-CFA2-442E-963D-78BFAFCA938F}" destId="{386A7011-6F62-44AF-8407-AF8426532CD5}" srcOrd="21" destOrd="0" presId="urn:microsoft.com/office/officeart/2005/8/layout/process2"/>
    <dgm:cxn modelId="{041E47BA-083E-4D48-AD10-4A038A033E9B}" type="presParOf" srcId="{386A7011-6F62-44AF-8407-AF8426532CD5}" destId="{0EB0C015-2DF0-4BD5-B13C-3A676B514A65}" srcOrd="0" destOrd="0" presId="urn:microsoft.com/office/officeart/2005/8/layout/process2"/>
    <dgm:cxn modelId="{95487BCB-BC65-4013-A467-60BCDA578584}" type="presParOf" srcId="{F9ADA395-CFA2-442E-963D-78BFAFCA938F}" destId="{82BE64BD-B47C-405B-9DC5-F2807C0C7BC7}" srcOrd="22" destOrd="0" presId="urn:microsoft.com/office/officeart/2005/8/layout/process2"/>
    <dgm:cxn modelId="{2C4D2DA2-FF3A-4CCD-BB78-E094BD337AAE}" type="presParOf" srcId="{F9ADA395-CFA2-442E-963D-78BFAFCA938F}" destId="{64E428A6-783A-4DFF-ACFE-15DC2982B079}" srcOrd="23" destOrd="0" presId="urn:microsoft.com/office/officeart/2005/8/layout/process2"/>
    <dgm:cxn modelId="{51B309B0-CF52-4697-AE60-F67F4BCC1789}" type="presParOf" srcId="{64E428A6-783A-4DFF-ACFE-15DC2982B079}" destId="{A3D138C6-A844-43D6-B150-3B6B92F1BA70}" srcOrd="0" destOrd="0" presId="urn:microsoft.com/office/officeart/2005/8/layout/process2"/>
    <dgm:cxn modelId="{982C5DEC-8037-4656-94BD-615E31A148E6}" type="presParOf" srcId="{F9ADA395-CFA2-442E-963D-78BFAFCA938F}" destId="{61CAED25-96FB-41A7-90D2-E4709E6FFCB2}" srcOrd="24" destOrd="0" presId="urn:microsoft.com/office/officeart/2005/8/layout/process2"/>
    <dgm:cxn modelId="{A3E11A0F-1783-4873-ABF2-DF8CACAE6272}" type="presParOf" srcId="{F9ADA395-CFA2-442E-963D-78BFAFCA938F}" destId="{D158EF92-F260-42CF-B34D-FE626D8BE3D0}" srcOrd="25" destOrd="0" presId="urn:microsoft.com/office/officeart/2005/8/layout/process2"/>
    <dgm:cxn modelId="{9C176134-3570-4F76-8DF7-925C0F95B38D}" type="presParOf" srcId="{D158EF92-F260-42CF-B34D-FE626D8BE3D0}" destId="{C16ED167-97D8-4C77-A7AA-F351FC982F9B}" srcOrd="0" destOrd="0" presId="urn:microsoft.com/office/officeart/2005/8/layout/process2"/>
    <dgm:cxn modelId="{2EB7BE75-D418-49D0-97E3-F48B3EC06697}" type="presParOf" srcId="{F9ADA395-CFA2-442E-963D-78BFAFCA938F}" destId="{93158A2A-BA7F-4EC6-A3C0-1A0B484B91DB}" srcOrd="26" destOrd="0" presId="urn:microsoft.com/office/officeart/2005/8/layout/process2"/>
    <dgm:cxn modelId="{76FB09D2-6E1D-471F-A652-E8C3F1325383}" type="presParOf" srcId="{F9ADA395-CFA2-442E-963D-78BFAFCA938F}" destId="{AB23637A-41FE-40E5-B70D-320256AD0162}" srcOrd="27" destOrd="0" presId="urn:microsoft.com/office/officeart/2005/8/layout/process2"/>
    <dgm:cxn modelId="{C1656EAB-B642-4C62-9AB5-B0C48752BF99}" type="presParOf" srcId="{AB23637A-41FE-40E5-B70D-320256AD0162}" destId="{8A3953B9-47F0-41EE-BD4D-71C80663C406}" srcOrd="0" destOrd="0" presId="urn:microsoft.com/office/officeart/2005/8/layout/process2"/>
    <dgm:cxn modelId="{5D96C12C-A5DD-48CA-AD8B-7B1DB9E501F9}" type="presParOf" srcId="{F9ADA395-CFA2-442E-963D-78BFAFCA938F}" destId="{4ABC1DAC-A1A8-4D3A-8548-68B38BAC797B}" srcOrd="28" destOrd="0" presId="urn:microsoft.com/office/officeart/2005/8/layout/process2"/>
    <dgm:cxn modelId="{300B872C-F08F-4E5B-A518-9C65B09FB96B}" type="presParOf" srcId="{F9ADA395-CFA2-442E-963D-78BFAFCA938F}" destId="{B8D39307-5072-44A7-B25C-4E4BE84C2FD3}" srcOrd="29" destOrd="0" presId="urn:microsoft.com/office/officeart/2005/8/layout/process2"/>
    <dgm:cxn modelId="{52CB9A93-5D20-4387-9200-370B7759E499}" type="presParOf" srcId="{B8D39307-5072-44A7-B25C-4E4BE84C2FD3}" destId="{FF7EC5C2-1473-449D-8FF8-8B9F3EB3050F}" srcOrd="0" destOrd="0" presId="urn:microsoft.com/office/officeart/2005/8/layout/process2"/>
    <dgm:cxn modelId="{B1567422-4069-4077-8EA5-6C95B62C2927}" type="presParOf" srcId="{F9ADA395-CFA2-442E-963D-78BFAFCA938F}" destId="{DA50E67E-2685-4105-8246-D806D0809FE7}" srcOrd="3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FE129B-4687-4B32-978E-13AE007C7276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20B9C25-26FF-47A2-B7F4-4B29DE7B4E48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FunctionAST(Proto, E)</a:t>
          </a:r>
          <a:endParaRPr lang="zh-CN" altLang="en-US" dirty="0">
            <a:solidFill>
              <a:schemeClr val="bg1"/>
            </a:solidFill>
          </a:endParaRPr>
        </a:p>
      </dgm:t>
    </dgm:pt>
    <dgm:pt modelId="{1264F9C8-50A0-4B14-8451-623723ED3B16}" type="parTrans" cxnId="{45A09B0A-E438-4C90-8C5C-12212992118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E07C5B36-7E00-4072-87EA-D2B5FB9DEADC}" type="sibTrans" cxnId="{45A09B0A-E438-4C90-8C5C-12212992118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3127E70-8596-4305-A71E-34DDFA8B6730}">
      <dgm:prSet phldrT="[文本]"/>
      <dgm:spPr/>
      <dgm:t>
        <a:bodyPr/>
        <a:lstStyle/>
        <a:p>
          <a:r>
            <a:rPr lang="en-US" altLang="zh-CN" dirty="0" err="1">
              <a:solidFill>
                <a:schemeClr val="bg1"/>
              </a:solidFill>
            </a:rPr>
            <a:t>BinaryExprAST</a:t>
          </a:r>
          <a:r>
            <a:rPr lang="en-US" altLang="zh-CN" dirty="0">
              <a:solidFill>
                <a:schemeClr val="bg1"/>
              </a:solidFill>
            </a:rPr>
            <a:t> RHS(‘*’,LHS,RHS)</a:t>
          </a:r>
          <a:endParaRPr lang="zh-CN" altLang="en-US" dirty="0">
            <a:solidFill>
              <a:schemeClr val="bg1"/>
            </a:solidFill>
          </a:endParaRPr>
        </a:p>
      </dgm:t>
    </dgm:pt>
    <dgm:pt modelId="{A100814B-C0B7-4E7E-A31E-D7B94B100C18}" type="parTrans" cxnId="{ECF65FAD-EC56-42D7-B6BB-AA3FF761802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0E0F2EE-D18C-416F-9ED5-E5410ABE84CF}" type="sibTrans" cxnId="{ECF65FAD-EC56-42D7-B6BB-AA3FF761802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9977975-BFAA-4B9B-A175-C81E1D5A7A5F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PrototypeAST Proto(“__anon_expr”, “”)</a:t>
          </a:r>
          <a:endParaRPr lang="zh-CN" altLang="en-US" dirty="0">
            <a:solidFill>
              <a:schemeClr val="bg1"/>
            </a:solidFill>
          </a:endParaRPr>
        </a:p>
      </dgm:t>
    </dgm:pt>
    <dgm:pt modelId="{90F6FAA0-D46A-4A87-8CC6-9B80E96DE41E}" type="parTrans" cxnId="{BA497FDE-7A3E-4771-AAE3-91CDA47DC1F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73A01E8-7008-430E-A221-9B81D6FBE88A}" type="sibTrans" cxnId="{BA497FDE-7A3E-4771-AAE3-91CDA47DC1F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375A6C7-B082-4D39-BF3E-AA522BAD4DF3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NumberExprAST LHS(2)</a:t>
          </a:r>
          <a:endParaRPr lang="zh-CN" altLang="en-US" dirty="0">
            <a:solidFill>
              <a:schemeClr val="bg1"/>
            </a:solidFill>
          </a:endParaRPr>
        </a:p>
      </dgm:t>
    </dgm:pt>
    <dgm:pt modelId="{EC13FB5A-4223-4BE6-9977-DEAAB2C76229}" type="parTrans" cxnId="{BD90FC2A-6F05-4417-84D8-C2567FB7E84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373892F-787B-4EA7-BF1F-40A59AB1C414}" type="sibTrans" cxnId="{BD90FC2A-6F05-4417-84D8-C2567FB7E84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F1731AB-1354-459C-B353-19801F9DE031}">
      <dgm:prSet phldrT="[文本]"/>
      <dgm:spPr/>
      <dgm:t>
        <a:bodyPr/>
        <a:lstStyle/>
        <a:p>
          <a:r>
            <a:rPr lang="en-US" altLang="zh-CN" dirty="0" err="1">
              <a:solidFill>
                <a:schemeClr val="bg1"/>
              </a:solidFill>
            </a:rPr>
            <a:t>BinaryExprAST</a:t>
          </a:r>
          <a:r>
            <a:rPr lang="en-US" altLang="zh-CN" dirty="0">
              <a:solidFill>
                <a:schemeClr val="bg1"/>
              </a:solidFill>
            </a:rPr>
            <a:t> E(‘+’,LHS,RHS)</a:t>
          </a:r>
          <a:endParaRPr lang="zh-CN" altLang="en-US" dirty="0">
            <a:solidFill>
              <a:schemeClr val="bg1"/>
            </a:solidFill>
          </a:endParaRPr>
        </a:p>
      </dgm:t>
    </dgm:pt>
    <dgm:pt modelId="{CA70715B-F7A3-423A-B177-E772783D1C38}" type="parTrans" cxnId="{5611A55E-0ED8-46E2-9CD0-C104319B04C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502A3BE-37FE-4365-9516-37A40FD539F7}" type="sibTrans" cxnId="{5611A55E-0ED8-46E2-9CD0-C104319B04C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7B0F8AE-7F2D-4462-908E-52109F8C6C58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VariableExprAST RHS(x)</a:t>
          </a:r>
          <a:endParaRPr lang="zh-CN" altLang="en-US" dirty="0">
            <a:solidFill>
              <a:schemeClr val="bg1"/>
            </a:solidFill>
          </a:endParaRPr>
        </a:p>
      </dgm:t>
    </dgm:pt>
    <dgm:pt modelId="{9001013E-8642-4142-8505-662B3B5D4F5C}" type="parTrans" cxnId="{BD3DF0A2-6269-4CC0-81D8-629A339036E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ED2E7B0-A749-4DE0-81B9-729CD3DE9C21}" type="sibTrans" cxnId="{BD3DF0A2-6269-4CC0-81D8-629A339036E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4EA3F65-8EA9-4F1D-AA8F-8B055F83EA0C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NumberExprAST LHS(1)</a:t>
          </a:r>
          <a:endParaRPr lang="zh-CN" altLang="en-US" dirty="0">
            <a:solidFill>
              <a:schemeClr val="bg1"/>
            </a:solidFill>
          </a:endParaRPr>
        </a:p>
      </dgm:t>
    </dgm:pt>
    <dgm:pt modelId="{5BB61B38-619F-4A08-8A56-71B5894AD116}" type="parTrans" cxnId="{835213E8-13D9-4FE0-A813-54A42F02E7C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DF0A1A5-60DD-402B-BA56-C8D35A2EB7EE}" type="sibTrans" cxnId="{835213E8-13D9-4FE0-A813-54A42F02E7C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A34916B-81A8-4421-8979-C8C4660F04E1}" type="pres">
      <dgm:prSet presAssocID="{25FE129B-4687-4B32-978E-13AE007C727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D06822-18A2-42D4-90E3-8E5364FA2FF6}" type="pres">
      <dgm:prSet presAssocID="{25FE129B-4687-4B32-978E-13AE007C7276}" presName="hierFlow" presStyleCnt="0"/>
      <dgm:spPr/>
    </dgm:pt>
    <dgm:pt modelId="{AF557239-B7E0-4CD4-927A-DA660F0690D3}" type="pres">
      <dgm:prSet presAssocID="{25FE129B-4687-4B32-978E-13AE007C727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0375F00-8184-4F80-A0AE-8030B3656863}" type="pres">
      <dgm:prSet presAssocID="{720B9C25-26FF-47A2-B7F4-4B29DE7B4E48}" presName="Name14" presStyleCnt="0"/>
      <dgm:spPr/>
    </dgm:pt>
    <dgm:pt modelId="{19208AB4-E7DA-4A50-928E-6B26663846F6}" type="pres">
      <dgm:prSet presAssocID="{720B9C25-26FF-47A2-B7F4-4B29DE7B4E48}" presName="level1Shape" presStyleLbl="node0" presStyleIdx="0" presStyleCnt="1" custScaleX="282404">
        <dgm:presLayoutVars>
          <dgm:chPref val="3"/>
        </dgm:presLayoutVars>
      </dgm:prSet>
      <dgm:spPr/>
    </dgm:pt>
    <dgm:pt modelId="{6F907420-274C-4DAF-9630-2A2B4C79EA1E}" type="pres">
      <dgm:prSet presAssocID="{720B9C25-26FF-47A2-B7F4-4B29DE7B4E48}" presName="hierChild2" presStyleCnt="0"/>
      <dgm:spPr/>
    </dgm:pt>
    <dgm:pt modelId="{2298A7AE-B5BC-4DF8-AE97-933716A93886}" type="pres">
      <dgm:prSet presAssocID="{90F6FAA0-D46A-4A87-8CC6-9B80E96DE41E}" presName="Name19" presStyleLbl="parChTrans1D2" presStyleIdx="0" presStyleCnt="2"/>
      <dgm:spPr/>
    </dgm:pt>
    <dgm:pt modelId="{3EC70BDE-1C54-4EF5-9829-D1056291BFCD}" type="pres">
      <dgm:prSet presAssocID="{D9977975-BFAA-4B9B-A175-C81E1D5A7A5F}" presName="Name21" presStyleCnt="0"/>
      <dgm:spPr/>
    </dgm:pt>
    <dgm:pt modelId="{0777C1F4-93FF-434E-B71B-3C6AE1460A2F}" type="pres">
      <dgm:prSet presAssocID="{D9977975-BFAA-4B9B-A175-C81E1D5A7A5F}" presName="level2Shape" presStyleLbl="node2" presStyleIdx="0" presStyleCnt="2" custScaleX="524173"/>
      <dgm:spPr/>
    </dgm:pt>
    <dgm:pt modelId="{6086D058-9093-42AC-9FB2-5C3D6EF2B5A5}" type="pres">
      <dgm:prSet presAssocID="{D9977975-BFAA-4B9B-A175-C81E1D5A7A5F}" presName="hierChild3" presStyleCnt="0"/>
      <dgm:spPr/>
    </dgm:pt>
    <dgm:pt modelId="{FDF573D0-1956-4AC5-B281-AAAE66DEE5D4}" type="pres">
      <dgm:prSet presAssocID="{CA70715B-F7A3-423A-B177-E772783D1C38}" presName="Name19" presStyleLbl="parChTrans1D2" presStyleIdx="1" presStyleCnt="2"/>
      <dgm:spPr/>
    </dgm:pt>
    <dgm:pt modelId="{D9015045-123C-40EB-AAAC-676D4BC3927C}" type="pres">
      <dgm:prSet presAssocID="{3F1731AB-1354-459C-B353-19801F9DE031}" presName="Name21" presStyleCnt="0"/>
      <dgm:spPr/>
    </dgm:pt>
    <dgm:pt modelId="{F595316D-800E-4ACE-A111-ECEB0817E1A7}" type="pres">
      <dgm:prSet presAssocID="{3F1731AB-1354-459C-B353-19801F9DE031}" presName="level2Shape" presStyleLbl="node2" presStyleIdx="1" presStyleCnt="2" custScaleX="498876"/>
      <dgm:spPr/>
    </dgm:pt>
    <dgm:pt modelId="{84EDA7F9-B4E6-4CD0-BBD9-6BE1A1F5AD9A}" type="pres">
      <dgm:prSet presAssocID="{3F1731AB-1354-459C-B353-19801F9DE031}" presName="hierChild3" presStyleCnt="0"/>
      <dgm:spPr/>
    </dgm:pt>
    <dgm:pt modelId="{36717DB1-BDEB-459A-82B6-A4C68CD6C2B8}" type="pres">
      <dgm:prSet presAssocID="{5BB61B38-619F-4A08-8A56-71B5894AD116}" presName="Name19" presStyleLbl="parChTrans1D3" presStyleIdx="0" presStyleCnt="2"/>
      <dgm:spPr/>
    </dgm:pt>
    <dgm:pt modelId="{B0EC4FFD-43B7-458A-AADA-ECC2ADDDCC58}" type="pres">
      <dgm:prSet presAssocID="{A4EA3F65-8EA9-4F1D-AA8F-8B055F83EA0C}" presName="Name21" presStyleCnt="0"/>
      <dgm:spPr/>
    </dgm:pt>
    <dgm:pt modelId="{D98E1FBC-AD0E-4228-BF89-0C58A7B76890}" type="pres">
      <dgm:prSet presAssocID="{A4EA3F65-8EA9-4F1D-AA8F-8B055F83EA0C}" presName="level2Shape" presStyleLbl="node3" presStyleIdx="0" presStyleCnt="2" custScaleX="284312"/>
      <dgm:spPr/>
    </dgm:pt>
    <dgm:pt modelId="{BDF40384-75BF-403E-A2FE-FC75084942C7}" type="pres">
      <dgm:prSet presAssocID="{A4EA3F65-8EA9-4F1D-AA8F-8B055F83EA0C}" presName="hierChild3" presStyleCnt="0"/>
      <dgm:spPr/>
    </dgm:pt>
    <dgm:pt modelId="{17B03F7B-ADCF-4197-89D3-9AFA0F343AF7}" type="pres">
      <dgm:prSet presAssocID="{A100814B-C0B7-4E7E-A31E-D7B94B100C18}" presName="Name19" presStyleLbl="parChTrans1D3" presStyleIdx="1" presStyleCnt="2"/>
      <dgm:spPr/>
    </dgm:pt>
    <dgm:pt modelId="{E35A79F4-27A8-4C96-96A4-C58792E39D1B}" type="pres">
      <dgm:prSet presAssocID="{23127E70-8596-4305-A71E-34DDFA8B6730}" presName="Name21" presStyleCnt="0"/>
      <dgm:spPr/>
    </dgm:pt>
    <dgm:pt modelId="{9A5F234A-34DD-4A76-AE64-01470DAD6A8B}" type="pres">
      <dgm:prSet presAssocID="{23127E70-8596-4305-A71E-34DDFA8B6730}" presName="level2Shape" presStyleLbl="node3" presStyleIdx="1" presStyleCnt="2" custScaleX="483548"/>
      <dgm:spPr/>
    </dgm:pt>
    <dgm:pt modelId="{B1791C9C-41B3-4C17-8986-99E71507BFE8}" type="pres">
      <dgm:prSet presAssocID="{23127E70-8596-4305-A71E-34DDFA8B6730}" presName="hierChild3" presStyleCnt="0"/>
      <dgm:spPr/>
    </dgm:pt>
    <dgm:pt modelId="{1CB3CCDB-1138-49E8-B881-BB136DAB167F}" type="pres">
      <dgm:prSet presAssocID="{EC13FB5A-4223-4BE6-9977-DEAAB2C76229}" presName="Name19" presStyleLbl="parChTrans1D4" presStyleIdx="0" presStyleCnt="2"/>
      <dgm:spPr/>
    </dgm:pt>
    <dgm:pt modelId="{59410E74-EA2C-4A3D-952D-B72A87ECBCD2}" type="pres">
      <dgm:prSet presAssocID="{8375A6C7-B082-4D39-BF3E-AA522BAD4DF3}" presName="Name21" presStyleCnt="0"/>
      <dgm:spPr/>
    </dgm:pt>
    <dgm:pt modelId="{B4BB3632-8D3E-4C01-B5D5-91EDCCE1E611}" type="pres">
      <dgm:prSet presAssocID="{8375A6C7-B082-4D39-BF3E-AA522BAD4DF3}" presName="level2Shape" presStyleLbl="node4" presStyleIdx="0" presStyleCnt="2" custScaleX="293012"/>
      <dgm:spPr/>
    </dgm:pt>
    <dgm:pt modelId="{8EA6497B-B135-4D6F-AB41-209D536BE55A}" type="pres">
      <dgm:prSet presAssocID="{8375A6C7-B082-4D39-BF3E-AA522BAD4DF3}" presName="hierChild3" presStyleCnt="0"/>
      <dgm:spPr/>
    </dgm:pt>
    <dgm:pt modelId="{C56C940A-33B7-4D81-9322-A613CAB0D328}" type="pres">
      <dgm:prSet presAssocID="{9001013E-8642-4142-8505-662B3B5D4F5C}" presName="Name19" presStyleLbl="parChTrans1D4" presStyleIdx="1" presStyleCnt="2"/>
      <dgm:spPr/>
    </dgm:pt>
    <dgm:pt modelId="{9CD370F8-4E34-491C-8BA4-F54BE9DCD434}" type="pres">
      <dgm:prSet presAssocID="{B7B0F8AE-7F2D-4462-908E-52109F8C6C58}" presName="Name21" presStyleCnt="0"/>
      <dgm:spPr/>
    </dgm:pt>
    <dgm:pt modelId="{6259EB98-1447-47B2-9696-F13C8D4B9A3C}" type="pres">
      <dgm:prSet presAssocID="{B7B0F8AE-7F2D-4462-908E-52109F8C6C58}" presName="level2Shape" presStyleLbl="node4" presStyleIdx="1" presStyleCnt="2" custScaleX="330748"/>
      <dgm:spPr/>
    </dgm:pt>
    <dgm:pt modelId="{F1EE31BE-9C1D-4EE1-864D-59A51D197313}" type="pres">
      <dgm:prSet presAssocID="{B7B0F8AE-7F2D-4462-908E-52109F8C6C58}" presName="hierChild3" presStyleCnt="0"/>
      <dgm:spPr/>
    </dgm:pt>
    <dgm:pt modelId="{8F8EFA31-9585-4631-B219-220B8AD87002}" type="pres">
      <dgm:prSet presAssocID="{25FE129B-4687-4B32-978E-13AE007C7276}" presName="bgShapesFlow" presStyleCnt="0"/>
      <dgm:spPr/>
    </dgm:pt>
  </dgm:ptLst>
  <dgm:cxnLst>
    <dgm:cxn modelId="{45A09B0A-E438-4C90-8C5C-122129921181}" srcId="{25FE129B-4687-4B32-978E-13AE007C7276}" destId="{720B9C25-26FF-47A2-B7F4-4B29DE7B4E48}" srcOrd="0" destOrd="0" parTransId="{1264F9C8-50A0-4B14-8451-623723ED3B16}" sibTransId="{E07C5B36-7E00-4072-87EA-D2B5FB9DEADC}"/>
    <dgm:cxn modelId="{B9E5DD0A-018D-4BA1-8ED0-B05590801E2B}" type="presOf" srcId="{90F6FAA0-D46A-4A87-8CC6-9B80E96DE41E}" destId="{2298A7AE-B5BC-4DF8-AE97-933716A93886}" srcOrd="0" destOrd="0" presId="urn:microsoft.com/office/officeart/2005/8/layout/hierarchy6"/>
    <dgm:cxn modelId="{922AB10F-546A-44F1-82C9-B3E7151EFB45}" type="presOf" srcId="{EC13FB5A-4223-4BE6-9977-DEAAB2C76229}" destId="{1CB3CCDB-1138-49E8-B881-BB136DAB167F}" srcOrd="0" destOrd="0" presId="urn:microsoft.com/office/officeart/2005/8/layout/hierarchy6"/>
    <dgm:cxn modelId="{1731BF1D-F43C-4A56-B795-E7DC147583A2}" type="presOf" srcId="{B7B0F8AE-7F2D-4462-908E-52109F8C6C58}" destId="{6259EB98-1447-47B2-9696-F13C8D4B9A3C}" srcOrd="0" destOrd="0" presId="urn:microsoft.com/office/officeart/2005/8/layout/hierarchy6"/>
    <dgm:cxn modelId="{DE91DA22-0B79-4981-9B79-8C32BFF35DF6}" type="presOf" srcId="{23127E70-8596-4305-A71E-34DDFA8B6730}" destId="{9A5F234A-34DD-4A76-AE64-01470DAD6A8B}" srcOrd="0" destOrd="0" presId="urn:microsoft.com/office/officeart/2005/8/layout/hierarchy6"/>
    <dgm:cxn modelId="{E386AC28-0F9D-423F-BC74-FA91C39BC8F4}" type="presOf" srcId="{9001013E-8642-4142-8505-662B3B5D4F5C}" destId="{C56C940A-33B7-4D81-9322-A613CAB0D328}" srcOrd="0" destOrd="0" presId="urn:microsoft.com/office/officeart/2005/8/layout/hierarchy6"/>
    <dgm:cxn modelId="{BD90FC2A-6F05-4417-84D8-C2567FB7E847}" srcId="{23127E70-8596-4305-A71E-34DDFA8B6730}" destId="{8375A6C7-B082-4D39-BF3E-AA522BAD4DF3}" srcOrd="0" destOrd="0" parTransId="{EC13FB5A-4223-4BE6-9977-DEAAB2C76229}" sibTransId="{D373892F-787B-4EA7-BF1F-40A59AB1C414}"/>
    <dgm:cxn modelId="{53A3373B-08F3-4204-8E5B-A9E7F0271815}" type="presOf" srcId="{5BB61B38-619F-4A08-8A56-71B5894AD116}" destId="{36717DB1-BDEB-459A-82B6-A4C68CD6C2B8}" srcOrd="0" destOrd="0" presId="urn:microsoft.com/office/officeart/2005/8/layout/hierarchy6"/>
    <dgm:cxn modelId="{88A5633C-6F96-4B79-9AB5-9DAB276CEA69}" type="presOf" srcId="{A4EA3F65-8EA9-4F1D-AA8F-8B055F83EA0C}" destId="{D98E1FBC-AD0E-4228-BF89-0C58A7B76890}" srcOrd="0" destOrd="0" presId="urn:microsoft.com/office/officeart/2005/8/layout/hierarchy6"/>
    <dgm:cxn modelId="{5611A55E-0ED8-46E2-9CD0-C104319B04CB}" srcId="{720B9C25-26FF-47A2-B7F4-4B29DE7B4E48}" destId="{3F1731AB-1354-459C-B353-19801F9DE031}" srcOrd="1" destOrd="0" parTransId="{CA70715B-F7A3-423A-B177-E772783D1C38}" sibTransId="{9502A3BE-37FE-4365-9516-37A40FD539F7}"/>
    <dgm:cxn modelId="{EC374841-DE3A-4096-B0F9-03D58288FAC8}" type="presOf" srcId="{720B9C25-26FF-47A2-B7F4-4B29DE7B4E48}" destId="{19208AB4-E7DA-4A50-928E-6B26663846F6}" srcOrd="0" destOrd="0" presId="urn:microsoft.com/office/officeart/2005/8/layout/hierarchy6"/>
    <dgm:cxn modelId="{3F516666-6219-4525-A404-CC322B3B03B6}" type="presOf" srcId="{D9977975-BFAA-4B9B-A175-C81E1D5A7A5F}" destId="{0777C1F4-93FF-434E-B71B-3C6AE1460A2F}" srcOrd="0" destOrd="0" presId="urn:microsoft.com/office/officeart/2005/8/layout/hierarchy6"/>
    <dgm:cxn modelId="{D105DC6E-C21B-41D2-99B4-0ACE3072512B}" type="presOf" srcId="{A100814B-C0B7-4E7E-A31E-D7B94B100C18}" destId="{17B03F7B-ADCF-4197-89D3-9AFA0F343AF7}" srcOrd="0" destOrd="0" presId="urn:microsoft.com/office/officeart/2005/8/layout/hierarchy6"/>
    <dgm:cxn modelId="{E381AE50-365C-4AA1-8D7F-5DE461121D57}" type="presOf" srcId="{8375A6C7-B082-4D39-BF3E-AA522BAD4DF3}" destId="{B4BB3632-8D3E-4C01-B5D5-91EDCCE1E611}" srcOrd="0" destOrd="0" presId="urn:microsoft.com/office/officeart/2005/8/layout/hierarchy6"/>
    <dgm:cxn modelId="{7D26B282-470C-42CE-9725-80838CE3F582}" type="presOf" srcId="{CA70715B-F7A3-423A-B177-E772783D1C38}" destId="{FDF573D0-1956-4AC5-B281-AAAE66DEE5D4}" srcOrd="0" destOrd="0" presId="urn:microsoft.com/office/officeart/2005/8/layout/hierarchy6"/>
    <dgm:cxn modelId="{23BECD9F-2765-40B5-A2E8-01E9F1CEF586}" type="presOf" srcId="{25FE129B-4687-4B32-978E-13AE007C7276}" destId="{BA34916B-81A8-4421-8979-C8C4660F04E1}" srcOrd="0" destOrd="0" presId="urn:microsoft.com/office/officeart/2005/8/layout/hierarchy6"/>
    <dgm:cxn modelId="{BD3DF0A2-6269-4CC0-81D8-629A339036E1}" srcId="{23127E70-8596-4305-A71E-34DDFA8B6730}" destId="{B7B0F8AE-7F2D-4462-908E-52109F8C6C58}" srcOrd="1" destOrd="0" parTransId="{9001013E-8642-4142-8505-662B3B5D4F5C}" sibTransId="{6ED2E7B0-A749-4DE0-81B9-729CD3DE9C21}"/>
    <dgm:cxn modelId="{ECF65FAD-EC56-42D7-B6BB-AA3FF7618021}" srcId="{3F1731AB-1354-459C-B353-19801F9DE031}" destId="{23127E70-8596-4305-A71E-34DDFA8B6730}" srcOrd="1" destOrd="0" parTransId="{A100814B-C0B7-4E7E-A31E-D7B94B100C18}" sibTransId="{80E0F2EE-D18C-416F-9ED5-E5410ABE84CF}"/>
    <dgm:cxn modelId="{BA497FDE-7A3E-4771-AAE3-91CDA47DC1F7}" srcId="{720B9C25-26FF-47A2-B7F4-4B29DE7B4E48}" destId="{D9977975-BFAA-4B9B-A175-C81E1D5A7A5F}" srcOrd="0" destOrd="0" parTransId="{90F6FAA0-D46A-4A87-8CC6-9B80E96DE41E}" sibTransId="{B73A01E8-7008-430E-A221-9B81D6FBE88A}"/>
    <dgm:cxn modelId="{192C14E7-3F01-456C-8EAD-771A5DC87A74}" type="presOf" srcId="{3F1731AB-1354-459C-B353-19801F9DE031}" destId="{F595316D-800E-4ACE-A111-ECEB0817E1A7}" srcOrd="0" destOrd="0" presId="urn:microsoft.com/office/officeart/2005/8/layout/hierarchy6"/>
    <dgm:cxn modelId="{835213E8-13D9-4FE0-A813-54A42F02E7C0}" srcId="{3F1731AB-1354-459C-B353-19801F9DE031}" destId="{A4EA3F65-8EA9-4F1D-AA8F-8B055F83EA0C}" srcOrd="0" destOrd="0" parTransId="{5BB61B38-619F-4A08-8A56-71B5894AD116}" sibTransId="{3DF0A1A5-60DD-402B-BA56-C8D35A2EB7EE}"/>
    <dgm:cxn modelId="{90AF9505-0657-4453-AC6A-1E16D998273D}" type="presParOf" srcId="{BA34916B-81A8-4421-8979-C8C4660F04E1}" destId="{30D06822-18A2-42D4-90E3-8E5364FA2FF6}" srcOrd="0" destOrd="0" presId="urn:microsoft.com/office/officeart/2005/8/layout/hierarchy6"/>
    <dgm:cxn modelId="{D8525ADA-9FE5-4499-A0DC-10B6866ED0B2}" type="presParOf" srcId="{30D06822-18A2-42D4-90E3-8E5364FA2FF6}" destId="{AF557239-B7E0-4CD4-927A-DA660F0690D3}" srcOrd="0" destOrd="0" presId="urn:microsoft.com/office/officeart/2005/8/layout/hierarchy6"/>
    <dgm:cxn modelId="{6E853D10-C276-42E0-B81F-07C798954F37}" type="presParOf" srcId="{AF557239-B7E0-4CD4-927A-DA660F0690D3}" destId="{90375F00-8184-4F80-A0AE-8030B3656863}" srcOrd="0" destOrd="0" presId="urn:microsoft.com/office/officeart/2005/8/layout/hierarchy6"/>
    <dgm:cxn modelId="{428A1D14-F978-49A7-9447-366EC4120902}" type="presParOf" srcId="{90375F00-8184-4F80-A0AE-8030B3656863}" destId="{19208AB4-E7DA-4A50-928E-6B26663846F6}" srcOrd="0" destOrd="0" presId="urn:microsoft.com/office/officeart/2005/8/layout/hierarchy6"/>
    <dgm:cxn modelId="{5BAF6AD3-B3B3-4E7D-AE49-33A6673E097E}" type="presParOf" srcId="{90375F00-8184-4F80-A0AE-8030B3656863}" destId="{6F907420-274C-4DAF-9630-2A2B4C79EA1E}" srcOrd="1" destOrd="0" presId="urn:microsoft.com/office/officeart/2005/8/layout/hierarchy6"/>
    <dgm:cxn modelId="{83FCB6F0-8B85-402E-B4B2-2FEBCB231B25}" type="presParOf" srcId="{6F907420-274C-4DAF-9630-2A2B4C79EA1E}" destId="{2298A7AE-B5BC-4DF8-AE97-933716A93886}" srcOrd="0" destOrd="0" presId="urn:microsoft.com/office/officeart/2005/8/layout/hierarchy6"/>
    <dgm:cxn modelId="{91805FD7-A92F-4B78-AFA9-5B096B8D3CC0}" type="presParOf" srcId="{6F907420-274C-4DAF-9630-2A2B4C79EA1E}" destId="{3EC70BDE-1C54-4EF5-9829-D1056291BFCD}" srcOrd="1" destOrd="0" presId="urn:microsoft.com/office/officeart/2005/8/layout/hierarchy6"/>
    <dgm:cxn modelId="{415D7A17-003D-42E4-A45D-D3478E1749BE}" type="presParOf" srcId="{3EC70BDE-1C54-4EF5-9829-D1056291BFCD}" destId="{0777C1F4-93FF-434E-B71B-3C6AE1460A2F}" srcOrd="0" destOrd="0" presId="urn:microsoft.com/office/officeart/2005/8/layout/hierarchy6"/>
    <dgm:cxn modelId="{483D9374-FFA6-4008-8185-329A6535413E}" type="presParOf" srcId="{3EC70BDE-1C54-4EF5-9829-D1056291BFCD}" destId="{6086D058-9093-42AC-9FB2-5C3D6EF2B5A5}" srcOrd="1" destOrd="0" presId="urn:microsoft.com/office/officeart/2005/8/layout/hierarchy6"/>
    <dgm:cxn modelId="{7AEFC944-EDB2-47B3-B38A-2BACF540FF63}" type="presParOf" srcId="{6F907420-274C-4DAF-9630-2A2B4C79EA1E}" destId="{FDF573D0-1956-4AC5-B281-AAAE66DEE5D4}" srcOrd="2" destOrd="0" presId="urn:microsoft.com/office/officeart/2005/8/layout/hierarchy6"/>
    <dgm:cxn modelId="{ED606DA3-8DD1-408F-899D-043D4FC7B766}" type="presParOf" srcId="{6F907420-274C-4DAF-9630-2A2B4C79EA1E}" destId="{D9015045-123C-40EB-AAAC-676D4BC3927C}" srcOrd="3" destOrd="0" presId="urn:microsoft.com/office/officeart/2005/8/layout/hierarchy6"/>
    <dgm:cxn modelId="{B55128A6-55B5-4874-A4C4-5A0655470912}" type="presParOf" srcId="{D9015045-123C-40EB-AAAC-676D4BC3927C}" destId="{F595316D-800E-4ACE-A111-ECEB0817E1A7}" srcOrd="0" destOrd="0" presId="urn:microsoft.com/office/officeart/2005/8/layout/hierarchy6"/>
    <dgm:cxn modelId="{87B112FD-D722-4E48-A0E9-D5C95B8BA3DE}" type="presParOf" srcId="{D9015045-123C-40EB-AAAC-676D4BC3927C}" destId="{84EDA7F9-B4E6-4CD0-BBD9-6BE1A1F5AD9A}" srcOrd="1" destOrd="0" presId="urn:microsoft.com/office/officeart/2005/8/layout/hierarchy6"/>
    <dgm:cxn modelId="{8E80C8AC-5108-4C80-8D6B-A6B5F18586FA}" type="presParOf" srcId="{84EDA7F9-B4E6-4CD0-BBD9-6BE1A1F5AD9A}" destId="{36717DB1-BDEB-459A-82B6-A4C68CD6C2B8}" srcOrd="0" destOrd="0" presId="urn:microsoft.com/office/officeart/2005/8/layout/hierarchy6"/>
    <dgm:cxn modelId="{AF33C9F1-EBF0-4EF9-8468-BA503695DE03}" type="presParOf" srcId="{84EDA7F9-B4E6-4CD0-BBD9-6BE1A1F5AD9A}" destId="{B0EC4FFD-43B7-458A-AADA-ECC2ADDDCC58}" srcOrd="1" destOrd="0" presId="urn:microsoft.com/office/officeart/2005/8/layout/hierarchy6"/>
    <dgm:cxn modelId="{6248E3EA-A521-4E79-BBD6-B71112AC72F9}" type="presParOf" srcId="{B0EC4FFD-43B7-458A-AADA-ECC2ADDDCC58}" destId="{D98E1FBC-AD0E-4228-BF89-0C58A7B76890}" srcOrd="0" destOrd="0" presId="urn:microsoft.com/office/officeart/2005/8/layout/hierarchy6"/>
    <dgm:cxn modelId="{46CF6D9C-A563-4257-B193-2515D78C89EF}" type="presParOf" srcId="{B0EC4FFD-43B7-458A-AADA-ECC2ADDDCC58}" destId="{BDF40384-75BF-403E-A2FE-FC75084942C7}" srcOrd="1" destOrd="0" presId="urn:microsoft.com/office/officeart/2005/8/layout/hierarchy6"/>
    <dgm:cxn modelId="{41830495-521F-4199-BC39-A838F360812A}" type="presParOf" srcId="{84EDA7F9-B4E6-4CD0-BBD9-6BE1A1F5AD9A}" destId="{17B03F7B-ADCF-4197-89D3-9AFA0F343AF7}" srcOrd="2" destOrd="0" presId="urn:microsoft.com/office/officeart/2005/8/layout/hierarchy6"/>
    <dgm:cxn modelId="{3C35901F-12E4-429C-B28D-4DD83D505526}" type="presParOf" srcId="{84EDA7F9-B4E6-4CD0-BBD9-6BE1A1F5AD9A}" destId="{E35A79F4-27A8-4C96-96A4-C58792E39D1B}" srcOrd="3" destOrd="0" presId="urn:microsoft.com/office/officeart/2005/8/layout/hierarchy6"/>
    <dgm:cxn modelId="{57DE473E-C44F-4824-A433-7E8ACD65FCC0}" type="presParOf" srcId="{E35A79F4-27A8-4C96-96A4-C58792E39D1B}" destId="{9A5F234A-34DD-4A76-AE64-01470DAD6A8B}" srcOrd="0" destOrd="0" presId="urn:microsoft.com/office/officeart/2005/8/layout/hierarchy6"/>
    <dgm:cxn modelId="{926B9CAF-24E1-44ED-9EA1-505C46C20786}" type="presParOf" srcId="{E35A79F4-27A8-4C96-96A4-C58792E39D1B}" destId="{B1791C9C-41B3-4C17-8986-99E71507BFE8}" srcOrd="1" destOrd="0" presId="urn:microsoft.com/office/officeart/2005/8/layout/hierarchy6"/>
    <dgm:cxn modelId="{6405D354-79C4-4DC3-9D4D-2F337D8DD881}" type="presParOf" srcId="{B1791C9C-41B3-4C17-8986-99E71507BFE8}" destId="{1CB3CCDB-1138-49E8-B881-BB136DAB167F}" srcOrd="0" destOrd="0" presId="urn:microsoft.com/office/officeart/2005/8/layout/hierarchy6"/>
    <dgm:cxn modelId="{98ADDD7A-0183-4C80-9D80-FB818530451C}" type="presParOf" srcId="{B1791C9C-41B3-4C17-8986-99E71507BFE8}" destId="{59410E74-EA2C-4A3D-952D-B72A87ECBCD2}" srcOrd="1" destOrd="0" presId="urn:microsoft.com/office/officeart/2005/8/layout/hierarchy6"/>
    <dgm:cxn modelId="{640F694B-7E54-4928-B7F9-400D87AB2713}" type="presParOf" srcId="{59410E74-EA2C-4A3D-952D-B72A87ECBCD2}" destId="{B4BB3632-8D3E-4C01-B5D5-91EDCCE1E611}" srcOrd="0" destOrd="0" presId="urn:microsoft.com/office/officeart/2005/8/layout/hierarchy6"/>
    <dgm:cxn modelId="{C9D58EC5-D6DB-4A9D-9282-D0DB5BD1C2A7}" type="presParOf" srcId="{59410E74-EA2C-4A3D-952D-B72A87ECBCD2}" destId="{8EA6497B-B135-4D6F-AB41-209D536BE55A}" srcOrd="1" destOrd="0" presId="urn:microsoft.com/office/officeart/2005/8/layout/hierarchy6"/>
    <dgm:cxn modelId="{85FC3641-ACAB-4751-A7BE-C41A1C0AC066}" type="presParOf" srcId="{B1791C9C-41B3-4C17-8986-99E71507BFE8}" destId="{C56C940A-33B7-4D81-9322-A613CAB0D328}" srcOrd="2" destOrd="0" presId="urn:microsoft.com/office/officeart/2005/8/layout/hierarchy6"/>
    <dgm:cxn modelId="{34D2EF87-8A56-404A-A9DE-D223D54DBEE2}" type="presParOf" srcId="{B1791C9C-41B3-4C17-8986-99E71507BFE8}" destId="{9CD370F8-4E34-491C-8BA4-F54BE9DCD434}" srcOrd="3" destOrd="0" presId="urn:microsoft.com/office/officeart/2005/8/layout/hierarchy6"/>
    <dgm:cxn modelId="{1E43C807-5564-4F6E-9DD4-7B935ED6CCED}" type="presParOf" srcId="{9CD370F8-4E34-491C-8BA4-F54BE9DCD434}" destId="{6259EB98-1447-47B2-9696-F13C8D4B9A3C}" srcOrd="0" destOrd="0" presId="urn:microsoft.com/office/officeart/2005/8/layout/hierarchy6"/>
    <dgm:cxn modelId="{B63B1001-1FBA-4F89-A250-86FB71E37CC4}" type="presParOf" srcId="{9CD370F8-4E34-491C-8BA4-F54BE9DCD434}" destId="{F1EE31BE-9C1D-4EE1-864D-59A51D197313}" srcOrd="1" destOrd="0" presId="urn:microsoft.com/office/officeart/2005/8/layout/hierarchy6"/>
    <dgm:cxn modelId="{89BF5C0D-45BE-4891-855B-38443C018A07}" type="presParOf" srcId="{BA34916B-81A8-4421-8979-C8C4660F04E1}" destId="{8F8EFA31-9585-4631-B219-220B8AD87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8264C-964C-43E6-A8FB-FE306885685C}">
      <dsp:nvSpPr>
        <dsp:cNvPr id="0" name=""/>
        <dsp:cNvSpPr/>
      </dsp:nvSpPr>
      <dsp:spPr>
        <a:xfrm>
          <a:off x="11405" y="0"/>
          <a:ext cx="9835811" cy="926777"/>
        </a:xfrm>
        <a:prstGeom prst="roundRect">
          <a:avLst>
            <a:gd name="adj" fmla="val 10000"/>
          </a:avLst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1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Kaleidoscope</a:t>
          </a:r>
          <a:endParaRPr lang="zh-CN" altLang="en-US" sz="4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8549" y="27144"/>
        <a:ext cx="9781523" cy="872489"/>
      </dsp:txXfrm>
    </dsp:sp>
    <dsp:sp modelId="{4A766AD7-CB57-4E5F-A80A-02B637F806FA}">
      <dsp:nvSpPr>
        <dsp:cNvPr id="0" name=""/>
        <dsp:cNvSpPr/>
      </dsp:nvSpPr>
      <dsp:spPr>
        <a:xfrm>
          <a:off x="5702" y="1255864"/>
          <a:ext cx="1016936" cy="1851296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0 </a:t>
          </a:r>
          <a:r>
            <a:rPr lang="zh-CN" altLang="en-US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预处理部分</a:t>
          </a:r>
        </a:p>
      </dsp:txBody>
      <dsp:txXfrm>
        <a:off x="35487" y="1285649"/>
        <a:ext cx="957366" cy="1791726"/>
      </dsp:txXfrm>
    </dsp:sp>
    <dsp:sp modelId="{B0F44B19-6402-4C8A-A4D5-017278C8AF57}">
      <dsp:nvSpPr>
        <dsp:cNvPr id="0" name=""/>
        <dsp:cNvSpPr/>
      </dsp:nvSpPr>
      <dsp:spPr>
        <a:xfrm>
          <a:off x="1108061" y="1255864"/>
          <a:ext cx="1016936" cy="1851296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</a:t>
          </a:r>
          <a:r>
            <a:rPr lang="zh-CN" altLang="en-US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词法分析器</a:t>
          </a:r>
        </a:p>
      </dsp:txBody>
      <dsp:txXfrm>
        <a:off x="1137846" y="1285649"/>
        <a:ext cx="957366" cy="1791726"/>
      </dsp:txXfrm>
    </dsp:sp>
    <dsp:sp modelId="{3836A284-E8DC-43C0-BFF2-530C313EC1ED}">
      <dsp:nvSpPr>
        <dsp:cNvPr id="0" name=""/>
        <dsp:cNvSpPr/>
      </dsp:nvSpPr>
      <dsp:spPr>
        <a:xfrm>
          <a:off x="2210421" y="1255864"/>
          <a:ext cx="1016936" cy="1851296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 </a:t>
          </a:r>
          <a:r>
            <a:rPr lang="zh-CN" altLang="en-US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抽象语法树</a:t>
          </a:r>
          <a:endParaRPr lang="en-US" altLang="zh-CN" sz="1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40206" y="1285649"/>
        <a:ext cx="957366" cy="1791726"/>
      </dsp:txXfrm>
    </dsp:sp>
    <dsp:sp modelId="{499BEE77-14A0-45EB-8B1F-FAE6306CE4BA}">
      <dsp:nvSpPr>
        <dsp:cNvPr id="0" name=""/>
        <dsp:cNvSpPr/>
      </dsp:nvSpPr>
      <dsp:spPr>
        <a:xfrm>
          <a:off x="3312780" y="1255864"/>
          <a:ext cx="1016936" cy="1851296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 </a:t>
          </a:r>
          <a:r>
            <a:rPr lang="zh-CN" altLang="en-US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语法解析</a:t>
          </a:r>
        </a:p>
      </dsp:txBody>
      <dsp:txXfrm>
        <a:off x="3342565" y="1285649"/>
        <a:ext cx="957366" cy="1791726"/>
      </dsp:txXfrm>
    </dsp:sp>
    <dsp:sp modelId="{2B48291E-AF3C-4A58-9F97-9ABB6D02D7AB}">
      <dsp:nvSpPr>
        <dsp:cNvPr id="0" name=""/>
        <dsp:cNvSpPr/>
      </dsp:nvSpPr>
      <dsp:spPr>
        <a:xfrm>
          <a:off x="4415140" y="1255864"/>
          <a:ext cx="1016936" cy="185129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 </a:t>
          </a:r>
          <a:r>
            <a:rPr lang="zh-CN" altLang="en-US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调试信息</a:t>
          </a:r>
        </a:p>
      </dsp:txBody>
      <dsp:txXfrm>
        <a:off x="4444925" y="1285649"/>
        <a:ext cx="957366" cy="1791726"/>
      </dsp:txXfrm>
    </dsp:sp>
    <dsp:sp modelId="{A55880DC-C68C-4F1F-B0DA-7F34CDB1234A}">
      <dsp:nvSpPr>
        <dsp:cNvPr id="0" name=""/>
        <dsp:cNvSpPr/>
      </dsp:nvSpPr>
      <dsp:spPr>
        <a:xfrm>
          <a:off x="5517499" y="1255864"/>
          <a:ext cx="1016936" cy="185129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 </a:t>
          </a:r>
          <a:r>
            <a:rPr lang="zh-CN" altLang="en-US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代码生成</a:t>
          </a:r>
        </a:p>
      </dsp:txBody>
      <dsp:txXfrm>
        <a:off x="5547284" y="1285649"/>
        <a:ext cx="957366" cy="1791726"/>
      </dsp:txXfrm>
    </dsp:sp>
    <dsp:sp modelId="{9F781634-3799-4974-AA77-DF5FE1C69DFD}">
      <dsp:nvSpPr>
        <dsp:cNvPr id="0" name=""/>
        <dsp:cNvSpPr/>
      </dsp:nvSpPr>
      <dsp:spPr>
        <a:xfrm>
          <a:off x="6619858" y="1255864"/>
          <a:ext cx="1016936" cy="1851296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 </a:t>
          </a:r>
          <a:r>
            <a:rPr lang="zh-CN" altLang="en-US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顶层语法解析和</a:t>
          </a:r>
          <a:r>
            <a:rPr lang="en-US" altLang="zh-CN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JIT</a:t>
          </a:r>
          <a:r>
            <a:rPr lang="zh-CN" altLang="en-US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驱动</a:t>
          </a:r>
        </a:p>
      </dsp:txBody>
      <dsp:txXfrm>
        <a:off x="6649643" y="1285649"/>
        <a:ext cx="957366" cy="1791726"/>
      </dsp:txXfrm>
    </dsp:sp>
    <dsp:sp modelId="{156D82AD-BE1A-4538-8557-AF7B1A5493C0}">
      <dsp:nvSpPr>
        <dsp:cNvPr id="0" name=""/>
        <dsp:cNvSpPr/>
      </dsp:nvSpPr>
      <dsp:spPr>
        <a:xfrm>
          <a:off x="7722218" y="1255864"/>
          <a:ext cx="1016936" cy="185129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 </a:t>
          </a:r>
          <a:r>
            <a:rPr lang="zh-CN" altLang="en-US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库函数拓展</a:t>
          </a:r>
        </a:p>
      </dsp:txBody>
      <dsp:txXfrm>
        <a:off x="7752003" y="1285649"/>
        <a:ext cx="957366" cy="1791726"/>
      </dsp:txXfrm>
    </dsp:sp>
    <dsp:sp modelId="{DF47BBD5-15E0-4F97-ACC6-01F2A0ADBBAA}">
      <dsp:nvSpPr>
        <dsp:cNvPr id="0" name=""/>
        <dsp:cNvSpPr/>
      </dsp:nvSpPr>
      <dsp:spPr>
        <a:xfrm>
          <a:off x="8824577" y="1255864"/>
          <a:ext cx="1016936" cy="1851296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8 </a:t>
          </a:r>
          <a:r>
            <a:rPr lang="zh-CN" altLang="en-US" sz="19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主函数</a:t>
          </a:r>
        </a:p>
      </dsp:txBody>
      <dsp:txXfrm>
        <a:off x="8854362" y="1285649"/>
        <a:ext cx="957366" cy="1791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BF0F9-B93E-490D-9B02-C971B3B0125A}">
      <dsp:nvSpPr>
        <dsp:cNvPr id="0" name=""/>
        <dsp:cNvSpPr/>
      </dsp:nvSpPr>
      <dsp:spPr>
        <a:xfrm>
          <a:off x="743350" y="1667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main()</a:t>
          </a:r>
          <a:endParaRPr lang="zh-CN" altLang="en-US" sz="1100" kern="1200" dirty="0"/>
        </a:p>
      </dsp:txBody>
      <dsp:txXfrm>
        <a:off x="761495" y="19812"/>
        <a:ext cx="2439494" cy="583220"/>
      </dsp:txXfrm>
    </dsp:sp>
    <dsp:sp modelId="{74EAAA0B-295F-4D9A-B1D7-A03FE2B80075}">
      <dsp:nvSpPr>
        <dsp:cNvPr id="0" name=""/>
        <dsp:cNvSpPr/>
      </dsp:nvSpPr>
      <dsp:spPr>
        <a:xfrm rot="5400000">
          <a:off x="1865084" y="636665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659897"/>
        <a:ext cx="167267" cy="162621"/>
      </dsp:txXfrm>
    </dsp:sp>
    <dsp:sp modelId="{6C34B62E-265D-47E1-84BC-00BEE15DC2DA}">
      <dsp:nvSpPr>
        <dsp:cNvPr id="0" name=""/>
        <dsp:cNvSpPr/>
      </dsp:nvSpPr>
      <dsp:spPr>
        <a:xfrm>
          <a:off x="743350" y="930932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getNextToken</a:t>
          </a:r>
          <a:r>
            <a:rPr lang="en-US" altLang="zh-CN" sz="1100" kern="1200" dirty="0"/>
            <a:t>()</a:t>
          </a:r>
          <a:br>
            <a:rPr lang="en-US" altLang="zh-CN" sz="1100" kern="1200" dirty="0"/>
          </a:br>
          <a:r>
            <a:rPr lang="en-US" altLang="zh-CN" sz="1100" kern="1200" dirty="0"/>
            <a:t>Token 1</a:t>
          </a:r>
          <a:endParaRPr lang="zh-CN" altLang="en-US" sz="1100" kern="1200" dirty="0"/>
        </a:p>
      </dsp:txBody>
      <dsp:txXfrm>
        <a:off x="761495" y="949077"/>
        <a:ext cx="2439494" cy="583220"/>
      </dsp:txXfrm>
    </dsp:sp>
    <dsp:sp modelId="{DF6D0141-9AAA-4528-85D8-ADF4A3DE4629}">
      <dsp:nvSpPr>
        <dsp:cNvPr id="0" name=""/>
        <dsp:cNvSpPr/>
      </dsp:nvSpPr>
      <dsp:spPr>
        <a:xfrm rot="5400000">
          <a:off x="1865084" y="1565930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589162"/>
        <a:ext cx="167267" cy="162621"/>
      </dsp:txXfrm>
    </dsp:sp>
    <dsp:sp modelId="{6464B15C-D3B2-456F-8D63-1FEEF62C5121}">
      <dsp:nvSpPr>
        <dsp:cNvPr id="0" name=""/>
        <dsp:cNvSpPr/>
      </dsp:nvSpPr>
      <dsp:spPr>
        <a:xfrm>
          <a:off x="743350" y="1860197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mainloop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761495" y="1878342"/>
        <a:ext cx="2439494" cy="583220"/>
      </dsp:txXfrm>
    </dsp:sp>
    <dsp:sp modelId="{0262848D-681D-410C-85F0-A83D164BBB1E}">
      <dsp:nvSpPr>
        <dsp:cNvPr id="0" name=""/>
        <dsp:cNvSpPr/>
      </dsp:nvSpPr>
      <dsp:spPr>
        <a:xfrm rot="5400000">
          <a:off x="1865084" y="2495195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2518427"/>
        <a:ext cx="167267" cy="162621"/>
      </dsp:txXfrm>
    </dsp:sp>
    <dsp:sp modelId="{3D5DE02F-52EB-404F-A715-4E6C68320B00}">
      <dsp:nvSpPr>
        <dsp:cNvPr id="0" name=""/>
        <dsp:cNvSpPr/>
      </dsp:nvSpPr>
      <dsp:spPr>
        <a:xfrm>
          <a:off x="743350" y="2789463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HandleTopLevelExpression</a:t>
          </a:r>
          <a:r>
            <a:rPr lang="en-US" altLang="en-US" sz="1100" kern="1200" dirty="0"/>
            <a:t>()</a:t>
          </a:r>
          <a:endParaRPr lang="zh-CN" altLang="en-US" sz="1100" kern="1200" dirty="0"/>
        </a:p>
      </dsp:txBody>
      <dsp:txXfrm>
        <a:off x="761495" y="2807608"/>
        <a:ext cx="2439494" cy="583220"/>
      </dsp:txXfrm>
    </dsp:sp>
    <dsp:sp modelId="{E827A622-AC78-415E-86C4-4103037C70EC}">
      <dsp:nvSpPr>
        <dsp:cNvPr id="0" name=""/>
        <dsp:cNvSpPr/>
      </dsp:nvSpPr>
      <dsp:spPr>
        <a:xfrm rot="5400000">
          <a:off x="1865084" y="3424461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3447693"/>
        <a:ext cx="167267" cy="162621"/>
      </dsp:txXfrm>
    </dsp:sp>
    <dsp:sp modelId="{D09203BC-A80C-4E66-9803-46C4B88B1897}">
      <dsp:nvSpPr>
        <dsp:cNvPr id="0" name=""/>
        <dsp:cNvSpPr/>
      </dsp:nvSpPr>
      <dsp:spPr>
        <a:xfrm>
          <a:off x="743350" y="3718728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ParseTopLevelExpr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函数构造</a:t>
          </a:r>
        </a:p>
      </dsp:txBody>
      <dsp:txXfrm>
        <a:off x="761495" y="3736873"/>
        <a:ext cx="2439494" cy="583220"/>
      </dsp:txXfrm>
    </dsp:sp>
    <dsp:sp modelId="{5F8E83BA-BA8B-4231-8904-8441121319F8}">
      <dsp:nvSpPr>
        <dsp:cNvPr id="0" name=""/>
        <dsp:cNvSpPr/>
      </dsp:nvSpPr>
      <dsp:spPr>
        <a:xfrm rot="5400000">
          <a:off x="1865084" y="4353726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4376958"/>
        <a:ext cx="167267" cy="162621"/>
      </dsp:txXfrm>
    </dsp:sp>
    <dsp:sp modelId="{A2139982-1C36-4614-AED9-1986597CA51E}">
      <dsp:nvSpPr>
        <dsp:cNvPr id="0" name=""/>
        <dsp:cNvSpPr/>
      </dsp:nvSpPr>
      <dsp:spPr>
        <a:xfrm>
          <a:off x="743350" y="4647993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ParseExpression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构建</a:t>
          </a:r>
          <a:r>
            <a:rPr lang="en-US" altLang="en-US" sz="1100" kern="1200" dirty="0" err="1"/>
            <a:t>ExprAST</a:t>
          </a:r>
          <a:r>
            <a:rPr lang="en-US" altLang="en-US" sz="1100" kern="1200" dirty="0"/>
            <a:t> </a:t>
          </a:r>
          <a:r>
            <a:rPr lang="en-US" altLang="zh-CN" sz="1100" kern="1200" dirty="0"/>
            <a:t>E</a:t>
          </a:r>
          <a:endParaRPr lang="zh-CN" altLang="en-US" sz="1100" kern="1200" dirty="0"/>
        </a:p>
      </dsp:txBody>
      <dsp:txXfrm>
        <a:off x="761495" y="4666138"/>
        <a:ext cx="2439494" cy="583220"/>
      </dsp:txXfrm>
    </dsp:sp>
    <dsp:sp modelId="{1ED053FC-29B3-4EBE-9BFE-3B536DD73039}">
      <dsp:nvSpPr>
        <dsp:cNvPr id="0" name=""/>
        <dsp:cNvSpPr/>
      </dsp:nvSpPr>
      <dsp:spPr>
        <a:xfrm rot="5400000">
          <a:off x="1865084" y="5282991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5306223"/>
        <a:ext cx="167267" cy="162621"/>
      </dsp:txXfrm>
    </dsp:sp>
    <dsp:sp modelId="{C9531207-244E-41E3-B918-D0D69332FAB5}">
      <dsp:nvSpPr>
        <dsp:cNvPr id="0" name=""/>
        <dsp:cNvSpPr/>
      </dsp:nvSpPr>
      <dsp:spPr>
        <a:xfrm>
          <a:off x="743350" y="5577259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ParsePrimary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构建</a:t>
          </a:r>
          <a:r>
            <a:rPr lang="en-US" altLang="zh-CN" sz="1100" kern="1200" dirty="0"/>
            <a:t>LHS </a:t>
          </a:r>
          <a:r>
            <a:rPr lang="en-US" altLang="zh-CN" sz="1100" kern="1200" dirty="0" err="1"/>
            <a:t>NumberAST</a:t>
          </a:r>
          <a:r>
            <a:rPr lang="en-US" altLang="zh-CN" sz="1100" kern="1200" dirty="0"/>
            <a:t> 1</a:t>
          </a:r>
          <a:endParaRPr lang="zh-CN" altLang="en-US" sz="1100" kern="1200" dirty="0"/>
        </a:p>
      </dsp:txBody>
      <dsp:txXfrm>
        <a:off x="761495" y="5595404"/>
        <a:ext cx="2439494" cy="583220"/>
      </dsp:txXfrm>
    </dsp:sp>
    <dsp:sp modelId="{10DD1403-7FC8-4CC6-BBB5-CA4199975280}">
      <dsp:nvSpPr>
        <dsp:cNvPr id="0" name=""/>
        <dsp:cNvSpPr/>
      </dsp:nvSpPr>
      <dsp:spPr>
        <a:xfrm rot="5400000">
          <a:off x="1865084" y="6212257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6235489"/>
        <a:ext cx="167267" cy="162621"/>
      </dsp:txXfrm>
    </dsp:sp>
    <dsp:sp modelId="{B34DB20A-FC24-4200-A557-A0B85C1697D0}">
      <dsp:nvSpPr>
        <dsp:cNvPr id="0" name=""/>
        <dsp:cNvSpPr/>
      </dsp:nvSpPr>
      <dsp:spPr>
        <a:xfrm>
          <a:off x="743350" y="6506524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ParseBinOpRHS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构造</a:t>
          </a:r>
          <a:r>
            <a:rPr lang="en-US" altLang="zh-CN" sz="1100" kern="1200" dirty="0"/>
            <a:t>RHS</a:t>
          </a:r>
          <a:endParaRPr lang="zh-CN" altLang="en-US" sz="1100" kern="1200" dirty="0"/>
        </a:p>
      </dsp:txBody>
      <dsp:txXfrm>
        <a:off x="761495" y="6524669"/>
        <a:ext cx="2439494" cy="583220"/>
      </dsp:txXfrm>
    </dsp:sp>
    <dsp:sp modelId="{94656830-3993-4751-B07D-FF4D060EB811}">
      <dsp:nvSpPr>
        <dsp:cNvPr id="0" name=""/>
        <dsp:cNvSpPr/>
      </dsp:nvSpPr>
      <dsp:spPr>
        <a:xfrm rot="5400000">
          <a:off x="1865084" y="7141522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7164754"/>
        <a:ext cx="167267" cy="162621"/>
      </dsp:txXfrm>
    </dsp:sp>
    <dsp:sp modelId="{1BEE5B8C-3551-4295-8CCC-EFD56467B0A7}">
      <dsp:nvSpPr>
        <dsp:cNvPr id="0" name=""/>
        <dsp:cNvSpPr/>
      </dsp:nvSpPr>
      <dsp:spPr>
        <a:xfrm>
          <a:off x="743350" y="7435790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ParsePrimary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构建</a:t>
          </a:r>
          <a:r>
            <a:rPr lang="en-US" altLang="zh-CN" sz="1100" kern="1200" dirty="0"/>
            <a:t>RHS </a:t>
          </a:r>
          <a:r>
            <a:rPr lang="en-US" altLang="zh-CN" sz="1100" kern="1200" dirty="0" err="1"/>
            <a:t>NumberAST</a:t>
          </a:r>
          <a:r>
            <a:rPr lang="en-US" altLang="zh-CN" sz="1100" kern="1200" dirty="0"/>
            <a:t> 2</a:t>
          </a:r>
          <a:endParaRPr lang="zh-CN" altLang="en-US" sz="1100" kern="1200" dirty="0"/>
        </a:p>
      </dsp:txBody>
      <dsp:txXfrm>
        <a:off x="761495" y="7453935"/>
        <a:ext cx="2439494" cy="583220"/>
      </dsp:txXfrm>
    </dsp:sp>
    <dsp:sp modelId="{F1FA6E27-5FB4-4816-90E0-598A685A0409}">
      <dsp:nvSpPr>
        <dsp:cNvPr id="0" name=""/>
        <dsp:cNvSpPr/>
      </dsp:nvSpPr>
      <dsp:spPr>
        <a:xfrm rot="5400000">
          <a:off x="1865084" y="8070788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8094020"/>
        <a:ext cx="167267" cy="162621"/>
      </dsp:txXfrm>
    </dsp:sp>
    <dsp:sp modelId="{4005BEB8-16A9-4F9D-9C7F-5BC9FACBD1BE}">
      <dsp:nvSpPr>
        <dsp:cNvPr id="0" name=""/>
        <dsp:cNvSpPr/>
      </dsp:nvSpPr>
      <dsp:spPr>
        <a:xfrm>
          <a:off x="725797" y="8365055"/>
          <a:ext cx="2510891" cy="853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ParseBinOpRHS</a:t>
          </a:r>
          <a:r>
            <a:rPr lang="en-US" altLang="en-US" sz="1200" kern="1200" dirty="0"/>
            <a:t>()</a:t>
          </a:r>
          <a:br>
            <a:rPr lang="en-US" altLang="en-US" sz="1200" kern="1200" dirty="0"/>
          </a:br>
          <a:r>
            <a:rPr lang="zh-CN" altLang="en-US" sz="1200" kern="1200" dirty="0"/>
            <a:t>构造</a:t>
          </a:r>
          <a:r>
            <a:rPr lang="en-US" altLang="en-US" sz="1200" kern="1200" dirty="0" err="1"/>
            <a:t>BinaryExprAST</a:t>
          </a:r>
          <a:r>
            <a:rPr lang="en-US" altLang="en-US" sz="1200" kern="1200" dirty="0"/>
            <a:t> </a:t>
          </a:r>
          <a:r>
            <a:rPr lang="en-US" altLang="zh-CN" sz="1200" kern="1200" dirty="0"/>
            <a:t>RHS</a:t>
          </a:r>
          <a:endParaRPr lang="zh-CN" altLang="en-US" sz="1200" kern="1200" dirty="0"/>
        </a:p>
      </dsp:txBody>
      <dsp:txXfrm>
        <a:off x="750801" y="8390059"/>
        <a:ext cx="2460883" cy="803677"/>
      </dsp:txXfrm>
    </dsp:sp>
    <dsp:sp modelId="{2B0078BB-74DB-4927-B305-EC535245DBB9}">
      <dsp:nvSpPr>
        <dsp:cNvPr id="0" name=""/>
        <dsp:cNvSpPr/>
      </dsp:nvSpPr>
      <dsp:spPr>
        <a:xfrm rot="5400000">
          <a:off x="1865084" y="9234228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9257460"/>
        <a:ext cx="167267" cy="162621"/>
      </dsp:txXfrm>
    </dsp:sp>
    <dsp:sp modelId="{AAE16F68-7FBB-473E-81C0-AE1934E04264}">
      <dsp:nvSpPr>
        <dsp:cNvPr id="0" name=""/>
        <dsp:cNvSpPr/>
      </dsp:nvSpPr>
      <dsp:spPr>
        <a:xfrm>
          <a:off x="743350" y="9528495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ParsePrimary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构建</a:t>
          </a:r>
          <a:r>
            <a:rPr lang="en-US" altLang="zh-CN" sz="1100" kern="1200" dirty="0"/>
            <a:t>RHS</a:t>
          </a:r>
          <a:endParaRPr lang="zh-CN" altLang="en-US" sz="1100" kern="1200" dirty="0"/>
        </a:p>
      </dsp:txBody>
      <dsp:txXfrm>
        <a:off x="761495" y="9546640"/>
        <a:ext cx="2439494" cy="583220"/>
      </dsp:txXfrm>
    </dsp:sp>
    <dsp:sp modelId="{386A7011-6F62-44AF-8407-AF8426532CD5}">
      <dsp:nvSpPr>
        <dsp:cNvPr id="0" name=""/>
        <dsp:cNvSpPr/>
      </dsp:nvSpPr>
      <dsp:spPr>
        <a:xfrm rot="5400000">
          <a:off x="1865084" y="10163493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0186725"/>
        <a:ext cx="167267" cy="162621"/>
      </dsp:txXfrm>
    </dsp:sp>
    <dsp:sp modelId="{82BE64BD-B47C-405B-9DC5-F2807C0C7BC7}">
      <dsp:nvSpPr>
        <dsp:cNvPr id="0" name=""/>
        <dsp:cNvSpPr/>
      </dsp:nvSpPr>
      <dsp:spPr>
        <a:xfrm>
          <a:off x="743350" y="10457761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ParseIdentifierExpr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构建</a:t>
          </a:r>
          <a:r>
            <a:rPr lang="en-US" altLang="en-US" sz="1100" kern="1200" dirty="0" err="1"/>
            <a:t>VariableExprAST</a:t>
          </a:r>
          <a:r>
            <a:rPr lang="en-US" altLang="en-US" sz="1100" kern="1200" dirty="0"/>
            <a:t> </a:t>
          </a:r>
          <a:r>
            <a:rPr lang="en-US" altLang="zh-CN" sz="1100" kern="1200" dirty="0"/>
            <a:t>x</a:t>
          </a:r>
          <a:endParaRPr lang="zh-CN" altLang="en-US" sz="1100" kern="1200" dirty="0"/>
        </a:p>
      </dsp:txBody>
      <dsp:txXfrm>
        <a:off x="761495" y="10475906"/>
        <a:ext cx="2439494" cy="583220"/>
      </dsp:txXfrm>
    </dsp:sp>
    <dsp:sp modelId="{64E428A6-783A-4DFF-ACFE-15DC2982B079}">
      <dsp:nvSpPr>
        <dsp:cNvPr id="0" name=""/>
        <dsp:cNvSpPr/>
      </dsp:nvSpPr>
      <dsp:spPr>
        <a:xfrm rot="5400000">
          <a:off x="1865084" y="11092759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1115991"/>
        <a:ext cx="167267" cy="162621"/>
      </dsp:txXfrm>
    </dsp:sp>
    <dsp:sp modelId="{61CAED25-96FB-41A7-90D2-E4709E6FFCB2}">
      <dsp:nvSpPr>
        <dsp:cNvPr id="0" name=""/>
        <dsp:cNvSpPr/>
      </dsp:nvSpPr>
      <dsp:spPr>
        <a:xfrm>
          <a:off x="743350" y="11387026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rgbClr val="FF0000"/>
              </a:solidFill>
            </a:rPr>
            <a:t>返回上层函数</a:t>
          </a:r>
          <a:br>
            <a:rPr lang="en-US" altLang="zh-CN" sz="1100" kern="1200" dirty="0"/>
          </a:br>
          <a:r>
            <a:rPr lang="zh-CN" altLang="en-US" sz="1100" kern="1200" dirty="0"/>
            <a:t>构建</a:t>
          </a:r>
          <a:r>
            <a:rPr lang="en-US" altLang="en-US" sz="1100" kern="1200" dirty="0" err="1"/>
            <a:t>BinaryExprAST</a:t>
          </a:r>
          <a:r>
            <a:rPr lang="en-US" altLang="en-US" sz="1100" kern="1200" dirty="0"/>
            <a:t> RHS(‘*’,2,x)</a:t>
          </a:r>
          <a:endParaRPr lang="zh-CN" altLang="en-US" sz="1100" kern="1200" dirty="0"/>
        </a:p>
      </dsp:txBody>
      <dsp:txXfrm>
        <a:off x="761495" y="11405171"/>
        <a:ext cx="2439494" cy="583220"/>
      </dsp:txXfrm>
    </dsp:sp>
    <dsp:sp modelId="{D158EF92-F260-42CF-B34D-FE626D8BE3D0}">
      <dsp:nvSpPr>
        <dsp:cNvPr id="0" name=""/>
        <dsp:cNvSpPr/>
      </dsp:nvSpPr>
      <dsp:spPr>
        <a:xfrm rot="5400000">
          <a:off x="1865084" y="12022024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2045256"/>
        <a:ext cx="167267" cy="162621"/>
      </dsp:txXfrm>
    </dsp:sp>
    <dsp:sp modelId="{93158A2A-BA7F-4EC6-A3C0-1A0B484B91DB}">
      <dsp:nvSpPr>
        <dsp:cNvPr id="0" name=""/>
        <dsp:cNvSpPr/>
      </dsp:nvSpPr>
      <dsp:spPr>
        <a:xfrm>
          <a:off x="743350" y="12316291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rgbClr val="FF0000"/>
              </a:solidFill>
            </a:rPr>
            <a:t>返回上层函数</a:t>
          </a:r>
          <a:br>
            <a:rPr lang="en-US" altLang="zh-CN" sz="1100" kern="1200" dirty="0"/>
          </a:br>
          <a:r>
            <a:rPr lang="zh-CN" altLang="en-US" sz="1100" kern="1200" dirty="0"/>
            <a:t>构建</a:t>
          </a:r>
          <a:r>
            <a:rPr lang="en-US" altLang="zh-CN" sz="1100" kern="1200" dirty="0" err="1"/>
            <a:t>BinaryExprAST</a:t>
          </a:r>
          <a:r>
            <a:rPr lang="en-US" altLang="zh-CN" sz="1100" kern="1200" dirty="0"/>
            <a:t> E(‘+’,LHS,RHS)</a:t>
          </a:r>
          <a:endParaRPr lang="zh-CN" altLang="en-US" sz="1100" kern="1200" dirty="0"/>
        </a:p>
      </dsp:txBody>
      <dsp:txXfrm>
        <a:off x="761495" y="12334436"/>
        <a:ext cx="2439494" cy="583220"/>
      </dsp:txXfrm>
    </dsp:sp>
    <dsp:sp modelId="{AB23637A-41FE-40E5-B70D-320256AD0162}">
      <dsp:nvSpPr>
        <dsp:cNvPr id="0" name=""/>
        <dsp:cNvSpPr/>
      </dsp:nvSpPr>
      <dsp:spPr>
        <a:xfrm rot="5400000">
          <a:off x="1865084" y="12951289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2974521"/>
        <a:ext cx="167267" cy="162621"/>
      </dsp:txXfrm>
    </dsp:sp>
    <dsp:sp modelId="{4ABC1DAC-A1A8-4D3A-8548-68B38BAC797B}">
      <dsp:nvSpPr>
        <dsp:cNvPr id="0" name=""/>
        <dsp:cNvSpPr/>
      </dsp:nvSpPr>
      <dsp:spPr>
        <a:xfrm>
          <a:off x="743350" y="13245557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rgbClr val="FF0000"/>
              </a:solidFill>
            </a:rPr>
            <a:t>返回</a:t>
          </a:r>
          <a:r>
            <a:rPr lang="en-US" altLang="en-US" sz="1100" kern="1200" dirty="0" err="1">
              <a:solidFill>
                <a:srgbClr val="FF0000"/>
              </a:solidFill>
            </a:rPr>
            <a:t>ParseTopLevelExpr</a:t>
          </a:r>
          <a:br>
            <a:rPr lang="en-US" altLang="zh-CN" sz="1100" kern="1200" dirty="0"/>
          </a:br>
          <a:r>
            <a:rPr lang="zh-CN" altLang="en-US" sz="1100" kern="1200" dirty="0"/>
            <a:t>构建</a:t>
          </a:r>
          <a:r>
            <a:rPr lang="en-US" altLang="en-US" sz="1100" kern="1200" dirty="0" err="1"/>
            <a:t>PrototypeAST</a:t>
          </a:r>
          <a:endParaRPr lang="zh-CN" altLang="en-US" sz="1100" kern="1200" dirty="0"/>
        </a:p>
      </dsp:txBody>
      <dsp:txXfrm>
        <a:off x="761495" y="13263702"/>
        <a:ext cx="2439494" cy="583220"/>
      </dsp:txXfrm>
    </dsp:sp>
    <dsp:sp modelId="{B8D39307-5072-44A7-B25C-4E4BE84C2FD3}">
      <dsp:nvSpPr>
        <dsp:cNvPr id="0" name=""/>
        <dsp:cNvSpPr/>
      </dsp:nvSpPr>
      <dsp:spPr>
        <a:xfrm rot="5400000">
          <a:off x="1865084" y="13880555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3903787"/>
        <a:ext cx="167267" cy="162621"/>
      </dsp:txXfrm>
    </dsp:sp>
    <dsp:sp modelId="{DA50E67E-2685-4105-8246-D806D0809FE7}">
      <dsp:nvSpPr>
        <dsp:cNvPr id="0" name=""/>
        <dsp:cNvSpPr/>
      </dsp:nvSpPr>
      <dsp:spPr>
        <a:xfrm>
          <a:off x="743350" y="14174822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构建</a:t>
          </a:r>
          <a:r>
            <a:rPr lang="en-US" altLang="en-US" sz="1100" kern="1200" dirty="0" err="1"/>
            <a:t>FunctionAST</a:t>
          </a:r>
          <a:endParaRPr lang="zh-CN" altLang="en-US" sz="1100" kern="1200" dirty="0"/>
        </a:p>
      </dsp:txBody>
      <dsp:txXfrm>
        <a:off x="761495" y="14192967"/>
        <a:ext cx="2439494" cy="583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08AB4-E7DA-4A50-928E-6B26663846F6}">
      <dsp:nvSpPr>
        <dsp:cNvPr id="0" name=""/>
        <dsp:cNvSpPr/>
      </dsp:nvSpPr>
      <dsp:spPr>
        <a:xfrm>
          <a:off x="2578688" y="1198576"/>
          <a:ext cx="1888939" cy="445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chemeClr val="bg1"/>
              </a:solidFill>
            </a:rPr>
            <a:t>FunctionAST(Proto, E)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2591749" y="1211637"/>
        <a:ext cx="1862817" cy="419797"/>
      </dsp:txXfrm>
    </dsp:sp>
    <dsp:sp modelId="{2298A7AE-B5BC-4DF8-AE97-933716A93886}">
      <dsp:nvSpPr>
        <dsp:cNvPr id="0" name=""/>
        <dsp:cNvSpPr/>
      </dsp:nvSpPr>
      <dsp:spPr>
        <a:xfrm>
          <a:off x="1754389" y="1644495"/>
          <a:ext cx="1768769" cy="178367"/>
        </a:xfrm>
        <a:custGeom>
          <a:avLst/>
          <a:gdLst/>
          <a:ahLst/>
          <a:cxnLst/>
          <a:rect l="0" t="0" r="0" b="0"/>
          <a:pathLst>
            <a:path>
              <a:moveTo>
                <a:pt x="1768769" y="0"/>
              </a:moveTo>
              <a:lnTo>
                <a:pt x="1768769" y="89183"/>
              </a:lnTo>
              <a:lnTo>
                <a:pt x="0" y="89183"/>
              </a:lnTo>
              <a:lnTo>
                <a:pt x="0" y="1783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7C1F4-93FF-434E-B71B-3C6AE1460A2F}">
      <dsp:nvSpPr>
        <dsp:cNvPr id="0" name=""/>
        <dsp:cNvSpPr/>
      </dsp:nvSpPr>
      <dsp:spPr>
        <a:xfrm>
          <a:off x="1348" y="1822863"/>
          <a:ext cx="3506081" cy="4459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chemeClr val="bg1"/>
              </a:solidFill>
            </a:rPr>
            <a:t>PrototypeAST Proto(“__anon_expr”, “”)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14409" y="1835924"/>
        <a:ext cx="3479959" cy="419797"/>
      </dsp:txXfrm>
    </dsp:sp>
    <dsp:sp modelId="{FDF573D0-1956-4AC5-B281-AAAE66DEE5D4}">
      <dsp:nvSpPr>
        <dsp:cNvPr id="0" name=""/>
        <dsp:cNvSpPr/>
      </dsp:nvSpPr>
      <dsp:spPr>
        <a:xfrm>
          <a:off x="3523158" y="1644495"/>
          <a:ext cx="1853372" cy="17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83"/>
              </a:lnTo>
              <a:lnTo>
                <a:pt x="1853372" y="89183"/>
              </a:lnTo>
              <a:lnTo>
                <a:pt x="1853372" y="1783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5316D-800E-4ACE-A111-ECEB0817E1A7}">
      <dsp:nvSpPr>
        <dsp:cNvPr id="0" name=""/>
        <dsp:cNvSpPr/>
      </dsp:nvSpPr>
      <dsp:spPr>
        <a:xfrm>
          <a:off x="3708093" y="1822863"/>
          <a:ext cx="3336874" cy="4459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bg1"/>
              </a:solidFill>
            </a:rPr>
            <a:t>BinaryExprAST</a:t>
          </a:r>
          <a:r>
            <a:rPr lang="en-US" altLang="zh-CN" sz="1200" kern="1200" dirty="0">
              <a:solidFill>
                <a:schemeClr val="bg1"/>
              </a:solidFill>
            </a:rPr>
            <a:t> E(‘+’,LHS,RHS)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3721154" y="1835924"/>
        <a:ext cx="3310752" cy="419797"/>
      </dsp:txXfrm>
    </dsp:sp>
    <dsp:sp modelId="{36717DB1-BDEB-459A-82B6-A4C68CD6C2B8}">
      <dsp:nvSpPr>
        <dsp:cNvPr id="0" name=""/>
        <dsp:cNvSpPr/>
      </dsp:nvSpPr>
      <dsp:spPr>
        <a:xfrm>
          <a:off x="3659024" y="2268782"/>
          <a:ext cx="1717506" cy="178367"/>
        </a:xfrm>
        <a:custGeom>
          <a:avLst/>
          <a:gdLst/>
          <a:ahLst/>
          <a:cxnLst/>
          <a:rect l="0" t="0" r="0" b="0"/>
          <a:pathLst>
            <a:path>
              <a:moveTo>
                <a:pt x="1717506" y="0"/>
              </a:moveTo>
              <a:lnTo>
                <a:pt x="1717506" y="89183"/>
              </a:lnTo>
              <a:lnTo>
                <a:pt x="0" y="89183"/>
              </a:lnTo>
              <a:lnTo>
                <a:pt x="0" y="1783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E1FBC-AD0E-4228-BF89-0C58A7B76890}">
      <dsp:nvSpPr>
        <dsp:cNvPr id="0" name=""/>
        <dsp:cNvSpPr/>
      </dsp:nvSpPr>
      <dsp:spPr>
        <a:xfrm>
          <a:off x="2708173" y="2447150"/>
          <a:ext cx="1901702" cy="4459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chemeClr val="bg1"/>
              </a:solidFill>
            </a:rPr>
            <a:t>NumberExprAST LHS(1)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2721234" y="2460211"/>
        <a:ext cx="1875580" cy="419797"/>
      </dsp:txXfrm>
    </dsp:sp>
    <dsp:sp modelId="{17B03F7B-ADCF-4197-89D3-9AFA0F343AF7}">
      <dsp:nvSpPr>
        <dsp:cNvPr id="0" name=""/>
        <dsp:cNvSpPr/>
      </dsp:nvSpPr>
      <dsp:spPr>
        <a:xfrm>
          <a:off x="5376530" y="2268782"/>
          <a:ext cx="1051182" cy="17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83"/>
              </a:lnTo>
              <a:lnTo>
                <a:pt x="1051182" y="89183"/>
              </a:lnTo>
              <a:lnTo>
                <a:pt x="1051182" y="1783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F234A-34DD-4A76-AE64-01470DAD6A8B}">
      <dsp:nvSpPr>
        <dsp:cNvPr id="0" name=""/>
        <dsp:cNvSpPr/>
      </dsp:nvSpPr>
      <dsp:spPr>
        <a:xfrm>
          <a:off x="4810539" y="2447150"/>
          <a:ext cx="3234349" cy="4459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bg1"/>
              </a:solidFill>
            </a:rPr>
            <a:t>BinaryExprAST</a:t>
          </a:r>
          <a:r>
            <a:rPr lang="en-US" altLang="zh-CN" sz="1200" kern="1200" dirty="0">
              <a:solidFill>
                <a:schemeClr val="bg1"/>
              </a:solidFill>
            </a:rPr>
            <a:t> RHS(‘*’,LHS,RHS)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4823600" y="2460211"/>
        <a:ext cx="3208227" cy="419797"/>
      </dsp:txXfrm>
    </dsp:sp>
    <dsp:sp modelId="{1CB3CCDB-1138-49E8-B881-BB136DAB167F}">
      <dsp:nvSpPr>
        <dsp:cNvPr id="0" name=""/>
        <dsp:cNvSpPr/>
      </dsp:nvSpPr>
      <dsp:spPr>
        <a:xfrm>
          <a:off x="5221230" y="2893069"/>
          <a:ext cx="1206483" cy="178367"/>
        </a:xfrm>
        <a:custGeom>
          <a:avLst/>
          <a:gdLst/>
          <a:ahLst/>
          <a:cxnLst/>
          <a:rect l="0" t="0" r="0" b="0"/>
          <a:pathLst>
            <a:path>
              <a:moveTo>
                <a:pt x="1206483" y="0"/>
              </a:moveTo>
              <a:lnTo>
                <a:pt x="1206483" y="89183"/>
              </a:lnTo>
              <a:lnTo>
                <a:pt x="0" y="89183"/>
              </a:lnTo>
              <a:lnTo>
                <a:pt x="0" y="1783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B3632-8D3E-4C01-B5D5-91EDCCE1E611}">
      <dsp:nvSpPr>
        <dsp:cNvPr id="0" name=""/>
        <dsp:cNvSpPr/>
      </dsp:nvSpPr>
      <dsp:spPr>
        <a:xfrm>
          <a:off x="4241283" y="3071437"/>
          <a:ext cx="1959894" cy="445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chemeClr val="bg1"/>
              </a:solidFill>
            </a:rPr>
            <a:t>NumberExprAST LHS(2)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4254344" y="3084498"/>
        <a:ext cx="1933772" cy="419797"/>
      </dsp:txXfrm>
    </dsp:sp>
    <dsp:sp modelId="{C56C940A-33B7-4D81-9322-A613CAB0D328}">
      <dsp:nvSpPr>
        <dsp:cNvPr id="0" name=""/>
        <dsp:cNvSpPr/>
      </dsp:nvSpPr>
      <dsp:spPr>
        <a:xfrm>
          <a:off x="6427713" y="2893069"/>
          <a:ext cx="1080279" cy="17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83"/>
              </a:lnTo>
              <a:lnTo>
                <a:pt x="1080279" y="89183"/>
              </a:lnTo>
              <a:lnTo>
                <a:pt x="1080279" y="1783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9EB98-1447-47B2-9696-F13C8D4B9A3C}">
      <dsp:nvSpPr>
        <dsp:cNvPr id="0" name=""/>
        <dsp:cNvSpPr/>
      </dsp:nvSpPr>
      <dsp:spPr>
        <a:xfrm>
          <a:off x="6401841" y="3071437"/>
          <a:ext cx="2212302" cy="445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chemeClr val="bg1"/>
              </a:solidFill>
            </a:rPr>
            <a:t>VariableExprAST RHS(x)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6414902" y="3084498"/>
        <a:ext cx="2186180" cy="4197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BF0F9-B93E-490D-9B02-C971B3B0125A}">
      <dsp:nvSpPr>
        <dsp:cNvPr id="0" name=""/>
        <dsp:cNvSpPr/>
      </dsp:nvSpPr>
      <dsp:spPr>
        <a:xfrm>
          <a:off x="743350" y="1667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main()</a:t>
          </a:r>
          <a:endParaRPr lang="zh-CN" altLang="en-US" sz="1100" kern="1200" dirty="0"/>
        </a:p>
      </dsp:txBody>
      <dsp:txXfrm>
        <a:off x="761495" y="19812"/>
        <a:ext cx="2439494" cy="583220"/>
      </dsp:txXfrm>
    </dsp:sp>
    <dsp:sp modelId="{74EAAA0B-295F-4D9A-B1D7-A03FE2B80075}">
      <dsp:nvSpPr>
        <dsp:cNvPr id="0" name=""/>
        <dsp:cNvSpPr/>
      </dsp:nvSpPr>
      <dsp:spPr>
        <a:xfrm rot="5400000">
          <a:off x="1865084" y="636665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659897"/>
        <a:ext cx="167267" cy="162621"/>
      </dsp:txXfrm>
    </dsp:sp>
    <dsp:sp modelId="{6C34B62E-265D-47E1-84BC-00BEE15DC2DA}">
      <dsp:nvSpPr>
        <dsp:cNvPr id="0" name=""/>
        <dsp:cNvSpPr/>
      </dsp:nvSpPr>
      <dsp:spPr>
        <a:xfrm>
          <a:off x="743350" y="930932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getNextToken</a:t>
          </a:r>
          <a:r>
            <a:rPr lang="en-US" altLang="zh-CN" sz="1100" kern="1200" dirty="0"/>
            <a:t>()</a:t>
          </a:r>
          <a:br>
            <a:rPr lang="en-US" altLang="zh-CN" sz="1100" kern="1200" dirty="0"/>
          </a:br>
          <a:r>
            <a:rPr lang="en-US" altLang="zh-CN" sz="1100" kern="1200" dirty="0"/>
            <a:t>Token 1</a:t>
          </a:r>
          <a:endParaRPr lang="zh-CN" altLang="en-US" sz="1100" kern="1200" dirty="0"/>
        </a:p>
      </dsp:txBody>
      <dsp:txXfrm>
        <a:off x="761495" y="949077"/>
        <a:ext cx="2439494" cy="583220"/>
      </dsp:txXfrm>
    </dsp:sp>
    <dsp:sp modelId="{DF6D0141-9AAA-4528-85D8-ADF4A3DE4629}">
      <dsp:nvSpPr>
        <dsp:cNvPr id="0" name=""/>
        <dsp:cNvSpPr/>
      </dsp:nvSpPr>
      <dsp:spPr>
        <a:xfrm rot="5400000">
          <a:off x="1865084" y="1565930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589162"/>
        <a:ext cx="167267" cy="162621"/>
      </dsp:txXfrm>
    </dsp:sp>
    <dsp:sp modelId="{6464B15C-D3B2-456F-8D63-1FEEF62C5121}">
      <dsp:nvSpPr>
        <dsp:cNvPr id="0" name=""/>
        <dsp:cNvSpPr/>
      </dsp:nvSpPr>
      <dsp:spPr>
        <a:xfrm>
          <a:off x="743350" y="1860197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mainloop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761495" y="1878342"/>
        <a:ext cx="2439494" cy="583220"/>
      </dsp:txXfrm>
    </dsp:sp>
    <dsp:sp modelId="{0262848D-681D-410C-85F0-A83D164BBB1E}">
      <dsp:nvSpPr>
        <dsp:cNvPr id="0" name=""/>
        <dsp:cNvSpPr/>
      </dsp:nvSpPr>
      <dsp:spPr>
        <a:xfrm rot="5400000">
          <a:off x="1865084" y="2495195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2518427"/>
        <a:ext cx="167267" cy="162621"/>
      </dsp:txXfrm>
    </dsp:sp>
    <dsp:sp modelId="{3D5DE02F-52EB-404F-A715-4E6C68320B00}">
      <dsp:nvSpPr>
        <dsp:cNvPr id="0" name=""/>
        <dsp:cNvSpPr/>
      </dsp:nvSpPr>
      <dsp:spPr>
        <a:xfrm>
          <a:off x="743350" y="2789463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HandleTopLevelExpression</a:t>
          </a:r>
          <a:r>
            <a:rPr lang="en-US" altLang="en-US" sz="1100" kern="1200" dirty="0"/>
            <a:t>()</a:t>
          </a:r>
          <a:endParaRPr lang="zh-CN" altLang="en-US" sz="1100" kern="1200" dirty="0"/>
        </a:p>
      </dsp:txBody>
      <dsp:txXfrm>
        <a:off x="761495" y="2807608"/>
        <a:ext cx="2439494" cy="583220"/>
      </dsp:txXfrm>
    </dsp:sp>
    <dsp:sp modelId="{E827A622-AC78-415E-86C4-4103037C70EC}">
      <dsp:nvSpPr>
        <dsp:cNvPr id="0" name=""/>
        <dsp:cNvSpPr/>
      </dsp:nvSpPr>
      <dsp:spPr>
        <a:xfrm rot="5400000">
          <a:off x="1865084" y="3424461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3447693"/>
        <a:ext cx="167267" cy="162621"/>
      </dsp:txXfrm>
    </dsp:sp>
    <dsp:sp modelId="{D09203BC-A80C-4E66-9803-46C4B88B1897}">
      <dsp:nvSpPr>
        <dsp:cNvPr id="0" name=""/>
        <dsp:cNvSpPr/>
      </dsp:nvSpPr>
      <dsp:spPr>
        <a:xfrm>
          <a:off x="743350" y="3718728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ParseTopLevelExpr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函数构造</a:t>
          </a:r>
        </a:p>
      </dsp:txBody>
      <dsp:txXfrm>
        <a:off x="761495" y="3736873"/>
        <a:ext cx="2439494" cy="583220"/>
      </dsp:txXfrm>
    </dsp:sp>
    <dsp:sp modelId="{5F8E83BA-BA8B-4231-8904-8441121319F8}">
      <dsp:nvSpPr>
        <dsp:cNvPr id="0" name=""/>
        <dsp:cNvSpPr/>
      </dsp:nvSpPr>
      <dsp:spPr>
        <a:xfrm rot="5400000">
          <a:off x="1865084" y="4353726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4376958"/>
        <a:ext cx="167267" cy="162621"/>
      </dsp:txXfrm>
    </dsp:sp>
    <dsp:sp modelId="{A2139982-1C36-4614-AED9-1986597CA51E}">
      <dsp:nvSpPr>
        <dsp:cNvPr id="0" name=""/>
        <dsp:cNvSpPr/>
      </dsp:nvSpPr>
      <dsp:spPr>
        <a:xfrm>
          <a:off x="743350" y="4647993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ParseExpression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构建</a:t>
          </a:r>
          <a:r>
            <a:rPr lang="en-US" altLang="en-US" sz="1100" kern="1200" dirty="0" err="1"/>
            <a:t>ExprAST</a:t>
          </a:r>
          <a:r>
            <a:rPr lang="en-US" altLang="en-US" sz="1100" kern="1200" dirty="0"/>
            <a:t> </a:t>
          </a:r>
          <a:r>
            <a:rPr lang="en-US" altLang="zh-CN" sz="1100" kern="1200" dirty="0"/>
            <a:t>E</a:t>
          </a:r>
          <a:endParaRPr lang="zh-CN" altLang="en-US" sz="1100" kern="1200" dirty="0"/>
        </a:p>
      </dsp:txBody>
      <dsp:txXfrm>
        <a:off x="761495" y="4666138"/>
        <a:ext cx="2439494" cy="583220"/>
      </dsp:txXfrm>
    </dsp:sp>
    <dsp:sp modelId="{1ED053FC-29B3-4EBE-9BFE-3B536DD73039}">
      <dsp:nvSpPr>
        <dsp:cNvPr id="0" name=""/>
        <dsp:cNvSpPr/>
      </dsp:nvSpPr>
      <dsp:spPr>
        <a:xfrm rot="5400000">
          <a:off x="1865084" y="5282991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5306223"/>
        <a:ext cx="167267" cy="162621"/>
      </dsp:txXfrm>
    </dsp:sp>
    <dsp:sp modelId="{C9531207-244E-41E3-B918-D0D69332FAB5}">
      <dsp:nvSpPr>
        <dsp:cNvPr id="0" name=""/>
        <dsp:cNvSpPr/>
      </dsp:nvSpPr>
      <dsp:spPr>
        <a:xfrm>
          <a:off x="743350" y="5577259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ParsePrimary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构建</a:t>
          </a:r>
          <a:r>
            <a:rPr lang="en-US" altLang="zh-CN" sz="1100" kern="1200" dirty="0"/>
            <a:t>LHS </a:t>
          </a:r>
          <a:r>
            <a:rPr lang="en-US" altLang="zh-CN" sz="1100" kern="1200" dirty="0" err="1"/>
            <a:t>NumberAST</a:t>
          </a:r>
          <a:r>
            <a:rPr lang="en-US" altLang="zh-CN" sz="1100" kern="1200" dirty="0"/>
            <a:t> 1</a:t>
          </a:r>
          <a:endParaRPr lang="zh-CN" altLang="en-US" sz="1100" kern="1200" dirty="0"/>
        </a:p>
      </dsp:txBody>
      <dsp:txXfrm>
        <a:off x="761495" y="5595404"/>
        <a:ext cx="2439494" cy="583220"/>
      </dsp:txXfrm>
    </dsp:sp>
    <dsp:sp modelId="{10DD1403-7FC8-4CC6-BBB5-CA4199975280}">
      <dsp:nvSpPr>
        <dsp:cNvPr id="0" name=""/>
        <dsp:cNvSpPr/>
      </dsp:nvSpPr>
      <dsp:spPr>
        <a:xfrm rot="5400000">
          <a:off x="1865084" y="6212257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6235489"/>
        <a:ext cx="167267" cy="162621"/>
      </dsp:txXfrm>
    </dsp:sp>
    <dsp:sp modelId="{B34DB20A-FC24-4200-A557-A0B85C1697D0}">
      <dsp:nvSpPr>
        <dsp:cNvPr id="0" name=""/>
        <dsp:cNvSpPr/>
      </dsp:nvSpPr>
      <dsp:spPr>
        <a:xfrm>
          <a:off x="743350" y="6506524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ParseBinOpRHS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构造</a:t>
          </a:r>
          <a:r>
            <a:rPr lang="en-US" altLang="zh-CN" sz="1100" kern="1200" dirty="0"/>
            <a:t>RHS</a:t>
          </a:r>
          <a:endParaRPr lang="zh-CN" altLang="en-US" sz="1100" kern="1200" dirty="0"/>
        </a:p>
      </dsp:txBody>
      <dsp:txXfrm>
        <a:off x="761495" y="6524669"/>
        <a:ext cx="2439494" cy="583220"/>
      </dsp:txXfrm>
    </dsp:sp>
    <dsp:sp modelId="{94656830-3993-4751-B07D-FF4D060EB811}">
      <dsp:nvSpPr>
        <dsp:cNvPr id="0" name=""/>
        <dsp:cNvSpPr/>
      </dsp:nvSpPr>
      <dsp:spPr>
        <a:xfrm rot="5400000">
          <a:off x="1865084" y="7141522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7164754"/>
        <a:ext cx="167267" cy="162621"/>
      </dsp:txXfrm>
    </dsp:sp>
    <dsp:sp modelId="{1BEE5B8C-3551-4295-8CCC-EFD56467B0A7}">
      <dsp:nvSpPr>
        <dsp:cNvPr id="0" name=""/>
        <dsp:cNvSpPr/>
      </dsp:nvSpPr>
      <dsp:spPr>
        <a:xfrm>
          <a:off x="743350" y="7435790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ParsePrimary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构建</a:t>
          </a:r>
          <a:r>
            <a:rPr lang="en-US" altLang="zh-CN" sz="1100" kern="1200" dirty="0"/>
            <a:t>RHS </a:t>
          </a:r>
          <a:r>
            <a:rPr lang="en-US" altLang="zh-CN" sz="1100" kern="1200" dirty="0" err="1"/>
            <a:t>NumberAST</a:t>
          </a:r>
          <a:r>
            <a:rPr lang="en-US" altLang="zh-CN" sz="1100" kern="1200" dirty="0"/>
            <a:t> 2</a:t>
          </a:r>
          <a:endParaRPr lang="zh-CN" altLang="en-US" sz="1100" kern="1200" dirty="0"/>
        </a:p>
      </dsp:txBody>
      <dsp:txXfrm>
        <a:off x="761495" y="7453935"/>
        <a:ext cx="2439494" cy="583220"/>
      </dsp:txXfrm>
    </dsp:sp>
    <dsp:sp modelId="{F1FA6E27-5FB4-4816-90E0-598A685A0409}">
      <dsp:nvSpPr>
        <dsp:cNvPr id="0" name=""/>
        <dsp:cNvSpPr/>
      </dsp:nvSpPr>
      <dsp:spPr>
        <a:xfrm rot="5400000">
          <a:off x="1865084" y="8070788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8094020"/>
        <a:ext cx="167267" cy="162621"/>
      </dsp:txXfrm>
    </dsp:sp>
    <dsp:sp modelId="{4005BEB8-16A9-4F9D-9C7F-5BC9FACBD1BE}">
      <dsp:nvSpPr>
        <dsp:cNvPr id="0" name=""/>
        <dsp:cNvSpPr/>
      </dsp:nvSpPr>
      <dsp:spPr>
        <a:xfrm>
          <a:off x="725797" y="8365055"/>
          <a:ext cx="2510891" cy="853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ParseBinOpRHS</a:t>
          </a:r>
          <a:r>
            <a:rPr lang="en-US" altLang="en-US" sz="1200" kern="1200" dirty="0"/>
            <a:t>()</a:t>
          </a:r>
          <a:br>
            <a:rPr lang="en-US" altLang="en-US" sz="1200" kern="1200" dirty="0"/>
          </a:br>
          <a:r>
            <a:rPr lang="zh-CN" altLang="en-US" sz="1200" kern="1200" dirty="0"/>
            <a:t>构造</a:t>
          </a:r>
          <a:r>
            <a:rPr lang="en-US" altLang="en-US" sz="1200" kern="1200" dirty="0" err="1"/>
            <a:t>BinaryExprAST</a:t>
          </a:r>
          <a:r>
            <a:rPr lang="en-US" altLang="en-US" sz="1200" kern="1200" dirty="0"/>
            <a:t> </a:t>
          </a:r>
          <a:r>
            <a:rPr lang="en-US" altLang="zh-CN" sz="1200" kern="1200" dirty="0"/>
            <a:t>RHS</a:t>
          </a:r>
          <a:endParaRPr lang="zh-CN" altLang="en-US" sz="1200" kern="1200" dirty="0"/>
        </a:p>
      </dsp:txBody>
      <dsp:txXfrm>
        <a:off x="750801" y="8390059"/>
        <a:ext cx="2460883" cy="803677"/>
      </dsp:txXfrm>
    </dsp:sp>
    <dsp:sp modelId="{2B0078BB-74DB-4927-B305-EC535245DBB9}">
      <dsp:nvSpPr>
        <dsp:cNvPr id="0" name=""/>
        <dsp:cNvSpPr/>
      </dsp:nvSpPr>
      <dsp:spPr>
        <a:xfrm rot="5400000">
          <a:off x="1865084" y="9234228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9257460"/>
        <a:ext cx="167267" cy="162621"/>
      </dsp:txXfrm>
    </dsp:sp>
    <dsp:sp modelId="{AAE16F68-7FBB-473E-81C0-AE1934E04264}">
      <dsp:nvSpPr>
        <dsp:cNvPr id="0" name=""/>
        <dsp:cNvSpPr/>
      </dsp:nvSpPr>
      <dsp:spPr>
        <a:xfrm>
          <a:off x="743350" y="9528495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ParsePrimary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构建</a:t>
          </a:r>
          <a:r>
            <a:rPr lang="en-US" altLang="zh-CN" sz="1100" kern="1200" dirty="0"/>
            <a:t>RHS</a:t>
          </a:r>
          <a:endParaRPr lang="zh-CN" altLang="en-US" sz="1100" kern="1200" dirty="0"/>
        </a:p>
      </dsp:txBody>
      <dsp:txXfrm>
        <a:off x="761495" y="9546640"/>
        <a:ext cx="2439494" cy="583220"/>
      </dsp:txXfrm>
    </dsp:sp>
    <dsp:sp modelId="{386A7011-6F62-44AF-8407-AF8426532CD5}">
      <dsp:nvSpPr>
        <dsp:cNvPr id="0" name=""/>
        <dsp:cNvSpPr/>
      </dsp:nvSpPr>
      <dsp:spPr>
        <a:xfrm rot="5400000">
          <a:off x="1865084" y="10163493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0186725"/>
        <a:ext cx="167267" cy="162621"/>
      </dsp:txXfrm>
    </dsp:sp>
    <dsp:sp modelId="{82BE64BD-B47C-405B-9DC5-F2807C0C7BC7}">
      <dsp:nvSpPr>
        <dsp:cNvPr id="0" name=""/>
        <dsp:cNvSpPr/>
      </dsp:nvSpPr>
      <dsp:spPr>
        <a:xfrm>
          <a:off x="743350" y="10457761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ParseIdentifierExpr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构建</a:t>
          </a:r>
          <a:r>
            <a:rPr lang="en-US" altLang="en-US" sz="1100" kern="1200" dirty="0" err="1"/>
            <a:t>VariableExprAST</a:t>
          </a:r>
          <a:r>
            <a:rPr lang="en-US" altLang="en-US" sz="1100" kern="1200" dirty="0"/>
            <a:t> </a:t>
          </a:r>
          <a:r>
            <a:rPr lang="en-US" altLang="zh-CN" sz="1100" kern="1200" dirty="0"/>
            <a:t>x</a:t>
          </a:r>
          <a:endParaRPr lang="zh-CN" altLang="en-US" sz="1100" kern="1200" dirty="0"/>
        </a:p>
      </dsp:txBody>
      <dsp:txXfrm>
        <a:off x="761495" y="10475906"/>
        <a:ext cx="2439494" cy="583220"/>
      </dsp:txXfrm>
    </dsp:sp>
    <dsp:sp modelId="{64E428A6-783A-4DFF-ACFE-15DC2982B079}">
      <dsp:nvSpPr>
        <dsp:cNvPr id="0" name=""/>
        <dsp:cNvSpPr/>
      </dsp:nvSpPr>
      <dsp:spPr>
        <a:xfrm rot="5400000">
          <a:off x="1865084" y="11092759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1115991"/>
        <a:ext cx="167267" cy="162621"/>
      </dsp:txXfrm>
    </dsp:sp>
    <dsp:sp modelId="{61CAED25-96FB-41A7-90D2-E4709E6FFCB2}">
      <dsp:nvSpPr>
        <dsp:cNvPr id="0" name=""/>
        <dsp:cNvSpPr/>
      </dsp:nvSpPr>
      <dsp:spPr>
        <a:xfrm>
          <a:off x="743350" y="11387026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rgbClr val="FF0000"/>
              </a:solidFill>
            </a:rPr>
            <a:t>返回上层函数</a:t>
          </a:r>
          <a:br>
            <a:rPr lang="en-US" altLang="zh-CN" sz="1100" kern="1200" dirty="0"/>
          </a:br>
          <a:r>
            <a:rPr lang="zh-CN" altLang="en-US" sz="1100" kern="1200" dirty="0"/>
            <a:t>构建</a:t>
          </a:r>
          <a:r>
            <a:rPr lang="en-US" altLang="en-US" sz="1100" kern="1200" dirty="0" err="1"/>
            <a:t>BinaryExprAST</a:t>
          </a:r>
          <a:r>
            <a:rPr lang="en-US" altLang="en-US" sz="1100" kern="1200" dirty="0"/>
            <a:t> RHS(‘*’,2,x)</a:t>
          </a:r>
          <a:endParaRPr lang="zh-CN" altLang="en-US" sz="1100" kern="1200" dirty="0"/>
        </a:p>
      </dsp:txBody>
      <dsp:txXfrm>
        <a:off x="761495" y="11405171"/>
        <a:ext cx="2439494" cy="583220"/>
      </dsp:txXfrm>
    </dsp:sp>
    <dsp:sp modelId="{D158EF92-F260-42CF-B34D-FE626D8BE3D0}">
      <dsp:nvSpPr>
        <dsp:cNvPr id="0" name=""/>
        <dsp:cNvSpPr/>
      </dsp:nvSpPr>
      <dsp:spPr>
        <a:xfrm rot="5400000">
          <a:off x="1865084" y="12022024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2045256"/>
        <a:ext cx="167267" cy="162621"/>
      </dsp:txXfrm>
    </dsp:sp>
    <dsp:sp modelId="{93158A2A-BA7F-4EC6-A3C0-1A0B484B91DB}">
      <dsp:nvSpPr>
        <dsp:cNvPr id="0" name=""/>
        <dsp:cNvSpPr/>
      </dsp:nvSpPr>
      <dsp:spPr>
        <a:xfrm>
          <a:off x="743350" y="12316291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rgbClr val="FF0000"/>
              </a:solidFill>
            </a:rPr>
            <a:t>返回上层函数</a:t>
          </a:r>
          <a:br>
            <a:rPr lang="en-US" altLang="zh-CN" sz="1100" kern="1200" dirty="0"/>
          </a:br>
          <a:r>
            <a:rPr lang="zh-CN" altLang="en-US" sz="1100" kern="1200" dirty="0"/>
            <a:t>构建</a:t>
          </a:r>
          <a:r>
            <a:rPr lang="en-US" altLang="zh-CN" sz="1100" kern="1200" dirty="0" err="1"/>
            <a:t>BinaryExprAST</a:t>
          </a:r>
          <a:r>
            <a:rPr lang="en-US" altLang="zh-CN" sz="1100" kern="1200" dirty="0"/>
            <a:t> E(‘+’,LHS,RHS)</a:t>
          </a:r>
          <a:endParaRPr lang="zh-CN" altLang="en-US" sz="1100" kern="1200" dirty="0"/>
        </a:p>
      </dsp:txBody>
      <dsp:txXfrm>
        <a:off x="761495" y="12334436"/>
        <a:ext cx="2439494" cy="583220"/>
      </dsp:txXfrm>
    </dsp:sp>
    <dsp:sp modelId="{AB23637A-41FE-40E5-B70D-320256AD0162}">
      <dsp:nvSpPr>
        <dsp:cNvPr id="0" name=""/>
        <dsp:cNvSpPr/>
      </dsp:nvSpPr>
      <dsp:spPr>
        <a:xfrm rot="5400000">
          <a:off x="1865084" y="12951289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2974521"/>
        <a:ext cx="167267" cy="162621"/>
      </dsp:txXfrm>
    </dsp:sp>
    <dsp:sp modelId="{4ABC1DAC-A1A8-4D3A-8548-68B38BAC797B}">
      <dsp:nvSpPr>
        <dsp:cNvPr id="0" name=""/>
        <dsp:cNvSpPr/>
      </dsp:nvSpPr>
      <dsp:spPr>
        <a:xfrm>
          <a:off x="743350" y="13245557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rgbClr val="FF0000"/>
              </a:solidFill>
            </a:rPr>
            <a:t>返回</a:t>
          </a:r>
          <a:r>
            <a:rPr lang="en-US" altLang="en-US" sz="1100" kern="1200" dirty="0" err="1">
              <a:solidFill>
                <a:srgbClr val="FF0000"/>
              </a:solidFill>
            </a:rPr>
            <a:t>ParseTopLevelExpr</a:t>
          </a:r>
          <a:br>
            <a:rPr lang="en-US" altLang="zh-CN" sz="1100" kern="1200" dirty="0"/>
          </a:br>
          <a:r>
            <a:rPr lang="zh-CN" altLang="en-US" sz="1100" kern="1200" dirty="0"/>
            <a:t>构建</a:t>
          </a:r>
          <a:r>
            <a:rPr lang="en-US" altLang="en-US" sz="1100" kern="1200" dirty="0" err="1"/>
            <a:t>PrototypeAST</a:t>
          </a:r>
          <a:endParaRPr lang="zh-CN" altLang="en-US" sz="1100" kern="1200" dirty="0"/>
        </a:p>
      </dsp:txBody>
      <dsp:txXfrm>
        <a:off x="761495" y="13263702"/>
        <a:ext cx="2439494" cy="583220"/>
      </dsp:txXfrm>
    </dsp:sp>
    <dsp:sp modelId="{B8D39307-5072-44A7-B25C-4E4BE84C2FD3}">
      <dsp:nvSpPr>
        <dsp:cNvPr id="0" name=""/>
        <dsp:cNvSpPr/>
      </dsp:nvSpPr>
      <dsp:spPr>
        <a:xfrm rot="5400000">
          <a:off x="1865084" y="13880555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3903787"/>
        <a:ext cx="167267" cy="162621"/>
      </dsp:txXfrm>
    </dsp:sp>
    <dsp:sp modelId="{DA50E67E-2685-4105-8246-D806D0809FE7}">
      <dsp:nvSpPr>
        <dsp:cNvPr id="0" name=""/>
        <dsp:cNvSpPr/>
      </dsp:nvSpPr>
      <dsp:spPr>
        <a:xfrm>
          <a:off x="743350" y="14174822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构建</a:t>
          </a:r>
          <a:r>
            <a:rPr lang="en-US" altLang="en-US" sz="1100" kern="1200" dirty="0" err="1"/>
            <a:t>FunctionAST</a:t>
          </a:r>
          <a:endParaRPr lang="zh-CN" altLang="en-US" sz="1100" kern="1200" dirty="0"/>
        </a:p>
      </dsp:txBody>
      <dsp:txXfrm>
        <a:off x="761495" y="14192967"/>
        <a:ext cx="2439494" cy="583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08AB4-E7DA-4A50-928E-6B26663846F6}">
      <dsp:nvSpPr>
        <dsp:cNvPr id="0" name=""/>
        <dsp:cNvSpPr/>
      </dsp:nvSpPr>
      <dsp:spPr>
        <a:xfrm>
          <a:off x="2578688" y="1198576"/>
          <a:ext cx="1888939" cy="445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chemeClr val="bg1"/>
              </a:solidFill>
            </a:rPr>
            <a:t>FunctionAST(Proto, E)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2591749" y="1211637"/>
        <a:ext cx="1862817" cy="419797"/>
      </dsp:txXfrm>
    </dsp:sp>
    <dsp:sp modelId="{2298A7AE-B5BC-4DF8-AE97-933716A93886}">
      <dsp:nvSpPr>
        <dsp:cNvPr id="0" name=""/>
        <dsp:cNvSpPr/>
      </dsp:nvSpPr>
      <dsp:spPr>
        <a:xfrm>
          <a:off x="1754389" y="1644495"/>
          <a:ext cx="1768769" cy="178367"/>
        </a:xfrm>
        <a:custGeom>
          <a:avLst/>
          <a:gdLst/>
          <a:ahLst/>
          <a:cxnLst/>
          <a:rect l="0" t="0" r="0" b="0"/>
          <a:pathLst>
            <a:path>
              <a:moveTo>
                <a:pt x="1768769" y="0"/>
              </a:moveTo>
              <a:lnTo>
                <a:pt x="1768769" y="89183"/>
              </a:lnTo>
              <a:lnTo>
                <a:pt x="0" y="89183"/>
              </a:lnTo>
              <a:lnTo>
                <a:pt x="0" y="1783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7C1F4-93FF-434E-B71B-3C6AE1460A2F}">
      <dsp:nvSpPr>
        <dsp:cNvPr id="0" name=""/>
        <dsp:cNvSpPr/>
      </dsp:nvSpPr>
      <dsp:spPr>
        <a:xfrm>
          <a:off x="1348" y="1822863"/>
          <a:ext cx="3506081" cy="4459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chemeClr val="bg1"/>
              </a:solidFill>
            </a:rPr>
            <a:t>PrototypeAST Proto(“__anon_expr”, “”)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14409" y="1835924"/>
        <a:ext cx="3479959" cy="419797"/>
      </dsp:txXfrm>
    </dsp:sp>
    <dsp:sp modelId="{FDF573D0-1956-4AC5-B281-AAAE66DEE5D4}">
      <dsp:nvSpPr>
        <dsp:cNvPr id="0" name=""/>
        <dsp:cNvSpPr/>
      </dsp:nvSpPr>
      <dsp:spPr>
        <a:xfrm>
          <a:off x="3523158" y="1644495"/>
          <a:ext cx="1853372" cy="17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83"/>
              </a:lnTo>
              <a:lnTo>
                <a:pt x="1853372" y="89183"/>
              </a:lnTo>
              <a:lnTo>
                <a:pt x="1853372" y="1783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5316D-800E-4ACE-A111-ECEB0817E1A7}">
      <dsp:nvSpPr>
        <dsp:cNvPr id="0" name=""/>
        <dsp:cNvSpPr/>
      </dsp:nvSpPr>
      <dsp:spPr>
        <a:xfrm>
          <a:off x="3708093" y="1822863"/>
          <a:ext cx="3336874" cy="4459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bg1"/>
              </a:solidFill>
            </a:rPr>
            <a:t>BinaryExprAST</a:t>
          </a:r>
          <a:r>
            <a:rPr lang="en-US" altLang="zh-CN" sz="1200" kern="1200" dirty="0">
              <a:solidFill>
                <a:schemeClr val="bg1"/>
              </a:solidFill>
            </a:rPr>
            <a:t> E(‘+’,LHS,RHS)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3721154" y="1835924"/>
        <a:ext cx="3310752" cy="419797"/>
      </dsp:txXfrm>
    </dsp:sp>
    <dsp:sp modelId="{36717DB1-BDEB-459A-82B6-A4C68CD6C2B8}">
      <dsp:nvSpPr>
        <dsp:cNvPr id="0" name=""/>
        <dsp:cNvSpPr/>
      </dsp:nvSpPr>
      <dsp:spPr>
        <a:xfrm>
          <a:off x="3659024" y="2268782"/>
          <a:ext cx="1717506" cy="178367"/>
        </a:xfrm>
        <a:custGeom>
          <a:avLst/>
          <a:gdLst/>
          <a:ahLst/>
          <a:cxnLst/>
          <a:rect l="0" t="0" r="0" b="0"/>
          <a:pathLst>
            <a:path>
              <a:moveTo>
                <a:pt x="1717506" y="0"/>
              </a:moveTo>
              <a:lnTo>
                <a:pt x="1717506" y="89183"/>
              </a:lnTo>
              <a:lnTo>
                <a:pt x="0" y="89183"/>
              </a:lnTo>
              <a:lnTo>
                <a:pt x="0" y="1783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E1FBC-AD0E-4228-BF89-0C58A7B76890}">
      <dsp:nvSpPr>
        <dsp:cNvPr id="0" name=""/>
        <dsp:cNvSpPr/>
      </dsp:nvSpPr>
      <dsp:spPr>
        <a:xfrm>
          <a:off x="2708173" y="2447150"/>
          <a:ext cx="1901702" cy="4459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chemeClr val="bg1"/>
              </a:solidFill>
            </a:rPr>
            <a:t>NumberExprAST LHS(1)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2721234" y="2460211"/>
        <a:ext cx="1875580" cy="419797"/>
      </dsp:txXfrm>
    </dsp:sp>
    <dsp:sp modelId="{17B03F7B-ADCF-4197-89D3-9AFA0F343AF7}">
      <dsp:nvSpPr>
        <dsp:cNvPr id="0" name=""/>
        <dsp:cNvSpPr/>
      </dsp:nvSpPr>
      <dsp:spPr>
        <a:xfrm>
          <a:off x="5376530" y="2268782"/>
          <a:ext cx="1051182" cy="17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83"/>
              </a:lnTo>
              <a:lnTo>
                <a:pt x="1051182" y="89183"/>
              </a:lnTo>
              <a:lnTo>
                <a:pt x="1051182" y="1783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F234A-34DD-4A76-AE64-01470DAD6A8B}">
      <dsp:nvSpPr>
        <dsp:cNvPr id="0" name=""/>
        <dsp:cNvSpPr/>
      </dsp:nvSpPr>
      <dsp:spPr>
        <a:xfrm>
          <a:off x="4810539" y="2447150"/>
          <a:ext cx="3234349" cy="4459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bg1"/>
              </a:solidFill>
            </a:rPr>
            <a:t>BinaryExprAST</a:t>
          </a:r>
          <a:r>
            <a:rPr lang="en-US" altLang="zh-CN" sz="1200" kern="1200" dirty="0">
              <a:solidFill>
                <a:schemeClr val="bg1"/>
              </a:solidFill>
            </a:rPr>
            <a:t> RHS(‘*’,LHS,RHS)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4823600" y="2460211"/>
        <a:ext cx="3208227" cy="419797"/>
      </dsp:txXfrm>
    </dsp:sp>
    <dsp:sp modelId="{1CB3CCDB-1138-49E8-B881-BB136DAB167F}">
      <dsp:nvSpPr>
        <dsp:cNvPr id="0" name=""/>
        <dsp:cNvSpPr/>
      </dsp:nvSpPr>
      <dsp:spPr>
        <a:xfrm>
          <a:off x="5221230" y="2893069"/>
          <a:ext cx="1206483" cy="178367"/>
        </a:xfrm>
        <a:custGeom>
          <a:avLst/>
          <a:gdLst/>
          <a:ahLst/>
          <a:cxnLst/>
          <a:rect l="0" t="0" r="0" b="0"/>
          <a:pathLst>
            <a:path>
              <a:moveTo>
                <a:pt x="1206483" y="0"/>
              </a:moveTo>
              <a:lnTo>
                <a:pt x="1206483" y="89183"/>
              </a:lnTo>
              <a:lnTo>
                <a:pt x="0" y="89183"/>
              </a:lnTo>
              <a:lnTo>
                <a:pt x="0" y="1783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B3632-8D3E-4C01-B5D5-91EDCCE1E611}">
      <dsp:nvSpPr>
        <dsp:cNvPr id="0" name=""/>
        <dsp:cNvSpPr/>
      </dsp:nvSpPr>
      <dsp:spPr>
        <a:xfrm>
          <a:off x="4241283" y="3071437"/>
          <a:ext cx="1959894" cy="445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chemeClr val="bg1"/>
              </a:solidFill>
            </a:rPr>
            <a:t>NumberExprAST LHS(2)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4254344" y="3084498"/>
        <a:ext cx="1933772" cy="419797"/>
      </dsp:txXfrm>
    </dsp:sp>
    <dsp:sp modelId="{C56C940A-33B7-4D81-9322-A613CAB0D328}">
      <dsp:nvSpPr>
        <dsp:cNvPr id="0" name=""/>
        <dsp:cNvSpPr/>
      </dsp:nvSpPr>
      <dsp:spPr>
        <a:xfrm>
          <a:off x="6427713" y="2893069"/>
          <a:ext cx="1080279" cy="17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83"/>
              </a:lnTo>
              <a:lnTo>
                <a:pt x="1080279" y="89183"/>
              </a:lnTo>
              <a:lnTo>
                <a:pt x="1080279" y="1783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9EB98-1447-47B2-9696-F13C8D4B9A3C}">
      <dsp:nvSpPr>
        <dsp:cNvPr id="0" name=""/>
        <dsp:cNvSpPr/>
      </dsp:nvSpPr>
      <dsp:spPr>
        <a:xfrm>
          <a:off x="6401841" y="3071437"/>
          <a:ext cx="2212302" cy="445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chemeClr val="bg1"/>
              </a:solidFill>
            </a:rPr>
            <a:t>VariableExprAST RHS(x)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6414902" y="3084498"/>
        <a:ext cx="2186180" cy="4197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BF0F9-B93E-490D-9B02-C971B3B0125A}">
      <dsp:nvSpPr>
        <dsp:cNvPr id="0" name=""/>
        <dsp:cNvSpPr/>
      </dsp:nvSpPr>
      <dsp:spPr>
        <a:xfrm>
          <a:off x="743350" y="1667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main()</a:t>
          </a:r>
          <a:endParaRPr lang="zh-CN" altLang="en-US" sz="1100" kern="1200" dirty="0"/>
        </a:p>
      </dsp:txBody>
      <dsp:txXfrm>
        <a:off x="761495" y="19812"/>
        <a:ext cx="2439494" cy="583220"/>
      </dsp:txXfrm>
    </dsp:sp>
    <dsp:sp modelId="{74EAAA0B-295F-4D9A-B1D7-A03FE2B80075}">
      <dsp:nvSpPr>
        <dsp:cNvPr id="0" name=""/>
        <dsp:cNvSpPr/>
      </dsp:nvSpPr>
      <dsp:spPr>
        <a:xfrm rot="5400000">
          <a:off x="1865084" y="636665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659897"/>
        <a:ext cx="167267" cy="162621"/>
      </dsp:txXfrm>
    </dsp:sp>
    <dsp:sp modelId="{6C34B62E-265D-47E1-84BC-00BEE15DC2DA}">
      <dsp:nvSpPr>
        <dsp:cNvPr id="0" name=""/>
        <dsp:cNvSpPr/>
      </dsp:nvSpPr>
      <dsp:spPr>
        <a:xfrm>
          <a:off x="743350" y="930932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getNextToken</a:t>
          </a:r>
          <a:r>
            <a:rPr lang="en-US" altLang="zh-CN" sz="1100" kern="1200" dirty="0"/>
            <a:t>()</a:t>
          </a:r>
          <a:br>
            <a:rPr lang="en-US" altLang="zh-CN" sz="1100" kern="1200" dirty="0"/>
          </a:br>
          <a:r>
            <a:rPr lang="en-US" altLang="zh-CN" sz="1100" kern="1200" dirty="0"/>
            <a:t>Token 1</a:t>
          </a:r>
          <a:endParaRPr lang="zh-CN" altLang="en-US" sz="1100" kern="1200" dirty="0"/>
        </a:p>
      </dsp:txBody>
      <dsp:txXfrm>
        <a:off x="761495" y="949077"/>
        <a:ext cx="2439494" cy="583220"/>
      </dsp:txXfrm>
    </dsp:sp>
    <dsp:sp modelId="{DF6D0141-9AAA-4528-85D8-ADF4A3DE4629}">
      <dsp:nvSpPr>
        <dsp:cNvPr id="0" name=""/>
        <dsp:cNvSpPr/>
      </dsp:nvSpPr>
      <dsp:spPr>
        <a:xfrm rot="5400000">
          <a:off x="1865084" y="1565930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589162"/>
        <a:ext cx="167267" cy="162621"/>
      </dsp:txXfrm>
    </dsp:sp>
    <dsp:sp modelId="{6464B15C-D3B2-456F-8D63-1FEEF62C5121}">
      <dsp:nvSpPr>
        <dsp:cNvPr id="0" name=""/>
        <dsp:cNvSpPr/>
      </dsp:nvSpPr>
      <dsp:spPr>
        <a:xfrm>
          <a:off x="743350" y="1860197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mainloop</a:t>
          </a:r>
          <a:r>
            <a:rPr lang="en-US" altLang="zh-CN" sz="1100" kern="1200" dirty="0"/>
            <a:t>()</a:t>
          </a:r>
          <a:endParaRPr lang="zh-CN" altLang="en-US" sz="1100" kern="1200" dirty="0"/>
        </a:p>
      </dsp:txBody>
      <dsp:txXfrm>
        <a:off x="761495" y="1878342"/>
        <a:ext cx="2439494" cy="583220"/>
      </dsp:txXfrm>
    </dsp:sp>
    <dsp:sp modelId="{0262848D-681D-410C-85F0-A83D164BBB1E}">
      <dsp:nvSpPr>
        <dsp:cNvPr id="0" name=""/>
        <dsp:cNvSpPr/>
      </dsp:nvSpPr>
      <dsp:spPr>
        <a:xfrm rot="5400000">
          <a:off x="1865084" y="2495195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2518427"/>
        <a:ext cx="167267" cy="162621"/>
      </dsp:txXfrm>
    </dsp:sp>
    <dsp:sp modelId="{3D5DE02F-52EB-404F-A715-4E6C68320B00}">
      <dsp:nvSpPr>
        <dsp:cNvPr id="0" name=""/>
        <dsp:cNvSpPr/>
      </dsp:nvSpPr>
      <dsp:spPr>
        <a:xfrm>
          <a:off x="743350" y="2789463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HandleTopLevelExpression</a:t>
          </a:r>
          <a:r>
            <a:rPr lang="en-US" altLang="en-US" sz="1100" kern="1200" dirty="0"/>
            <a:t>()</a:t>
          </a:r>
          <a:endParaRPr lang="zh-CN" altLang="en-US" sz="1100" kern="1200" dirty="0"/>
        </a:p>
      </dsp:txBody>
      <dsp:txXfrm>
        <a:off x="761495" y="2807608"/>
        <a:ext cx="2439494" cy="583220"/>
      </dsp:txXfrm>
    </dsp:sp>
    <dsp:sp modelId="{E827A622-AC78-415E-86C4-4103037C70EC}">
      <dsp:nvSpPr>
        <dsp:cNvPr id="0" name=""/>
        <dsp:cNvSpPr/>
      </dsp:nvSpPr>
      <dsp:spPr>
        <a:xfrm rot="5400000">
          <a:off x="1865084" y="3424461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3447693"/>
        <a:ext cx="167267" cy="162621"/>
      </dsp:txXfrm>
    </dsp:sp>
    <dsp:sp modelId="{D09203BC-A80C-4E66-9803-46C4B88B1897}">
      <dsp:nvSpPr>
        <dsp:cNvPr id="0" name=""/>
        <dsp:cNvSpPr/>
      </dsp:nvSpPr>
      <dsp:spPr>
        <a:xfrm>
          <a:off x="743350" y="3718728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ParseTopLevelExpr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函数构造</a:t>
          </a:r>
        </a:p>
      </dsp:txBody>
      <dsp:txXfrm>
        <a:off x="761495" y="3736873"/>
        <a:ext cx="2439494" cy="583220"/>
      </dsp:txXfrm>
    </dsp:sp>
    <dsp:sp modelId="{5F8E83BA-BA8B-4231-8904-8441121319F8}">
      <dsp:nvSpPr>
        <dsp:cNvPr id="0" name=""/>
        <dsp:cNvSpPr/>
      </dsp:nvSpPr>
      <dsp:spPr>
        <a:xfrm rot="5400000">
          <a:off x="1865084" y="4353726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4376958"/>
        <a:ext cx="167267" cy="162621"/>
      </dsp:txXfrm>
    </dsp:sp>
    <dsp:sp modelId="{A2139982-1C36-4614-AED9-1986597CA51E}">
      <dsp:nvSpPr>
        <dsp:cNvPr id="0" name=""/>
        <dsp:cNvSpPr/>
      </dsp:nvSpPr>
      <dsp:spPr>
        <a:xfrm>
          <a:off x="743350" y="4647993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ParseExpression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构建</a:t>
          </a:r>
          <a:r>
            <a:rPr lang="en-US" altLang="en-US" sz="1100" kern="1200" dirty="0" err="1"/>
            <a:t>ExprAST</a:t>
          </a:r>
          <a:r>
            <a:rPr lang="en-US" altLang="en-US" sz="1100" kern="1200" dirty="0"/>
            <a:t> </a:t>
          </a:r>
          <a:r>
            <a:rPr lang="en-US" altLang="zh-CN" sz="1100" kern="1200" dirty="0"/>
            <a:t>E</a:t>
          </a:r>
          <a:endParaRPr lang="zh-CN" altLang="en-US" sz="1100" kern="1200" dirty="0"/>
        </a:p>
      </dsp:txBody>
      <dsp:txXfrm>
        <a:off x="761495" y="4666138"/>
        <a:ext cx="2439494" cy="583220"/>
      </dsp:txXfrm>
    </dsp:sp>
    <dsp:sp modelId="{1ED053FC-29B3-4EBE-9BFE-3B536DD73039}">
      <dsp:nvSpPr>
        <dsp:cNvPr id="0" name=""/>
        <dsp:cNvSpPr/>
      </dsp:nvSpPr>
      <dsp:spPr>
        <a:xfrm rot="5400000">
          <a:off x="1865084" y="5282991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5306223"/>
        <a:ext cx="167267" cy="162621"/>
      </dsp:txXfrm>
    </dsp:sp>
    <dsp:sp modelId="{C9531207-244E-41E3-B918-D0D69332FAB5}">
      <dsp:nvSpPr>
        <dsp:cNvPr id="0" name=""/>
        <dsp:cNvSpPr/>
      </dsp:nvSpPr>
      <dsp:spPr>
        <a:xfrm>
          <a:off x="743350" y="5577259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ParsePrimary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构建</a:t>
          </a:r>
          <a:r>
            <a:rPr lang="en-US" altLang="zh-CN" sz="1100" kern="1200" dirty="0"/>
            <a:t>LHS </a:t>
          </a:r>
          <a:r>
            <a:rPr lang="en-US" altLang="zh-CN" sz="1100" kern="1200" dirty="0" err="1"/>
            <a:t>NumberAST</a:t>
          </a:r>
          <a:r>
            <a:rPr lang="en-US" altLang="zh-CN" sz="1100" kern="1200" dirty="0"/>
            <a:t> 1</a:t>
          </a:r>
          <a:endParaRPr lang="zh-CN" altLang="en-US" sz="1100" kern="1200" dirty="0"/>
        </a:p>
      </dsp:txBody>
      <dsp:txXfrm>
        <a:off x="761495" y="5595404"/>
        <a:ext cx="2439494" cy="583220"/>
      </dsp:txXfrm>
    </dsp:sp>
    <dsp:sp modelId="{10DD1403-7FC8-4CC6-BBB5-CA4199975280}">
      <dsp:nvSpPr>
        <dsp:cNvPr id="0" name=""/>
        <dsp:cNvSpPr/>
      </dsp:nvSpPr>
      <dsp:spPr>
        <a:xfrm rot="5400000">
          <a:off x="1865084" y="6212257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6235489"/>
        <a:ext cx="167267" cy="162621"/>
      </dsp:txXfrm>
    </dsp:sp>
    <dsp:sp modelId="{B34DB20A-FC24-4200-A557-A0B85C1697D0}">
      <dsp:nvSpPr>
        <dsp:cNvPr id="0" name=""/>
        <dsp:cNvSpPr/>
      </dsp:nvSpPr>
      <dsp:spPr>
        <a:xfrm>
          <a:off x="743350" y="6506524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ParseBinOpRHS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构造</a:t>
          </a:r>
          <a:r>
            <a:rPr lang="en-US" altLang="zh-CN" sz="1100" kern="1200" dirty="0"/>
            <a:t>RHS</a:t>
          </a:r>
          <a:endParaRPr lang="zh-CN" altLang="en-US" sz="1100" kern="1200" dirty="0"/>
        </a:p>
      </dsp:txBody>
      <dsp:txXfrm>
        <a:off x="761495" y="6524669"/>
        <a:ext cx="2439494" cy="583220"/>
      </dsp:txXfrm>
    </dsp:sp>
    <dsp:sp modelId="{94656830-3993-4751-B07D-FF4D060EB811}">
      <dsp:nvSpPr>
        <dsp:cNvPr id="0" name=""/>
        <dsp:cNvSpPr/>
      </dsp:nvSpPr>
      <dsp:spPr>
        <a:xfrm rot="5400000">
          <a:off x="1865084" y="7141522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7164754"/>
        <a:ext cx="167267" cy="162621"/>
      </dsp:txXfrm>
    </dsp:sp>
    <dsp:sp modelId="{1BEE5B8C-3551-4295-8CCC-EFD56467B0A7}">
      <dsp:nvSpPr>
        <dsp:cNvPr id="0" name=""/>
        <dsp:cNvSpPr/>
      </dsp:nvSpPr>
      <dsp:spPr>
        <a:xfrm>
          <a:off x="743350" y="7435790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ParsePrimary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构建</a:t>
          </a:r>
          <a:r>
            <a:rPr lang="en-US" altLang="zh-CN" sz="1100" kern="1200" dirty="0"/>
            <a:t>RHS </a:t>
          </a:r>
          <a:r>
            <a:rPr lang="en-US" altLang="zh-CN" sz="1100" kern="1200" dirty="0" err="1"/>
            <a:t>NumberAST</a:t>
          </a:r>
          <a:r>
            <a:rPr lang="en-US" altLang="zh-CN" sz="1100" kern="1200" dirty="0"/>
            <a:t> 2</a:t>
          </a:r>
          <a:endParaRPr lang="zh-CN" altLang="en-US" sz="1100" kern="1200" dirty="0"/>
        </a:p>
      </dsp:txBody>
      <dsp:txXfrm>
        <a:off x="761495" y="7453935"/>
        <a:ext cx="2439494" cy="583220"/>
      </dsp:txXfrm>
    </dsp:sp>
    <dsp:sp modelId="{F1FA6E27-5FB4-4816-90E0-598A685A0409}">
      <dsp:nvSpPr>
        <dsp:cNvPr id="0" name=""/>
        <dsp:cNvSpPr/>
      </dsp:nvSpPr>
      <dsp:spPr>
        <a:xfrm rot="5400000">
          <a:off x="1865084" y="8070788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8094020"/>
        <a:ext cx="167267" cy="162621"/>
      </dsp:txXfrm>
    </dsp:sp>
    <dsp:sp modelId="{4005BEB8-16A9-4F9D-9C7F-5BC9FACBD1BE}">
      <dsp:nvSpPr>
        <dsp:cNvPr id="0" name=""/>
        <dsp:cNvSpPr/>
      </dsp:nvSpPr>
      <dsp:spPr>
        <a:xfrm>
          <a:off x="725797" y="8365055"/>
          <a:ext cx="2510891" cy="853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ParseBinOpRHS</a:t>
          </a:r>
          <a:r>
            <a:rPr lang="en-US" altLang="en-US" sz="1200" kern="1200" dirty="0"/>
            <a:t>()</a:t>
          </a:r>
          <a:br>
            <a:rPr lang="en-US" altLang="en-US" sz="1200" kern="1200" dirty="0"/>
          </a:br>
          <a:r>
            <a:rPr lang="zh-CN" altLang="en-US" sz="1200" kern="1200" dirty="0"/>
            <a:t>构造</a:t>
          </a:r>
          <a:r>
            <a:rPr lang="en-US" altLang="en-US" sz="1200" kern="1200" dirty="0" err="1"/>
            <a:t>BinaryExprAST</a:t>
          </a:r>
          <a:r>
            <a:rPr lang="en-US" altLang="en-US" sz="1200" kern="1200" dirty="0"/>
            <a:t> </a:t>
          </a:r>
          <a:r>
            <a:rPr lang="en-US" altLang="zh-CN" sz="1200" kern="1200" dirty="0"/>
            <a:t>RHS</a:t>
          </a:r>
          <a:endParaRPr lang="zh-CN" altLang="en-US" sz="1200" kern="1200" dirty="0"/>
        </a:p>
      </dsp:txBody>
      <dsp:txXfrm>
        <a:off x="750801" y="8390059"/>
        <a:ext cx="2460883" cy="803677"/>
      </dsp:txXfrm>
    </dsp:sp>
    <dsp:sp modelId="{2B0078BB-74DB-4927-B305-EC535245DBB9}">
      <dsp:nvSpPr>
        <dsp:cNvPr id="0" name=""/>
        <dsp:cNvSpPr/>
      </dsp:nvSpPr>
      <dsp:spPr>
        <a:xfrm rot="5400000">
          <a:off x="1865084" y="9234228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9257460"/>
        <a:ext cx="167267" cy="162621"/>
      </dsp:txXfrm>
    </dsp:sp>
    <dsp:sp modelId="{AAE16F68-7FBB-473E-81C0-AE1934E04264}">
      <dsp:nvSpPr>
        <dsp:cNvPr id="0" name=""/>
        <dsp:cNvSpPr/>
      </dsp:nvSpPr>
      <dsp:spPr>
        <a:xfrm>
          <a:off x="743350" y="9528495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ParsePrimary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构建</a:t>
          </a:r>
          <a:r>
            <a:rPr lang="en-US" altLang="zh-CN" sz="1100" kern="1200" dirty="0"/>
            <a:t>RHS</a:t>
          </a:r>
          <a:endParaRPr lang="zh-CN" altLang="en-US" sz="1100" kern="1200" dirty="0"/>
        </a:p>
      </dsp:txBody>
      <dsp:txXfrm>
        <a:off x="761495" y="9546640"/>
        <a:ext cx="2439494" cy="583220"/>
      </dsp:txXfrm>
    </dsp:sp>
    <dsp:sp modelId="{386A7011-6F62-44AF-8407-AF8426532CD5}">
      <dsp:nvSpPr>
        <dsp:cNvPr id="0" name=""/>
        <dsp:cNvSpPr/>
      </dsp:nvSpPr>
      <dsp:spPr>
        <a:xfrm rot="5400000">
          <a:off x="1865084" y="10163493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0186725"/>
        <a:ext cx="167267" cy="162621"/>
      </dsp:txXfrm>
    </dsp:sp>
    <dsp:sp modelId="{82BE64BD-B47C-405B-9DC5-F2807C0C7BC7}">
      <dsp:nvSpPr>
        <dsp:cNvPr id="0" name=""/>
        <dsp:cNvSpPr/>
      </dsp:nvSpPr>
      <dsp:spPr>
        <a:xfrm>
          <a:off x="743350" y="10457761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ParseIdentifierExpr</a:t>
          </a:r>
          <a:r>
            <a:rPr lang="en-US" altLang="en-US" sz="1100" kern="1200" dirty="0"/>
            <a:t>()</a:t>
          </a:r>
          <a:br>
            <a:rPr lang="en-US" altLang="en-US" sz="1100" kern="1200" dirty="0"/>
          </a:br>
          <a:r>
            <a:rPr lang="zh-CN" altLang="en-US" sz="1100" kern="1200" dirty="0"/>
            <a:t>构建</a:t>
          </a:r>
          <a:r>
            <a:rPr lang="en-US" altLang="en-US" sz="1100" kern="1200" dirty="0" err="1"/>
            <a:t>VariableExprAST</a:t>
          </a:r>
          <a:r>
            <a:rPr lang="en-US" altLang="en-US" sz="1100" kern="1200" dirty="0"/>
            <a:t> </a:t>
          </a:r>
          <a:r>
            <a:rPr lang="en-US" altLang="zh-CN" sz="1100" kern="1200" dirty="0"/>
            <a:t>x</a:t>
          </a:r>
          <a:endParaRPr lang="zh-CN" altLang="en-US" sz="1100" kern="1200" dirty="0"/>
        </a:p>
      </dsp:txBody>
      <dsp:txXfrm>
        <a:off x="761495" y="10475906"/>
        <a:ext cx="2439494" cy="583220"/>
      </dsp:txXfrm>
    </dsp:sp>
    <dsp:sp modelId="{64E428A6-783A-4DFF-ACFE-15DC2982B079}">
      <dsp:nvSpPr>
        <dsp:cNvPr id="0" name=""/>
        <dsp:cNvSpPr/>
      </dsp:nvSpPr>
      <dsp:spPr>
        <a:xfrm rot="5400000">
          <a:off x="1865084" y="11092759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1115991"/>
        <a:ext cx="167267" cy="162621"/>
      </dsp:txXfrm>
    </dsp:sp>
    <dsp:sp modelId="{61CAED25-96FB-41A7-90D2-E4709E6FFCB2}">
      <dsp:nvSpPr>
        <dsp:cNvPr id="0" name=""/>
        <dsp:cNvSpPr/>
      </dsp:nvSpPr>
      <dsp:spPr>
        <a:xfrm>
          <a:off x="743350" y="11387026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rgbClr val="FF0000"/>
              </a:solidFill>
            </a:rPr>
            <a:t>返回上层函数</a:t>
          </a:r>
          <a:br>
            <a:rPr lang="en-US" altLang="zh-CN" sz="1100" kern="1200" dirty="0"/>
          </a:br>
          <a:r>
            <a:rPr lang="zh-CN" altLang="en-US" sz="1100" kern="1200" dirty="0"/>
            <a:t>构建</a:t>
          </a:r>
          <a:r>
            <a:rPr lang="en-US" altLang="en-US" sz="1100" kern="1200" dirty="0" err="1"/>
            <a:t>BinaryExprAST</a:t>
          </a:r>
          <a:r>
            <a:rPr lang="en-US" altLang="en-US" sz="1100" kern="1200" dirty="0"/>
            <a:t> RHS(‘*’,2,x)</a:t>
          </a:r>
          <a:endParaRPr lang="zh-CN" altLang="en-US" sz="1100" kern="1200" dirty="0"/>
        </a:p>
      </dsp:txBody>
      <dsp:txXfrm>
        <a:off x="761495" y="11405171"/>
        <a:ext cx="2439494" cy="583220"/>
      </dsp:txXfrm>
    </dsp:sp>
    <dsp:sp modelId="{D158EF92-F260-42CF-B34D-FE626D8BE3D0}">
      <dsp:nvSpPr>
        <dsp:cNvPr id="0" name=""/>
        <dsp:cNvSpPr/>
      </dsp:nvSpPr>
      <dsp:spPr>
        <a:xfrm rot="5400000">
          <a:off x="1865084" y="12022024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2045256"/>
        <a:ext cx="167267" cy="162621"/>
      </dsp:txXfrm>
    </dsp:sp>
    <dsp:sp modelId="{93158A2A-BA7F-4EC6-A3C0-1A0B484B91DB}">
      <dsp:nvSpPr>
        <dsp:cNvPr id="0" name=""/>
        <dsp:cNvSpPr/>
      </dsp:nvSpPr>
      <dsp:spPr>
        <a:xfrm>
          <a:off x="743350" y="12316291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rgbClr val="FF0000"/>
              </a:solidFill>
            </a:rPr>
            <a:t>返回上层函数</a:t>
          </a:r>
          <a:br>
            <a:rPr lang="en-US" altLang="zh-CN" sz="1100" kern="1200" dirty="0"/>
          </a:br>
          <a:r>
            <a:rPr lang="zh-CN" altLang="en-US" sz="1100" kern="1200" dirty="0"/>
            <a:t>构建</a:t>
          </a:r>
          <a:r>
            <a:rPr lang="en-US" altLang="zh-CN" sz="1100" kern="1200" dirty="0" err="1"/>
            <a:t>BinaryExprAST</a:t>
          </a:r>
          <a:r>
            <a:rPr lang="en-US" altLang="zh-CN" sz="1100" kern="1200" dirty="0"/>
            <a:t> E(‘+’,LHS,RHS)</a:t>
          </a:r>
          <a:endParaRPr lang="zh-CN" altLang="en-US" sz="1100" kern="1200" dirty="0"/>
        </a:p>
      </dsp:txBody>
      <dsp:txXfrm>
        <a:off x="761495" y="12334436"/>
        <a:ext cx="2439494" cy="583220"/>
      </dsp:txXfrm>
    </dsp:sp>
    <dsp:sp modelId="{AB23637A-41FE-40E5-B70D-320256AD0162}">
      <dsp:nvSpPr>
        <dsp:cNvPr id="0" name=""/>
        <dsp:cNvSpPr/>
      </dsp:nvSpPr>
      <dsp:spPr>
        <a:xfrm rot="5400000">
          <a:off x="1865084" y="12951289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2974521"/>
        <a:ext cx="167267" cy="162621"/>
      </dsp:txXfrm>
    </dsp:sp>
    <dsp:sp modelId="{4ABC1DAC-A1A8-4D3A-8548-68B38BAC797B}">
      <dsp:nvSpPr>
        <dsp:cNvPr id="0" name=""/>
        <dsp:cNvSpPr/>
      </dsp:nvSpPr>
      <dsp:spPr>
        <a:xfrm>
          <a:off x="743350" y="13245557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rgbClr val="FF0000"/>
              </a:solidFill>
            </a:rPr>
            <a:t>返回</a:t>
          </a:r>
          <a:r>
            <a:rPr lang="en-US" altLang="en-US" sz="1100" kern="1200" dirty="0" err="1">
              <a:solidFill>
                <a:srgbClr val="FF0000"/>
              </a:solidFill>
            </a:rPr>
            <a:t>ParseTopLevelExpr</a:t>
          </a:r>
          <a:br>
            <a:rPr lang="en-US" altLang="zh-CN" sz="1100" kern="1200" dirty="0"/>
          </a:br>
          <a:r>
            <a:rPr lang="zh-CN" altLang="en-US" sz="1100" kern="1200" dirty="0"/>
            <a:t>构建</a:t>
          </a:r>
          <a:r>
            <a:rPr lang="en-US" altLang="en-US" sz="1100" kern="1200" dirty="0" err="1"/>
            <a:t>PrototypeAST</a:t>
          </a:r>
          <a:endParaRPr lang="zh-CN" altLang="en-US" sz="1100" kern="1200" dirty="0"/>
        </a:p>
      </dsp:txBody>
      <dsp:txXfrm>
        <a:off x="761495" y="13263702"/>
        <a:ext cx="2439494" cy="583220"/>
      </dsp:txXfrm>
    </dsp:sp>
    <dsp:sp modelId="{B8D39307-5072-44A7-B25C-4E4BE84C2FD3}">
      <dsp:nvSpPr>
        <dsp:cNvPr id="0" name=""/>
        <dsp:cNvSpPr/>
      </dsp:nvSpPr>
      <dsp:spPr>
        <a:xfrm rot="5400000">
          <a:off x="1865084" y="13880555"/>
          <a:ext cx="232316" cy="278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97609" y="13903787"/>
        <a:ext cx="167267" cy="162621"/>
      </dsp:txXfrm>
    </dsp:sp>
    <dsp:sp modelId="{DA50E67E-2685-4105-8246-D806D0809FE7}">
      <dsp:nvSpPr>
        <dsp:cNvPr id="0" name=""/>
        <dsp:cNvSpPr/>
      </dsp:nvSpPr>
      <dsp:spPr>
        <a:xfrm>
          <a:off x="743350" y="14174822"/>
          <a:ext cx="2475784" cy="619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构建</a:t>
          </a:r>
          <a:r>
            <a:rPr lang="en-US" altLang="en-US" sz="1100" kern="1200" dirty="0" err="1"/>
            <a:t>FunctionAST</a:t>
          </a:r>
          <a:endParaRPr lang="zh-CN" altLang="en-US" sz="1100" kern="1200" dirty="0"/>
        </a:p>
      </dsp:txBody>
      <dsp:txXfrm>
        <a:off x="761495" y="14192967"/>
        <a:ext cx="2439494" cy="5832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08AB4-E7DA-4A50-928E-6B26663846F6}">
      <dsp:nvSpPr>
        <dsp:cNvPr id="0" name=""/>
        <dsp:cNvSpPr/>
      </dsp:nvSpPr>
      <dsp:spPr>
        <a:xfrm>
          <a:off x="2578688" y="1198576"/>
          <a:ext cx="1888939" cy="445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chemeClr val="bg1"/>
              </a:solidFill>
            </a:rPr>
            <a:t>FunctionAST(Proto, E)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2591749" y="1211637"/>
        <a:ext cx="1862817" cy="419797"/>
      </dsp:txXfrm>
    </dsp:sp>
    <dsp:sp modelId="{2298A7AE-B5BC-4DF8-AE97-933716A93886}">
      <dsp:nvSpPr>
        <dsp:cNvPr id="0" name=""/>
        <dsp:cNvSpPr/>
      </dsp:nvSpPr>
      <dsp:spPr>
        <a:xfrm>
          <a:off x="1754389" y="1644495"/>
          <a:ext cx="1768769" cy="178367"/>
        </a:xfrm>
        <a:custGeom>
          <a:avLst/>
          <a:gdLst/>
          <a:ahLst/>
          <a:cxnLst/>
          <a:rect l="0" t="0" r="0" b="0"/>
          <a:pathLst>
            <a:path>
              <a:moveTo>
                <a:pt x="1768769" y="0"/>
              </a:moveTo>
              <a:lnTo>
                <a:pt x="1768769" y="89183"/>
              </a:lnTo>
              <a:lnTo>
                <a:pt x="0" y="89183"/>
              </a:lnTo>
              <a:lnTo>
                <a:pt x="0" y="1783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7C1F4-93FF-434E-B71B-3C6AE1460A2F}">
      <dsp:nvSpPr>
        <dsp:cNvPr id="0" name=""/>
        <dsp:cNvSpPr/>
      </dsp:nvSpPr>
      <dsp:spPr>
        <a:xfrm>
          <a:off x="1348" y="1822863"/>
          <a:ext cx="3506081" cy="4459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chemeClr val="bg1"/>
              </a:solidFill>
            </a:rPr>
            <a:t>PrototypeAST Proto(“__anon_expr”, “”)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14409" y="1835924"/>
        <a:ext cx="3479959" cy="419797"/>
      </dsp:txXfrm>
    </dsp:sp>
    <dsp:sp modelId="{FDF573D0-1956-4AC5-B281-AAAE66DEE5D4}">
      <dsp:nvSpPr>
        <dsp:cNvPr id="0" name=""/>
        <dsp:cNvSpPr/>
      </dsp:nvSpPr>
      <dsp:spPr>
        <a:xfrm>
          <a:off x="3523158" y="1644495"/>
          <a:ext cx="1853372" cy="17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83"/>
              </a:lnTo>
              <a:lnTo>
                <a:pt x="1853372" y="89183"/>
              </a:lnTo>
              <a:lnTo>
                <a:pt x="1853372" y="1783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5316D-800E-4ACE-A111-ECEB0817E1A7}">
      <dsp:nvSpPr>
        <dsp:cNvPr id="0" name=""/>
        <dsp:cNvSpPr/>
      </dsp:nvSpPr>
      <dsp:spPr>
        <a:xfrm>
          <a:off x="3708093" y="1822863"/>
          <a:ext cx="3336874" cy="4459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bg1"/>
              </a:solidFill>
            </a:rPr>
            <a:t>BinaryExprAST</a:t>
          </a:r>
          <a:r>
            <a:rPr lang="en-US" altLang="zh-CN" sz="1200" kern="1200" dirty="0">
              <a:solidFill>
                <a:schemeClr val="bg1"/>
              </a:solidFill>
            </a:rPr>
            <a:t> E(‘+’,LHS,RHS)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3721154" y="1835924"/>
        <a:ext cx="3310752" cy="419797"/>
      </dsp:txXfrm>
    </dsp:sp>
    <dsp:sp modelId="{36717DB1-BDEB-459A-82B6-A4C68CD6C2B8}">
      <dsp:nvSpPr>
        <dsp:cNvPr id="0" name=""/>
        <dsp:cNvSpPr/>
      </dsp:nvSpPr>
      <dsp:spPr>
        <a:xfrm>
          <a:off x="3659024" y="2268782"/>
          <a:ext cx="1717506" cy="178367"/>
        </a:xfrm>
        <a:custGeom>
          <a:avLst/>
          <a:gdLst/>
          <a:ahLst/>
          <a:cxnLst/>
          <a:rect l="0" t="0" r="0" b="0"/>
          <a:pathLst>
            <a:path>
              <a:moveTo>
                <a:pt x="1717506" y="0"/>
              </a:moveTo>
              <a:lnTo>
                <a:pt x="1717506" y="89183"/>
              </a:lnTo>
              <a:lnTo>
                <a:pt x="0" y="89183"/>
              </a:lnTo>
              <a:lnTo>
                <a:pt x="0" y="1783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E1FBC-AD0E-4228-BF89-0C58A7B76890}">
      <dsp:nvSpPr>
        <dsp:cNvPr id="0" name=""/>
        <dsp:cNvSpPr/>
      </dsp:nvSpPr>
      <dsp:spPr>
        <a:xfrm>
          <a:off x="2708173" y="2447150"/>
          <a:ext cx="1901702" cy="4459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chemeClr val="bg1"/>
              </a:solidFill>
            </a:rPr>
            <a:t>NumberExprAST LHS(1)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2721234" y="2460211"/>
        <a:ext cx="1875580" cy="419797"/>
      </dsp:txXfrm>
    </dsp:sp>
    <dsp:sp modelId="{17B03F7B-ADCF-4197-89D3-9AFA0F343AF7}">
      <dsp:nvSpPr>
        <dsp:cNvPr id="0" name=""/>
        <dsp:cNvSpPr/>
      </dsp:nvSpPr>
      <dsp:spPr>
        <a:xfrm>
          <a:off x="5376530" y="2268782"/>
          <a:ext cx="1051182" cy="17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83"/>
              </a:lnTo>
              <a:lnTo>
                <a:pt x="1051182" y="89183"/>
              </a:lnTo>
              <a:lnTo>
                <a:pt x="1051182" y="1783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F234A-34DD-4A76-AE64-01470DAD6A8B}">
      <dsp:nvSpPr>
        <dsp:cNvPr id="0" name=""/>
        <dsp:cNvSpPr/>
      </dsp:nvSpPr>
      <dsp:spPr>
        <a:xfrm>
          <a:off x="4810539" y="2447150"/>
          <a:ext cx="3234349" cy="4459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bg1"/>
              </a:solidFill>
            </a:rPr>
            <a:t>BinaryExprAST</a:t>
          </a:r>
          <a:r>
            <a:rPr lang="en-US" altLang="zh-CN" sz="1200" kern="1200" dirty="0">
              <a:solidFill>
                <a:schemeClr val="bg1"/>
              </a:solidFill>
            </a:rPr>
            <a:t> RHS(‘*’,LHS,RHS)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4823600" y="2460211"/>
        <a:ext cx="3208227" cy="419797"/>
      </dsp:txXfrm>
    </dsp:sp>
    <dsp:sp modelId="{1CB3CCDB-1138-49E8-B881-BB136DAB167F}">
      <dsp:nvSpPr>
        <dsp:cNvPr id="0" name=""/>
        <dsp:cNvSpPr/>
      </dsp:nvSpPr>
      <dsp:spPr>
        <a:xfrm>
          <a:off x="5221230" y="2893069"/>
          <a:ext cx="1206483" cy="178367"/>
        </a:xfrm>
        <a:custGeom>
          <a:avLst/>
          <a:gdLst/>
          <a:ahLst/>
          <a:cxnLst/>
          <a:rect l="0" t="0" r="0" b="0"/>
          <a:pathLst>
            <a:path>
              <a:moveTo>
                <a:pt x="1206483" y="0"/>
              </a:moveTo>
              <a:lnTo>
                <a:pt x="1206483" y="89183"/>
              </a:lnTo>
              <a:lnTo>
                <a:pt x="0" y="89183"/>
              </a:lnTo>
              <a:lnTo>
                <a:pt x="0" y="1783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B3632-8D3E-4C01-B5D5-91EDCCE1E611}">
      <dsp:nvSpPr>
        <dsp:cNvPr id="0" name=""/>
        <dsp:cNvSpPr/>
      </dsp:nvSpPr>
      <dsp:spPr>
        <a:xfrm>
          <a:off x="4241283" y="3071437"/>
          <a:ext cx="1959894" cy="445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chemeClr val="bg1"/>
              </a:solidFill>
            </a:rPr>
            <a:t>NumberExprAST LHS(2)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4254344" y="3084498"/>
        <a:ext cx="1933772" cy="419797"/>
      </dsp:txXfrm>
    </dsp:sp>
    <dsp:sp modelId="{C56C940A-33B7-4D81-9322-A613CAB0D328}">
      <dsp:nvSpPr>
        <dsp:cNvPr id="0" name=""/>
        <dsp:cNvSpPr/>
      </dsp:nvSpPr>
      <dsp:spPr>
        <a:xfrm>
          <a:off x="6427713" y="2893069"/>
          <a:ext cx="1080279" cy="17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83"/>
              </a:lnTo>
              <a:lnTo>
                <a:pt x="1080279" y="89183"/>
              </a:lnTo>
              <a:lnTo>
                <a:pt x="1080279" y="1783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9EB98-1447-47B2-9696-F13C8D4B9A3C}">
      <dsp:nvSpPr>
        <dsp:cNvPr id="0" name=""/>
        <dsp:cNvSpPr/>
      </dsp:nvSpPr>
      <dsp:spPr>
        <a:xfrm>
          <a:off x="6401841" y="3071437"/>
          <a:ext cx="2212302" cy="445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chemeClr val="bg1"/>
              </a:solidFill>
            </a:rPr>
            <a:t>VariableExprAST RHS(x)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6414902" y="3084498"/>
        <a:ext cx="2186180" cy="419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73020-315A-4257-BA2D-4E1DD91C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702AE-23BB-418B-A9FB-C7576A30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0D7E5-BF0C-4DCE-AE1F-B16A10ED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D3AF-3B7B-4626-A1DC-6F02616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FAEDD-4E9C-4056-A557-F72C173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6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CE47-EC56-41CB-B152-2EEEE82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CE4C0-205B-4CC7-97F0-23A6D2FB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073DC-50BE-43A5-951E-ABB41490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C339F-22E4-4E1B-B44B-4321131B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DBC6F-D776-4084-BD17-AB05943E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2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9C0D41-2999-4963-88A4-E11F70027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A8B6C-D5D3-4B16-AFD3-4564B6A0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62D39-D25B-4383-B36A-9756009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2AFE7-934B-4196-A3F1-55F425FE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F1954-2209-4978-97C1-28CFD13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4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516CD-9631-4C44-83A6-0E0D84D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94B7-D253-4659-952C-4BF01411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E8E-5979-4933-B094-2791481E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2F81F-B12D-4C4A-BF11-F05B7BA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04510-113F-45AA-AE54-0ED6CDF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6D15-7C08-47EF-BB92-5B437A35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C9252-9E48-4026-A841-EFF4606D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8A6BA-3C82-40E2-9DBB-5EC2A931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1B53A-3352-425F-BD69-96CF27E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52FC5-F7E6-47A8-91DE-92ED2104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A433-6F23-42FE-86CC-C8827E71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32CA4-57BE-4DF8-B25F-FB6FAF7B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DAC1F-72EB-478B-8C25-7FB08E8E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F1CE5-1952-4BFE-B6F0-CEA137CB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1FB73-CEA9-444E-8803-7F852AAC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ADDB0-BEE8-46EC-B1D4-4EDC8814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59CD-4D13-4584-B452-41283BF9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7D3DB-D2D8-4519-9C20-B39B11ED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C4D7-954D-44C1-AD06-FE13DD30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9CE46-22BC-4EAD-9D72-B940EE5FA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7EF57-4BE0-4740-AAFB-E54982F33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71B19-A750-400E-9DF8-68140530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49C106-59F4-4EC9-92CA-FF2C2708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04ECB5-A78F-4167-9028-28992E0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74134-BBEA-4564-9BBB-9836CE46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581EC-519D-441B-B726-29477F5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4D744-9986-4919-BCF3-DB246DFF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B909D-F1BE-48E1-8B1B-104E476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987D9-CE2F-47E6-A92F-A99CE814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50A7B-3718-4CF9-B23E-C5A54C55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5371A-D037-4F7A-AACB-C5C7BF01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A9AA-6BD6-4662-9FF0-1626FE65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6B04A-9AFD-4250-A66B-5C9546FE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94A01-014B-43D3-96DE-97DD0D6A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230E-6AFE-464A-B7B4-135A2F07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EE4BD-AFBD-44F6-ABC1-D28496B3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1EAFC-0F7E-4A1B-ACFB-E8C38EE4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963E-489A-40E2-ADCC-5D5C6EBF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2E850-EB97-4FCC-80B7-A800354C0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4E7E1-7A6E-4A8F-BA4E-D18C93601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F76F-A0C7-4D4F-A5F8-B03D447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20634-BC31-4C8C-ACE1-3BCDCC9B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21B5C-D74E-4BAC-B861-83C2FFC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AAE38-8DC0-4A4E-A111-4EBC57D6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AE432-5B8E-43BB-A717-C9888493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678F3-3504-4B9B-98AE-899FAB4DF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5C20-67AB-43EF-8383-CD2F17798BB7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AA285-9945-4913-871E-E6BB9A02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F9069-7C15-4D7D-9C47-F9E16420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0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gradFill>
            <a:gsLst>
              <a:gs pos="0">
                <a:srgbClr val="F599EA"/>
              </a:gs>
              <a:gs pos="100000">
                <a:srgbClr val="89D1EB"/>
              </a:gs>
            </a:gsLst>
            <a:lin ang="42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C452-6993-406E-877E-0AE687AA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Kaleidoscope</a:t>
            </a:r>
            <a:br>
              <a:rPr lang="en-US" altLang="zh-CN" dirty="0"/>
            </a:br>
            <a:r>
              <a:rPr lang="zh-CN" altLang="en-US" sz="3200" dirty="0"/>
              <a:t>代码解释</a:t>
            </a:r>
            <a:r>
              <a:rPr lang="en-US" altLang="zh-CN" sz="3200" dirty="0"/>
              <a:t>(1/3)</a:t>
            </a:r>
            <a:r>
              <a:rPr lang="en-US" altLang="zh-CN" sz="4800" dirty="0"/>
              <a:t> </a:t>
            </a:r>
            <a:r>
              <a:rPr lang="zh-CN" altLang="en-US" sz="3200" dirty="0"/>
              <a:t>第</a:t>
            </a:r>
            <a:r>
              <a:rPr lang="en-US" altLang="zh-CN" sz="3200" dirty="0"/>
              <a:t>1-3</a:t>
            </a:r>
            <a:r>
              <a:rPr lang="zh-CN" altLang="en-US" sz="3200" dirty="0"/>
              <a:t>章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D359C-C847-4C45-B43B-8763A7FA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100"/>
            <a:ext cx="9144000" cy="10668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万花筒语言</a:t>
            </a:r>
            <a:endParaRPr lang="en-US" altLang="zh-CN" dirty="0"/>
          </a:p>
          <a:p>
            <a:r>
              <a:rPr lang="en-US" altLang="zh-CN" dirty="0"/>
              <a:t>LLVM </a:t>
            </a:r>
            <a:r>
              <a:rPr lang="zh-CN" altLang="en-US" dirty="0"/>
              <a:t>新手入门教程</a:t>
            </a:r>
            <a:endParaRPr lang="en-US" altLang="zh-CN" dirty="0"/>
          </a:p>
          <a:p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achieveartificialintelligence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2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FD6F3-A6C6-4375-A840-19B16CE9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72406" cy="834501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语法解析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84D7B9-AB6C-42C2-B0E5-B1F0984E5B95}"/>
              </a:ext>
            </a:extLst>
          </p:cNvPr>
          <p:cNvSpPr/>
          <p:nvPr/>
        </p:nvSpPr>
        <p:spPr>
          <a:xfrm>
            <a:off x="453005" y="834501"/>
            <a:ext cx="11115413" cy="38199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记录当前最近一个还未用到的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枚举值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为之后的读取进行缓存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 }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CurTok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赋值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红黑树实现 操作符到优先级数字的映射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获取操作符的优先级数字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isascii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处理非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ASCII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字符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操作符未声明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(=0)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或非法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(&lt;0)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AST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错误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"Error: %s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错误输出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函数声明错误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表达式声明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基本的数字产生式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numberexpr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number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ParseNumberExpr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的构造结果移动出去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基本的括号运算符产生式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parenexpr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'(' expression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ParseParenExpr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匹配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')'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基本的标识符产生式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identifierexpr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identifier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identifier '(' expression*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ParseIdentifierExpr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判断是函数还是变量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 or ',' in argument list"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转到函数调用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基本的表达式结点产生式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primary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identifierexpr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numberexpr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parenexpr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"unknown token when expecting an expression"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ParseIdentifierExpr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tok_number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ParseNumberExpr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ParseParenExpr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基本的二元产生式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: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左侧二元操作符优先级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无为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0),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左操作数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binoprhs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('+' primary)*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如果是二元表达式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计算其优先级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如果比传入的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ExprPrec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还小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就结束函数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这时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获取到了正确的二元操作符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产生二元表达式在解析了二元操作符后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如果没有右边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出错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如果例如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1+2*3,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左边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+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优先级小于右边*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NextPrec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右侧不存在二元操作符的话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=-1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生成二元树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LHS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构造表达式产生式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primary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binoprhs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表达式声明产生式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prototype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 '(' id*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function name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'('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函数定义产生式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definition ::= 'def' prototype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eat def.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顶层表达式产生式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将表达式构造为函数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toplevelexpr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ParseTopLevelExpr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将表达式构造为匿名函数原型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"__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anon_expr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将匿名函数原型构造为函数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extern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external ::= 'extern' prototype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eat extern.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63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FD6F3-A6C6-4375-A840-19B16CE9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72406" cy="834501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语法解析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84D7B9-AB6C-42C2-B0E5-B1F0984E5B95}"/>
              </a:ext>
            </a:extLst>
          </p:cNvPr>
          <p:cNvSpPr/>
          <p:nvPr/>
        </p:nvSpPr>
        <p:spPr>
          <a:xfrm>
            <a:off x="453005" y="-4903575"/>
            <a:ext cx="11115413" cy="38199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记录当前最近一个还未用到的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枚举值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为之后的读取进行缓存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 }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CurTok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赋值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红黑树实现 操作符到优先级数字的映射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获取操作符的优先级数字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isascii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处理非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ASCII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字符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操作符未声明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(=0)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或非法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(&lt;0)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AST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错误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"Error: %s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错误输出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函数声明错误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表达式声明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基本的数字产生式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numberexpr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number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ParseNumberExpr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的构造结果移动出去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基本的括号运算符产生式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parenexpr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'(' expression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ParseParenExpr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匹配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')'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基本的标识符产生式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identifierexpr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identifier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identifier '(' expression*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ParseIdentifierExpr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判断是函数还是变量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 or ',' in argument list"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转到函数调用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基本的表达式结点产生式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primary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identifierexpr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numberexpr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parenexpr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"unknown token when expecting an expression"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ParseIdentifierExpr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tok_number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ParseNumberExpr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ParseParenExpr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基本的二元产生式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: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左侧二元操作符优先级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无为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0),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左操作数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binoprhs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('+' primary)*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如果是二元表达式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计算其优先级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如果比传入的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ExprPrec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还小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就结束函数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这时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获取到了正确的二元操作符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产生二元表达式在解析了二元操作符后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如果没有右边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出错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如果例如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1+2*3,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左边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+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优先级小于右边*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NextPrec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右侧不存在二元操作符的话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=-1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生成二元树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LHS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构造表达式产生式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primary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binoprhs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表达式声明产生式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prototype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 '(' id*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function name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'('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函数定义产生式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definition ::= 'def' prototype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eat def.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顶层表达式产生式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将表达式构造为函数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toplevelexpr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ParseTopLevelExpr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将表达式构造为匿名函数原型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"__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anon_expr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将匿名函数原型构造为函数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extern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external ::= 'extern' prototype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eat extern.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14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FD6F3-A6C6-4375-A840-19B16CE9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72406" cy="834501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语法解析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84D7B9-AB6C-42C2-B0E5-B1F0984E5B95}"/>
              </a:ext>
            </a:extLst>
          </p:cNvPr>
          <p:cNvSpPr/>
          <p:nvPr/>
        </p:nvSpPr>
        <p:spPr>
          <a:xfrm>
            <a:off x="453005" y="-8980629"/>
            <a:ext cx="11115413" cy="38199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记录当前最近一个还未用到的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枚举值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为之后的读取进行缓存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 }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CurTok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赋值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红黑树实现 操作符到优先级数字的映射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获取操作符的优先级数字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isascii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处理非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ASCII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字符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操作符未声明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(=0)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或非法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(&lt;0)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AST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错误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"Error: %s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错误输出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函数声明错误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表达式声明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基本的数字产生式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numberexpr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number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ParseNumberExpr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的构造结果移动出去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基本的括号运算符产生式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parenexpr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'(' expression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ParseParenExpr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匹配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')'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基本的标识符产生式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identifierexpr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identifier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identifier '(' expression*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ParseIdentifierExpr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判断是函数还是变量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 or ',' in argument list"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转到函数调用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基本的表达式结点产生式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primary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identifierexpr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numberexpr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parenexpr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"unknown token when expecting an expression"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ParseIdentifierExpr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tok_number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ParseNumberExpr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ParseParenExpr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基本的二元产生式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: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左侧二元操作符优先级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无为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0),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左操作数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binoprhs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('+' primary)*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如果是二元表达式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计算其优先级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如果比传入的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ExprPrec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还小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就结束函数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这时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获取到了正确的二元操作符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产生二元表达式在解析了二元操作符后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如果没有右边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出错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如果例如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1+2*3,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左边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+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优先级小于右边*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NextPrec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右侧不存在二元操作符的话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=-1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生成二元树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LHS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构造表达式产生式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primary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binoprhs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表达式声明产生式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prototype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 '(' id*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function name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'('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函数定义产生式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definition ::= 'def' prototype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eat def.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顶层表达式产生式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将表达式构造为函数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toplevelexpr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ParseTopLevelExpr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将表达式构造为匿名函数原型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"__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anon_expr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将匿名函数原型构造为函数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extern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external ::= 'extern' prototype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eat extern.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99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FD6F3-A6C6-4375-A840-19B16CE9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72406" cy="834501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语法解析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84D7B9-AB6C-42C2-B0E5-B1F0984E5B95}"/>
              </a:ext>
            </a:extLst>
          </p:cNvPr>
          <p:cNvSpPr/>
          <p:nvPr/>
        </p:nvSpPr>
        <p:spPr>
          <a:xfrm>
            <a:off x="453005" y="-15356269"/>
            <a:ext cx="11115413" cy="38199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记录当前最近一个还未用到的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枚举值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为之后的读取进行缓存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 }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CurTok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赋值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红黑树实现 操作符到优先级数字的映射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获取操作符的优先级数字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isascii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处理非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ASCII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字符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操作符未声明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(=0)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或非法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(&lt;0)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AST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错误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"Error: %s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错误输出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函数声明错误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表达式声明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基本的数字产生式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numberexpr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number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ParseNumberExpr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的构造结果移动出去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基本的括号运算符产生式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parenexpr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'(' expression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ParseParenExpr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匹配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')'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基本的标识符产生式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identifierexpr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identifier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identifier '(' expression*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ParseIdentifierExpr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判断是函数还是变量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 or ',' in argument list"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转到函数调用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基本的表达式结点产生式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primary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identifierexpr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numberexpr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parenexpr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"unknown token when expecting an expression"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ParseIdentifierExpr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tok_number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ParseNumberExpr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ParseParenExpr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基本的二元产生式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: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左侧二元操作符优先级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无为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0),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左操作数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binoprhs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('+' primary)*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如果是二元表达式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计算其优先级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如果比传入的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ExprPrec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还小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就结束函数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这时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获取到了正确的二元操作符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产生二元表达式在解析了二元操作符后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如果没有右边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出错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如果例如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1+2*3,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左边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+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优先级小于右边*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NextPrec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右侧不存在二元操作符的话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=-1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生成二元树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LHS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构造表达式产生式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primary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binoprhs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表达式声明产生式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prototype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 '(' id*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function name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'('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函数定义产生式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definition ::= 'def' prototype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eat def.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顶层表达式产生式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将表达式构造为函数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toplevelexpr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ParseTopLevelExpr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将表达式构造为匿名函数原型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"__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anon_expr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将匿名函数原型构造为函数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extern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external ::= 'extern' prototype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eat extern.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8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FD6F3-A6C6-4375-A840-19B16CE9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72406" cy="834501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语法解析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84D7B9-AB6C-42C2-B0E5-B1F0984E5B95}"/>
              </a:ext>
            </a:extLst>
          </p:cNvPr>
          <p:cNvSpPr/>
          <p:nvPr/>
        </p:nvSpPr>
        <p:spPr>
          <a:xfrm>
            <a:off x="453005" y="-18661535"/>
            <a:ext cx="11115413" cy="38199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记录当前最近一个还未用到的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枚举值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为之后的读取进行缓存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 }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CurTok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赋值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红黑树实现 操作符到优先级数字的映射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获取操作符的优先级数字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isascii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处理非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ASCII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字符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操作符未声明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(=0)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或非法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(&lt;0)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AST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错误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"Error: %s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错误输出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函数声明错误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表达式声明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基本的数字产生式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numberexpr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number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ParseNumberExpr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的构造结果移动出去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基本的括号运算符产生式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parenexpr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'(' expression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ParseParenExpr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匹配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')'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基本的标识符产生式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identifierexpr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identifier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identifier '(' expression*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ParseIdentifierExpr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判断是函数还是变量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 or ',' in argument list"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转到函数调用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基本的表达式结点产生式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primary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identifierexpr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numberexpr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parenexpr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"unknown token when expecting an expression"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ParseIdentifierExpr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tok_number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ParseNumberExpr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ParseParenExpr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基本的二元产生式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: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左侧二元操作符优先级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无为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0),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左操作数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binoprhs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('+' primary)*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如果是二元表达式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计算其优先级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如果比传入的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ExprPrec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还小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就结束函数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这时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获取到了正确的二元操作符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产生二元表达式在解析了二元操作符后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如果没有右边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出错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如果例如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1+2*3,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左边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+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优先级小于右边*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NextPrec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右侧不存在二元操作符的话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=-1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生成二元树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LHS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构造表达式产生式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primary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binoprhs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表达式声明产生式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prototype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 '(' id*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function name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'('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函数定义产生式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definition ::= 'def' prototype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eat def.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顶层表达式产生式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将表达式构造为函数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toplevelexpr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ParseTopLevelExpr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将表达式构造为匿名函数原型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"__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anon_expr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将匿名函数原型构造为函数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extern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external ::= 'extern' prototype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eat extern.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76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FD6F3-A6C6-4375-A840-19B16CE9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72406" cy="834501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语法解析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84D7B9-AB6C-42C2-B0E5-B1F0984E5B95}"/>
              </a:ext>
            </a:extLst>
          </p:cNvPr>
          <p:cNvSpPr/>
          <p:nvPr/>
        </p:nvSpPr>
        <p:spPr>
          <a:xfrm>
            <a:off x="453005" y="-25339179"/>
            <a:ext cx="11115413" cy="38199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记录当前最近一个还未用到的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枚举值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为之后的读取进行缓存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 }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CurTok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赋值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红黑树实现 操作符到优先级数字的映射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获取操作符的优先级数字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isascii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处理非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ASCII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字符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操作符未声明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(=0)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或非法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(&lt;0)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AST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错误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"Error: %s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错误输出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函数声明错误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表达式声明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基本的数字产生式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numberexpr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number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ParseNumberExpr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的构造结果移动出去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基本的括号运算符产生式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parenexpr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'(' expression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ParseParenExpr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匹配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')'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基本的标识符产生式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identifierexpr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identifier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identifier '(' expression*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ParseIdentifierExpr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判断是函数还是变量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 or ',' in argument list"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转到函数调用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基本的表达式结点产生式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primary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identifierexpr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numberexpr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parenexpr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"unknown token when expecting an expression"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ParseIdentifierExpr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tok_number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ParseNumberExpr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ParseParenExpr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基本的二元产生式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: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左侧二元操作符优先级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无为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0),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左操作数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binoprhs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('+' primary)*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如果是二元表达式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计算其优先级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如果比传入的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ExprPrec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还小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就结束函数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这时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获取到了正确的二元操作符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产生二元表达式在解析了二元操作符后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如果没有右边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出错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如果例如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1+2*3,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左边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+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优先级小于右边*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NextPrec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右侧不存在二元操作符的话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=-1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生成二元树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LHS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构造表达式产生式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primary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binoprhs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表达式声明产生式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prototype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 '(' id*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function name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'('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函数定义产生式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definition ::= 'def' prototype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eat def.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顶层表达式产生式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将表达式构造为函数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toplevelexpr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ParseTopLevelExpr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将表达式构造为匿名函数原型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"__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anon_expr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将匿名函数原型构造为函数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extern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external ::= 'extern' prototype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eat extern.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23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FD6F3-A6C6-4375-A840-19B16CE9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72406" cy="834501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语法解析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84D7B9-AB6C-42C2-B0E5-B1F0984E5B95}"/>
              </a:ext>
            </a:extLst>
          </p:cNvPr>
          <p:cNvSpPr/>
          <p:nvPr/>
        </p:nvSpPr>
        <p:spPr>
          <a:xfrm>
            <a:off x="453005" y="-31547039"/>
            <a:ext cx="11115413" cy="38199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记录当前最近一个还未用到的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枚举值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为之后的读取进行缓存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 }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CurTok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赋值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红黑树实现 操作符到优先级数字的映射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获取操作符的优先级数字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isascii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处理非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ASCII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字符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操作符未声明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(=0)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或非法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(&lt;0)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AST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错误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"Error: %s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错误输出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函数声明错误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表达式声明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基本的数字产生式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numberexpr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number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ParseNumberExpr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的构造结果移动出去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基本的括号运算符产生式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parenexpr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'(' expression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ParseParenExpr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匹配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')'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基本的标识符产生式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identifierexpr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identifier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identifier '(' expression*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ParseIdentifierExpr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判断是函数还是变量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 or ',' in argument list"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转到函数调用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基本的表达式结点产生式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primary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identifierexpr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numberexpr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parenexpr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"unknown token when expecting an expression"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ParseIdentifierExpr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tok_number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ParseNumberExpr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ParseParenExpr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基本的二元产生式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: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左侧二元操作符优先级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无为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0),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左操作数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binoprhs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('+' primary)*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如果是二元表达式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计算其优先级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如果比传入的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ExprPrec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还小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就结束函数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这时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获取到了正确的二元操作符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获取下一个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产生二元表达式在解析了二元操作符后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如果没有右边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出错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如果例如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1+2*3,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左边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+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优先级小于右边*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NextPrec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GetTokPrecedence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右侧不存在二元操作符的话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NextPrec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=-1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TokPrec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生成二元树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LHS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构造表达式产生式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primary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binoprhs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表达式声明产生式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prototype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 '(' id* ')'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function name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'('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 in prototype"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函数定义产生式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definition ::= 'def' prototype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eat def.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顶层表达式产生式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将表达式构造为函数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toplevelexpr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::= expression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ParseTopLevelExpr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将表达式构造为匿名函数原型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"__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anon_expr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将匿名函数原型构造为函数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extern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产生式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external ::= 'extern' prototype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eat extern.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8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3CEFB-36CA-4265-9D27-F2AFE3D8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23460" cy="848378"/>
          </a:xfrm>
        </p:spPr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顶层语法解析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ECF981-969C-490C-A5D7-3E77BAD1D633}"/>
              </a:ext>
            </a:extLst>
          </p:cNvPr>
          <p:cNvSpPr/>
          <p:nvPr/>
        </p:nvSpPr>
        <p:spPr>
          <a:xfrm>
            <a:off x="626900" y="732075"/>
            <a:ext cx="10756961" cy="93256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顶层函数处理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"Parsed a function definition.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Skip token for error recovery.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extern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处理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"Parsed an extern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Skip token for error recovery.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HandleTopLevelExpression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处理顶层表达式，输出相关提示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ParseTopLevelExpr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判断是否解析成功顶层表达式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"Parsed a top-level expr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Skip token for error recovery.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主循环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top ::= definition | external | expression | ';'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MainLoop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"ready&gt; 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tok_eof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Ctrl+D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Ctrl+Z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结束程序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';'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结束语句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tok_def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处理函数定义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处理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extern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HandleTopLevelExpression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顶层表达式结点处理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9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3CEFB-36CA-4265-9D27-F2AFE3D8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23460" cy="848378"/>
          </a:xfrm>
        </p:spPr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顶层语法解析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ECF981-969C-490C-A5D7-3E77BAD1D633}"/>
              </a:ext>
            </a:extLst>
          </p:cNvPr>
          <p:cNvSpPr/>
          <p:nvPr/>
        </p:nvSpPr>
        <p:spPr>
          <a:xfrm>
            <a:off x="626900" y="-3093309"/>
            <a:ext cx="10756961" cy="93256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顶层函数处理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"Parsed a function definition.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Skip token for error recovery.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extern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处理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"Parsed an extern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Skip token for error recovery.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HandleTopLevelExpression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处理顶层表达式，输出相关提示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ParseTopLevelExpr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判断是否解析成功顶层表达式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"Parsed a top-level expr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Skip token for error recovery.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主循环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top ::= definition | external | expression | ';'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MainLoop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"ready&gt; 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tok_eof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Ctrl+D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Ctrl+Z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结束程序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';'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结束语句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tok_def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HandleDefinition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处理函数定义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处理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extern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HandleTopLevelExpression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顶层表达式结点处理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3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1A73D-6DBC-4DDE-901A-9BD345C2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主函数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6D22AF-DB1D-490C-B899-2EDF2068F52C}"/>
              </a:ext>
            </a:extLst>
          </p:cNvPr>
          <p:cNvSpPr/>
          <p:nvPr/>
        </p:nvSpPr>
        <p:spPr>
          <a:xfrm>
            <a:off x="1017863" y="1984850"/>
            <a:ext cx="9317373" cy="33239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设置一下各个操作符的优先级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,1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最小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操作符到优先级数字的映射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'&lt;'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'+'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'-'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BinopPrecedence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stderr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"ready&gt; 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先为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CurTok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获取一个值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MainLoop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主循环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06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E8749-9D7A-440D-BB99-B569477A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Kaleidoscope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FE9A3-511B-445F-8E80-0368D87D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Kaleidoscope</a:t>
            </a:r>
            <a:r>
              <a:rPr lang="zh-CN" altLang="en-US" dirty="0"/>
              <a:t>是一个简单、完整、使用</a:t>
            </a:r>
            <a:r>
              <a:rPr lang="en-US" altLang="zh-CN" dirty="0"/>
              <a:t>LLVM</a:t>
            </a:r>
            <a:r>
              <a:rPr lang="zh-CN" altLang="en-US" dirty="0"/>
              <a:t>框架构建的编译器。</a:t>
            </a:r>
            <a:endParaRPr lang="en-US" altLang="zh-CN" dirty="0"/>
          </a:p>
          <a:p>
            <a:r>
              <a:rPr lang="zh-CN" altLang="en-US" dirty="0"/>
              <a:t>为新手准备，需要一定的</a:t>
            </a:r>
            <a:r>
              <a:rPr lang="en-US" altLang="zh-CN" dirty="0"/>
              <a:t>C++</a:t>
            </a:r>
            <a:r>
              <a:rPr lang="zh-CN" altLang="en-US" dirty="0"/>
              <a:t>、编译原理基础。</a:t>
            </a:r>
            <a:endParaRPr lang="en-US" altLang="zh-CN" dirty="0"/>
          </a:p>
          <a:p>
            <a:r>
              <a:rPr lang="en-US" altLang="zh-CN" dirty="0"/>
              <a:t>Kaleidoscope</a:t>
            </a:r>
            <a:r>
              <a:rPr lang="zh-CN" altLang="en-US" dirty="0"/>
              <a:t>可以定义函数、流程控制、自定义操作符、</a:t>
            </a:r>
            <a:r>
              <a:rPr lang="en-US" altLang="zh-CN" dirty="0"/>
              <a:t>JIT</a:t>
            </a:r>
            <a:r>
              <a:rPr lang="zh-CN" altLang="en-US" dirty="0"/>
              <a:t>编译、调试信息。</a:t>
            </a:r>
            <a:endParaRPr lang="en-US" altLang="zh-CN" dirty="0"/>
          </a:p>
          <a:p>
            <a:r>
              <a:rPr lang="zh-CN" altLang="en-US" dirty="0"/>
              <a:t>数值类型只有</a:t>
            </a:r>
            <a:r>
              <a:rPr lang="en-US" altLang="zh-CN" dirty="0"/>
              <a:t>double</a:t>
            </a:r>
            <a:r>
              <a:rPr lang="zh-CN" altLang="en-US" dirty="0"/>
              <a:t>，未提供完备的错误处理。</a:t>
            </a:r>
            <a:endParaRPr lang="en-US" altLang="zh-CN" dirty="0"/>
          </a:p>
          <a:p>
            <a:r>
              <a:rPr lang="zh-CN" altLang="en-US" dirty="0"/>
              <a:t>代码符合</a:t>
            </a:r>
            <a:r>
              <a:rPr lang="en-US" altLang="zh-CN" dirty="0"/>
              <a:t>LLVM Coding Standard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2466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26576-D020-43BB-A3C8-CC5650F7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代码解析实例：</a:t>
            </a:r>
            <a:r>
              <a:rPr lang="en-US" altLang="zh-CN" dirty="0"/>
              <a:t>1+2*x;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8A5F358-7580-4C98-83C7-7C0F38414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400788"/>
              </p:ext>
            </p:extLst>
          </p:nvPr>
        </p:nvGraphicFramePr>
        <p:xfrm>
          <a:off x="8495253" y="331569"/>
          <a:ext cx="3962486" cy="147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5BE6699-6715-49CA-9180-CFE814ADC86E}"/>
              </a:ext>
            </a:extLst>
          </p:cNvPr>
          <p:cNvGraphicFramePr/>
          <p:nvPr/>
        </p:nvGraphicFramePr>
        <p:xfrm>
          <a:off x="276837" y="1598569"/>
          <a:ext cx="8615493" cy="4715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0409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26576-D020-43BB-A3C8-CC5650F7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代码解析实例：</a:t>
            </a:r>
            <a:r>
              <a:rPr lang="en-US" altLang="zh-CN" dirty="0"/>
              <a:t>1+2*x;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8A5F358-7580-4C98-83C7-7C0F38414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801850"/>
              </p:ext>
            </p:extLst>
          </p:nvPr>
        </p:nvGraphicFramePr>
        <p:xfrm>
          <a:off x="8495253" y="-3720318"/>
          <a:ext cx="3962486" cy="147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5BE6699-6715-49CA-9180-CFE814ADC86E}"/>
              </a:ext>
            </a:extLst>
          </p:cNvPr>
          <p:cNvGraphicFramePr/>
          <p:nvPr/>
        </p:nvGraphicFramePr>
        <p:xfrm>
          <a:off x="276837" y="1598569"/>
          <a:ext cx="8615493" cy="4715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65996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26576-D020-43BB-A3C8-CC5650F7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代码解析实例：</a:t>
            </a:r>
            <a:r>
              <a:rPr lang="en-US" altLang="zh-CN" dirty="0"/>
              <a:t>1+2*x;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8A5F358-7580-4C98-83C7-7C0F38414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178632"/>
              </p:ext>
            </p:extLst>
          </p:nvPr>
        </p:nvGraphicFramePr>
        <p:xfrm>
          <a:off x="8495253" y="-8585938"/>
          <a:ext cx="3962486" cy="147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5BE6699-6715-49CA-9180-CFE814ADC86E}"/>
              </a:ext>
            </a:extLst>
          </p:cNvPr>
          <p:cNvGraphicFramePr/>
          <p:nvPr/>
        </p:nvGraphicFramePr>
        <p:xfrm>
          <a:off x="276837" y="1598569"/>
          <a:ext cx="8615493" cy="4715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68856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2FD08-E37C-4B05-A4F9-42B2A553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5597F-A9E5-4975-B1E4-91CF6BBD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Ubuntu 20.04 (WSL</a:t>
            </a:r>
            <a:r>
              <a:rPr lang="zh-CN" altLang="en-US" dirty="0"/>
              <a:t>版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下载</a:t>
            </a:r>
            <a:r>
              <a:rPr lang="en-US" altLang="zh-CN" dirty="0"/>
              <a:t>LLVM 12.0.0</a:t>
            </a:r>
            <a:r>
              <a:rPr lang="zh-CN" altLang="en-US" dirty="0"/>
              <a:t>最新源码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 clone https://github.com/llvm/llvm-project.git</a:t>
            </a:r>
          </a:p>
          <a:p>
            <a:r>
              <a:rPr lang="en-US" altLang="zh-CN" dirty="0" err="1"/>
              <a:t>Cmake</a:t>
            </a:r>
            <a:r>
              <a:rPr lang="en-US" altLang="zh-CN" dirty="0"/>
              <a:t> 3.14+</a:t>
            </a:r>
            <a:r>
              <a:rPr lang="zh-CN" altLang="en-US" dirty="0"/>
              <a:t>生成</a:t>
            </a:r>
            <a:r>
              <a:rPr lang="en-US" altLang="zh-CN" dirty="0" err="1"/>
              <a:t>Makefile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mkdir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build &amp;&amp; cd build</a:t>
            </a:r>
          </a:p>
          <a:p>
            <a:pPr lvl="1"/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cmake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–G “Unix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Makefiles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 ../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llvm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/>
              <a:t>Make</a:t>
            </a:r>
            <a:r>
              <a:rPr lang="zh-CN" altLang="en-US" dirty="0"/>
              <a:t>编译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make –j32 Kaleidoscope</a:t>
            </a:r>
          </a:p>
          <a:p>
            <a:r>
              <a:rPr lang="zh-CN" altLang="en-US" dirty="0"/>
              <a:t>运行</a:t>
            </a:r>
            <a:r>
              <a:rPr lang="en-US" altLang="zh-CN" dirty="0"/>
              <a:t>Kaleidoscope</a:t>
            </a:r>
          </a:p>
          <a:p>
            <a:pPr lvl="1"/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bin/Kaleidoscope-Ch9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39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6B7ED-A274-489B-BF0B-4A99C413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Kaleidoscope</a:t>
            </a:r>
            <a:r>
              <a:rPr lang="zh-CN" altLang="en-US" dirty="0"/>
              <a:t>整体结构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AC7E94A-1722-4FCB-BD40-09610164D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646547"/>
              </p:ext>
            </p:extLst>
          </p:nvPr>
        </p:nvGraphicFramePr>
        <p:xfrm>
          <a:off x="1172391" y="2272289"/>
          <a:ext cx="9847217" cy="310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089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53C89-AE14-4BB3-B214-D5B5F9B5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 </a:t>
            </a:r>
            <a:r>
              <a:rPr lang="zh-CN" altLang="en-US" dirty="0"/>
              <a:t>预处理部分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F910AF-1635-468D-B8B2-84D6A966D97E}"/>
              </a:ext>
            </a:extLst>
          </p:cNvPr>
          <p:cNvSpPr/>
          <p:nvPr/>
        </p:nvSpPr>
        <p:spPr>
          <a:xfrm>
            <a:off x="905311" y="2197893"/>
            <a:ext cx="7827627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//#include "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/ADT/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STLExtras.h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LLVM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实现的标准库拓展，本次用不到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本次可直接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clang++ toy.cpp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进行编译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//#include &lt;algorithm&gt;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cctype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isspace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isalpha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isalnum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cstdio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EOF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stderr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fprintf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cstdlib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strtod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&lt;map&gt;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map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&lt;memory&gt;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move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unique_ptr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&lt;string&gt;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string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&lt;vector&gt;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vector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22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07BB3-FB62-4635-A98A-FA36D32C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582099" cy="78017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词法分析器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ECA1D0-5C19-4B1E-B818-D819E6BF5EC0}"/>
              </a:ext>
            </a:extLst>
          </p:cNvPr>
          <p:cNvSpPr/>
          <p:nvPr/>
        </p:nvSpPr>
        <p:spPr>
          <a:xfrm>
            <a:off x="550877" y="700268"/>
            <a:ext cx="11090246" cy="120956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词法单元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tok_eof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// EOF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文件结束信号值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-1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tok_def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函数定义关键字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def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//               extern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标识符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tok_number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数字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用于存储标识符的名称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用于存放数字的值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从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cin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中读取下一个词法单元的枚举值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 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第一次定义初始化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isspace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跳过所有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:' ','\r','\n','\t','\v','\f'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读取下一个字符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直到不是空格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isalpha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标识符正则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[a-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zA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-Z][a-zA-Z0-9]*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isalnum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())))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正则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[a-zA-Z0-9]*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外层括号为函数调用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内层关闭编译器的提示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"def"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特殊情况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def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tok_def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"extern"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特殊情况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extern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的枚举值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isdigit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||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'.'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数字正则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[0-9.]+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存储数字值的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string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形式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isdigit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||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'.'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//[0-9.],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无法处理多个小数点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strtod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NumStr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c_str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(),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string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转为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double,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c_str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const char*,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第二个指针可以指定为下一次的起始值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tok_number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'#'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注释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do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EOF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\r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EOF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如果没有到结尾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就读取下一个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EOF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到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EOF,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结束函数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tok_eof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ThisChar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其他情况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直接返回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ASCII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值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如运算符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+-*/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为下一次运行提供初始值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ThisChar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ASCII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90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07BB3-FB62-4635-A98A-FA36D32C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582099" cy="78017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词法分析器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ECA1D0-5C19-4B1E-B818-D819E6BF5EC0}"/>
              </a:ext>
            </a:extLst>
          </p:cNvPr>
          <p:cNvSpPr/>
          <p:nvPr/>
        </p:nvSpPr>
        <p:spPr>
          <a:xfrm>
            <a:off x="550877" y="-5725706"/>
            <a:ext cx="11090246" cy="120956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Token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词法单元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tok_eof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// EOF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文件结束信号值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-1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tok_def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函数定义关键字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def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//               extern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标识符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tok_number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数字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用于存储标识符的名称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用于存放数字的值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从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cin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中读取下一个词法单元的枚举值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 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第一次定义初始化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isspace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跳过所有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:' ','\r','\n','\t','\v','\f'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读取下一个字符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直到不是空格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isalpha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标识符正则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[a-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zA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-Z][a-zA-Z0-9]*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isalnum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())))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正则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[a-zA-Z0-9]*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外层括号为函数调用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内层关闭编译器的提示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"def"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特殊情况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def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tok_def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"extern"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特殊情况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extern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tok_extern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的枚举值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isdigit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||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'.'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数字正则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[0-9.]+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存储数字值的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string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形式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isdigit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||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'.'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//[0-9.],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无法处理多个小数点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strtod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NumStr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c_str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(), 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string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转为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double, 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c_str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const char*,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第二个指针可以指定为下一次的起始值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tok_number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'#'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注释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do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EOF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\r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EOF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如果没有到结尾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就读取下一个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EOF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到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EOF,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结束函数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tok_eof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ThisChar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其他情况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直接返回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ASCII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值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如运算符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+-*/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为下一次运行提供初始值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ThisChar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ASCII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287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07BB3-FB62-4635-A98A-FA36D32C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18358" cy="901613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抽象语法树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0E4662-7662-499F-958F-0C074E6C4BA3}"/>
              </a:ext>
            </a:extLst>
          </p:cNvPr>
          <p:cNvSpPr/>
          <p:nvPr/>
        </p:nvSpPr>
        <p:spPr>
          <a:xfrm>
            <a:off x="511728" y="804401"/>
            <a:ext cx="11375471" cy="120956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匿名空间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包括了所有的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AST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基类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~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析构的虚函数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采用编译器的默认初始化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数字的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    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存储数字的字面量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NumberExprAST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变量的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变量名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二元表达式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二元运算符如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+-*/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独占指针：左操作数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右操作数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Left Hand Side, Right Hand Side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移动操作数左值指针的右值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函数调用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   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调用者函数名称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参数列表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const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引用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string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函数名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函数声明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函数名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函数定义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函数声明的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函数体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具体的定义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namespace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681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07BB3-FB62-4635-A98A-FA36D32C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18358" cy="901613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抽象语法树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0E4662-7662-499F-958F-0C074E6C4BA3}"/>
              </a:ext>
            </a:extLst>
          </p:cNvPr>
          <p:cNvSpPr/>
          <p:nvPr/>
        </p:nvSpPr>
        <p:spPr>
          <a:xfrm>
            <a:off x="511728" y="-5629962"/>
            <a:ext cx="11375471" cy="120956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匿名空间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包括了所有的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AST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基类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~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=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析构的虚函数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采用编译器的默认初始化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数字的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    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存储数字的字面量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NumberExprAST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变量的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变量名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VariableExprAST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二元表达式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二元运算符如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+-*/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独占指针：左操作数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右操作数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Left Hand Side, Right Hand Side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移动操作数左值指针的右值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函数调用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   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调用者函数名称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参数列表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const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引用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string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函数名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Callee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函数声明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函数名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函数定义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函数声明的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AST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// 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函数体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具体的内容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 // namespace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35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华文中宋"/>
        <a:cs typeface=""/>
      </a:majorFont>
      <a:minorFont>
        <a:latin typeface="Consolas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  <a:lumOff val="15000"/>
          </a:schemeClr>
        </a:solidFill>
      </a:spPr>
      <a:bodyPr wrap="square">
        <a:spAutoFit/>
      </a:bodyPr>
      <a:lstStyle>
        <a:defPPr algn="l">
          <a:defRPr sz="1600" dirty="0">
            <a:solidFill>
              <a:srgbClr val="569CD6"/>
            </a:solidFill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15765</Words>
  <Application>Microsoft Office PowerPoint</Application>
  <PresentationFormat>宽屏</PresentationFormat>
  <Paragraphs>1645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Arial</vt:lpstr>
      <vt:lpstr>Consolas</vt:lpstr>
      <vt:lpstr>Office 主题​​</vt:lpstr>
      <vt:lpstr>Kaleidoscope 代码解释(1/3) 第1-3章</vt:lpstr>
      <vt:lpstr>Kaleidoscope简介</vt:lpstr>
      <vt:lpstr>环境准备</vt:lpstr>
      <vt:lpstr>Kaleidoscope整体结构</vt:lpstr>
      <vt:lpstr>0 预处理部分</vt:lpstr>
      <vt:lpstr>1 词法分析器</vt:lpstr>
      <vt:lpstr>1 词法分析器</vt:lpstr>
      <vt:lpstr>2 抽象语法树</vt:lpstr>
      <vt:lpstr>2 抽象语法树</vt:lpstr>
      <vt:lpstr>3 语法解析</vt:lpstr>
      <vt:lpstr>3 语法解析</vt:lpstr>
      <vt:lpstr>3 语法解析</vt:lpstr>
      <vt:lpstr>3 语法解析</vt:lpstr>
      <vt:lpstr>3 语法解析</vt:lpstr>
      <vt:lpstr>3 语法解析</vt:lpstr>
      <vt:lpstr>3 语法解析</vt:lpstr>
      <vt:lpstr>6 顶层语法解析</vt:lpstr>
      <vt:lpstr>6 顶层语法解析</vt:lpstr>
      <vt:lpstr>8 主函数</vt:lpstr>
      <vt:lpstr>代码解析实例：1+2*x;</vt:lpstr>
      <vt:lpstr>代码解析实例：1+2*x;</vt:lpstr>
      <vt:lpstr>代码解析实例：1+2*x;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Kaleidoscope</dc:title>
  <dc:creator>sunmiimuu</dc:creator>
  <cp:lastModifiedBy>Sun</cp:lastModifiedBy>
  <cp:revision>27</cp:revision>
  <dcterms:created xsi:type="dcterms:W3CDTF">2020-08-03T14:28:18Z</dcterms:created>
  <dcterms:modified xsi:type="dcterms:W3CDTF">2020-08-04T15:03:00Z</dcterms:modified>
</cp:coreProperties>
</file>