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6" r:id="rId6"/>
    <p:sldId id="287" r:id="rId7"/>
    <p:sldId id="28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EA"/>
    <a:srgbClr val="44546A"/>
    <a:srgbClr val="89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3020-315A-4257-BA2D-4E1DD91C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702AE-23BB-418B-A9FB-C7576A30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0D7E5-BF0C-4DCE-AE1F-B16A10ED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D3AF-3B7B-4626-A1DC-6F02616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AEDD-4E9C-4056-A557-F72C173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CE47-EC56-41CB-B152-2EEEE82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CE4C0-205B-4CC7-97F0-23A6D2FB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073DC-50BE-43A5-951E-ABB41490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C339F-22E4-4E1B-B44B-4321131B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DBC6F-D776-4084-BD17-AB05943E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C0D41-2999-4963-88A4-E11F70027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A8B6C-D5D3-4B16-AFD3-4564B6A0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62D39-D25B-4383-B36A-9756009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2AFE7-934B-4196-A3F1-55F425FE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F1954-2209-4978-97C1-28CFD13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516CD-9631-4C44-83A6-0E0D84D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94B7-D253-4659-952C-4BF01411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E8E-5979-4933-B094-2791481E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2F81F-B12D-4C4A-BF11-F05B7BA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04510-113F-45AA-AE54-0ED6CDF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6D15-7C08-47EF-BB92-5B437A35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C9252-9E48-4026-A841-EFF4606D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8A6BA-3C82-40E2-9DBB-5EC2A931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1B53A-3352-425F-BD69-96CF27E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52FC5-F7E6-47A8-91DE-92ED2104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A433-6F23-42FE-86CC-C8827E7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32CA4-57BE-4DF8-B25F-FB6FAF7B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DAC1F-72EB-478B-8C25-7FB08E8E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F1CE5-1952-4BFE-B6F0-CEA137C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1FB73-CEA9-444E-8803-7F852AAC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ADDB0-BEE8-46EC-B1D4-4EDC881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59CD-4D13-4584-B452-41283BF9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7D3DB-D2D8-4519-9C20-B39B11ED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C4D7-954D-44C1-AD06-FE13DD30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9CE46-22BC-4EAD-9D72-B940EE5FA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7EF57-4BE0-4740-AAFB-E54982F33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71B19-A750-400E-9DF8-68140530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49C106-59F4-4EC9-92CA-FF2C2708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4ECB5-A78F-4167-9028-28992E0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4134-BBEA-4564-9BBB-9836CE46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581EC-519D-441B-B726-29477F5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4D744-9986-4919-BCF3-DB246DFF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B909D-F1BE-48E1-8B1B-104E476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987D9-CE2F-47E6-A92F-A99CE814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50A7B-3718-4CF9-B23E-C5A54C5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5371A-D037-4F7A-AACB-C5C7BF0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A9AA-6BD6-4662-9FF0-1626FE65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B04A-9AFD-4250-A66B-5C9546FE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94A01-014B-43D3-96DE-97DD0D6A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230E-6AFE-464A-B7B4-135A2F0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EE4BD-AFBD-44F6-ABC1-D28496B3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1EAFC-0F7E-4A1B-ACFB-E8C38EE4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63E-489A-40E2-ADCC-5D5C6EBF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2E850-EB97-4FCC-80B7-A800354C0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4E7E1-7A6E-4A8F-BA4E-D18C9360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F76F-A0C7-4D4F-A5F8-B03D44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20634-BC31-4C8C-ACE1-3BCDCC9B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21B5C-D74E-4BAC-B861-83C2FFC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AAE38-8DC0-4A4E-A111-4EBC57D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AE432-5B8E-43BB-A717-C9888493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678F3-3504-4B9B-98AE-899FAB4D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5C20-67AB-43EF-8383-CD2F17798BB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A285-9945-4913-871E-E6BB9A02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F9069-7C15-4D7D-9C47-F9E16420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0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0">
                <a:srgbClr val="F599EA"/>
              </a:gs>
              <a:gs pos="100000">
                <a:srgbClr val="89D1EB"/>
              </a:gs>
            </a:gsLst>
            <a:lin ang="42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C452-6993-406E-877E-0AE687AA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Kaleidoscope</a:t>
            </a:r>
            <a:br>
              <a:rPr lang="en-US" altLang="zh-CN" dirty="0"/>
            </a:br>
            <a:r>
              <a:rPr lang="zh-CN" altLang="en-US" sz="3200" dirty="0"/>
              <a:t>代码解释</a:t>
            </a:r>
            <a:r>
              <a:rPr lang="en-US" altLang="zh-CN" sz="3200" dirty="0"/>
              <a:t>(4)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D359C-C847-4C45-B43B-8763A7FA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099"/>
            <a:ext cx="9144000" cy="13795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万花筒语言 </a:t>
            </a:r>
            <a:r>
              <a:rPr lang="en-US" altLang="zh-CN" dirty="0"/>
              <a:t>- LLVM </a:t>
            </a:r>
            <a:r>
              <a:rPr lang="zh-CN" altLang="en-US" dirty="0"/>
              <a:t>新手入门教程</a:t>
            </a:r>
            <a:endParaRPr lang="en-US" altLang="zh-CN" dirty="0"/>
          </a:p>
          <a:p>
            <a:r>
              <a:rPr lang="en-US" altLang="zh-CN" dirty="0"/>
              <a:t>https://llvm.org/docs/tutorial/MyFirstLanguageFrontend/LangImpl05.html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PLCT - SSC</a:t>
            </a:r>
          </a:p>
        </p:txBody>
      </p:sp>
    </p:spTree>
    <p:extLst>
      <p:ext uri="{BB962C8B-B14F-4D97-AF65-F5344CB8AC3E}">
        <p14:creationId xmlns:p14="http://schemas.microsoft.com/office/powerpoint/2010/main" val="21130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6349D-2E53-4D52-9AF6-72153153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def smaller(x y) if x&lt;y then x else y;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1CBEC4-7F55-451A-8DBF-7A852C977EB4}"/>
              </a:ext>
            </a:extLst>
          </p:cNvPr>
          <p:cNvSpPr/>
          <p:nvPr/>
        </p:nvSpPr>
        <p:spPr>
          <a:xfrm>
            <a:off x="838200" y="1173892"/>
            <a:ext cx="10515599" cy="504753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extern </a:t>
            </a:r>
            <a:r>
              <a:rPr lang="en-US" altLang="zh-CN" sz="1400" dirty="0" err="1"/>
              <a:t>printd</a:t>
            </a:r>
            <a:r>
              <a:rPr lang="en-US" altLang="zh-CN" sz="1400" dirty="0"/>
              <a:t>(x);</a:t>
            </a:r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Read extern: declare double @printd(double)</a:t>
            </a:r>
          </a:p>
          <a:p>
            <a:endParaRPr lang="en-US" altLang="zh-CN" sz="1400" dirty="0"/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def smaller(x y) if x&lt;y then </a:t>
            </a:r>
            <a:r>
              <a:rPr lang="en-US" altLang="zh-CN" sz="1400" dirty="0" err="1"/>
              <a:t>printd</a:t>
            </a:r>
            <a:r>
              <a:rPr lang="en-US" altLang="zh-CN" sz="1400" dirty="0"/>
              <a:t>(x) else </a:t>
            </a:r>
            <a:r>
              <a:rPr lang="en-US" altLang="zh-CN" sz="1400" dirty="0" err="1"/>
              <a:t>printd</a:t>
            </a:r>
            <a:r>
              <a:rPr lang="en-US" altLang="zh-CN" sz="1400" dirty="0"/>
              <a:t>(y);</a:t>
            </a:r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Read function </a:t>
            </a:r>
            <a:r>
              <a:rPr lang="en-US" altLang="zh-CN" sz="1400" dirty="0" err="1"/>
              <a:t>definition:define</a:t>
            </a:r>
            <a:r>
              <a:rPr lang="en-US" altLang="zh-CN" sz="1400" dirty="0"/>
              <a:t> double @smaller(double %x, double %y) {</a:t>
            </a:r>
          </a:p>
          <a:p>
            <a:r>
              <a:rPr lang="en-US" altLang="zh-CN" sz="1400" dirty="0"/>
              <a:t>entry: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cmptmp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fcmp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ult</a:t>
            </a:r>
            <a:r>
              <a:rPr lang="en-US" altLang="zh-CN" sz="1400" dirty="0"/>
              <a:t> double %x, %y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 i1 %</a:t>
            </a:r>
            <a:r>
              <a:rPr lang="en-US" altLang="zh-CN" sz="1400" dirty="0" err="1"/>
              <a:t>cmptmp</a:t>
            </a:r>
            <a:r>
              <a:rPr lang="en-US" altLang="zh-CN" sz="1400" dirty="0"/>
              <a:t>, label %then, label %else</a:t>
            </a:r>
          </a:p>
          <a:p>
            <a:endParaRPr lang="en-US" altLang="zh-CN" sz="1400" dirty="0"/>
          </a:p>
          <a:p>
            <a:r>
              <a:rPr lang="en-US" altLang="zh-CN" sz="1400" dirty="0"/>
              <a:t>then:                                             ; </a:t>
            </a:r>
            <a:r>
              <a:rPr lang="en-US" altLang="zh-CN" sz="1400" dirty="0" err="1"/>
              <a:t>preds</a:t>
            </a:r>
            <a:r>
              <a:rPr lang="en-US" altLang="zh-CN" sz="1400" dirty="0"/>
              <a:t> = %entry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calltmp</a:t>
            </a:r>
            <a:r>
              <a:rPr lang="en-US" altLang="zh-CN" sz="1400" dirty="0"/>
              <a:t> = call double @printd(double %x)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 label %</a:t>
            </a:r>
            <a:r>
              <a:rPr lang="en-US" altLang="zh-CN" sz="1400" dirty="0" err="1"/>
              <a:t>ifcont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else:                                             ; </a:t>
            </a:r>
            <a:r>
              <a:rPr lang="en-US" altLang="zh-CN" sz="1400" dirty="0" err="1"/>
              <a:t>preds</a:t>
            </a:r>
            <a:r>
              <a:rPr lang="en-US" altLang="zh-CN" sz="1400" dirty="0"/>
              <a:t> = %entry</a:t>
            </a:r>
          </a:p>
          <a:p>
            <a:r>
              <a:rPr lang="en-US" altLang="zh-CN" sz="1400" dirty="0"/>
              <a:t>  %calltmp1 = call double @printd(double %y)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 label %</a:t>
            </a:r>
            <a:r>
              <a:rPr lang="en-US" altLang="zh-CN" sz="1400" dirty="0" err="1"/>
              <a:t>ifcont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ifcont</a:t>
            </a:r>
            <a:r>
              <a:rPr lang="en-US" altLang="zh-CN" sz="1400" dirty="0"/>
              <a:t>:                                           ; </a:t>
            </a:r>
            <a:r>
              <a:rPr lang="en-US" altLang="zh-CN" sz="1400" dirty="0" err="1"/>
              <a:t>preds</a:t>
            </a:r>
            <a:r>
              <a:rPr lang="en-US" altLang="zh-CN" sz="1400" dirty="0"/>
              <a:t> = %else, %then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iftmp</a:t>
            </a:r>
            <a:r>
              <a:rPr lang="en-US" altLang="zh-CN" sz="1400" dirty="0"/>
              <a:t> = phi double [ %</a:t>
            </a:r>
            <a:r>
              <a:rPr lang="en-US" altLang="zh-CN" sz="1400" dirty="0" err="1"/>
              <a:t>calltmp</a:t>
            </a:r>
            <a:r>
              <a:rPr lang="en-US" altLang="zh-CN" sz="1400" dirty="0"/>
              <a:t>, %then ], [ %calltmp1, %else ]</a:t>
            </a:r>
          </a:p>
          <a:p>
            <a:r>
              <a:rPr lang="en-US" altLang="zh-CN" sz="1400" dirty="0"/>
              <a:t>  ret double %</a:t>
            </a:r>
            <a:r>
              <a:rPr lang="en-US" altLang="zh-CN" sz="1400" dirty="0" err="1"/>
              <a:t>iftmp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4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CBEC4-7F55-451A-8DBF-7A852C977EB4}"/>
              </a:ext>
            </a:extLst>
          </p:cNvPr>
          <p:cNvSpPr/>
          <p:nvPr/>
        </p:nvSpPr>
        <p:spPr>
          <a:xfrm>
            <a:off x="292916" y="318215"/>
            <a:ext cx="11661396" cy="11941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define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@smaller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entry:</a:t>
            </a:r>
          </a:p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标签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fcmp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fcmp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float compare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，返回一个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i1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，布尔）或者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i1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的向量（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），取决于参数类型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&lt;result&gt; =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fcmp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[fast-math flags]*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 &lt;ty&gt; &lt;op1&gt;, &lt;op2&gt;     ; yields i1 or &lt;N x i1&gt;:result</a:t>
            </a:r>
          </a:p>
          <a:p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false: no comparison, always returns false</a:t>
            </a: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true: no comparison, always returns true</a:t>
            </a:r>
          </a:p>
          <a:p>
            <a:pPr lvl="1"/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oeq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and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ogt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and greater than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oge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and greater than or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olt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and less than</a:t>
            </a: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ole: ordered and less than or equal</a:t>
            </a: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one: ordered and not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(no nans)</a:t>
            </a:r>
          </a:p>
          <a:p>
            <a:pPr lvl="1"/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ueq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ugt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greater than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uge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greater than or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ult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less than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ule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less than or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not equal</a:t>
            </a: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uno: unordered (either nans)</a:t>
            </a:r>
          </a:p>
          <a:p>
            <a:pPr lvl="1"/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ordered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指的是两个比较的数都非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QNAN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Quite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=not a number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）指两个参数都在合理范围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unordered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指有至少一个为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QNAN</a:t>
            </a:r>
          </a:p>
          <a:p>
            <a:pPr lvl="1"/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%then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%else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，全称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branch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，为分支指令，两种形式，第一种有条件形式：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i1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&gt;, label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iftrue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&gt;, label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iffalse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then:                                  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= %entry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					   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后为注释，单行生效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@printd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else:                                  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= %entry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%calltmp1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@printd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第二种无条件形式：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label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                                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= %else, %then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iftmp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phi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[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%then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], [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%calltmp1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]</a:t>
            </a: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phi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（希腊字母</a:t>
            </a:r>
            <a:r>
              <a:rPr lang="el-GR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Φ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）操作需要“记住”代码块来自何处，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phi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操作采用与输入的控制块相对应的值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sv-SE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&lt;result&gt; = phi [fast-math-flags] &lt;ty&gt; [ &lt;val0&gt;, &lt;label0&gt;], ...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iftmp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7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CBEC4-7F55-451A-8DBF-7A852C977EB4}"/>
              </a:ext>
            </a:extLst>
          </p:cNvPr>
          <p:cNvSpPr/>
          <p:nvPr/>
        </p:nvSpPr>
        <p:spPr>
          <a:xfrm>
            <a:off x="292916" y="-5184969"/>
            <a:ext cx="11661396" cy="119417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define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@smaller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entry:</a:t>
            </a:r>
          </a:p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标签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fcmp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fcmp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float compare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，返回一个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i1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，布尔）或者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i1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的向量（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），取决于参数类型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&lt;result&gt; =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fcmp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[fast-math flags]*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 &lt;ty&gt; &lt;op1&gt;, &lt;op2&gt;     ; yields i1 or &lt;N x i1&gt;:result</a:t>
            </a:r>
          </a:p>
          <a:p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false: no comparison, always returns false</a:t>
            </a: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true: no comparison, always returns true</a:t>
            </a:r>
          </a:p>
          <a:p>
            <a:pPr lvl="1"/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oeq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and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ogt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and greater than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oge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and greater than or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olt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and less than</a:t>
            </a: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ole: ordered and less than or equal</a:t>
            </a: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one: ordered and not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ordered (no nans)</a:t>
            </a:r>
          </a:p>
          <a:p>
            <a:pPr lvl="1"/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ueq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ugt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greater than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uge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greater than or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ult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less than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ule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less than or equal</a:t>
            </a:r>
          </a:p>
          <a:p>
            <a:pPr lvl="1"/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unordered or not equal</a:t>
            </a: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uno: unordered (either nans)</a:t>
            </a:r>
          </a:p>
          <a:p>
            <a:pPr lvl="1"/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ordered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指的是两个比较的数都非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QNAN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Quite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=not a number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）指两个参数都在合理范围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unordered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指有至少一个为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QNAN</a:t>
            </a:r>
          </a:p>
          <a:p>
            <a:pPr lvl="1"/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%then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%else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，全称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branch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，为分支指令，两种形式，第一种有条件形式：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i1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cond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&gt;, label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iftrue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&gt;, label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iffalse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then:                                  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= %entry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					   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后为注释，单行生效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@printd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%x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else:                                  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= %entry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%calltmp1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@printd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ifcont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第二种无条件形式：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label &lt;</a:t>
            </a:r>
            <a:r>
              <a:rPr lang="en-US" altLang="zh-CN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ifcont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                                           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preds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= %else, %then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iftmp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phi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[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calltmp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%then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], [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%calltmp1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]</a:t>
            </a: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phi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（希腊字母</a:t>
            </a:r>
            <a:r>
              <a:rPr lang="el-GR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Φ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）操作需要“记住”代码块来自何处，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phi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操作采用与输入的控制块相对应的值</a:t>
            </a:r>
            <a:endParaRPr lang="en-US" altLang="zh-CN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sv-SE" altLang="zh-CN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&lt;result&gt; = phi [fast-math-flags] &lt;ty&gt; [ &lt;val0&gt;, &lt;label0&gt;], ...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iftmp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656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15EEE-38D7-451F-A699-65101889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def </a:t>
            </a:r>
            <a:r>
              <a:rPr lang="en-US" altLang="zh-CN" sz="2800" dirty="0" err="1"/>
              <a:t>printstar</a:t>
            </a:r>
            <a:r>
              <a:rPr lang="en-US" altLang="zh-CN" sz="2800" dirty="0"/>
              <a:t>(n) 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=1,i&lt;n,1.0 in </a:t>
            </a:r>
            <a:r>
              <a:rPr lang="en-US" altLang="zh-CN" sz="2800" dirty="0" err="1"/>
              <a:t>putchard</a:t>
            </a:r>
            <a:r>
              <a:rPr lang="en-US" altLang="zh-CN" sz="2800" dirty="0"/>
              <a:t>(42);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483E8F-105F-46C9-B050-D0695CC1CEA5}"/>
              </a:ext>
            </a:extLst>
          </p:cNvPr>
          <p:cNvSpPr/>
          <p:nvPr/>
        </p:nvSpPr>
        <p:spPr>
          <a:xfrm>
            <a:off x="838200" y="1253873"/>
            <a:ext cx="10774960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extern </a:t>
            </a:r>
            <a:r>
              <a:rPr lang="en-US" altLang="zh-CN" sz="1400" dirty="0" err="1"/>
              <a:t>putchard</a:t>
            </a:r>
            <a:r>
              <a:rPr lang="en-US" altLang="zh-CN" sz="1400" dirty="0"/>
              <a:t>(char);</a:t>
            </a:r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Read extern: declare double @putchard(double)</a:t>
            </a:r>
          </a:p>
          <a:p>
            <a:endParaRPr lang="en-US" altLang="zh-CN" sz="1400" dirty="0"/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def </a:t>
            </a:r>
            <a:r>
              <a:rPr lang="en-US" altLang="zh-CN" sz="1400" dirty="0" err="1"/>
              <a:t>printstar</a:t>
            </a:r>
            <a:r>
              <a:rPr lang="en-US" altLang="zh-CN" sz="1400" dirty="0"/>
              <a:t>(n) 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=1,i&lt;n,1.0 in </a:t>
            </a:r>
            <a:r>
              <a:rPr lang="en-US" altLang="zh-CN" sz="1400" dirty="0" err="1"/>
              <a:t>putchard</a:t>
            </a:r>
            <a:r>
              <a:rPr lang="en-US" altLang="zh-CN" sz="1400" dirty="0"/>
              <a:t>(42);</a:t>
            </a:r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Read function </a:t>
            </a:r>
            <a:r>
              <a:rPr lang="en-US" altLang="zh-CN" sz="1400" dirty="0" err="1"/>
              <a:t>definition:define</a:t>
            </a:r>
            <a:r>
              <a:rPr lang="en-US" altLang="zh-CN" sz="1400" dirty="0"/>
              <a:t> double @printstar(double %n) {</a:t>
            </a:r>
          </a:p>
          <a:p>
            <a:r>
              <a:rPr lang="en-US" altLang="zh-CN" sz="1400" dirty="0"/>
              <a:t>entry: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 label %loop</a:t>
            </a:r>
          </a:p>
          <a:p>
            <a:endParaRPr lang="en-US" altLang="zh-CN" sz="1400" dirty="0"/>
          </a:p>
          <a:p>
            <a:r>
              <a:rPr lang="en-US" altLang="zh-CN" sz="1400" dirty="0"/>
              <a:t>loop:                                             ; </a:t>
            </a:r>
            <a:r>
              <a:rPr lang="en-US" altLang="zh-CN" sz="1400" dirty="0" err="1"/>
              <a:t>preds</a:t>
            </a:r>
            <a:r>
              <a:rPr lang="en-US" altLang="zh-CN" sz="1400" dirty="0"/>
              <a:t> = %loop, %entry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phi double [ 1.000000e+00, %entry ], [ %</a:t>
            </a:r>
            <a:r>
              <a:rPr lang="en-US" altLang="zh-CN" sz="1400" dirty="0" err="1"/>
              <a:t>nextvar</a:t>
            </a:r>
            <a:r>
              <a:rPr lang="en-US" altLang="zh-CN" sz="1400" dirty="0"/>
              <a:t>, %loop ]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calltmp</a:t>
            </a:r>
            <a:r>
              <a:rPr lang="en-US" altLang="zh-CN" sz="1400" dirty="0"/>
              <a:t> = call double @putchard(double 4.200000e+01)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nextvar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fadd</a:t>
            </a:r>
            <a:r>
              <a:rPr lang="en-US" altLang="zh-CN" sz="1400" dirty="0"/>
              <a:t> double %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 1.000000e+00</a:t>
            </a:r>
          </a:p>
          <a:p>
            <a:r>
              <a:rPr lang="en-US" altLang="zh-CN" sz="1400" dirty="0"/>
              <a:t>  %</a:t>
            </a:r>
            <a:r>
              <a:rPr lang="en-US" altLang="zh-CN" sz="1400" dirty="0" err="1"/>
              <a:t>cmptmp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fcmp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ult</a:t>
            </a:r>
            <a:r>
              <a:rPr lang="en-US" altLang="zh-CN" sz="1400" dirty="0"/>
              <a:t> double %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 %n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 i1 %</a:t>
            </a:r>
            <a:r>
              <a:rPr lang="en-US" altLang="zh-CN" sz="1400" dirty="0" err="1"/>
              <a:t>cmptmp</a:t>
            </a:r>
            <a:r>
              <a:rPr lang="en-US" altLang="zh-CN" sz="1400" dirty="0"/>
              <a:t>, label %loop, label %</a:t>
            </a:r>
            <a:r>
              <a:rPr lang="en-US" altLang="zh-CN" sz="1400" dirty="0" err="1"/>
              <a:t>afterloop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afterloop</a:t>
            </a:r>
            <a:r>
              <a:rPr lang="en-US" altLang="zh-CN" sz="1400" dirty="0"/>
              <a:t>:                                        ; </a:t>
            </a:r>
            <a:r>
              <a:rPr lang="en-US" altLang="zh-CN" sz="1400" dirty="0" err="1"/>
              <a:t>preds</a:t>
            </a:r>
            <a:r>
              <a:rPr lang="en-US" altLang="zh-CN" sz="1400" dirty="0"/>
              <a:t> = %loop</a:t>
            </a:r>
          </a:p>
          <a:p>
            <a:r>
              <a:rPr lang="en-US" altLang="zh-CN" sz="1400" dirty="0"/>
              <a:t>  ret double 0.000000e+00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 err="1"/>
              <a:t>printstar</a:t>
            </a:r>
            <a:r>
              <a:rPr lang="en-US" altLang="zh-CN" sz="1400" dirty="0"/>
              <a:t>(10);</a:t>
            </a:r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 </a:t>
            </a:r>
            <a:r>
              <a:rPr lang="en-US" altLang="zh-CN" sz="1400" dirty="0"/>
              <a:t>**********Evaluated to 0.000000</a:t>
            </a:r>
          </a:p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ready&gt;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1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9BF37-ADE9-4845-AA95-AD5EBE45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09C62-CCC4-45C1-B966-E652EA8B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52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43B62-B641-4CDD-93F6-29F1F0CD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AA031-E842-408B-9AA1-6D524E01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https://zh.wikipedia.org/wiki/</a:t>
            </a:r>
            <a:r>
              <a:rPr lang="zh-CN" altLang="en-US" dirty="0"/>
              <a:t>静态单赋值形式</a:t>
            </a:r>
          </a:p>
        </p:txBody>
      </p:sp>
    </p:spTree>
    <p:extLst>
      <p:ext uri="{BB962C8B-B14F-4D97-AF65-F5344CB8AC3E}">
        <p14:creationId xmlns:p14="http://schemas.microsoft.com/office/powerpoint/2010/main" val="110822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华文中宋"/>
        <a:cs typeface=""/>
      </a:majorFont>
      <a:minorFont>
        <a:latin typeface="Consolas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  <a:lumOff val="15000"/>
          </a:schemeClr>
        </a:solidFill>
      </a:spPr>
      <a:bodyPr wrap="square">
        <a:spAutoFit/>
      </a:bodyPr>
      <a:lstStyle>
        <a:defPPr algn="l">
          <a:defRPr sz="1600" dirty="0">
            <a:solidFill>
              <a:srgbClr val="4EC9B0"/>
            </a:solidFill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1340</Words>
  <Application>Microsoft Office PowerPoint</Application>
  <PresentationFormat>宽屏</PresentationFormat>
  <Paragraphs>139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Consolas</vt:lpstr>
      <vt:lpstr>Office 主题​​</vt:lpstr>
      <vt:lpstr>Kaleidoscope 代码解释(4)</vt:lpstr>
      <vt:lpstr>def smaller(x y) if x&lt;y then x else y;</vt:lpstr>
      <vt:lpstr>PowerPoint 演示文稿</vt:lpstr>
      <vt:lpstr>PowerPoint 演示文稿</vt:lpstr>
      <vt:lpstr>def printstar(n) for i=1,i&lt;n,1.0 in putchard(42);</vt:lpstr>
      <vt:lpstr>预处理</vt:lpstr>
      <vt:lpstr>拓展阅读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Kaleidoscope</dc:title>
  <dc:creator>sunmiimuu</dc:creator>
  <cp:lastModifiedBy>Sun</cp:lastModifiedBy>
  <cp:revision>82</cp:revision>
  <dcterms:created xsi:type="dcterms:W3CDTF">2020-08-03T14:28:18Z</dcterms:created>
  <dcterms:modified xsi:type="dcterms:W3CDTF">2020-08-28T03:39:14Z</dcterms:modified>
</cp:coreProperties>
</file>