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EA"/>
    <a:srgbClr val="44546A"/>
    <a:srgbClr val="89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3020-315A-4257-BA2D-4E1DD91C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702AE-23BB-418B-A9FB-C7576A30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0D7E5-BF0C-4DCE-AE1F-B16A10ED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D3AF-3B7B-4626-A1DC-6F02616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AEDD-4E9C-4056-A557-F72C173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CE47-EC56-41CB-B152-2EEEE82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CE4C0-205B-4CC7-97F0-23A6D2FB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073DC-50BE-43A5-951E-ABB41490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C339F-22E4-4E1B-B44B-4321131B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DBC6F-D776-4084-BD17-AB05943E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C0D41-2999-4963-88A4-E11F70027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A8B6C-D5D3-4B16-AFD3-4564B6A0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62D39-D25B-4383-B36A-9756009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2AFE7-934B-4196-A3F1-55F425FE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F1954-2209-4978-97C1-28CFD13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516CD-9631-4C44-83A6-0E0D84D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94B7-D253-4659-952C-4BF01411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E8E-5979-4933-B094-2791481E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2F81F-B12D-4C4A-BF11-F05B7BA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04510-113F-45AA-AE54-0ED6CDF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6D15-7C08-47EF-BB92-5B437A35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C9252-9E48-4026-A841-EFF4606D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8A6BA-3C82-40E2-9DBB-5EC2A931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1B53A-3352-425F-BD69-96CF27E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52FC5-F7E6-47A8-91DE-92ED2104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A433-6F23-42FE-86CC-C8827E7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32CA4-57BE-4DF8-B25F-FB6FAF7B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DAC1F-72EB-478B-8C25-7FB08E8E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F1CE5-1952-4BFE-B6F0-CEA137C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1FB73-CEA9-444E-8803-7F852AAC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ADDB0-BEE8-46EC-B1D4-4EDC881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59CD-4D13-4584-B452-41283BF9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7D3DB-D2D8-4519-9C20-B39B11ED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C4D7-954D-44C1-AD06-FE13DD30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9CE46-22BC-4EAD-9D72-B940EE5FA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7EF57-4BE0-4740-AAFB-E54982F33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71B19-A750-400E-9DF8-68140530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49C106-59F4-4EC9-92CA-FF2C2708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4ECB5-A78F-4167-9028-28992E0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4134-BBEA-4564-9BBB-9836CE46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581EC-519D-441B-B726-29477F5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4D744-9986-4919-BCF3-DB246DFF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B909D-F1BE-48E1-8B1B-104E476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987D9-CE2F-47E6-A92F-A99CE814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50A7B-3718-4CF9-B23E-C5A54C5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5371A-D037-4F7A-AACB-C5C7BF0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A9AA-6BD6-4662-9FF0-1626FE65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B04A-9AFD-4250-A66B-5C9546FE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94A01-014B-43D3-96DE-97DD0D6A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230E-6AFE-464A-B7B4-135A2F0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EE4BD-AFBD-44F6-ABC1-D28496B3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1EAFC-0F7E-4A1B-ACFB-E8C38EE4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63E-489A-40E2-ADCC-5D5C6EBF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2E850-EB97-4FCC-80B7-A800354C0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4E7E1-7A6E-4A8F-BA4E-D18C9360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F76F-A0C7-4D4F-A5F8-B03D44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20634-BC31-4C8C-ACE1-3BCDCC9B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21B5C-D74E-4BAC-B861-83C2FFC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AAE38-8DC0-4A4E-A111-4EBC57D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AE432-5B8E-43BB-A717-C9888493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678F3-3504-4B9B-98AE-899FAB4D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A285-9945-4913-871E-E6BB9A02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F9069-7C15-4D7D-9C47-F9E16420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0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0">
                <a:srgbClr val="F599EA"/>
              </a:gs>
              <a:gs pos="100000">
                <a:srgbClr val="89D1EB"/>
              </a:gs>
            </a:gsLst>
            <a:lin ang="42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C452-6993-406E-877E-0AE687AA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Kaleidoscope</a:t>
            </a:r>
            <a:br>
              <a:rPr lang="en-US" altLang="zh-CN" dirty="0"/>
            </a:br>
            <a:r>
              <a:rPr lang="zh-CN" altLang="en-US" sz="3200" dirty="0"/>
              <a:t>代码解释</a:t>
            </a:r>
            <a:r>
              <a:rPr lang="en-US" altLang="zh-CN" sz="3200" dirty="0"/>
              <a:t>(7/8)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D359C-C847-4C45-B43B-8763A7FA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099"/>
            <a:ext cx="9144000" cy="13795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万花筒语言 </a:t>
            </a:r>
            <a:r>
              <a:rPr lang="en-US" altLang="zh-CN" dirty="0"/>
              <a:t>- LLVM </a:t>
            </a:r>
            <a:r>
              <a:rPr lang="zh-CN" altLang="en-US" dirty="0"/>
              <a:t>新手入门教程</a:t>
            </a:r>
            <a:endParaRPr lang="en-US" altLang="zh-CN" dirty="0"/>
          </a:p>
          <a:p>
            <a:r>
              <a:rPr lang="en-US" altLang="zh-CN" dirty="0"/>
              <a:t>https://llvm.org/docs/tutorial/MyFirstLanguageFrontend</a:t>
            </a:r>
            <a:r>
              <a:rPr lang="en-US" altLang="zh-CN"/>
              <a:t>/LangImpl08.</a:t>
            </a:r>
            <a:r>
              <a:rPr lang="en-US" altLang="zh-CN" dirty="0"/>
              <a:t>html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PLCT - SSC</a:t>
            </a:r>
          </a:p>
        </p:txBody>
      </p:sp>
    </p:spTree>
    <p:extLst>
      <p:ext uri="{BB962C8B-B14F-4D97-AF65-F5344CB8AC3E}">
        <p14:creationId xmlns:p14="http://schemas.microsoft.com/office/powerpoint/2010/main" val="21130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98955-29A5-4795-912D-4D9E3EA8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11073" cy="61105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编译为目标代码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834CB-A44E-476E-B530-2040C9749384}"/>
              </a:ext>
            </a:extLst>
          </p:cNvPr>
          <p:cNvSpPr txBox="1"/>
          <p:nvPr/>
        </p:nvSpPr>
        <p:spPr>
          <a:xfrm>
            <a:off x="274749" y="616811"/>
            <a:ext cx="5821251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ready&gt; def </a:t>
            </a:r>
            <a:r>
              <a:rPr lang="en-US" altLang="zh-CN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mul</a:t>
            </a:r>
            <a:r>
              <a:rPr lang="en-US" altLang="zh-CN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(x y) x*y;</a:t>
            </a:r>
          </a:p>
          <a:p>
            <a:r>
              <a:rPr lang="en-US" altLang="zh-CN" sz="1200" dirty="0"/>
              <a:t>Read function </a:t>
            </a:r>
            <a:r>
              <a:rPr lang="en-US" altLang="zh-CN" sz="1200" dirty="0" err="1"/>
              <a:t>definition:define</a:t>
            </a:r>
            <a:r>
              <a:rPr lang="en-US" altLang="zh-CN" sz="1200" dirty="0"/>
              <a:t> double @mul(double %x, double %y) {</a:t>
            </a:r>
          </a:p>
          <a:p>
            <a:r>
              <a:rPr lang="en-US" altLang="zh-CN" sz="1200" dirty="0"/>
              <a:t>entry:</a:t>
            </a:r>
          </a:p>
          <a:p>
            <a:r>
              <a:rPr lang="en-US" altLang="zh-CN" sz="1200" dirty="0"/>
              <a:t>  %y2 = </a:t>
            </a:r>
            <a:r>
              <a:rPr lang="en-US" altLang="zh-CN" sz="1200" dirty="0" err="1"/>
              <a:t>alloca</a:t>
            </a:r>
            <a:r>
              <a:rPr lang="en-US" altLang="zh-CN" sz="1200" dirty="0"/>
              <a:t> double, align 8</a:t>
            </a:r>
          </a:p>
          <a:p>
            <a:r>
              <a:rPr lang="en-US" altLang="zh-CN" sz="1200" dirty="0"/>
              <a:t>  %x1 = </a:t>
            </a:r>
            <a:r>
              <a:rPr lang="en-US" altLang="zh-CN" sz="1200" dirty="0" err="1"/>
              <a:t>alloca</a:t>
            </a:r>
            <a:r>
              <a:rPr lang="en-US" altLang="zh-CN" sz="1200" dirty="0"/>
              <a:t> double, align 8</a:t>
            </a:r>
          </a:p>
          <a:p>
            <a:r>
              <a:rPr lang="en-US" altLang="zh-CN" sz="1200" dirty="0"/>
              <a:t>  store double %x, double* %x1, align 8</a:t>
            </a:r>
          </a:p>
          <a:p>
            <a:r>
              <a:rPr lang="en-US" altLang="zh-CN" sz="1200" dirty="0"/>
              <a:t>  store double %y, double* %y2, align 8</a:t>
            </a:r>
          </a:p>
          <a:p>
            <a:r>
              <a:rPr lang="en-US" altLang="zh-CN" sz="1200" dirty="0"/>
              <a:t>  %x3 = load double, double* %x1, align 8</a:t>
            </a:r>
          </a:p>
          <a:p>
            <a:r>
              <a:rPr lang="en-US" altLang="zh-CN" sz="1200" dirty="0"/>
              <a:t>  %y4 = load double, double* %y2, align 8</a:t>
            </a:r>
          </a:p>
          <a:p>
            <a:r>
              <a:rPr lang="en-US" altLang="zh-CN" sz="1200" dirty="0"/>
              <a:t>  %</a:t>
            </a:r>
            <a:r>
              <a:rPr lang="en-US" altLang="zh-CN" sz="1200" dirty="0" err="1"/>
              <a:t>multmp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fmul</a:t>
            </a:r>
            <a:r>
              <a:rPr lang="en-US" altLang="zh-CN" sz="1200" dirty="0"/>
              <a:t> double %x3, %y4</a:t>
            </a:r>
          </a:p>
          <a:p>
            <a:r>
              <a:rPr lang="en-US" altLang="zh-CN" sz="1200" dirty="0"/>
              <a:t>  ret double %</a:t>
            </a:r>
            <a:r>
              <a:rPr lang="en-US" altLang="zh-CN" sz="1200" dirty="0" err="1"/>
              <a:t>multmp</a:t>
            </a:r>
            <a:endParaRPr lang="en-US" altLang="zh-CN" sz="1200" dirty="0"/>
          </a:p>
          <a:p>
            <a:r>
              <a:rPr lang="en-US" altLang="zh-CN" sz="1200" dirty="0"/>
              <a:t>}</a:t>
            </a:r>
          </a:p>
          <a:p>
            <a:endParaRPr lang="en-US" altLang="zh-CN" sz="1200" dirty="0"/>
          </a:p>
          <a:p>
            <a:r>
              <a:rPr lang="en-US" altLang="zh-CN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^D</a:t>
            </a:r>
          </a:p>
          <a:p>
            <a:endParaRPr lang="en-US" altLang="zh-CN" sz="1200" dirty="0"/>
          </a:p>
          <a:p>
            <a:r>
              <a:rPr lang="en-US" altLang="zh-CN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Wrote </a:t>
            </a:r>
            <a:r>
              <a:rPr lang="en-US" altLang="zh-CN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output.o</a:t>
            </a:r>
            <a:endParaRPr lang="zh-CN" altLang="en-US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228821-6F11-4751-BB05-4BA1DE022FA8}"/>
              </a:ext>
            </a:extLst>
          </p:cNvPr>
          <p:cNvSpPr/>
          <p:nvPr/>
        </p:nvSpPr>
        <p:spPr>
          <a:xfrm>
            <a:off x="6370750" y="611059"/>
            <a:ext cx="5546502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test.cpp</a:t>
            </a:r>
          </a:p>
          <a:p>
            <a:endParaRPr lang="en-US" altLang="zh-CN" sz="1200" dirty="0"/>
          </a:p>
          <a:p>
            <a:r>
              <a:rPr lang="en-US" altLang="zh-CN" sz="1200" dirty="0"/>
              <a:t>#include &lt;iostream&gt;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extern "C" {</a:t>
            </a:r>
          </a:p>
          <a:p>
            <a:r>
              <a:rPr lang="en-US" altLang="zh-CN" sz="1200" dirty="0"/>
              <a:t>double </a:t>
            </a:r>
            <a:r>
              <a:rPr lang="en-US" altLang="zh-CN" sz="1200" dirty="0" err="1"/>
              <a:t>mul</a:t>
            </a:r>
            <a:r>
              <a:rPr lang="en-US" altLang="zh-CN" sz="1200" dirty="0"/>
              <a:t>(double, double);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dirty="0"/>
          </a:p>
          <a:p>
            <a:r>
              <a:rPr lang="en-US" altLang="zh-CN" sz="1200" dirty="0"/>
              <a:t>int main() {</a:t>
            </a:r>
          </a:p>
          <a:p>
            <a:r>
              <a:rPr lang="en-US" altLang="zh-CN" sz="1200" dirty="0"/>
              <a:t>  double x, y;</a:t>
            </a:r>
          </a:p>
          <a:p>
            <a:r>
              <a:rPr lang="en-US" altLang="zh-CN" sz="1200" dirty="0"/>
              <a:t>  std::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 &lt;&lt; "Please input two </a:t>
            </a:r>
            <a:r>
              <a:rPr lang="en-US" altLang="zh-CN" sz="1200" dirty="0" err="1"/>
              <a:t>nums</a:t>
            </a:r>
            <a:r>
              <a:rPr lang="en-US" altLang="zh-CN" sz="1200" dirty="0"/>
              <a:t>:";</a:t>
            </a:r>
          </a:p>
          <a:p>
            <a:r>
              <a:rPr lang="en-US" altLang="zh-CN" sz="1200" dirty="0"/>
              <a:t>  std::</a:t>
            </a:r>
            <a:r>
              <a:rPr lang="en-US" altLang="zh-CN" sz="1200" dirty="0" err="1"/>
              <a:t>cin</a:t>
            </a:r>
            <a:r>
              <a:rPr lang="en-US" altLang="zh-CN" sz="1200" dirty="0"/>
              <a:t> &gt;&gt; x &gt;&gt; y;</a:t>
            </a:r>
          </a:p>
          <a:p>
            <a:r>
              <a:rPr lang="en-US" altLang="zh-CN" sz="1200" dirty="0"/>
              <a:t>  std::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 &lt;&lt; x &lt;&lt; "*" &lt;&lt; y &lt;&lt; "=" &lt;&lt; </a:t>
            </a:r>
            <a:r>
              <a:rPr lang="en-US" altLang="zh-CN" sz="1200" dirty="0" err="1"/>
              <a:t>mul</a:t>
            </a:r>
            <a:r>
              <a:rPr lang="en-US" altLang="zh-CN" sz="1200" dirty="0"/>
              <a:t>(x, y) &lt;&lt; std::</a:t>
            </a:r>
            <a:r>
              <a:rPr lang="en-US" altLang="zh-CN" sz="1200" dirty="0" err="1"/>
              <a:t>endl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return 0;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643955-D699-4B47-AFDA-DAE022854050}"/>
              </a:ext>
            </a:extLst>
          </p:cNvPr>
          <p:cNvSpPr txBox="1"/>
          <p:nvPr/>
        </p:nvSpPr>
        <p:spPr>
          <a:xfrm>
            <a:off x="3185374" y="4275786"/>
            <a:ext cx="5821251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clang++ -c test.cpp -o </a:t>
            </a:r>
            <a:r>
              <a:rPr lang="en-US" altLang="zh-CN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test.o</a:t>
            </a:r>
            <a:endParaRPr lang="en-US" altLang="zh-CN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clang++ </a:t>
            </a:r>
            <a:r>
              <a:rPr lang="en-US" altLang="zh-CN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test.o</a:t>
            </a:r>
            <a:r>
              <a:rPr lang="en-US" altLang="zh-CN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output.o</a:t>
            </a:r>
            <a:r>
              <a:rPr lang="en-US" altLang="zh-CN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–o test</a:t>
            </a:r>
          </a:p>
          <a:p>
            <a:r>
              <a:rPr lang="en-US" altLang="zh-CN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./test</a:t>
            </a:r>
          </a:p>
          <a:p>
            <a:r>
              <a:rPr lang="en-US" altLang="zh-CN" sz="1400" dirty="0"/>
              <a:t>Please input two nums:12 13</a:t>
            </a:r>
          </a:p>
          <a:p>
            <a:r>
              <a:rPr lang="en-US" altLang="zh-CN" sz="1400" dirty="0"/>
              <a:t>12*13=156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21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61B03-FA31-470A-B0E6-0B725D76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去除之前的</a:t>
            </a:r>
            <a:r>
              <a:rPr lang="en-US" altLang="zh-CN" dirty="0"/>
              <a:t>Jit</a:t>
            </a:r>
            <a:r>
              <a:rPr lang="zh-CN" altLang="en-US" dirty="0"/>
              <a:t>和</a:t>
            </a:r>
            <a:r>
              <a:rPr lang="en-US" altLang="zh-CN" dirty="0"/>
              <a:t>pass</a:t>
            </a:r>
            <a:r>
              <a:rPr lang="zh-CN" altLang="en-US" dirty="0"/>
              <a:t>相关代码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FF96B6-EA8A-414F-89C2-E26E0997FCB9}"/>
              </a:ext>
            </a:extLst>
          </p:cNvPr>
          <p:cNvSpPr/>
          <p:nvPr/>
        </p:nvSpPr>
        <p:spPr>
          <a:xfrm>
            <a:off x="190149" y="1690688"/>
            <a:ext cx="6019597" cy="233910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"../include/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KaleidoscopeJIT.h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/Transforms/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InstCombine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InstCombine.h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/Transforms/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Scalar.h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/Transforms/Scalar/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GVN.h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/Transforms/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Utils.h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cstdint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orc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66EA58-F02A-4E04-9B0D-1C9646F62E52}"/>
              </a:ext>
            </a:extLst>
          </p:cNvPr>
          <p:cNvSpPr/>
          <p:nvPr/>
        </p:nvSpPr>
        <p:spPr>
          <a:xfrm>
            <a:off x="6370320" y="1690688"/>
            <a:ext cx="5529943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/ADT/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Optional.h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/Support/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FileSystem.h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/Support/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Host.h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/Support/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raw_ostream.h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/Support/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TargetRegistry.h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system_error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sys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7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315675A-3544-4325-95E1-7FEEAE89AB91}"/>
              </a:ext>
            </a:extLst>
          </p:cNvPr>
          <p:cNvSpPr/>
          <p:nvPr/>
        </p:nvSpPr>
        <p:spPr>
          <a:xfrm>
            <a:off x="177028" y="679509"/>
            <a:ext cx="9026832" cy="5232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legacy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FunctionPassManager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KaleidoscopeJIT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TheJIT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C8E371-E6E8-42FE-84E9-971744FFC28F}"/>
              </a:ext>
            </a:extLst>
          </p:cNvPr>
          <p:cNvSpPr/>
          <p:nvPr/>
        </p:nvSpPr>
        <p:spPr>
          <a:xfrm>
            <a:off x="177027" y="1280559"/>
            <a:ext cx="9026833" cy="138499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RetVal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Run the optimizer on the function.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-&gt;run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08D4AF-007A-4560-A36E-1865495416D7}"/>
              </a:ext>
            </a:extLst>
          </p:cNvPr>
          <p:cNvSpPr/>
          <p:nvPr/>
        </p:nvSpPr>
        <p:spPr>
          <a:xfrm>
            <a:off x="177028" y="2745897"/>
            <a:ext cx="9026834" cy="28931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InitializeModuleAndPassManager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setDataLayout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TheJIT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getTargetMachine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createDataLayout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legacy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FunctionPassManager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-&gt;add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createPromoteMemoryToRegisterPass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-&gt;add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createInstructionCombiningPass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-&gt;add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createReassociatePass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-&gt;add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createGVNPass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-&gt;add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createCFGSimplificationPass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TheFPM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doInitialization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65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C58A40-76C7-4D42-9A6B-7603CA8B4F38}"/>
              </a:ext>
            </a:extLst>
          </p:cNvPr>
          <p:cNvSpPr/>
          <p:nvPr/>
        </p:nvSpPr>
        <p:spPr>
          <a:xfrm>
            <a:off x="1303091" y="877504"/>
            <a:ext cx="7329182" cy="138499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FnIR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FnAST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TheJIT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addModule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InitializeModuleAndPassManager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4707B5-7E60-4757-9E03-4960D7643095}"/>
              </a:ext>
            </a:extLst>
          </p:cNvPr>
          <p:cNvSpPr/>
          <p:nvPr/>
        </p:nvSpPr>
        <p:spPr>
          <a:xfrm>
            <a:off x="1303091" y="2404300"/>
            <a:ext cx="7329182" cy="267765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HandleTopLevelExpression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ParseTopLevelExpr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FnAST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TheJIT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addModule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InitializeModuleAndPassManager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ExprSymbol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TheJIT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findSymbol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"__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anon_expr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ExprSymbol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"Function not found"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(*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)() =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(*)())(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intptr_t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cantFail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ExprSymbol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getAddress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"Evaluated to %f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TheJIT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removeModule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536C75-BDCA-466E-A71C-32FA66634FFF}"/>
              </a:ext>
            </a:extLst>
          </p:cNvPr>
          <p:cNvSpPr/>
          <p:nvPr/>
        </p:nvSpPr>
        <p:spPr>
          <a:xfrm>
            <a:off x="1303091" y="5223757"/>
            <a:ext cx="7329182" cy="11695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MainLoop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"ready&gt; 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20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63652-2928-415E-8EA6-28F5BA22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5" y="5832751"/>
            <a:ext cx="2500618" cy="6834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08A5B-FD12-41C9-AE99-7BE1CC835DE7}"/>
              </a:ext>
            </a:extLst>
          </p:cNvPr>
          <p:cNvSpPr/>
          <p:nvPr/>
        </p:nvSpPr>
        <p:spPr>
          <a:xfrm>
            <a:off x="74802" y="0"/>
            <a:ext cx="4748868" cy="47089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InitializeNativeTarget</a:t>
            </a:r>
            <a:r>
              <a:rPr lang="en-US" altLang="zh-CN" sz="12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InitializeNativeTargetAsmPrinter</a:t>
            </a:r>
            <a:r>
              <a:rPr lang="en-US" altLang="zh-CN" sz="12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InitializeNativeTargetAsmParser</a:t>
            </a:r>
            <a:r>
              <a:rPr lang="en-US" altLang="zh-CN" sz="12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'='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'&lt;'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'+'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'-'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"ready&gt; 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TheJIT</a:t>
            </a:r>
            <a:r>
              <a:rPr lang="en-US" altLang="zh-CN" sz="12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KaleidoscopeJIT</a:t>
            </a:r>
            <a:r>
              <a:rPr lang="en-US" altLang="zh-CN" sz="12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&gt;();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InitializeModuleAndPassManager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MainLoop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21C18B-EB12-4A9C-9F67-F85447D268C3}"/>
              </a:ext>
            </a:extLst>
          </p:cNvPr>
          <p:cNvSpPr/>
          <p:nvPr/>
        </p:nvSpPr>
        <p:spPr>
          <a:xfrm>
            <a:off x="5122877" y="0"/>
            <a:ext cx="7069123" cy="146809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'&lt;'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'+'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'-'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highest.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"ready&gt; 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InitializeModuleAndPassManager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MainLoop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初始化所有的体系结构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InitializeAllTargetInfos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InitializeAllTargets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InitializeAllTargetMCs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InitializeAllAsmParsers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InitializeAllAsmPrinters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获取本机的体系结构，并设置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sys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getDefaultTargetTriple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TargetRegistry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lookupTarget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判断是否获得表示本机体系结构的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Target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errs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构建通用的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版本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"generic"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Features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TargetOptions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opt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Reloc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Model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TheTargetMachine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createTargetMachine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Features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opt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配置模块，设置数据布局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setDataLayout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TheTargetMachine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createDataLayout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指定目标文件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output.o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error_code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raw_fd_ostream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sys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fs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OF_None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errs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"Could not open file: 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生成代码，并运行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pass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legacy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PassManager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CGFT_ObjectFile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TheTargetMachine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addPassesToEmitFile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errs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TheTargetMachine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 can't emit a file of this 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pass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flush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结束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outs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"Wrote 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16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63652-2928-415E-8EA6-28F5BA22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5" y="5832751"/>
            <a:ext cx="2500618" cy="6834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21C18B-EB12-4A9C-9F67-F85447D268C3}"/>
              </a:ext>
            </a:extLst>
          </p:cNvPr>
          <p:cNvSpPr/>
          <p:nvPr/>
        </p:nvSpPr>
        <p:spPr>
          <a:xfrm>
            <a:off x="5122877" y="-4941121"/>
            <a:ext cx="7069123" cy="146809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'&lt;'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'+'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'-'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highest.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"ready&gt; 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InitializeModuleAndPassManager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MainLoop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初始化所有的体系结构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InitializeAllTargetInfos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InitializeAllTargets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InitializeAllTargetMCs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InitializeAllAsmParsers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InitializeAllAsmPrinters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获取本机的体系结构，并设置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sys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getDefaultTargetTriple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TargetRegistry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lookupTarget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判断是否获得表示本机体系结构的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Target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errs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构建通用的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版本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"generic"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Features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TargetOptions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opt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Reloc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Model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TheTargetMachine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createTargetMachine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Features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opt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配置模块，设置数据布局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setDataLayout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TheTargetMachine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createDataLayout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指定目标文件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output.o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error_code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raw_fd_ostream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sys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fs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OF_None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errs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"Could not open file: 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生成代码，并运行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pass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legacy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PassManager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CGFT_ObjectFile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TheTargetMachine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addPassesToEmitFile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errs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TheTargetMachine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 can't emit a file of this 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pass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flush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结束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outs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"Wrote 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7767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63652-2928-415E-8EA6-28F5BA22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5" y="5832751"/>
            <a:ext cx="2500618" cy="6834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21C18B-EB12-4A9C-9F67-F85447D268C3}"/>
              </a:ext>
            </a:extLst>
          </p:cNvPr>
          <p:cNvSpPr/>
          <p:nvPr/>
        </p:nvSpPr>
        <p:spPr>
          <a:xfrm>
            <a:off x="5122877" y="-8162497"/>
            <a:ext cx="7069123" cy="146809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'&lt;'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'+'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'-'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highest.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"ready&gt; 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InitializeModuleAndPassManager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MainLoop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初始化所有的体系结构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InitializeAllTargetInfos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InitializeAllTargets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InitializeAllTargetMCs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InitializeAllAsmParsers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InitializeAllAsmPrinters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获取本机的体系结构，并设置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sys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getDefaultTargetTriple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TargetRegistry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lookupTarget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判断是否获得表示本机体系结构的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Target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errs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构建通用的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版本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"generic"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Features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TargetOptions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opt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Reloc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Model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TheTargetMachine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createTargetMachine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TargetTriple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Features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opt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配置模块，设置数据布局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setDataLayout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TheTargetMachine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createDataLayout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指定目标文件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output.o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error_code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raw_fd_ostream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sys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fs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OF_None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errs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"Could not open file: 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生成代码，并运行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pass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legacy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PassManager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CGFT_ObjectFile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TheTargetMachine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addPassesToEmitFile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errs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TheTargetMachine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 can't emit a file of this 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pass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TheModule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flush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结束</a:t>
            </a:r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outs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"Wrote 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1114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华文中宋"/>
        <a:cs typeface=""/>
      </a:majorFont>
      <a:minorFont>
        <a:latin typeface="Consolas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  <a:lumOff val="15000"/>
          </a:schemeClr>
        </a:solidFill>
      </a:spPr>
      <a:bodyPr wrap="square">
        <a:spAutoFit/>
      </a:bodyPr>
      <a:lstStyle>
        <a:defPPr algn="l">
          <a:defRPr sz="1600" dirty="0">
            <a:solidFill>
              <a:srgbClr val="4EC9B0"/>
            </a:solidFill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2271</Words>
  <Application>Microsoft Office PowerPoint</Application>
  <PresentationFormat>宽屏</PresentationFormat>
  <Paragraphs>312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Consolas</vt:lpstr>
      <vt:lpstr>Office 主题​​</vt:lpstr>
      <vt:lpstr>Kaleidoscope 代码解释(7/8)</vt:lpstr>
      <vt:lpstr>编译为目标代码</vt:lpstr>
      <vt:lpstr>去除之前的Jit和pass相关代码</vt:lpstr>
      <vt:lpstr>PowerPoint 演示文稿</vt:lpstr>
      <vt:lpstr>PowerPoint 演示文稿</vt:lpstr>
      <vt:lpstr>main函数</vt:lpstr>
      <vt:lpstr>main函数</vt:lpstr>
      <vt:lpstr>main函数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Kaleidoscope</dc:title>
  <dc:creator>sunmiimuu</dc:creator>
  <cp:lastModifiedBy>Sun</cp:lastModifiedBy>
  <cp:revision>111</cp:revision>
  <dcterms:created xsi:type="dcterms:W3CDTF">2020-08-03T14:28:18Z</dcterms:created>
  <dcterms:modified xsi:type="dcterms:W3CDTF">2020-09-05T09:22:18Z</dcterms:modified>
</cp:coreProperties>
</file>