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(5)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https://llvm.org/docs/tutorial/MyFirstLanguageFrontend/LangImpl06.html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华文中宋</vt:lpstr>
      <vt:lpstr>Arial</vt:lpstr>
      <vt:lpstr>Consolas</vt:lpstr>
      <vt:lpstr>Office 主题​​</vt:lpstr>
      <vt:lpstr>Kaleidoscope 代码解释(5)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85</cp:revision>
  <dcterms:created xsi:type="dcterms:W3CDTF">2020-08-03T14:28:18Z</dcterms:created>
  <dcterms:modified xsi:type="dcterms:W3CDTF">2020-08-31T00:48:30Z</dcterms:modified>
</cp:coreProperties>
</file>