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9EA"/>
    <a:srgbClr val="44546A"/>
    <a:srgbClr val="89D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73020-315A-4257-BA2D-4E1DD91C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6702AE-23BB-418B-A9FB-C7576A30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0D7E5-BF0C-4DCE-AE1F-B16A10ED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9D3AF-3B7B-4626-A1DC-6F026165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FAEDD-4E9C-4056-A557-F72C1730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6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9CE47-EC56-41CB-B152-2EEEE82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CE4C0-205B-4CC7-97F0-23A6D2FB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073DC-50BE-43A5-951E-ABB41490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C339F-22E4-4E1B-B44B-4321131B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DBC6F-D776-4084-BD17-AB05943E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2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9C0D41-2999-4963-88A4-E11F70027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A8B6C-D5D3-4B16-AFD3-4564B6A0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62D39-D25B-4383-B36A-9756009C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2AFE7-934B-4196-A3F1-55F425FE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F1954-2209-4978-97C1-28CFD136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4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516CD-9631-4C44-83A6-0E0D84D2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094B7-D253-4659-952C-4BF01411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5E8E-5979-4933-B094-2791481E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2F81F-B12D-4C4A-BF11-F05B7BAF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04510-113F-45AA-AE54-0ED6CDFA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36D15-7C08-47EF-BB92-5B437A35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C9252-9E48-4026-A841-EFF4606D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8A6BA-3C82-40E2-9DBB-5EC2A931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1B53A-3352-425F-BD69-96CF27ED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52FC5-F7E6-47A8-91DE-92ED2104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4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A433-6F23-42FE-86CC-C8827E71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32CA4-57BE-4DF8-B25F-FB6FAF7B6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DAC1F-72EB-478B-8C25-7FB08E8E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F1CE5-1952-4BFE-B6F0-CEA137CB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1FB73-CEA9-444E-8803-7F852AAC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ADDB0-BEE8-46EC-B1D4-4EDC8814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59CD-4D13-4584-B452-41283BF9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7D3DB-D2D8-4519-9C20-B39B11ED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5C4D7-954D-44C1-AD06-FE13DD30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9CE46-22BC-4EAD-9D72-B940EE5FA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17EF57-4BE0-4740-AAFB-E54982F33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F71B19-A750-400E-9DF8-68140530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49C106-59F4-4EC9-92CA-FF2C2708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04ECB5-A78F-4167-9028-28992E02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74134-BBEA-4564-9BBB-9836CE46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2581EC-519D-441B-B726-29477F5F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A4D744-9986-4919-BCF3-DB246DFF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DB909D-F1BE-48E1-8B1B-104E4764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B987D9-CE2F-47E6-A92F-A99CE814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F50A7B-3718-4CF9-B23E-C5A54C55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5371A-D037-4F7A-AACB-C5C7BF01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9A9AA-6BD6-4662-9FF0-1626FE65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6B04A-9AFD-4250-A66B-5C9546FE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94A01-014B-43D3-96DE-97DD0D6A9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E230E-6AFE-464A-B7B4-135A2F07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EE4BD-AFBD-44F6-ABC1-D28496B3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1EAFC-0F7E-4A1B-ACFB-E8C38EE4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3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8963E-489A-40E2-ADCC-5D5C6EBF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52E850-EB97-4FCC-80B7-A800354C0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84E7E1-7A6E-4A8F-BA4E-D18C93601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EF76F-A0C7-4D4F-A5F8-B03D447A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20634-BC31-4C8C-ACE1-3BCDCC9B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21B5C-D74E-4BAC-B861-83C2FFC0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5AAE38-8DC0-4A4E-A111-4EBC57D6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AE432-5B8E-43BB-A717-C9888493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678F3-3504-4B9B-98AE-899FAB4DF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55C20-67AB-43EF-8383-CD2F17798BB7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AA285-9945-4913-871E-E6BB9A02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F9069-7C15-4D7D-9C47-F9E16420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08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gradFill>
            <a:gsLst>
              <a:gs pos="0">
                <a:srgbClr val="F599EA"/>
              </a:gs>
              <a:gs pos="100000">
                <a:srgbClr val="89D1EB"/>
              </a:gs>
            </a:gsLst>
            <a:lin ang="42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FC452-6993-406E-877E-0AE687AA4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Kaleidoscope</a:t>
            </a:r>
            <a:br>
              <a:rPr lang="en-US" altLang="zh-CN" dirty="0"/>
            </a:br>
            <a:r>
              <a:rPr lang="zh-CN" altLang="en-US" sz="3200" dirty="0"/>
              <a:t>代码解释</a:t>
            </a:r>
            <a:r>
              <a:rPr lang="en-US" altLang="zh-CN" sz="3200" dirty="0"/>
              <a:t>(7)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6D359C-C847-4C45-B43B-8763A7FA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6099"/>
            <a:ext cx="9144000" cy="137953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万花筒语言 </a:t>
            </a:r>
            <a:r>
              <a:rPr lang="en-US" altLang="zh-CN" dirty="0"/>
              <a:t>- LLVM </a:t>
            </a:r>
            <a:r>
              <a:rPr lang="zh-CN" altLang="en-US" dirty="0"/>
              <a:t>新手入门教程</a:t>
            </a:r>
            <a:endParaRPr lang="en-US" altLang="zh-CN" dirty="0"/>
          </a:p>
          <a:p>
            <a:r>
              <a:rPr lang="en-US" altLang="zh-CN" dirty="0"/>
              <a:t>https://llvm.org/docs/tutorial/MyFirstLanguageFrontend</a:t>
            </a:r>
            <a:r>
              <a:rPr lang="en-US" altLang="zh-CN"/>
              <a:t>/LangImpl08.</a:t>
            </a:r>
            <a:r>
              <a:rPr lang="en-US" altLang="zh-CN" dirty="0"/>
              <a:t>html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PLCT - SSC</a:t>
            </a:r>
          </a:p>
        </p:txBody>
      </p:sp>
    </p:spTree>
    <p:extLst>
      <p:ext uri="{BB962C8B-B14F-4D97-AF65-F5344CB8AC3E}">
        <p14:creationId xmlns:p14="http://schemas.microsoft.com/office/powerpoint/2010/main" val="211302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华文中宋"/>
        <a:cs typeface=""/>
      </a:majorFont>
      <a:minorFont>
        <a:latin typeface="Consolas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  <a:lumOff val="15000"/>
          </a:schemeClr>
        </a:solidFill>
      </a:spPr>
      <a:bodyPr wrap="square">
        <a:spAutoFit/>
      </a:bodyPr>
      <a:lstStyle>
        <a:defPPr algn="l">
          <a:defRPr sz="1600" dirty="0">
            <a:solidFill>
              <a:srgbClr val="4EC9B0"/>
            </a:solidFill>
            <a:latin typeface="Consolas" panose="020B06090202040302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4279</TotalTime>
  <Words>32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华文中宋</vt:lpstr>
      <vt:lpstr>Arial</vt:lpstr>
      <vt:lpstr>Consolas</vt:lpstr>
      <vt:lpstr>Office 主题​​</vt:lpstr>
      <vt:lpstr>Kaleidoscope 代码解释(7)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Kaleidoscope</dc:title>
  <dc:creator>sunmiimuu</dc:creator>
  <cp:lastModifiedBy>Sun</cp:lastModifiedBy>
  <cp:revision>101</cp:revision>
  <dcterms:created xsi:type="dcterms:W3CDTF">2020-08-03T14:28:18Z</dcterms:created>
  <dcterms:modified xsi:type="dcterms:W3CDTF">2020-09-04T18:24:23Z</dcterms:modified>
</cp:coreProperties>
</file>