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(4)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https://llvm.org/docs/tutorial/MyFirstLanguageFrontend/LangImpl05.html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ACEA0-2B6F-43CE-91E1-6EA2A229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parser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D9DB3-7199-4B73-8D97-AF2CA7AB0AF5}"/>
              </a:ext>
            </a:extLst>
          </p:cNvPr>
          <p:cNvSpPr/>
          <p:nvPr/>
        </p:nvSpPr>
        <p:spPr>
          <a:xfrm>
            <a:off x="3997412" y="258901"/>
            <a:ext cx="7939216" cy="6340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解析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的结构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ParseIfExpr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the if.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condition.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then"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the then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else"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IfExprAST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15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0079-F65F-4987-BA31-42B695F3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parser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86E93D-1CB3-4288-AF0E-D039B8EA380B}"/>
              </a:ext>
            </a:extLst>
          </p:cNvPr>
          <p:cNvSpPr/>
          <p:nvPr/>
        </p:nvSpPr>
        <p:spPr>
          <a:xfrm>
            <a:off x="959707" y="1599227"/>
            <a:ext cx="9827742" cy="9787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解析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的结构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ParseForExpr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the for.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identifier.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'='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'='.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',' after for start value"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The step value is optional.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'in'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'in'.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9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0079-F65F-4987-BA31-42B695F3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parser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86E93D-1CB3-4288-AF0E-D039B8EA380B}"/>
              </a:ext>
            </a:extLst>
          </p:cNvPr>
          <p:cNvSpPr/>
          <p:nvPr/>
        </p:nvSpPr>
        <p:spPr>
          <a:xfrm>
            <a:off x="959707" y="-3911899"/>
            <a:ext cx="9827742" cy="9787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解析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的结构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ParseForExpr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the for.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identifier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identifier.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'='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'='.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',' after for start value"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The step value is optional.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'in' after for"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'in'.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34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104AD-380C-4BAE-87BF-4687A75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189" y="0"/>
            <a:ext cx="3387811" cy="6728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代码生成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BAD5E-1013-40F0-B574-874154593427}"/>
              </a:ext>
            </a:extLst>
          </p:cNvPr>
          <p:cNvSpPr/>
          <p:nvPr/>
        </p:nvSpPr>
        <p:spPr>
          <a:xfrm>
            <a:off x="0" y="0"/>
            <a:ext cx="8900984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if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IfExprAST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Convert condition to a bool by comparing non-equal to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获取函数位置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blocks for the then and else cases.  Insert the 'then' block at the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end of the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"then"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"else"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指令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then value.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Then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then-&gt;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of 'Then' can change the current block, update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PHI.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else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getBasicBlockList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设置代码插入点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else-&gt;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of 'Else' can change the current block, update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PHI.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merge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getBasicBlockList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指令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*PN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then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value,label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PN;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5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104AD-380C-4BAE-87BF-4687A75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189" y="0"/>
            <a:ext cx="3387811" cy="6728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代码生成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BAD5E-1013-40F0-B574-874154593427}"/>
              </a:ext>
            </a:extLst>
          </p:cNvPr>
          <p:cNvSpPr/>
          <p:nvPr/>
        </p:nvSpPr>
        <p:spPr>
          <a:xfrm>
            <a:off x="0" y="-6499674"/>
            <a:ext cx="8900984" cy="130189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if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IfExprAST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Convert condition to a bool by comparing non-equal to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ifcond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获取函数位置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blocks for the then and else cases.  Insert the 'then' block at the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end of the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"then"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"else"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指令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then value.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Then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then-&gt;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of 'Then' can change the current block, update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PHI.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else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getBasicBlockList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设置代码插入点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代码生成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else-&gt;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of 'Else' can change the current block, update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PHI.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merge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getBasicBlockList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MergeBB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指令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*PN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then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value,label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ThenBB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ElseBB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PN;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22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404-8158-4F28-A4C2-B473F017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92" y="20552"/>
            <a:ext cx="3474308" cy="6604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代码生成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C18F1F-D7BC-4EE7-BE2D-1161EC4012EA}"/>
              </a:ext>
            </a:extLst>
          </p:cNvPr>
          <p:cNvSpPr/>
          <p:nvPr/>
        </p:nvSpPr>
        <p:spPr>
          <a:xfrm>
            <a:off x="0" y="20552"/>
            <a:ext cx="8822724" cy="194822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start code first, without 'variable' in scope.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获得循环初始值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Make the new basic block for the loop header, inserting after current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记录陷入位置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Basic Block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an explicit fall through from the current block to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陷入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insertion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the PHI node with an entry for Start.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插入起始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value-&gt;label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Within the loop, the variable is defined equal to the PHI node.  If it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shadows an existing variable, we have to restore it, so save it now.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保存旧值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获取新值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body of the loop.  This, like any other expr, can change the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current BB.  Note that we ignore the value computed by the body, but don't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allow an error.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生成循环体代码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step value.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默认步长为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If not specified, use 1.0.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NextVar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为 当前变量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步长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Compute the end condition.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 退出条件判断 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Convert condition to a bool by comparing non-equal to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判断退出条件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the "after loop" block and insert it.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the conditional branch into the end of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Any new code will be inserted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Add a new entry to the PHI node for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backedge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Restore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unshadowed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variable.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保存最后一次符合的变量值，而非退出时的变量值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06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404-8158-4F28-A4C2-B473F017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92" y="20552"/>
            <a:ext cx="3474308" cy="6604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代码生成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C18F1F-D7BC-4EE7-BE2D-1161EC4012EA}"/>
              </a:ext>
            </a:extLst>
          </p:cNvPr>
          <p:cNvSpPr/>
          <p:nvPr/>
        </p:nvSpPr>
        <p:spPr>
          <a:xfrm>
            <a:off x="0" y="-5502939"/>
            <a:ext cx="8822724" cy="194822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start code first, without 'variable' in scope.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获得循环初始值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Make the new basic block for the loop header, inserting after current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记录陷入位置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Basic Block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an explicit fall through from the current block to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陷入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insertion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the PHI node with an entry for Start.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插入起始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value-&gt;label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Within the loop, the variable is defined equal to the PHI node.  If it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shadows an existing variable, we have to restore it, so save it now.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保存旧值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获取新值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body of the loop.  This, like any other expr, can change the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current BB.  Note that we ignore the value computed by the body, but don't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allow an error.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生成循环体代码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step value.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默认步长为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If not specified, use 1.0.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NextVar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为 当前变量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步长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Compute the end condition.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 退出条件判断 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Convert condition to a bool by comparing non-equal to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判断退出条件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the "after loop" block and insert it.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the conditional branch into the end of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Any new code will be inserted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Add a new entry to the PHI node for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backedge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Restore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unshadowed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variable.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保存最后一次符合的变量值，而非退出时的变量值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4070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404-8158-4F28-A4C2-B473F017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692" y="20552"/>
            <a:ext cx="3474308" cy="6604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代码生成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C18F1F-D7BC-4EE7-BE2D-1161EC4012EA}"/>
              </a:ext>
            </a:extLst>
          </p:cNvPr>
          <p:cNvSpPr/>
          <p:nvPr/>
        </p:nvSpPr>
        <p:spPr>
          <a:xfrm>
            <a:off x="0" y="-12533948"/>
            <a:ext cx="8822724" cy="194822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start code first, without 'variable' in scope.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获得循环初始值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Make the new basic block for the loop header, inserting after current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block.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记录陷入位置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Basic Block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"loop"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an explicit fall through from the current block to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陷入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loop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insertion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Start the PHI node with an entry for Start.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PHINode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*Variable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插入起始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value-&gt;label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PreheaderBB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Within the loop, the variable is defined equal to the PHI node.  If it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shadows an existing variable, we have to restore it, so save it now.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保存旧值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获取新值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Variable;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body of the loop.  This, like any other expr, can change the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current BB.  Note that we ignore the value computed by the body, but don't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allow an error.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生成循环体代码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Emit the step value.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默认步长为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1.0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If not specified, use 1.0.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NextVar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为 当前变量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步长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(Variable,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StepVal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Compute the end condition.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生成 退出条件判断 代码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Convert condition to a bool by comparing non-equal to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判断退出条件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ConstantFP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APFloat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loopcond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the "after loop" block and insert it.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GetInsertBlock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afterloop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Insert the conditional branch into the end of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CreateCondBr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EndCond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Any new code will be inserted in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AfterBB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Add a new entry to the PHI node for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backedge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addIncoming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NextVar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LoopEndBB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Restore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unshadowed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variable.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保存最后一次符合的变量值，而非退出时的变量值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NamedValues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for expr always returns 0.0.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Constant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getNullValue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927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3B62-B641-4CDD-93F6-29F1F0C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A031-E842-408B-9AA1-6D524E01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https://zh.wikipedia.org/wiki/</a:t>
            </a:r>
            <a:r>
              <a:rPr lang="zh-CN" altLang="en-US" dirty="0"/>
              <a:t>静态单赋值形式</a:t>
            </a:r>
          </a:p>
        </p:txBody>
      </p:sp>
    </p:spTree>
    <p:extLst>
      <p:ext uri="{BB962C8B-B14F-4D97-AF65-F5344CB8AC3E}">
        <p14:creationId xmlns:p14="http://schemas.microsoft.com/office/powerpoint/2010/main" val="11082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6349D-2E53-4D52-9AF6-72153153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def smaller(x y) if x&lt;y then x else y;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838200" y="1173892"/>
            <a:ext cx="10515599" cy="50475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extern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(x);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extern: declare double @printd(double)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def smaller(x y) if x&lt;y then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(x) else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(y);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@smaller(double %x, double %y)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fcmp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ult</a:t>
            </a:r>
            <a:r>
              <a:rPr lang="en-US" altLang="zh-CN" sz="1400" dirty="0"/>
              <a:t> double %x, %y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i1 %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, label %then, label %else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then: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%entry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 = call double @printd(double %x)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</a:t>
            </a:r>
            <a:r>
              <a:rPr lang="en-US" altLang="zh-CN" sz="1400" dirty="0" err="1"/>
              <a:t>ifcont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else: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%entry</a:t>
            </a:r>
          </a:p>
          <a:p>
            <a:r>
              <a:rPr lang="en-US" altLang="zh-CN" sz="1400" dirty="0"/>
              <a:t>  %calltmp1 = call double @printd(double %y)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</a:t>
            </a:r>
            <a:r>
              <a:rPr lang="en-US" altLang="zh-CN" sz="1400" dirty="0" err="1"/>
              <a:t>ifcont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ifcont</a:t>
            </a:r>
            <a:r>
              <a:rPr lang="en-US" altLang="zh-CN" sz="1400" dirty="0"/>
              <a:t>: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%else, %then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iftmp</a:t>
            </a:r>
            <a:r>
              <a:rPr lang="en-US" altLang="zh-CN" sz="1400" dirty="0"/>
              <a:t> = phi double [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, %then ], [ %calltmp1, %else ]</a:t>
            </a:r>
          </a:p>
          <a:p>
            <a:r>
              <a:rPr lang="en-US" altLang="zh-CN" sz="1400" dirty="0"/>
              <a:t>  ret double %</a:t>
            </a:r>
            <a:r>
              <a:rPr lang="en-US" altLang="zh-CN" sz="1400" dirty="0" err="1"/>
              <a:t>iftmp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292916" y="318215"/>
            <a:ext cx="11661396" cy="11941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@smaller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标签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 compare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，返回一个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，布尔）或者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的向量（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），取决于参数类型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&lt;result&gt; =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[fast-math flags]*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 &lt;ty&gt; &lt;op1&gt;, &lt;op2&gt;     ; yields i1 or &lt;N x i1&gt;:result</a:t>
            </a:r>
          </a:p>
          <a:p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false: no comparison, always returns false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true: no comparison, always returns true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less than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ole: ordered and less than or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one: ordered and not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(no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not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uno: unordered (either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指的是两个比较的数都非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Quite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=not a number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）指两个参数都在合理范围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指有至少一个为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，全称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branch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，为分支指令，两种形式，第一种有条件形式：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i1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iftrue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	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后为注释，单行生效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第二种无条件形式：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（希腊字母</a:t>
            </a:r>
            <a:r>
              <a:rPr lang="el-GR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Φ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）操作需要“记住”代码块来自何处，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操作采用与输入的控制块相对应的值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v-SE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&lt;result&gt; = phi [fast-math-flags] &lt;ty&gt; [ &lt;val0&gt;, &lt;label0&gt;], ...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292916" y="-5184969"/>
            <a:ext cx="11661396" cy="11941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@smaller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标签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 compare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，返回一个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，布尔）或者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的向量（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），取决于参数类型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&lt;result&gt; =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[fast-math flags]*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 &lt;ty&gt; &lt;op1&gt;, &lt;op2&gt;     ; yields i1 or &lt;N x i1&gt;:result</a:t>
            </a:r>
          </a:p>
          <a:p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false: no comparison, always returns false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true: no comparison, always returns true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less than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ole: ordered and less than or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one: ordered and not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(no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not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uno: unordered (either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指的是两个比较的数都非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Quite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=not a number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）指两个参数都在合理范围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指有至少一个为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，全称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branch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，为分支指令，两种形式，第一种有条件形式：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i1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iftrue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	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后为注释，单行生效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第二种无条件形式：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（希腊字母</a:t>
            </a:r>
            <a:r>
              <a:rPr lang="el-GR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Φ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）操作需要“记住”代码块来自何处，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操作采用与输入的控制块相对应的值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v-SE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&lt;result&gt; = phi [fast-math-flags] &lt;ty&gt; [ &lt;val0&gt;, &lt;label0&gt;], ...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5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15EEE-38D7-451F-A699-6510188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def </a:t>
            </a:r>
            <a:r>
              <a:rPr lang="en-US" altLang="zh-CN" sz="2800" dirty="0" err="1"/>
              <a:t>printstar</a:t>
            </a:r>
            <a:r>
              <a:rPr lang="en-US" altLang="zh-CN" sz="2800" dirty="0"/>
              <a:t>(n) 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=1,i&lt;n,1.0 in </a:t>
            </a:r>
            <a:r>
              <a:rPr lang="en-US" altLang="zh-CN" sz="2800" dirty="0" err="1"/>
              <a:t>putchard</a:t>
            </a:r>
            <a:r>
              <a:rPr lang="en-US" altLang="zh-CN" sz="2800" dirty="0"/>
              <a:t>(42);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483E8F-105F-46C9-B050-D0695CC1CEA5}"/>
              </a:ext>
            </a:extLst>
          </p:cNvPr>
          <p:cNvSpPr/>
          <p:nvPr/>
        </p:nvSpPr>
        <p:spPr>
          <a:xfrm>
            <a:off x="838200" y="1253873"/>
            <a:ext cx="1077496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extern </a:t>
            </a:r>
            <a:r>
              <a:rPr lang="en-US" altLang="zh-CN" sz="1400" dirty="0" err="1"/>
              <a:t>putchard</a:t>
            </a:r>
            <a:r>
              <a:rPr lang="en-US" altLang="zh-CN" sz="1400" dirty="0"/>
              <a:t>(char);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extern: declare double @putchard(double)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def </a:t>
            </a:r>
            <a:r>
              <a:rPr lang="en-US" altLang="zh-CN" sz="1400" dirty="0" err="1"/>
              <a:t>printstar</a:t>
            </a:r>
            <a:r>
              <a:rPr lang="en-US" altLang="zh-CN" sz="1400" dirty="0"/>
              <a:t>(n)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=1,i&lt;n,1.0 in </a:t>
            </a:r>
            <a:r>
              <a:rPr lang="en-US" altLang="zh-CN" sz="1400" dirty="0" err="1"/>
              <a:t>putchard</a:t>
            </a:r>
            <a:r>
              <a:rPr lang="en-US" altLang="zh-CN" sz="1400" dirty="0"/>
              <a:t>(42);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@printstar(double %n)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%loop</a:t>
            </a:r>
          </a:p>
          <a:p>
            <a:endParaRPr lang="en-US" altLang="zh-CN" sz="1400" dirty="0"/>
          </a:p>
          <a:p>
            <a:r>
              <a:rPr lang="en-US" altLang="zh-CN" sz="1400" dirty="0"/>
              <a:t>loop: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%loop, %entry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phi double [ 1.000000e+00, %entry ], [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, %loop ]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 = call double @putchard(double 4.200000e+01)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fadd</a:t>
            </a:r>
            <a:r>
              <a:rPr lang="en-US" altLang="zh-CN" sz="1400" dirty="0"/>
              <a:t> double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1.000000e+00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fcmp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ult</a:t>
            </a:r>
            <a:r>
              <a:rPr lang="en-US" altLang="zh-CN" sz="1400" dirty="0"/>
              <a:t> double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%n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i1 %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, label %loop, label %</a:t>
            </a:r>
            <a:r>
              <a:rPr lang="en-US" altLang="zh-CN" sz="1400" dirty="0" err="1"/>
              <a:t>afterloop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afterloop</a:t>
            </a:r>
            <a:r>
              <a:rPr lang="en-US" altLang="zh-CN" sz="1400" dirty="0"/>
              <a:t>: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</a:t>
            </a:r>
          </a:p>
          <a:p>
            <a:r>
              <a:rPr lang="en-US" altLang="zh-CN" sz="1400" dirty="0"/>
              <a:t>  ret double 0.000000e+00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 err="1"/>
              <a:t>printstar</a:t>
            </a:r>
            <a:r>
              <a:rPr lang="en-US" altLang="zh-CN" sz="1400" dirty="0"/>
              <a:t>(10);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**********Evaluated to 0.000000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BF37-ADE9-4845-AA95-AD5EBE45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28D68A-CF75-45F3-88A7-E6697E905A08}"/>
              </a:ext>
            </a:extLst>
          </p:cNvPr>
          <p:cNvSpPr/>
          <p:nvPr/>
        </p:nvSpPr>
        <p:spPr>
          <a:xfrm>
            <a:off x="838200" y="2396350"/>
            <a:ext cx="844378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/IR/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Instructions.h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Instructions.h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：定义了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Instruction class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的子类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Instruction.h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：所有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LLVM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指令的基类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EA0E-E3F3-4EC8-B993-D310778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38D6B9-C7A6-4976-B4B8-A722DCCB8CA8}"/>
              </a:ext>
            </a:extLst>
          </p:cNvPr>
          <p:cNvSpPr/>
          <p:nvPr/>
        </p:nvSpPr>
        <p:spPr>
          <a:xfrm>
            <a:off x="838200" y="1674674"/>
            <a:ext cx="3758514" cy="26161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control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增加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相关的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F94EB7-D6B5-42A4-BD52-1CB9385EBA16}"/>
              </a:ext>
            </a:extLst>
          </p:cNvPr>
          <p:cNvSpPr/>
          <p:nvPr/>
        </p:nvSpPr>
        <p:spPr>
          <a:xfrm>
            <a:off x="5044646" y="181957"/>
            <a:ext cx="6096000" cy="64940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// Skip any whitespace.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"def"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"extern"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处理相关的 关键字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以返回相应的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"if"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"then"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"else"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tok_for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2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1077-9E36-42F6-98A4-17B3E3B7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AST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344965-E739-4E36-A9E2-6F9F544E6C21}"/>
              </a:ext>
            </a:extLst>
          </p:cNvPr>
          <p:cNvSpPr/>
          <p:nvPr/>
        </p:nvSpPr>
        <p:spPr>
          <a:xfrm>
            <a:off x="1453978" y="2197893"/>
            <a:ext cx="9284043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的抽象语法树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参照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?:</a:t>
            </a:r>
            <a:endParaRPr lang="zh-CN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IfExprAST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IfExprAST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073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790FA-7310-4961-A6A0-398F02CB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AST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84F1C-D02D-47A3-86F9-4B1C7615E256}"/>
              </a:ext>
            </a:extLst>
          </p:cNvPr>
          <p:cNvSpPr/>
          <p:nvPr/>
        </p:nvSpPr>
        <p:spPr>
          <a:xfrm>
            <a:off x="967946" y="1722338"/>
            <a:ext cx="9251092" cy="35394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for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的抽象语法树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参照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C++</a:t>
            </a:r>
            <a:r>
              <a:rPr lang="zh-CN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的 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for(double 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Start;i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End;i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+=Step)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35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6261</Words>
  <Application>Microsoft Office PowerPoint</Application>
  <PresentationFormat>宽屏</PresentationFormat>
  <Paragraphs>626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Consolas</vt:lpstr>
      <vt:lpstr>Office 主题​​</vt:lpstr>
      <vt:lpstr>Kaleidoscope 代码解释(4)</vt:lpstr>
      <vt:lpstr>def smaller(x y) if x&lt;y then x else y;</vt:lpstr>
      <vt:lpstr>PowerPoint 演示文稿</vt:lpstr>
      <vt:lpstr>PowerPoint 演示文稿</vt:lpstr>
      <vt:lpstr>def printstar(n) for i=1,i&lt;n,1.0 in putchard(42);</vt:lpstr>
      <vt:lpstr>预处理</vt:lpstr>
      <vt:lpstr>词法分析</vt:lpstr>
      <vt:lpstr>if AST</vt:lpstr>
      <vt:lpstr>for AST</vt:lpstr>
      <vt:lpstr>if parser</vt:lpstr>
      <vt:lpstr>for parser</vt:lpstr>
      <vt:lpstr>for parser</vt:lpstr>
      <vt:lpstr>if 代码生成</vt:lpstr>
      <vt:lpstr>if 代码生成</vt:lpstr>
      <vt:lpstr>for代码生成</vt:lpstr>
      <vt:lpstr>for代码生成</vt:lpstr>
      <vt:lpstr>for代码生成</vt:lpstr>
      <vt:lpstr>拓展阅读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84</cp:revision>
  <dcterms:created xsi:type="dcterms:W3CDTF">2020-08-03T14:28:18Z</dcterms:created>
  <dcterms:modified xsi:type="dcterms:W3CDTF">2020-08-28T04:13:39Z</dcterms:modified>
</cp:coreProperties>
</file>