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44546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(5)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99"/>
            <a:ext cx="9144000" cy="13795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万花筒语言 </a:t>
            </a:r>
            <a:r>
              <a:rPr lang="en-US" altLang="zh-CN" dirty="0"/>
              <a:t>- 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/>
              <a:t>https://llvm.org/docs/tutorial/MyFirstLanguageFrontend/LangImpl06.html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PLCT - SSC</a:t>
            </a: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F8D7D-68B2-4C58-A6EE-D0AFB9AD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语言拓展：自定义运算符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C194F-686B-478D-8B8A-F34229488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本次教程实现了可以利用 已定义的运算符 来构造新的运算符</a:t>
            </a:r>
          </a:p>
          <a:p>
            <a:endParaRPr lang="en-US" altLang="zh-CN" dirty="0"/>
          </a:p>
          <a:p>
            <a:r>
              <a:rPr lang="zh-CN" altLang="en-US" dirty="0"/>
              <a:t>我们本次拓展了自行增加了 除法 </a:t>
            </a:r>
            <a:r>
              <a:rPr lang="en-US" altLang="zh-CN" dirty="0"/>
              <a:t>‘/’ </a:t>
            </a:r>
            <a:r>
              <a:rPr lang="zh-CN" altLang="en-US" dirty="0"/>
              <a:t>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814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2982-AEC7-46E0-87F1-EA00D463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183" y="744202"/>
            <a:ext cx="6796596" cy="536959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def binary= 9 (LHS RHS) </a:t>
            </a:r>
            <a:br>
              <a:rPr lang="en-US" altLang="zh-CN" sz="3200" dirty="0"/>
            </a:br>
            <a:r>
              <a:rPr lang="en-US" altLang="zh-CN" sz="3200" dirty="0"/>
              <a:t>	if LHS&lt;RHS</a:t>
            </a:r>
            <a:br>
              <a:rPr lang="en-US" altLang="zh-CN" sz="3200" dirty="0"/>
            </a:br>
            <a:r>
              <a:rPr lang="en-US" altLang="zh-CN" sz="3200" dirty="0"/>
              <a:t>	then 0</a:t>
            </a:r>
            <a:br>
              <a:rPr lang="en-US" altLang="zh-CN" sz="3200" dirty="0"/>
            </a:br>
            <a:r>
              <a:rPr lang="en-US" altLang="zh-CN" sz="3200" dirty="0"/>
              <a:t>	else</a:t>
            </a:r>
            <a:br>
              <a:rPr lang="en-US" altLang="zh-CN" sz="3200" dirty="0"/>
            </a:br>
            <a:r>
              <a:rPr lang="en-US" altLang="zh-CN" sz="3200" dirty="0"/>
              <a:t>		if RHS&lt;LHS</a:t>
            </a:r>
            <a:br>
              <a:rPr lang="en-US" altLang="zh-CN" sz="3200" dirty="0"/>
            </a:br>
            <a:r>
              <a:rPr lang="en-US" altLang="zh-CN" sz="3200" dirty="0"/>
              <a:t>		then 0</a:t>
            </a:r>
            <a:br>
              <a:rPr lang="en-US" altLang="zh-CN" sz="3200" dirty="0"/>
            </a:br>
            <a:r>
              <a:rPr lang="en-US" altLang="zh-CN" sz="3200" dirty="0"/>
              <a:t>		else 1;</a:t>
            </a:r>
            <a:endParaRPr lang="zh-CN" altLang="en-US" sz="3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32D5413-447F-4404-9377-E34E1D8440BD}"/>
              </a:ext>
            </a:extLst>
          </p:cNvPr>
          <p:cNvSpPr txBox="1">
            <a:spLocks/>
          </p:cNvSpPr>
          <p:nvPr/>
        </p:nvSpPr>
        <p:spPr>
          <a:xfrm>
            <a:off x="860025" y="849212"/>
            <a:ext cx="4155859" cy="3847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def unary! (x)</a:t>
            </a:r>
          </a:p>
          <a:p>
            <a:r>
              <a:rPr lang="en-US" altLang="zh-CN" sz="3200" dirty="0"/>
              <a:t>	if x</a:t>
            </a:r>
          </a:p>
          <a:p>
            <a:r>
              <a:rPr lang="en-US" altLang="zh-CN" sz="3200" dirty="0"/>
              <a:t>	then 0</a:t>
            </a:r>
          </a:p>
          <a:p>
            <a:r>
              <a:rPr lang="en-US" altLang="zh-CN" sz="3200" dirty="0"/>
              <a:t>	else 1;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57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DF0FD-A217-4DFF-B5DF-267DF605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6D3D2-01B6-4556-9810-40C4B50DD642}"/>
              </a:ext>
            </a:extLst>
          </p:cNvPr>
          <p:cNvSpPr/>
          <p:nvPr/>
        </p:nvSpPr>
        <p:spPr>
          <a:xfrm>
            <a:off x="4557946" y="2060089"/>
            <a:ext cx="7241218" cy="41857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 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isspace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isalpha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isalnum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"in"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"binary"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二元操作符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tok_binary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"unary"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一元操作符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tok_unary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274A1B-EA4A-4A71-B0AF-B855C1BA5EC9}"/>
              </a:ext>
            </a:extLst>
          </p:cNvPr>
          <p:cNvSpPr/>
          <p:nvPr/>
        </p:nvSpPr>
        <p:spPr>
          <a:xfrm>
            <a:off x="838200" y="2060089"/>
            <a:ext cx="3227773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tok_for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tok_binary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tok_unary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6960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573CB-798F-424D-8879-DDFABE7D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抽象语法树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FC1C8C-E391-4494-AD67-F4BE67B0C794}"/>
              </a:ext>
            </a:extLst>
          </p:cNvPr>
          <p:cNvSpPr/>
          <p:nvPr/>
        </p:nvSpPr>
        <p:spPr>
          <a:xfrm>
            <a:off x="918099" y="1524380"/>
            <a:ext cx="6636798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UnaryExprAST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Opcode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一元操作符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Operand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一元操作数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UnaryExprAST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Opcode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Operand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Opcode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Opcode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Operand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Operand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C3E2C5-BB34-418D-B224-2A23B6FBE8E3}"/>
              </a:ext>
            </a:extLst>
          </p:cNvPr>
          <p:cNvSpPr/>
          <p:nvPr/>
        </p:nvSpPr>
        <p:spPr>
          <a:xfrm>
            <a:off x="918098" y="3901217"/>
            <a:ext cx="6636797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lvl="0"/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 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二元操作符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左部右部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b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pPr lvl="0"/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7214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A96D5-B1FA-48E6-8893-81FC6C82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2" y="0"/>
            <a:ext cx="4200144" cy="1198499"/>
          </a:xfrm>
        </p:spPr>
        <p:txBody>
          <a:bodyPr/>
          <a:lstStyle/>
          <a:p>
            <a:r>
              <a:rPr lang="zh-CN" altLang="en-US" dirty="0"/>
              <a:t>函数声明语法树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BE0895-0FD9-4F47-8E55-6F79A73CA26A}"/>
              </a:ext>
            </a:extLst>
          </p:cNvPr>
          <p:cNvSpPr/>
          <p:nvPr/>
        </p:nvSpPr>
        <p:spPr>
          <a:xfrm>
            <a:off x="4569899" y="151179"/>
            <a:ext cx="7170997" cy="65556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利用函数声明的结构，来实现运算符的自定义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IsOperator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存储是否为运算符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Precedence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存储二元运算符的优先级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IsOperator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Prec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增加默认参数，实现对之前代码的兼容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IsOperator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IsOperator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Precedence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Prec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isUnaryOp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IsOperator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判断一元运算符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isBinaryOp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IsOperator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判断二元运算符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getOperatorName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isUnaryOp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||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isBinaryOp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使用断言，来中止异常情况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-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getBinaryPrecedence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Precedence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返回非负优先级，最低优先级为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8054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BF079-53FE-49F7-ACCD-2C5DC302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 一元运算符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97C3BF-4559-44C7-8E4A-D2135C734808}"/>
              </a:ext>
            </a:extLst>
          </p:cNvPr>
          <p:cNvSpPr/>
          <p:nvPr/>
        </p:nvSpPr>
        <p:spPr>
          <a:xfrm>
            <a:off x="838200" y="1961031"/>
            <a:ext cx="8004048" cy="33239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/// unary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primary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'!' unary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ParseUnary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如果当前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不是 一元运算符，那就解析成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Primary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||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如果是 一元运算符 就存储且解析，再次自身解析出 操作数部分，并生成抽象语法树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Opc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Operand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ParseUnary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UnaryExprAST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Opc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Operand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88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D138-E53E-42AF-B997-BEAC1FEF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98584" cy="744584"/>
          </a:xfrm>
        </p:spPr>
        <p:txBody>
          <a:bodyPr/>
          <a:lstStyle/>
          <a:p>
            <a:r>
              <a:rPr lang="zh-CN" altLang="en-US" dirty="0"/>
              <a:t>解析 运算符与右部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C6DA15-32BF-454A-A6AC-622B7204A73F}"/>
              </a:ext>
            </a:extLst>
          </p:cNvPr>
          <p:cNvSpPr/>
          <p:nvPr/>
        </p:nvSpPr>
        <p:spPr>
          <a:xfrm>
            <a:off x="838200" y="1182231"/>
            <a:ext cx="8394577" cy="18158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在解析为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Primary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之前，先进行判断是否为 一元运算符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ParsePrimary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ParseUnary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A0FFA1-55FD-4E51-8733-CFF48AB9895A}"/>
              </a:ext>
            </a:extLst>
          </p:cNvPr>
          <p:cNvSpPr/>
          <p:nvPr/>
        </p:nvSpPr>
        <p:spPr>
          <a:xfrm>
            <a:off x="838199" y="3081731"/>
            <a:ext cx="8394577" cy="13849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ParsePrimary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ParseUnary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19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7AAD0-C97D-40F6-B288-A10F570C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82" y="66696"/>
            <a:ext cx="3218895" cy="66468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解析 函数声明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218EA5-EF70-4E3C-8A91-E4081515B2DF}"/>
              </a:ext>
            </a:extLst>
          </p:cNvPr>
          <p:cNvSpPr/>
          <p:nvPr/>
        </p:nvSpPr>
        <p:spPr>
          <a:xfrm>
            <a:off x="979498" y="731380"/>
            <a:ext cx="8910221" cy="143116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/// prototype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id '(' id* ')'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binary LETTER number? (id, id)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unary LETTER (id)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0 = identifier, 1 = unary, 2 = binary.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BinaryPrecedence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function name in prototype"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tok_unary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unary operator"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"unary"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tok_binary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binary operator"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"binary"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Read the precedence if present.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"Invalid precedence: must be 1..100"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BinaryPrecedence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'(' in prototype"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"Expected ')' in prototype"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success.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eat ')'.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Verify right number of names for operator.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"Invalid number of operands for operator"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BinaryPrecedence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358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lumOff val="15000"/>
          </a:schemeClr>
        </a:solidFill>
      </a:spPr>
      <a:bodyPr wrap="square">
        <a:spAutoFit/>
      </a:bodyPr>
      <a:lstStyle>
        <a:defPPr algn="l">
          <a:defRPr sz="1600" dirty="0">
            <a:solidFill>
              <a:srgbClr val="4EC9B0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2140</Words>
  <Application>Microsoft Office PowerPoint</Application>
  <PresentationFormat>宽屏</PresentationFormat>
  <Paragraphs>171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华文中宋</vt:lpstr>
      <vt:lpstr>Arial</vt:lpstr>
      <vt:lpstr>Consolas</vt:lpstr>
      <vt:lpstr>Office 主题​​</vt:lpstr>
      <vt:lpstr>Kaleidoscope 代码解释(5)</vt:lpstr>
      <vt:lpstr>语言拓展：自定义运算符</vt:lpstr>
      <vt:lpstr>def binary= 9 (LHS RHS)   if LHS&lt;RHS  then 0  else   if RHS&lt;LHS   then 0   else 1;</vt:lpstr>
      <vt:lpstr>词法分析</vt:lpstr>
      <vt:lpstr>抽象语法树</vt:lpstr>
      <vt:lpstr>函数声明语法树</vt:lpstr>
      <vt:lpstr>解析 一元运算符</vt:lpstr>
      <vt:lpstr>解析 运算符与右部</vt:lpstr>
      <vt:lpstr>解析 函数声明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93</cp:revision>
  <dcterms:created xsi:type="dcterms:W3CDTF">2020-08-03T14:28:18Z</dcterms:created>
  <dcterms:modified xsi:type="dcterms:W3CDTF">2020-09-01T03:30:03Z</dcterms:modified>
</cp:coreProperties>
</file>