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(8/8)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https://llvm.org/docs/tutorial/MyFirstLanguageFrontend/LangImpl09.html</a:t>
            </a:r>
          </a:p>
          <a:p>
            <a:r>
              <a:rPr lang="en-US" altLang="zh-CN" dirty="0"/>
              <a:t>https://llvm.org/docs/tutorial/MyFirstLanguageFrontend/LangImpl10.html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1479-0E19-4D62-97D8-0FEEE5C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增加调试信息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CB310-273A-4D77-B23E-37981C8C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本次变动较大，且作为总结，我们选择对代码全部进行注释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git clone https://github.com/llvm/llvm-project.git</a:t>
            </a:r>
          </a:p>
          <a:p>
            <a:r>
              <a:rPr lang="en-US" altLang="zh-CN" sz="2000" dirty="0"/>
              <a:t>cd </a:t>
            </a:r>
            <a:r>
              <a:rPr lang="en-US" altLang="zh-CN" sz="2000" dirty="0" err="1"/>
              <a:t>llvm</a:t>
            </a:r>
            <a:r>
              <a:rPr lang="en-US" altLang="zh-CN" sz="2000" dirty="0"/>
              <a:t>-project</a:t>
            </a:r>
          </a:p>
          <a:p>
            <a:r>
              <a:rPr lang="en-US" altLang="zh-CN" sz="2000" dirty="0" err="1"/>
              <a:t>mkdir</a:t>
            </a:r>
            <a:r>
              <a:rPr lang="en-US" altLang="zh-CN" sz="2000" dirty="0"/>
              <a:t> build</a:t>
            </a:r>
          </a:p>
          <a:p>
            <a:r>
              <a:rPr lang="en-US" altLang="zh-CN" sz="2000" dirty="0"/>
              <a:t>cd build</a:t>
            </a:r>
          </a:p>
          <a:p>
            <a:r>
              <a:rPr lang="en-US" altLang="zh-CN" sz="2000" dirty="0" err="1"/>
              <a:t>cmake</a:t>
            </a:r>
            <a:r>
              <a:rPr lang="en-US" altLang="zh-CN" sz="2000" dirty="0"/>
              <a:t> –DLLVM_ENABLE_PROJECTS=“</a:t>
            </a:r>
            <a:r>
              <a:rPr lang="en-US" altLang="zh-CN" sz="2000" dirty="0" err="1"/>
              <a:t>clang;llvm;lldb</a:t>
            </a:r>
            <a:r>
              <a:rPr lang="en-US" altLang="zh-CN" sz="2000" dirty="0"/>
              <a:t>” –G “Unix </a:t>
            </a:r>
            <a:r>
              <a:rPr lang="en-US" altLang="zh-CN" sz="2000" dirty="0" err="1"/>
              <a:t>Makefiles</a:t>
            </a:r>
            <a:r>
              <a:rPr lang="en-US" altLang="zh-CN" sz="2000" dirty="0"/>
              <a:t>” ../</a:t>
            </a:r>
            <a:r>
              <a:rPr lang="en-US" altLang="zh-CN" sz="2000" dirty="0" err="1"/>
              <a:t>llvm</a:t>
            </a:r>
            <a:endParaRPr lang="en-US" altLang="zh-CN" sz="2000" dirty="0"/>
          </a:p>
          <a:p>
            <a:r>
              <a:rPr lang="en-US" altLang="zh-CN" sz="2000" dirty="0"/>
              <a:t>make –j $(</a:t>
            </a:r>
            <a:r>
              <a:rPr lang="en-US" altLang="zh-CN" sz="2000" dirty="0" err="1"/>
              <a:t>nproc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make Kaleidoscope –j $(</a:t>
            </a:r>
            <a:r>
              <a:rPr lang="en-US" altLang="zh-CN" sz="2000" dirty="0" err="1"/>
              <a:t>nproc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0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F0B46-C62C-476D-A479-44A66A83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编译、调试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D704E6-9A78-4C4C-909A-1BD1AFEB657B}"/>
              </a:ext>
            </a:extLst>
          </p:cNvPr>
          <p:cNvSpPr/>
          <p:nvPr/>
        </p:nvSpPr>
        <p:spPr>
          <a:xfrm>
            <a:off x="838200" y="1445196"/>
            <a:ext cx="549569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fib.ks</a:t>
            </a:r>
            <a:endParaRPr lang="en-US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CN" sz="1400" dirty="0"/>
          </a:p>
          <a:p>
            <a:r>
              <a:rPr lang="en-US" altLang="zh-CN" sz="1400" dirty="0"/>
              <a:t>def fib(x)</a:t>
            </a:r>
          </a:p>
          <a:p>
            <a:r>
              <a:rPr lang="en-US" altLang="zh-CN" sz="1400" dirty="0"/>
              <a:t>  if x &lt; 3 then</a:t>
            </a:r>
          </a:p>
          <a:p>
            <a:r>
              <a:rPr lang="en-US" altLang="zh-CN" sz="1400" dirty="0"/>
              <a:t>    1</a:t>
            </a:r>
          </a:p>
          <a:p>
            <a:r>
              <a:rPr lang="en-US" altLang="zh-CN" sz="1400" dirty="0"/>
              <a:t>  else</a:t>
            </a:r>
          </a:p>
          <a:p>
            <a:r>
              <a:rPr lang="en-US" altLang="zh-CN" sz="1400" dirty="0"/>
              <a:t>    fib(x-1)+fib(x-2);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def main()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为程序提供执行入口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/>
              <a:t>  fib(10);</a:t>
            </a:r>
          </a:p>
          <a:p>
            <a:endParaRPr lang="en-US" altLang="zh-CN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76AD1B-ED81-4542-BC85-218CCB3095E7}"/>
              </a:ext>
            </a:extLst>
          </p:cNvPr>
          <p:cNvSpPr/>
          <p:nvPr/>
        </p:nvSpPr>
        <p:spPr>
          <a:xfrm>
            <a:off x="838200" y="4181697"/>
            <a:ext cx="549569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Kaleidoscope-Ch9 &lt; </a:t>
            </a:r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fib.ks</a:t>
            </a:r>
            <a:r>
              <a:rPr lang="en-US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&amp;&gt; </a:t>
            </a:r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fib.ksdb</a:t>
            </a:r>
            <a:endParaRPr lang="en-US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读取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fib.ks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源文件，并输出到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fib.ksdb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pt-BR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pt-BR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clang -x ir fib.ksdb -o fib-debug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clang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编译并输出到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fib-debug</a:t>
            </a:r>
          </a:p>
          <a:p>
            <a:endParaRPr lang="en-US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lldb</a:t>
            </a:r>
            <a:r>
              <a:rPr lang="en-US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BR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fib-debug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lldb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进行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debug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13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D1D7-2A1E-4347-9C1A-B1E0BCB0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240954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79F90-DD4A-448F-AD43-A79D1AB9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DC19A-1F60-4492-8686-EE2273F9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Kaleidoscope JIT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http://llvm.org/docs/tutorial/BuildingAJIT1.html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编译原理相关：</a:t>
            </a:r>
            <a:endParaRPr lang="en-US" altLang="zh-CN" dirty="0"/>
          </a:p>
          <a:p>
            <a:pPr lvl="1"/>
            <a:r>
              <a:rPr lang="zh-CN" altLang="en-US" dirty="0"/>
              <a:t>编译原理（龙书）</a:t>
            </a:r>
            <a:endParaRPr lang="en-US" altLang="zh-CN" dirty="0"/>
          </a:p>
          <a:p>
            <a:pPr lvl="1"/>
            <a:r>
              <a:rPr lang="zh-CN" altLang="en-US" dirty="0"/>
              <a:t>现代编译原理（虎书）</a:t>
            </a:r>
            <a:endParaRPr lang="en-US" altLang="zh-CN" dirty="0"/>
          </a:p>
          <a:p>
            <a:pPr lvl="1"/>
            <a:r>
              <a:rPr lang="zh-CN" altLang="en-US" dirty="0"/>
              <a:t>高级编译器设计与实现（鲸书）</a:t>
            </a:r>
            <a:endParaRPr lang="en-US" altLang="zh-CN" dirty="0"/>
          </a:p>
          <a:p>
            <a:pPr lvl="1"/>
            <a:r>
              <a:rPr lang="zh-CN" altLang="en-US" dirty="0"/>
              <a:t>自己动手构造编译系统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欢迎加入</a:t>
            </a:r>
            <a:r>
              <a:rPr lang="en-US" altLang="zh-CN" dirty="0"/>
              <a:t>PLCT</a:t>
            </a:r>
            <a:r>
              <a:rPr lang="zh-CN" altLang="en-US" dirty="0"/>
              <a:t>实验室！</a:t>
            </a:r>
            <a:endParaRPr lang="en-US" altLang="zh-CN" dirty="0"/>
          </a:p>
          <a:p>
            <a:pPr lvl="1"/>
            <a:r>
              <a:rPr lang="en-US" altLang="zh-CN" dirty="0"/>
              <a:t>https://github.com/isrc-cas/PLCT-Weekly/blob/master/interns.md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80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280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Consolas</vt:lpstr>
      <vt:lpstr>Office 主题​​</vt:lpstr>
      <vt:lpstr>Kaleidoscope 代码解释(8/8)</vt:lpstr>
      <vt:lpstr>增加调试信息</vt:lpstr>
      <vt:lpstr>编译、调试</vt:lpstr>
      <vt:lpstr>头文件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121</cp:revision>
  <dcterms:created xsi:type="dcterms:W3CDTF">2020-08-03T14:28:18Z</dcterms:created>
  <dcterms:modified xsi:type="dcterms:W3CDTF">2020-09-05T18:15:31Z</dcterms:modified>
</cp:coreProperties>
</file>