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070FA-87D9-4F94-865B-45D489B22CE3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E8906BAF-FE3B-42D0-B8C9-68CE9E37A293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en-US" sz="1200" dirty="0" err="1"/>
            <a:t>MainLoop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D3F92ECF-781C-4729-98A5-620B3102B84D}" type="parTrans" cxnId="{E367E9EE-8774-4C85-9548-59ACB81F8F60}">
      <dgm:prSet/>
      <dgm:spPr/>
      <dgm:t>
        <a:bodyPr/>
        <a:lstStyle/>
        <a:p>
          <a:endParaRPr lang="zh-CN" altLang="en-US" sz="3600"/>
        </a:p>
      </dgm:t>
    </dgm:pt>
    <dgm:pt modelId="{6FA38504-A9EA-4FB0-9534-275FA52FAFAE}" type="sibTrans" cxnId="{E367E9EE-8774-4C85-9548-59ACB81F8F60}">
      <dgm:prSet/>
      <dgm:spPr/>
      <dgm:t>
        <a:bodyPr/>
        <a:lstStyle/>
        <a:p>
          <a:endParaRPr lang="zh-CN" altLang="en-US" sz="3600"/>
        </a:p>
      </dgm:t>
    </dgm:pt>
    <dgm:pt modelId="{EC3E8A36-9483-4704-9C94-A3FBBB47D593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HandleDefinition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4386BE42-B2F8-4B05-BA2B-2DEE1D2E1E8D}" type="parTrans" cxnId="{E8DF469E-78E2-418A-9CB8-95C23E4FBCB2}">
      <dgm:prSet/>
      <dgm:spPr/>
      <dgm:t>
        <a:bodyPr/>
        <a:lstStyle/>
        <a:p>
          <a:endParaRPr lang="zh-CN" altLang="en-US" sz="3200"/>
        </a:p>
      </dgm:t>
    </dgm:pt>
    <dgm:pt modelId="{0D1570DC-2A30-48FB-91B5-8276E000497C}" type="sibTrans" cxnId="{E8DF469E-78E2-418A-9CB8-95C23E4FBCB2}">
      <dgm:prSet/>
      <dgm:spPr/>
      <dgm:t>
        <a:bodyPr/>
        <a:lstStyle/>
        <a:p>
          <a:endParaRPr lang="zh-CN" altLang="en-US" sz="3600"/>
        </a:p>
      </dgm:t>
    </dgm:pt>
    <dgm:pt modelId="{CC2C028D-2D4E-4C70-97D9-D958C93BA8F8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HandleExtern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FACA9786-9C59-4664-A05C-CE3B37E5C0EE}" type="parTrans" cxnId="{FAF3E4FD-03F6-4449-819B-45882E9897AB}">
      <dgm:prSet/>
      <dgm:spPr/>
      <dgm:t>
        <a:bodyPr/>
        <a:lstStyle/>
        <a:p>
          <a:endParaRPr lang="zh-CN" altLang="en-US" sz="3200"/>
        </a:p>
      </dgm:t>
    </dgm:pt>
    <dgm:pt modelId="{493C759E-7828-45E2-8747-82088C8F7A20}" type="sibTrans" cxnId="{FAF3E4FD-03F6-4449-819B-45882E9897AB}">
      <dgm:prSet/>
      <dgm:spPr/>
      <dgm:t>
        <a:bodyPr/>
        <a:lstStyle/>
        <a:p>
          <a:endParaRPr lang="zh-CN" altLang="en-US" sz="3600"/>
        </a:p>
      </dgm:t>
    </dgm:pt>
    <dgm:pt modelId="{FA5F7F0F-C686-4A90-9240-C06500028EAF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HandleTopLevelExpression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E4B43EE6-A3E9-4F07-8FAD-E6E23BAE203E}" type="parTrans" cxnId="{2F99A201-E6B9-4E87-ABEA-7A65D02C2ACE}">
      <dgm:prSet/>
      <dgm:spPr/>
      <dgm:t>
        <a:bodyPr/>
        <a:lstStyle/>
        <a:p>
          <a:endParaRPr lang="zh-CN" altLang="en-US" sz="3200"/>
        </a:p>
      </dgm:t>
    </dgm:pt>
    <dgm:pt modelId="{F14F906C-A2C2-4213-A5AB-C3D50695655D}" type="sibTrans" cxnId="{2F99A201-E6B9-4E87-ABEA-7A65D02C2ACE}">
      <dgm:prSet/>
      <dgm:spPr/>
      <dgm:t>
        <a:bodyPr/>
        <a:lstStyle/>
        <a:p>
          <a:endParaRPr lang="zh-CN" altLang="en-US" sz="3600"/>
        </a:p>
      </dgm:t>
    </dgm:pt>
    <dgm:pt modelId="{B0E86153-788D-44CD-A364-4A6839397DDE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ParseDefinition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8637AD09-92C6-4B82-8F51-5CD66CBB52AF}" type="parTrans" cxnId="{12B24072-0C34-4C0F-8588-BA69D4AACCC0}">
      <dgm:prSet/>
      <dgm:spPr/>
      <dgm:t>
        <a:bodyPr/>
        <a:lstStyle/>
        <a:p>
          <a:endParaRPr lang="zh-CN" altLang="en-US" sz="3200"/>
        </a:p>
      </dgm:t>
    </dgm:pt>
    <dgm:pt modelId="{00D902C1-AA5B-4562-AE2E-4FB002EBEED9}" type="sibTrans" cxnId="{12B24072-0C34-4C0F-8588-BA69D4AACCC0}">
      <dgm:prSet/>
      <dgm:spPr/>
      <dgm:t>
        <a:bodyPr/>
        <a:lstStyle/>
        <a:p>
          <a:endParaRPr lang="zh-CN" altLang="en-US" sz="3600"/>
        </a:p>
      </dgm:t>
    </dgm:pt>
    <dgm:pt modelId="{A83A4A53-76BA-4C00-9349-B5AF04B478A3}">
      <dgm:prSet phldrT="[文本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ParsePrototype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64FBA420-2885-4B9F-BD67-F53CFB94E99F}" type="parTrans" cxnId="{4E9353D8-C20A-43EB-B799-9A94DDDB62E5}">
      <dgm:prSet/>
      <dgm:spPr/>
      <dgm:t>
        <a:bodyPr/>
        <a:lstStyle/>
        <a:p>
          <a:endParaRPr lang="zh-CN" altLang="en-US" sz="3200"/>
        </a:p>
      </dgm:t>
    </dgm:pt>
    <dgm:pt modelId="{79011CE2-B252-41D0-8C00-92E83FC5E163}" type="sibTrans" cxnId="{4E9353D8-C20A-43EB-B799-9A94DDDB62E5}">
      <dgm:prSet/>
      <dgm:spPr/>
      <dgm:t>
        <a:bodyPr/>
        <a:lstStyle/>
        <a:p>
          <a:endParaRPr lang="zh-CN" altLang="en-US" sz="3600"/>
        </a:p>
      </dgm:t>
    </dgm:pt>
    <dgm:pt modelId="{872CFF38-7BB6-437D-904B-C7AA65D23B5D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ParseExpression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4ADEBAB9-0D76-43D2-88B6-B4FC5CDF9230}" type="parTrans" cxnId="{F6360605-86F5-4721-A6CF-90696E409C72}">
      <dgm:prSet/>
      <dgm:spPr/>
      <dgm:t>
        <a:bodyPr/>
        <a:lstStyle/>
        <a:p>
          <a:endParaRPr lang="zh-CN" altLang="en-US" sz="3200"/>
        </a:p>
      </dgm:t>
    </dgm:pt>
    <dgm:pt modelId="{6C7FD357-A055-4CCD-BAD3-439BAE76E86A}" type="sibTrans" cxnId="{F6360605-86F5-4721-A6CF-90696E409C72}">
      <dgm:prSet/>
      <dgm:spPr/>
      <dgm:t>
        <a:bodyPr/>
        <a:lstStyle/>
        <a:p>
          <a:endParaRPr lang="zh-CN" altLang="en-US" sz="3600"/>
        </a:p>
      </dgm:t>
    </dgm:pt>
    <dgm:pt modelId="{DA66E2CB-8741-41DB-9C87-08998C4C0F38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ParseUnary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8B440FE0-A433-4706-95E6-2A1D48D68205}" type="parTrans" cxnId="{242044E7-2D6D-4738-A138-76B066D2C0CA}">
      <dgm:prSet/>
      <dgm:spPr/>
      <dgm:t>
        <a:bodyPr/>
        <a:lstStyle/>
        <a:p>
          <a:endParaRPr lang="zh-CN" altLang="en-US" sz="1400"/>
        </a:p>
      </dgm:t>
    </dgm:pt>
    <dgm:pt modelId="{1E477DFA-15A3-4606-8CA8-791ED3C55AF0}" type="sibTrans" cxnId="{242044E7-2D6D-4738-A138-76B066D2C0CA}">
      <dgm:prSet/>
      <dgm:spPr/>
      <dgm:t>
        <a:bodyPr/>
        <a:lstStyle/>
        <a:p>
          <a:endParaRPr lang="zh-CN" altLang="en-US" sz="1600"/>
        </a:p>
      </dgm:t>
    </dgm:pt>
    <dgm:pt modelId="{74AA7963-102E-40F6-93C4-367B2163189E}">
      <dgm:prSet phldrT="[文本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ParseBinOpRHS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5C93BC89-F946-43FC-962D-43B814EACBDB}" type="parTrans" cxnId="{9D0201A7-4C9F-4F63-80D4-205E2047F33B}">
      <dgm:prSet/>
      <dgm:spPr/>
      <dgm:t>
        <a:bodyPr/>
        <a:lstStyle/>
        <a:p>
          <a:endParaRPr lang="zh-CN" altLang="en-US" sz="1400"/>
        </a:p>
      </dgm:t>
    </dgm:pt>
    <dgm:pt modelId="{C1B27033-0006-46B3-B2E9-EED39545DAA2}" type="sibTrans" cxnId="{9D0201A7-4C9F-4F63-80D4-205E2047F33B}">
      <dgm:prSet/>
      <dgm:spPr/>
      <dgm:t>
        <a:bodyPr/>
        <a:lstStyle/>
        <a:p>
          <a:endParaRPr lang="zh-CN" altLang="en-US" sz="1600"/>
        </a:p>
      </dgm:t>
    </dgm:pt>
    <dgm:pt modelId="{91F06E98-5EF7-4EC1-B91D-294B01CE65D0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ParsePrimary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7916F5A8-1D79-4B4B-9D47-BE599A68B09A}" type="parTrans" cxnId="{F50AC854-052A-41C3-A8B5-613566E7B287}">
      <dgm:prSet/>
      <dgm:spPr/>
      <dgm:t>
        <a:bodyPr/>
        <a:lstStyle/>
        <a:p>
          <a:endParaRPr lang="zh-CN" altLang="en-US" sz="1400"/>
        </a:p>
      </dgm:t>
    </dgm:pt>
    <dgm:pt modelId="{9B74FB38-1E54-4F8C-B685-11C5C2BB9A5F}" type="sibTrans" cxnId="{F50AC854-052A-41C3-A8B5-613566E7B287}">
      <dgm:prSet/>
      <dgm:spPr/>
      <dgm:t>
        <a:bodyPr/>
        <a:lstStyle/>
        <a:p>
          <a:endParaRPr lang="zh-CN" altLang="en-US" sz="1600"/>
        </a:p>
      </dgm:t>
    </dgm:pt>
    <dgm:pt modelId="{11D0A570-9A34-48C4-9D8B-4E300BD89DBE}">
      <dgm:prSet phldrT="[文本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ParseIdentifierExpr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700A1408-8A16-4572-BC2B-9DB1D1302ECA}" type="parTrans" cxnId="{CAC1646F-7310-4C6F-AD36-642D58BAD13D}">
      <dgm:prSet/>
      <dgm:spPr/>
      <dgm:t>
        <a:bodyPr/>
        <a:lstStyle/>
        <a:p>
          <a:endParaRPr lang="zh-CN" altLang="en-US" sz="1400"/>
        </a:p>
      </dgm:t>
    </dgm:pt>
    <dgm:pt modelId="{04EB264D-987B-4F85-8A07-3668A3FB4857}" type="sibTrans" cxnId="{CAC1646F-7310-4C6F-AD36-642D58BAD13D}">
      <dgm:prSet/>
      <dgm:spPr/>
      <dgm:t>
        <a:bodyPr/>
        <a:lstStyle/>
        <a:p>
          <a:endParaRPr lang="zh-CN" altLang="en-US" sz="1600"/>
        </a:p>
      </dgm:t>
    </dgm:pt>
    <dgm:pt modelId="{CFB41664-9215-441E-A34F-A9EFA4217FB1}">
      <dgm:prSet phldrT="[文本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ParseNumberExpr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16363B73-6A90-4680-A774-AD856F701F88}" type="parTrans" cxnId="{4B6C3FEC-B713-4D93-88AF-7AB2942388B0}">
      <dgm:prSet/>
      <dgm:spPr/>
      <dgm:t>
        <a:bodyPr/>
        <a:lstStyle/>
        <a:p>
          <a:endParaRPr lang="zh-CN" altLang="en-US" sz="1400"/>
        </a:p>
      </dgm:t>
    </dgm:pt>
    <dgm:pt modelId="{AC49341C-8E28-47FD-9BF5-6801124DE218}" type="sibTrans" cxnId="{4B6C3FEC-B713-4D93-88AF-7AB2942388B0}">
      <dgm:prSet/>
      <dgm:spPr/>
      <dgm:t>
        <a:bodyPr/>
        <a:lstStyle/>
        <a:p>
          <a:endParaRPr lang="zh-CN" altLang="en-US" sz="1600"/>
        </a:p>
      </dgm:t>
    </dgm:pt>
    <dgm:pt modelId="{3D92B005-4A33-4189-BE0D-71FCE3702E81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ParseParenExpr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D0753BD0-5045-4CB3-B67D-F7E6F9014D73}" type="parTrans" cxnId="{AECBCF05-0755-4A8A-B8B0-B114FD520B7C}">
      <dgm:prSet/>
      <dgm:spPr/>
      <dgm:t>
        <a:bodyPr/>
        <a:lstStyle/>
        <a:p>
          <a:endParaRPr lang="zh-CN" altLang="en-US" sz="1400"/>
        </a:p>
      </dgm:t>
    </dgm:pt>
    <dgm:pt modelId="{B5E890B3-130C-4E95-B928-9AFD8B306A03}" type="sibTrans" cxnId="{AECBCF05-0755-4A8A-B8B0-B114FD520B7C}">
      <dgm:prSet/>
      <dgm:spPr/>
      <dgm:t>
        <a:bodyPr/>
        <a:lstStyle/>
        <a:p>
          <a:endParaRPr lang="zh-CN" altLang="en-US" sz="1600"/>
        </a:p>
      </dgm:t>
    </dgm:pt>
    <dgm:pt modelId="{178A1D43-7BED-48F2-A937-C1B9520B4581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ParseIfExpr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9F62EC05-8A37-48D9-B23C-16C76B81262A}" type="parTrans" cxnId="{C43E8243-8023-4595-93D6-B59252BDEE59}">
      <dgm:prSet/>
      <dgm:spPr/>
      <dgm:t>
        <a:bodyPr/>
        <a:lstStyle/>
        <a:p>
          <a:endParaRPr lang="zh-CN" altLang="en-US" sz="1400"/>
        </a:p>
      </dgm:t>
    </dgm:pt>
    <dgm:pt modelId="{B3F3A8C6-6DDA-4A66-B065-1C4167E7B9DA}" type="sibTrans" cxnId="{C43E8243-8023-4595-93D6-B59252BDEE59}">
      <dgm:prSet/>
      <dgm:spPr/>
      <dgm:t>
        <a:bodyPr/>
        <a:lstStyle/>
        <a:p>
          <a:endParaRPr lang="zh-CN" altLang="en-US" sz="1600"/>
        </a:p>
      </dgm:t>
    </dgm:pt>
    <dgm:pt modelId="{C174309E-DC40-484B-8CBA-295428C12244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ParseForExpr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5B9FE362-9325-4790-AD7B-60745B217502}" type="parTrans" cxnId="{1BB82E0B-118A-438E-8C15-99835CF6C174}">
      <dgm:prSet/>
      <dgm:spPr/>
      <dgm:t>
        <a:bodyPr/>
        <a:lstStyle/>
        <a:p>
          <a:endParaRPr lang="zh-CN" altLang="en-US" sz="1400"/>
        </a:p>
      </dgm:t>
    </dgm:pt>
    <dgm:pt modelId="{70C94B46-925F-475F-B80B-26BD6834BD24}" type="sibTrans" cxnId="{1BB82E0B-118A-438E-8C15-99835CF6C174}">
      <dgm:prSet/>
      <dgm:spPr/>
      <dgm:t>
        <a:bodyPr/>
        <a:lstStyle/>
        <a:p>
          <a:endParaRPr lang="zh-CN" altLang="en-US" sz="1600"/>
        </a:p>
      </dgm:t>
    </dgm:pt>
    <dgm:pt modelId="{4D6B370C-DF83-4C80-A228-F11A7C9FEBAE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ParseVarExpr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DC6402B6-E768-44E4-8C9B-4F452E55B995}" type="parTrans" cxnId="{B20A6FB8-CDF2-4287-88F9-2742F21D3FC0}">
      <dgm:prSet/>
      <dgm:spPr/>
      <dgm:t>
        <a:bodyPr/>
        <a:lstStyle/>
        <a:p>
          <a:endParaRPr lang="zh-CN" altLang="en-US" sz="1400"/>
        </a:p>
      </dgm:t>
    </dgm:pt>
    <dgm:pt modelId="{4F660AD9-309F-4212-AF93-D6DA22635237}" type="sibTrans" cxnId="{B20A6FB8-CDF2-4287-88F9-2742F21D3FC0}">
      <dgm:prSet/>
      <dgm:spPr/>
      <dgm:t>
        <a:bodyPr/>
        <a:lstStyle/>
        <a:p>
          <a:endParaRPr lang="zh-CN" altLang="en-US" sz="1600"/>
        </a:p>
      </dgm:t>
    </dgm:pt>
    <dgm:pt modelId="{35B90F54-1598-4D96-B011-D5B24BBDAE55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ParseExtern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2F7947E1-60FA-41EF-9A67-ABF1EA8FC3C5}" type="parTrans" cxnId="{F25A29E7-C2ED-4F6E-8DB6-637C7A5B513A}">
      <dgm:prSet/>
      <dgm:spPr/>
      <dgm:t>
        <a:bodyPr/>
        <a:lstStyle/>
        <a:p>
          <a:endParaRPr lang="zh-CN" altLang="en-US"/>
        </a:p>
      </dgm:t>
    </dgm:pt>
    <dgm:pt modelId="{F1413C05-2DC0-4659-9B74-67BC13D6A26E}" type="sibTrans" cxnId="{F25A29E7-C2ED-4F6E-8DB6-637C7A5B513A}">
      <dgm:prSet/>
      <dgm:spPr/>
      <dgm:t>
        <a:bodyPr/>
        <a:lstStyle/>
        <a:p>
          <a:endParaRPr lang="zh-CN" altLang="en-US"/>
        </a:p>
      </dgm:t>
    </dgm:pt>
    <dgm:pt modelId="{496D5877-3C04-4AB4-B865-837460007AA8}">
      <dgm:prSet phldrT="[文本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ParsePrototype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98924A14-831F-4B52-8E60-5B3A5BC7374A}" type="parTrans" cxnId="{A52A2AEA-1376-42C7-AE26-5B5D59BED316}">
      <dgm:prSet/>
      <dgm:spPr/>
      <dgm:t>
        <a:bodyPr/>
        <a:lstStyle/>
        <a:p>
          <a:endParaRPr lang="zh-CN" altLang="en-US"/>
        </a:p>
      </dgm:t>
    </dgm:pt>
    <dgm:pt modelId="{C976DAEF-BCC7-4383-83CD-759B084DE860}" type="sibTrans" cxnId="{A52A2AEA-1376-42C7-AE26-5B5D59BED316}">
      <dgm:prSet/>
      <dgm:spPr/>
      <dgm:t>
        <a:bodyPr/>
        <a:lstStyle/>
        <a:p>
          <a:endParaRPr lang="zh-CN" altLang="en-US"/>
        </a:p>
      </dgm:t>
    </dgm:pt>
    <dgm:pt modelId="{11922B69-283A-40DC-8289-8AF2182C4065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ParseTopLevelExpr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16E30617-CEC7-46A4-AA94-167ABD07D882}" type="parTrans" cxnId="{1525050C-227E-4B71-BD93-A00635084F49}">
      <dgm:prSet/>
      <dgm:spPr/>
      <dgm:t>
        <a:bodyPr/>
        <a:lstStyle/>
        <a:p>
          <a:endParaRPr lang="zh-CN" altLang="en-US"/>
        </a:p>
      </dgm:t>
    </dgm:pt>
    <dgm:pt modelId="{1510E6CD-09A1-4EA8-96C1-99D4F4C32FB4}" type="sibTrans" cxnId="{1525050C-227E-4B71-BD93-A00635084F49}">
      <dgm:prSet/>
      <dgm:spPr/>
      <dgm:t>
        <a:bodyPr/>
        <a:lstStyle/>
        <a:p>
          <a:endParaRPr lang="zh-CN" altLang="en-US"/>
        </a:p>
      </dgm:t>
    </dgm:pt>
    <dgm:pt modelId="{17146EA2-3A39-43A7-A60E-D021458B03F4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ParseExpression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B327C5D9-4F67-476A-8D7F-952EC21C4C50}" type="parTrans" cxnId="{3464237E-CDB6-43B4-BC16-4E29F76F3CC5}">
      <dgm:prSet/>
      <dgm:spPr/>
      <dgm:t>
        <a:bodyPr/>
        <a:lstStyle/>
        <a:p>
          <a:endParaRPr lang="zh-CN" altLang="en-US"/>
        </a:p>
      </dgm:t>
    </dgm:pt>
    <dgm:pt modelId="{0BC7AD45-DA02-45B4-B9DF-C6A668B7B90F}" type="sibTrans" cxnId="{3464237E-CDB6-43B4-BC16-4E29F76F3CC5}">
      <dgm:prSet/>
      <dgm:spPr/>
      <dgm:t>
        <a:bodyPr/>
        <a:lstStyle/>
        <a:p>
          <a:endParaRPr lang="zh-CN" altLang="en-US"/>
        </a:p>
      </dgm:t>
    </dgm:pt>
    <dgm:pt modelId="{DA02D7D3-9CD6-436D-9C5D-56B348F401D3}" type="pres">
      <dgm:prSet presAssocID="{F06070FA-87D9-4F94-865B-45D489B22C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795745-00EF-44DA-9D36-4874216FA43C}" type="pres">
      <dgm:prSet presAssocID="{E8906BAF-FE3B-42D0-B8C9-68CE9E37A293}" presName="hierRoot1" presStyleCnt="0">
        <dgm:presLayoutVars>
          <dgm:hierBranch val="init"/>
        </dgm:presLayoutVars>
      </dgm:prSet>
      <dgm:spPr/>
    </dgm:pt>
    <dgm:pt modelId="{EF092C11-A4F5-4CA4-B670-6E5FB7035306}" type="pres">
      <dgm:prSet presAssocID="{E8906BAF-FE3B-42D0-B8C9-68CE9E37A293}" presName="rootComposite1" presStyleCnt="0"/>
      <dgm:spPr/>
    </dgm:pt>
    <dgm:pt modelId="{2BFC00EF-3336-4EE4-8E9A-CA570C731272}" type="pres">
      <dgm:prSet presAssocID="{E8906BAF-FE3B-42D0-B8C9-68CE9E37A293}" presName="rootText1" presStyleLbl="node0" presStyleIdx="0" presStyleCnt="1" custScaleX="152718">
        <dgm:presLayoutVars>
          <dgm:chPref val="3"/>
        </dgm:presLayoutVars>
      </dgm:prSet>
      <dgm:spPr/>
    </dgm:pt>
    <dgm:pt modelId="{C7F68FCD-8CE7-4DD5-94C2-02354106C12E}" type="pres">
      <dgm:prSet presAssocID="{E8906BAF-FE3B-42D0-B8C9-68CE9E37A293}" presName="rootConnector1" presStyleLbl="node1" presStyleIdx="0" presStyleCnt="0"/>
      <dgm:spPr/>
    </dgm:pt>
    <dgm:pt modelId="{005DD8E9-0891-4622-BB38-71CC9CAAF2D5}" type="pres">
      <dgm:prSet presAssocID="{E8906BAF-FE3B-42D0-B8C9-68CE9E37A293}" presName="hierChild2" presStyleCnt="0"/>
      <dgm:spPr/>
    </dgm:pt>
    <dgm:pt modelId="{2B6D7E5C-8343-452C-89F8-6AE7148C0575}" type="pres">
      <dgm:prSet presAssocID="{4386BE42-B2F8-4B05-BA2B-2DEE1D2E1E8D}" presName="Name64" presStyleLbl="parChTrans1D2" presStyleIdx="0" presStyleCnt="3" custSzX="224928"/>
      <dgm:spPr/>
    </dgm:pt>
    <dgm:pt modelId="{57D23DEF-BDC6-48C9-8E25-05A9C1D74F74}" type="pres">
      <dgm:prSet presAssocID="{EC3E8A36-9483-4704-9C94-A3FBBB47D593}" presName="hierRoot2" presStyleCnt="0">
        <dgm:presLayoutVars>
          <dgm:hierBranch val="init"/>
        </dgm:presLayoutVars>
      </dgm:prSet>
      <dgm:spPr/>
    </dgm:pt>
    <dgm:pt modelId="{6E39F19D-6C52-4780-893A-069CCD298466}" type="pres">
      <dgm:prSet presAssocID="{EC3E8A36-9483-4704-9C94-A3FBBB47D593}" presName="rootComposite" presStyleCnt="0"/>
      <dgm:spPr/>
    </dgm:pt>
    <dgm:pt modelId="{F80D4D66-552D-461C-BA40-8559916449E6}" type="pres">
      <dgm:prSet presAssocID="{EC3E8A36-9483-4704-9C94-A3FBBB47D593}" presName="rootText" presStyleLbl="node2" presStyleIdx="0" presStyleCnt="3" custScaleX="189658">
        <dgm:presLayoutVars>
          <dgm:chPref val="3"/>
        </dgm:presLayoutVars>
      </dgm:prSet>
      <dgm:spPr/>
    </dgm:pt>
    <dgm:pt modelId="{16786144-B127-4232-BFCF-E9BD6755BA06}" type="pres">
      <dgm:prSet presAssocID="{EC3E8A36-9483-4704-9C94-A3FBBB47D593}" presName="rootConnector" presStyleLbl="node2" presStyleIdx="0" presStyleCnt="3"/>
      <dgm:spPr/>
    </dgm:pt>
    <dgm:pt modelId="{D750E9F2-06C6-4E7D-AF71-582D30B6B257}" type="pres">
      <dgm:prSet presAssocID="{EC3E8A36-9483-4704-9C94-A3FBBB47D593}" presName="hierChild4" presStyleCnt="0"/>
      <dgm:spPr/>
    </dgm:pt>
    <dgm:pt modelId="{074BE17A-FFBF-414F-9D66-53D9C4CCC1C0}" type="pres">
      <dgm:prSet presAssocID="{8637AD09-92C6-4B82-8F51-5CD66CBB52AF}" presName="Name64" presStyleLbl="parChTrans1D3" presStyleIdx="0" presStyleCnt="3" custSzX="224928"/>
      <dgm:spPr/>
    </dgm:pt>
    <dgm:pt modelId="{67CA1EE8-ECFC-45E2-A87B-F234D0B8E4D3}" type="pres">
      <dgm:prSet presAssocID="{B0E86153-788D-44CD-A364-4A6839397DDE}" presName="hierRoot2" presStyleCnt="0">
        <dgm:presLayoutVars>
          <dgm:hierBranch val="init"/>
        </dgm:presLayoutVars>
      </dgm:prSet>
      <dgm:spPr/>
    </dgm:pt>
    <dgm:pt modelId="{FF4DD748-B01D-401E-8577-D1EB734FEC6F}" type="pres">
      <dgm:prSet presAssocID="{B0E86153-788D-44CD-A364-4A6839397DDE}" presName="rootComposite" presStyleCnt="0"/>
      <dgm:spPr/>
    </dgm:pt>
    <dgm:pt modelId="{DFDD94F3-4F74-4E71-B648-E500C68D8290}" type="pres">
      <dgm:prSet presAssocID="{B0E86153-788D-44CD-A364-4A6839397DDE}" presName="rootText" presStyleLbl="node3" presStyleIdx="0" presStyleCnt="3" custScaleX="184929">
        <dgm:presLayoutVars>
          <dgm:chPref val="3"/>
        </dgm:presLayoutVars>
      </dgm:prSet>
      <dgm:spPr/>
    </dgm:pt>
    <dgm:pt modelId="{6D5494B0-81FD-45B3-B54B-908E313C2ABD}" type="pres">
      <dgm:prSet presAssocID="{B0E86153-788D-44CD-A364-4A6839397DDE}" presName="rootConnector" presStyleLbl="node3" presStyleIdx="0" presStyleCnt="3"/>
      <dgm:spPr/>
    </dgm:pt>
    <dgm:pt modelId="{735F1040-61DC-4CA7-B372-B16933143D2D}" type="pres">
      <dgm:prSet presAssocID="{B0E86153-788D-44CD-A364-4A6839397DDE}" presName="hierChild4" presStyleCnt="0"/>
      <dgm:spPr/>
    </dgm:pt>
    <dgm:pt modelId="{F96CD416-C7E4-4BFA-BB8E-5D81C1EE7796}" type="pres">
      <dgm:prSet presAssocID="{64FBA420-2885-4B9F-BD67-F53CFB94E99F}" presName="Name64" presStyleLbl="parChTrans1D4" presStyleIdx="0" presStyleCnt="13" custSzX="224928"/>
      <dgm:spPr/>
    </dgm:pt>
    <dgm:pt modelId="{B1BDD8C0-256D-458D-8819-F4851AFEC83B}" type="pres">
      <dgm:prSet presAssocID="{A83A4A53-76BA-4C00-9349-B5AF04B478A3}" presName="hierRoot2" presStyleCnt="0">
        <dgm:presLayoutVars>
          <dgm:hierBranch val="init"/>
        </dgm:presLayoutVars>
      </dgm:prSet>
      <dgm:spPr/>
    </dgm:pt>
    <dgm:pt modelId="{54F92861-726B-42A8-87EF-728A41F8A770}" type="pres">
      <dgm:prSet presAssocID="{A83A4A53-76BA-4C00-9349-B5AF04B478A3}" presName="rootComposite" presStyleCnt="0"/>
      <dgm:spPr/>
    </dgm:pt>
    <dgm:pt modelId="{ACC0683D-675F-475C-9EBB-021CBC5F94F6}" type="pres">
      <dgm:prSet presAssocID="{A83A4A53-76BA-4C00-9349-B5AF04B478A3}" presName="rootText" presStyleLbl="node4" presStyleIdx="0" presStyleCnt="13" custScaleX="203879">
        <dgm:presLayoutVars>
          <dgm:chPref val="3"/>
        </dgm:presLayoutVars>
      </dgm:prSet>
      <dgm:spPr/>
    </dgm:pt>
    <dgm:pt modelId="{203CF403-A414-4C30-9A06-822A19751120}" type="pres">
      <dgm:prSet presAssocID="{A83A4A53-76BA-4C00-9349-B5AF04B478A3}" presName="rootConnector" presStyleLbl="node4" presStyleIdx="0" presStyleCnt="13"/>
      <dgm:spPr/>
    </dgm:pt>
    <dgm:pt modelId="{8B9E2514-EE70-4EE4-9B31-FEB59DB2D774}" type="pres">
      <dgm:prSet presAssocID="{A83A4A53-76BA-4C00-9349-B5AF04B478A3}" presName="hierChild4" presStyleCnt="0"/>
      <dgm:spPr/>
    </dgm:pt>
    <dgm:pt modelId="{6377AF0C-A133-4D3B-AA75-95B2D0C784A0}" type="pres">
      <dgm:prSet presAssocID="{A83A4A53-76BA-4C00-9349-B5AF04B478A3}" presName="hierChild5" presStyleCnt="0"/>
      <dgm:spPr/>
    </dgm:pt>
    <dgm:pt modelId="{202468BA-1952-4421-9F4A-D8C9C590505B}" type="pres">
      <dgm:prSet presAssocID="{4ADEBAB9-0D76-43D2-88B6-B4FC5CDF9230}" presName="Name64" presStyleLbl="parChTrans1D4" presStyleIdx="1" presStyleCnt="13" custSzX="224928"/>
      <dgm:spPr/>
    </dgm:pt>
    <dgm:pt modelId="{27E8502C-665A-4F9D-8E7E-6194E30AD4C2}" type="pres">
      <dgm:prSet presAssocID="{872CFF38-7BB6-437D-904B-C7AA65D23B5D}" presName="hierRoot2" presStyleCnt="0">
        <dgm:presLayoutVars>
          <dgm:hierBranch val="init"/>
        </dgm:presLayoutVars>
      </dgm:prSet>
      <dgm:spPr/>
    </dgm:pt>
    <dgm:pt modelId="{ECCB6839-4381-44C5-A90F-B0F7CDB60552}" type="pres">
      <dgm:prSet presAssocID="{872CFF38-7BB6-437D-904B-C7AA65D23B5D}" presName="rootComposite" presStyleCnt="0"/>
      <dgm:spPr/>
    </dgm:pt>
    <dgm:pt modelId="{1C0B52D1-13B1-4554-AB6F-28F07E98DC0E}" type="pres">
      <dgm:prSet presAssocID="{872CFF38-7BB6-437D-904B-C7AA65D23B5D}" presName="rootText" presStyleLbl="node4" presStyleIdx="1" presStyleCnt="13" custScaleX="194362">
        <dgm:presLayoutVars>
          <dgm:chPref val="3"/>
        </dgm:presLayoutVars>
      </dgm:prSet>
      <dgm:spPr/>
    </dgm:pt>
    <dgm:pt modelId="{36575AD7-51C8-4741-96BC-86C8295FE3C2}" type="pres">
      <dgm:prSet presAssocID="{872CFF38-7BB6-437D-904B-C7AA65D23B5D}" presName="rootConnector" presStyleLbl="node4" presStyleIdx="1" presStyleCnt="13"/>
      <dgm:spPr/>
    </dgm:pt>
    <dgm:pt modelId="{1FD8D5C3-AB73-44E1-BFA1-BEA7A95B32CB}" type="pres">
      <dgm:prSet presAssocID="{872CFF38-7BB6-437D-904B-C7AA65D23B5D}" presName="hierChild4" presStyleCnt="0"/>
      <dgm:spPr/>
    </dgm:pt>
    <dgm:pt modelId="{DE61B520-169E-47C9-A728-133D232BBB0C}" type="pres">
      <dgm:prSet presAssocID="{8B440FE0-A433-4706-95E6-2A1D48D68205}" presName="Name64" presStyleLbl="parChTrans1D4" presStyleIdx="2" presStyleCnt="13" custSzX="224928"/>
      <dgm:spPr/>
    </dgm:pt>
    <dgm:pt modelId="{5AC1118F-C068-449C-B669-43FB2B92C131}" type="pres">
      <dgm:prSet presAssocID="{DA66E2CB-8741-41DB-9C87-08998C4C0F38}" presName="hierRoot2" presStyleCnt="0">
        <dgm:presLayoutVars>
          <dgm:hierBranch val="init"/>
        </dgm:presLayoutVars>
      </dgm:prSet>
      <dgm:spPr/>
    </dgm:pt>
    <dgm:pt modelId="{ACDFD9A0-6D82-4025-963F-1E44690F0422}" type="pres">
      <dgm:prSet presAssocID="{DA66E2CB-8741-41DB-9C87-08998C4C0F38}" presName="rootComposite" presStyleCnt="0"/>
      <dgm:spPr/>
    </dgm:pt>
    <dgm:pt modelId="{C15607E7-C0C6-4706-A3B3-BC6CAF37DEAD}" type="pres">
      <dgm:prSet presAssocID="{DA66E2CB-8741-41DB-9C87-08998C4C0F38}" presName="rootText" presStyleLbl="node4" presStyleIdx="2" presStyleCnt="13" custScaleX="152718">
        <dgm:presLayoutVars>
          <dgm:chPref val="3"/>
        </dgm:presLayoutVars>
      </dgm:prSet>
      <dgm:spPr/>
    </dgm:pt>
    <dgm:pt modelId="{8DCCC5F8-5B48-4B61-9834-B8AB1D7D3664}" type="pres">
      <dgm:prSet presAssocID="{DA66E2CB-8741-41DB-9C87-08998C4C0F38}" presName="rootConnector" presStyleLbl="node4" presStyleIdx="2" presStyleCnt="13"/>
      <dgm:spPr/>
    </dgm:pt>
    <dgm:pt modelId="{B90581CB-9534-40DF-AA7C-57CD6C8E6E11}" type="pres">
      <dgm:prSet presAssocID="{DA66E2CB-8741-41DB-9C87-08998C4C0F38}" presName="hierChild4" presStyleCnt="0"/>
      <dgm:spPr/>
    </dgm:pt>
    <dgm:pt modelId="{0C766F63-08C1-49F2-BCC0-33AB0EA70156}" type="pres">
      <dgm:prSet presAssocID="{7916F5A8-1D79-4B4B-9D47-BE599A68B09A}" presName="Name64" presStyleLbl="parChTrans1D4" presStyleIdx="3" presStyleCnt="13" custSzX="224928"/>
      <dgm:spPr/>
    </dgm:pt>
    <dgm:pt modelId="{5F8443FE-4AE3-47F2-93D3-C48BB6866C0E}" type="pres">
      <dgm:prSet presAssocID="{91F06E98-5EF7-4EC1-B91D-294B01CE65D0}" presName="hierRoot2" presStyleCnt="0">
        <dgm:presLayoutVars>
          <dgm:hierBranch val="init"/>
        </dgm:presLayoutVars>
      </dgm:prSet>
      <dgm:spPr/>
    </dgm:pt>
    <dgm:pt modelId="{2DE9190C-4176-49E7-AAF6-25BB956A6F24}" type="pres">
      <dgm:prSet presAssocID="{91F06E98-5EF7-4EC1-B91D-294B01CE65D0}" presName="rootComposite" presStyleCnt="0"/>
      <dgm:spPr/>
    </dgm:pt>
    <dgm:pt modelId="{AEC955A8-3622-4685-8794-A7B6100D1F9D}" type="pres">
      <dgm:prSet presAssocID="{91F06E98-5EF7-4EC1-B91D-294B01CE65D0}" presName="rootText" presStyleLbl="node4" presStyleIdx="3" presStyleCnt="13" custScaleX="152718">
        <dgm:presLayoutVars>
          <dgm:chPref val="3"/>
        </dgm:presLayoutVars>
      </dgm:prSet>
      <dgm:spPr/>
    </dgm:pt>
    <dgm:pt modelId="{8D003236-2BE0-4F48-A30F-A0EDD603556F}" type="pres">
      <dgm:prSet presAssocID="{91F06E98-5EF7-4EC1-B91D-294B01CE65D0}" presName="rootConnector" presStyleLbl="node4" presStyleIdx="3" presStyleCnt="13"/>
      <dgm:spPr/>
    </dgm:pt>
    <dgm:pt modelId="{AACF6F2C-E98B-43A7-B775-02094FA2A704}" type="pres">
      <dgm:prSet presAssocID="{91F06E98-5EF7-4EC1-B91D-294B01CE65D0}" presName="hierChild4" presStyleCnt="0"/>
      <dgm:spPr/>
    </dgm:pt>
    <dgm:pt modelId="{57EE273E-BAE8-4D3D-AC6C-102C6BF3F132}" type="pres">
      <dgm:prSet presAssocID="{700A1408-8A16-4572-BC2B-9DB1D1302ECA}" presName="Name64" presStyleLbl="parChTrans1D4" presStyleIdx="4" presStyleCnt="13" custSzX="224928"/>
      <dgm:spPr/>
    </dgm:pt>
    <dgm:pt modelId="{861E4C09-1FA2-4A39-A5DF-EE728B61B793}" type="pres">
      <dgm:prSet presAssocID="{11D0A570-9A34-48C4-9D8B-4E300BD89DBE}" presName="hierRoot2" presStyleCnt="0">
        <dgm:presLayoutVars>
          <dgm:hierBranch val="init"/>
        </dgm:presLayoutVars>
      </dgm:prSet>
      <dgm:spPr/>
    </dgm:pt>
    <dgm:pt modelId="{5C81AD83-7B64-4C49-939D-FC3673011074}" type="pres">
      <dgm:prSet presAssocID="{11D0A570-9A34-48C4-9D8B-4E300BD89DBE}" presName="rootComposite" presStyleCnt="0"/>
      <dgm:spPr/>
    </dgm:pt>
    <dgm:pt modelId="{9249ED53-A109-4835-A499-4CB54BE5FDD8}" type="pres">
      <dgm:prSet presAssocID="{11D0A570-9A34-48C4-9D8B-4E300BD89DBE}" presName="rootText" presStyleLbl="node4" presStyleIdx="4" presStyleCnt="13" custScaleX="224399">
        <dgm:presLayoutVars>
          <dgm:chPref val="3"/>
        </dgm:presLayoutVars>
      </dgm:prSet>
      <dgm:spPr/>
    </dgm:pt>
    <dgm:pt modelId="{D18E921B-2EAB-4C38-9E20-66460CD071EB}" type="pres">
      <dgm:prSet presAssocID="{11D0A570-9A34-48C4-9D8B-4E300BD89DBE}" presName="rootConnector" presStyleLbl="node4" presStyleIdx="4" presStyleCnt="13"/>
      <dgm:spPr/>
    </dgm:pt>
    <dgm:pt modelId="{4AF582F5-6881-46F4-80EF-BAC8C3E92EAD}" type="pres">
      <dgm:prSet presAssocID="{11D0A570-9A34-48C4-9D8B-4E300BD89DBE}" presName="hierChild4" presStyleCnt="0"/>
      <dgm:spPr/>
    </dgm:pt>
    <dgm:pt modelId="{D0FBAAA8-D4FF-4074-B6BA-41804E50F75F}" type="pres">
      <dgm:prSet presAssocID="{11D0A570-9A34-48C4-9D8B-4E300BD89DBE}" presName="hierChild5" presStyleCnt="0"/>
      <dgm:spPr/>
    </dgm:pt>
    <dgm:pt modelId="{1832276C-D09F-49B4-9365-8735E8F39D3D}" type="pres">
      <dgm:prSet presAssocID="{16363B73-6A90-4680-A774-AD856F701F88}" presName="Name64" presStyleLbl="parChTrans1D4" presStyleIdx="5" presStyleCnt="13" custSzX="224928"/>
      <dgm:spPr/>
    </dgm:pt>
    <dgm:pt modelId="{6CFED6CC-B1BE-41E0-8C75-DDE279A4DA9A}" type="pres">
      <dgm:prSet presAssocID="{CFB41664-9215-441E-A34F-A9EFA4217FB1}" presName="hierRoot2" presStyleCnt="0">
        <dgm:presLayoutVars>
          <dgm:hierBranch val="init"/>
        </dgm:presLayoutVars>
      </dgm:prSet>
      <dgm:spPr/>
    </dgm:pt>
    <dgm:pt modelId="{E7E58A1C-DBAA-40F9-99A5-FD2248ED4C6B}" type="pres">
      <dgm:prSet presAssocID="{CFB41664-9215-441E-A34F-A9EFA4217FB1}" presName="rootComposite" presStyleCnt="0"/>
      <dgm:spPr/>
    </dgm:pt>
    <dgm:pt modelId="{0919AD67-00AD-45BE-B816-B8072D4F0802}" type="pres">
      <dgm:prSet presAssocID="{CFB41664-9215-441E-A34F-A9EFA4217FB1}" presName="rootText" presStyleLbl="node4" presStyleIdx="5" presStyleCnt="13" custScaleX="191329">
        <dgm:presLayoutVars>
          <dgm:chPref val="3"/>
        </dgm:presLayoutVars>
      </dgm:prSet>
      <dgm:spPr/>
    </dgm:pt>
    <dgm:pt modelId="{75C51AD3-5FC6-45B9-AFEC-144DE605956C}" type="pres">
      <dgm:prSet presAssocID="{CFB41664-9215-441E-A34F-A9EFA4217FB1}" presName="rootConnector" presStyleLbl="node4" presStyleIdx="5" presStyleCnt="13"/>
      <dgm:spPr/>
    </dgm:pt>
    <dgm:pt modelId="{454AF2A0-DEB7-4346-A715-57519A190A18}" type="pres">
      <dgm:prSet presAssocID="{CFB41664-9215-441E-A34F-A9EFA4217FB1}" presName="hierChild4" presStyleCnt="0"/>
      <dgm:spPr/>
    </dgm:pt>
    <dgm:pt modelId="{08221054-AA7F-42E2-BEC7-35C7114494F3}" type="pres">
      <dgm:prSet presAssocID="{CFB41664-9215-441E-A34F-A9EFA4217FB1}" presName="hierChild5" presStyleCnt="0"/>
      <dgm:spPr/>
    </dgm:pt>
    <dgm:pt modelId="{41463ECC-1854-47BB-A19A-488BDF7209B8}" type="pres">
      <dgm:prSet presAssocID="{D0753BD0-5045-4CB3-B67D-F7E6F9014D73}" presName="Name64" presStyleLbl="parChTrans1D4" presStyleIdx="6" presStyleCnt="13" custSzX="224928"/>
      <dgm:spPr/>
    </dgm:pt>
    <dgm:pt modelId="{E6A9138F-ABB4-4965-8B22-A3E22C57143B}" type="pres">
      <dgm:prSet presAssocID="{3D92B005-4A33-4189-BE0D-71FCE3702E81}" presName="hierRoot2" presStyleCnt="0">
        <dgm:presLayoutVars>
          <dgm:hierBranch val="init"/>
        </dgm:presLayoutVars>
      </dgm:prSet>
      <dgm:spPr/>
    </dgm:pt>
    <dgm:pt modelId="{3C1E1BA9-CF64-490A-9401-D7B3F3086B51}" type="pres">
      <dgm:prSet presAssocID="{3D92B005-4A33-4189-BE0D-71FCE3702E81}" presName="rootComposite" presStyleCnt="0"/>
      <dgm:spPr/>
    </dgm:pt>
    <dgm:pt modelId="{0C6D156B-724A-4ADA-8FDC-4845DE28375A}" type="pres">
      <dgm:prSet presAssocID="{3D92B005-4A33-4189-BE0D-71FCE3702E81}" presName="rootText" presStyleLbl="node4" presStyleIdx="6" presStyleCnt="13" custScaleX="197163">
        <dgm:presLayoutVars>
          <dgm:chPref val="3"/>
        </dgm:presLayoutVars>
      </dgm:prSet>
      <dgm:spPr/>
    </dgm:pt>
    <dgm:pt modelId="{DF49B18B-61F2-416A-8C5A-6BA49FC852AA}" type="pres">
      <dgm:prSet presAssocID="{3D92B005-4A33-4189-BE0D-71FCE3702E81}" presName="rootConnector" presStyleLbl="node4" presStyleIdx="6" presStyleCnt="13"/>
      <dgm:spPr/>
    </dgm:pt>
    <dgm:pt modelId="{E84CAE2E-7F06-4C59-9499-997B92F15AC3}" type="pres">
      <dgm:prSet presAssocID="{3D92B005-4A33-4189-BE0D-71FCE3702E81}" presName="hierChild4" presStyleCnt="0"/>
      <dgm:spPr/>
    </dgm:pt>
    <dgm:pt modelId="{ECB0CFAD-1A11-4E66-BFC0-009914C8AA32}" type="pres">
      <dgm:prSet presAssocID="{3D92B005-4A33-4189-BE0D-71FCE3702E81}" presName="hierChild5" presStyleCnt="0"/>
      <dgm:spPr/>
    </dgm:pt>
    <dgm:pt modelId="{B329B91A-E024-4FB6-B724-FAEDC9F96861}" type="pres">
      <dgm:prSet presAssocID="{9F62EC05-8A37-48D9-B23C-16C76B81262A}" presName="Name64" presStyleLbl="parChTrans1D4" presStyleIdx="7" presStyleCnt="13" custSzX="224928"/>
      <dgm:spPr/>
    </dgm:pt>
    <dgm:pt modelId="{64A30777-97CA-4C9C-AA49-8F9185A5C522}" type="pres">
      <dgm:prSet presAssocID="{178A1D43-7BED-48F2-A937-C1B9520B4581}" presName="hierRoot2" presStyleCnt="0">
        <dgm:presLayoutVars>
          <dgm:hierBranch val="init"/>
        </dgm:presLayoutVars>
      </dgm:prSet>
      <dgm:spPr/>
    </dgm:pt>
    <dgm:pt modelId="{7F897919-4868-4737-8C41-71AAC10657C5}" type="pres">
      <dgm:prSet presAssocID="{178A1D43-7BED-48F2-A937-C1B9520B4581}" presName="rootComposite" presStyleCnt="0"/>
      <dgm:spPr/>
    </dgm:pt>
    <dgm:pt modelId="{0649C4F2-2D69-4706-A1C8-27124D054AE9}" type="pres">
      <dgm:prSet presAssocID="{178A1D43-7BED-48F2-A937-C1B9520B4581}" presName="rootText" presStyleLbl="node4" presStyleIdx="7" presStyleCnt="13" custScaleX="152718">
        <dgm:presLayoutVars>
          <dgm:chPref val="3"/>
        </dgm:presLayoutVars>
      </dgm:prSet>
      <dgm:spPr/>
    </dgm:pt>
    <dgm:pt modelId="{36AB9AE4-0ED5-4F6C-BC4E-9FD525197F54}" type="pres">
      <dgm:prSet presAssocID="{178A1D43-7BED-48F2-A937-C1B9520B4581}" presName="rootConnector" presStyleLbl="node4" presStyleIdx="7" presStyleCnt="13"/>
      <dgm:spPr/>
    </dgm:pt>
    <dgm:pt modelId="{7D3508C5-3FE1-4ED1-9C84-4AD38321F249}" type="pres">
      <dgm:prSet presAssocID="{178A1D43-7BED-48F2-A937-C1B9520B4581}" presName="hierChild4" presStyleCnt="0"/>
      <dgm:spPr/>
    </dgm:pt>
    <dgm:pt modelId="{BF7ECACB-A041-4A64-BF0A-E9D5CEC7E989}" type="pres">
      <dgm:prSet presAssocID="{178A1D43-7BED-48F2-A937-C1B9520B4581}" presName="hierChild5" presStyleCnt="0"/>
      <dgm:spPr/>
    </dgm:pt>
    <dgm:pt modelId="{00F83CCB-3AED-44D8-B123-F66C3200C8FC}" type="pres">
      <dgm:prSet presAssocID="{5B9FE362-9325-4790-AD7B-60745B217502}" presName="Name64" presStyleLbl="parChTrans1D4" presStyleIdx="8" presStyleCnt="13" custSzX="224928"/>
      <dgm:spPr/>
    </dgm:pt>
    <dgm:pt modelId="{C3005147-7F33-4ED7-97D5-E6A7692ADC50}" type="pres">
      <dgm:prSet presAssocID="{C174309E-DC40-484B-8CBA-295428C12244}" presName="hierRoot2" presStyleCnt="0">
        <dgm:presLayoutVars>
          <dgm:hierBranch val="init"/>
        </dgm:presLayoutVars>
      </dgm:prSet>
      <dgm:spPr/>
    </dgm:pt>
    <dgm:pt modelId="{83036431-F62B-479D-A964-40F0CD11E831}" type="pres">
      <dgm:prSet presAssocID="{C174309E-DC40-484B-8CBA-295428C12244}" presName="rootComposite" presStyleCnt="0"/>
      <dgm:spPr/>
    </dgm:pt>
    <dgm:pt modelId="{A3E36968-1FA3-46AF-90C3-65A1AB34EC80}" type="pres">
      <dgm:prSet presAssocID="{C174309E-DC40-484B-8CBA-295428C12244}" presName="rootText" presStyleLbl="node4" presStyleIdx="8" presStyleCnt="13" custScaleX="152718">
        <dgm:presLayoutVars>
          <dgm:chPref val="3"/>
        </dgm:presLayoutVars>
      </dgm:prSet>
      <dgm:spPr/>
    </dgm:pt>
    <dgm:pt modelId="{BD99539E-013D-42BE-8ABD-279D9E2188C3}" type="pres">
      <dgm:prSet presAssocID="{C174309E-DC40-484B-8CBA-295428C12244}" presName="rootConnector" presStyleLbl="node4" presStyleIdx="8" presStyleCnt="13"/>
      <dgm:spPr/>
    </dgm:pt>
    <dgm:pt modelId="{E47418D1-E5E7-4EFE-BCC3-FAA54FC5F7B7}" type="pres">
      <dgm:prSet presAssocID="{C174309E-DC40-484B-8CBA-295428C12244}" presName="hierChild4" presStyleCnt="0"/>
      <dgm:spPr/>
    </dgm:pt>
    <dgm:pt modelId="{57290266-DAEC-4018-A7AF-D6C900019845}" type="pres">
      <dgm:prSet presAssocID="{C174309E-DC40-484B-8CBA-295428C12244}" presName="hierChild5" presStyleCnt="0"/>
      <dgm:spPr/>
    </dgm:pt>
    <dgm:pt modelId="{00C1EAB4-1F38-4B93-8927-214C1DBE5875}" type="pres">
      <dgm:prSet presAssocID="{DC6402B6-E768-44E4-8C9B-4F452E55B995}" presName="Name64" presStyleLbl="parChTrans1D4" presStyleIdx="9" presStyleCnt="13" custSzX="224928"/>
      <dgm:spPr/>
    </dgm:pt>
    <dgm:pt modelId="{F11E04FD-EA42-41B6-8FD8-44DFB457E099}" type="pres">
      <dgm:prSet presAssocID="{4D6B370C-DF83-4C80-A228-F11A7C9FEBAE}" presName="hierRoot2" presStyleCnt="0">
        <dgm:presLayoutVars>
          <dgm:hierBranch val="init"/>
        </dgm:presLayoutVars>
      </dgm:prSet>
      <dgm:spPr/>
    </dgm:pt>
    <dgm:pt modelId="{09FF2DC4-46F9-4DF4-A381-C767796DCF45}" type="pres">
      <dgm:prSet presAssocID="{4D6B370C-DF83-4C80-A228-F11A7C9FEBAE}" presName="rootComposite" presStyleCnt="0"/>
      <dgm:spPr/>
    </dgm:pt>
    <dgm:pt modelId="{32CDB2F2-ADE3-40A4-9EEC-DC9B255A221B}" type="pres">
      <dgm:prSet presAssocID="{4D6B370C-DF83-4C80-A228-F11A7C9FEBAE}" presName="rootText" presStyleLbl="node4" presStyleIdx="9" presStyleCnt="13" custScaleX="152718">
        <dgm:presLayoutVars>
          <dgm:chPref val="3"/>
        </dgm:presLayoutVars>
      </dgm:prSet>
      <dgm:spPr/>
    </dgm:pt>
    <dgm:pt modelId="{D011B66E-566B-4233-A0C6-CE41F473C4AA}" type="pres">
      <dgm:prSet presAssocID="{4D6B370C-DF83-4C80-A228-F11A7C9FEBAE}" presName="rootConnector" presStyleLbl="node4" presStyleIdx="9" presStyleCnt="13"/>
      <dgm:spPr/>
    </dgm:pt>
    <dgm:pt modelId="{E8BE57DC-381F-463D-9927-F3C9BF8FA059}" type="pres">
      <dgm:prSet presAssocID="{4D6B370C-DF83-4C80-A228-F11A7C9FEBAE}" presName="hierChild4" presStyleCnt="0"/>
      <dgm:spPr/>
    </dgm:pt>
    <dgm:pt modelId="{18237BAF-5ABF-474F-9217-3450E046965C}" type="pres">
      <dgm:prSet presAssocID="{4D6B370C-DF83-4C80-A228-F11A7C9FEBAE}" presName="hierChild5" presStyleCnt="0"/>
      <dgm:spPr/>
    </dgm:pt>
    <dgm:pt modelId="{6FFACD14-549A-42B0-AD9F-45E3A7B60DB8}" type="pres">
      <dgm:prSet presAssocID="{91F06E98-5EF7-4EC1-B91D-294B01CE65D0}" presName="hierChild5" presStyleCnt="0"/>
      <dgm:spPr/>
    </dgm:pt>
    <dgm:pt modelId="{38AADE9B-2CF8-4527-A505-538A3C662725}" type="pres">
      <dgm:prSet presAssocID="{DA66E2CB-8741-41DB-9C87-08998C4C0F38}" presName="hierChild5" presStyleCnt="0"/>
      <dgm:spPr/>
    </dgm:pt>
    <dgm:pt modelId="{BF986829-D580-4ED9-8241-2FD06829B867}" type="pres">
      <dgm:prSet presAssocID="{5C93BC89-F946-43FC-962D-43B814EACBDB}" presName="Name64" presStyleLbl="parChTrans1D4" presStyleIdx="10" presStyleCnt="13" custSzX="224928"/>
      <dgm:spPr/>
    </dgm:pt>
    <dgm:pt modelId="{40B076D4-8765-448B-A91A-8BF29BA810F7}" type="pres">
      <dgm:prSet presAssocID="{74AA7963-102E-40F6-93C4-367B2163189E}" presName="hierRoot2" presStyleCnt="0">
        <dgm:presLayoutVars>
          <dgm:hierBranch val="init"/>
        </dgm:presLayoutVars>
      </dgm:prSet>
      <dgm:spPr/>
    </dgm:pt>
    <dgm:pt modelId="{02DD5B90-CBD9-4CBC-836D-CF33DC7DE444}" type="pres">
      <dgm:prSet presAssocID="{74AA7963-102E-40F6-93C4-367B2163189E}" presName="rootComposite" presStyleCnt="0"/>
      <dgm:spPr/>
    </dgm:pt>
    <dgm:pt modelId="{EEFBBE6A-FACC-41C5-ADC5-69D2E50181AF}" type="pres">
      <dgm:prSet presAssocID="{74AA7963-102E-40F6-93C4-367B2163189E}" presName="rootText" presStyleLbl="node4" presStyleIdx="10" presStyleCnt="13" custScaleX="170333">
        <dgm:presLayoutVars>
          <dgm:chPref val="3"/>
        </dgm:presLayoutVars>
      </dgm:prSet>
      <dgm:spPr/>
    </dgm:pt>
    <dgm:pt modelId="{00A8912B-3C33-4A44-983D-F9890769874E}" type="pres">
      <dgm:prSet presAssocID="{74AA7963-102E-40F6-93C4-367B2163189E}" presName="rootConnector" presStyleLbl="node4" presStyleIdx="10" presStyleCnt="13"/>
      <dgm:spPr/>
    </dgm:pt>
    <dgm:pt modelId="{BFE31534-5FCC-488A-8925-428BE7832A92}" type="pres">
      <dgm:prSet presAssocID="{74AA7963-102E-40F6-93C4-367B2163189E}" presName="hierChild4" presStyleCnt="0"/>
      <dgm:spPr/>
    </dgm:pt>
    <dgm:pt modelId="{A5F85050-56A5-4621-8DBF-47FC978C4EED}" type="pres">
      <dgm:prSet presAssocID="{74AA7963-102E-40F6-93C4-367B2163189E}" presName="hierChild5" presStyleCnt="0"/>
      <dgm:spPr/>
    </dgm:pt>
    <dgm:pt modelId="{22E86B03-0E62-4071-BD5A-CBECBD63345B}" type="pres">
      <dgm:prSet presAssocID="{872CFF38-7BB6-437D-904B-C7AA65D23B5D}" presName="hierChild5" presStyleCnt="0"/>
      <dgm:spPr/>
    </dgm:pt>
    <dgm:pt modelId="{0CC55E17-04E4-4ABF-8EC9-567D30EE32F0}" type="pres">
      <dgm:prSet presAssocID="{B0E86153-788D-44CD-A364-4A6839397DDE}" presName="hierChild5" presStyleCnt="0"/>
      <dgm:spPr/>
    </dgm:pt>
    <dgm:pt modelId="{21E82F3B-8A1E-4ED2-B3F3-5848D7703ACF}" type="pres">
      <dgm:prSet presAssocID="{EC3E8A36-9483-4704-9C94-A3FBBB47D593}" presName="hierChild5" presStyleCnt="0"/>
      <dgm:spPr/>
    </dgm:pt>
    <dgm:pt modelId="{5065ACEC-4553-46FE-8CE0-481A094A75B9}" type="pres">
      <dgm:prSet presAssocID="{FACA9786-9C59-4664-A05C-CE3B37E5C0EE}" presName="Name64" presStyleLbl="parChTrans1D2" presStyleIdx="1" presStyleCnt="3" custSzX="224928"/>
      <dgm:spPr/>
    </dgm:pt>
    <dgm:pt modelId="{56DFA9B6-46B1-4407-88D6-D9EF1DE149DE}" type="pres">
      <dgm:prSet presAssocID="{CC2C028D-2D4E-4C70-97D9-D958C93BA8F8}" presName="hierRoot2" presStyleCnt="0">
        <dgm:presLayoutVars>
          <dgm:hierBranch val="init"/>
        </dgm:presLayoutVars>
      </dgm:prSet>
      <dgm:spPr/>
    </dgm:pt>
    <dgm:pt modelId="{6E18D0BB-40EC-4CD2-BB8D-E1DD73C32C4F}" type="pres">
      <dgm:prSet presAssocID="{CC2C028D-2D4E-4C70-97D9-D958C93BA8F8}" presName="rootComposite" presStyleCnt="0"/>
      <dgm:spPr/>
    </dgm:pt>
    <dgm:pt modelId="{E8C67EAD-3BFA-4066-AB97-A118053FAB59}" type="pres">
      <dgm:prSet presAssocID="{CC2C028D-2D4E-4C70-97D9-D958C93BA8F8}" presName="rootText" presStyleLbl="node2" presStyleIdx="1" presStyleCnt="3" custScaleX="152718">
        <dgm:presLayoutVars>
          <dgm:chPref val="3"/>
        </dgm:presLayoutVars>
      </dgm:prSet>
      <dgm:spPr/>
    </dgm:pt>
    <dgm:pt modelId="{F4FAB4E5-6473-4DBD-844A-863FA219ECD4}" type="pres">
      <dgm:prSet presAssocID="{CC2C028D-2D4E-4C70-97D9-D958C93BA8F8}" presName="rootConnector" presStyleLbl="node2" presStyleIdx="1" presStyleCnt="3"/>
      <dgm:spPr/>
    </dgm:pt>
    <dgm:pt modelId="{CB8705A4-E9BB-4255-8C85-8DF52B798BAC}" type="pres">
      <dgm:prSet presAssocID="{CC2C028D-2D4E-4C70-97D9-D958C93BA8F8}" presName="hierChild4" presStyleCnt="0"/>
      <dgm:spPr/>
    </dgm:pt>
    <dgm:pt modelId="{46A4B799-F1EF-4902-AB9A-E47D0955C129}" type="pres">
      <dgm:prSet presAssocID="{2F7947E1-60FA-41EF-9A67-ABF1EA8FC3C5}" presName="Name64" presStyleLbl="parChTrans1D3" presStyleIdx="1" presStyleCnt="3" custSzX="224928"/>
      <dgm:spPr/>
    </dgm:pt>
    <dgm:pt modelId="{8D1DABC0-5AA8-47BD-B92F-93F805FA60F4}" type="pres">
      <dgm:prSet presAssocID="{35B90F54-1598-4D96-B011-D5B24BBDAE55}" presName="hierRoot2" presStyleCnt="0">
        <dgm:presLayoutVars>
          <dgm:hierBranch val="init"/>
        </dgm:presLayoutVars>
      </dgm:prSet>
      <dgm:spPr/>
    </dgm:pt>
    <dgm:pt modelId="{F48D1AB5-F697-41FE-A81C-8C8C99F79ADF}" type="pres">
      <dgm:prSet presAssocID="{35B90F54-1598-4D96-B011-D5B24BBDAE55}" presName="rootComposite" presStyleCnt="0"/>
      <dgm:spPr/>
    </dgm:pt>
    <dgm:pt modelId="{72198AE2-0CEC-462C-8E6C-D478465AB2B8}" type="pres">
      <dgm:prSet presAssocID="{35B90F54-1598-4D96-B011-D5B24BBDAE55}" presName="rootText" presStyleLbl="node3" presStyleIdx="1" presStyleCnt="3" custScaleX="152718">
        <dgm:presLayoutVars>
          <dgm:chPref val="3"/>
        </dgm:presLayoutVars>
      </dgm:prSet>
      <dgm:spPr/>
    </dgm:pt>
    <dgm:pt modelId="{3096CCD0-33A5-4489-A80B-C7F786D73B3D}" type="pres">
      <dgm:prSet presAssocID="{35B90F54-1598-4D96-B011-D5B24BBDAE55}" presName="rootConnector" presStyleLbl="node3" presStyleIdx="1" presStyleCnt="3"/>
      <dgm:spPr/>
    </dgm:pt>
    <dgm:pt modelId="{5296B5F2-0B86-4F12-AD2F-C61A7BD4D54E}" type="pres">
      <dgm:prSet presAssocID="{35B90F54-1598-4D96-B011-D5B24BBDAE55}" presName="hierChild4" presStyleCnt="0"/>
      <dgm:spPr/>
    </dgm:pt>
    <dgm:pt modelId="{AEDDA2A4-4BA4-4ADE-AE23-9291893E63C7}" type="pres">
      <dgm:prSet presAssocID="{98924A14-831F-4B52-8E60-5B3A5BC7374A}" presName="Name64" presStyleLbl="parChTrans1D4" presStyleIdx="11" presStyleCnt="13" custSzX="224928"/>
      <dgm:spPr/>
    </dgm:pt>
    <dgm:pt modelId="{C4E4956C-4132-420E-A96D-F275EE35DE8D}" type="pres">
      <dgm:prSet presAssocID="{496D5877-3C04-4AB4-B865-837460007AA8}" presName="hierRoot2" presStyleCnt="0">
        <dgm:presLayoutVars>
          <dgm:hierBranch val="init"/>
        </dgm:presLayoutVars>
      </dgm:prSet>
      <dgm:spPr/>
    </dgm:pt>
    <dgm:pt modelId="{324D83B1-175D-475B-8B65-B5A337126BC2}" type="pres">
      <dgm:prSet presAssocID="{496D5877-3C04-4AB4-B865-837460007AA8}" presName="rootComposite" presStyleCnt="0"/>
      <dgm:spPr/>
    </dgm:pt>
    <dgm:pt modelId="{2F9235B0-8B8E-4484-9048-E66B3B02B122}" type="pres">
      <dgm:prSet presAssocID="{496D5877-3C04-4AB4-B865-837460007AA8}" presName="rootText" presStyleLbl="node4" presStyleIdx="11" presStyleCnt="13" custScaleX="201448">
        <dgm:presLayoutVars>
          <dgm:chPref val="3"/>
        </dgm:presLayoutVars>
      </dgm:prSet>
      <dgm:spPr/>
    </dgm:pt>
    <dgm:pt modelId="{2550F1D6-05BC-424B-A0A9-9FC70B335454}" type="pres">
      <dgm:prSet presAssocID="{496D5877-3C04-4AB4-B865-837460007AA8}" presName="rootConnector" presStyleLbl="node4" presStyleIdx="11" presStyleCnt="13"/>
      <dgm:spPr/>
    </dgm:pt>
    <dgm:pt modelId="{FF59146B-DB7C-456C-90DD-F590B2486611}" type="pres">
      <dgm:prSet presAssocID="{496D5877-3C04-4AB4-B865-837460007AA8}" presName="hierChild4" presStyleCnt="0"/>
      <dgm:spPr/>
    </dgm:pt>
    <dgm:pt modelId="{3C8CD1B8-FDBD-492F-963C-6BE7A1547FC1}" type="pres">
      <dgm:prSet presAssocID="{496D5877-3C04-4AB4-B865-837460007AA8}" presName="hierChild5" presStyleCnt="0"/>
      <dgm:spPr/>
    </dgm:pt>
    <dgm:pt modelId="{111B9BF1-BA1C-4BEC-860F-DE9F574F69DA}" type="pres">
      <dgm:prSet presAssocID="{35B90F54-1598-4D96-B011-D5B24BBDAE55}" presName="hierChild5" presStyleCnt="0"/>
      <dgm:spPr/>
    </dgm:pt>
    <dgm:pt modelId="{D830ED1C-1BC4-4C0D-8357-0E6D2DC4038E}" type="pres">
      <dgm:prSet presAssocID="{CC2C028D-2D4E-4C70-97D9-D958C93BA8F8}" presName="hierChild5" presStyleCnt="0"/>
      <dgm:spPr/>
    </dgm:pt>
    <dgm:pt modelId="{FFC12D2B-7E2B-4EE6-8F45-9129010ACC80}" type="pres">
      <dgm:prSet presAssocID="{E4B43EE6-A3E9-4F07-8FAD-E6E23BAE203E}" presName="Name64" presStyleLbl="parChTrans1D2" presStyleIdx="2" presStyleCnt="3" custSzX="224928"/>
      <dgm:spPr/>
    </dgm:pt>
    <dgm:pt modelId="{242AE85C-6EAF-4376-B5DD-CB893FBC0486}" type="pres">
      <dgm:prSet presAssocID="{FA5F7F0F-C686-4A90-9240-C06500028EAF}" presName="hierRoot2" presStyleCnt="0">
        <dgm:presLayoutVars>
          <dgm:hierBranch val="init"/>
        </dgm:presLayoutVars>
      </dgm:prSet>
      <dgm:spPr/>
    </dgm:pt>
    <dgm:pt modelId="{02214C4E-9491-40CB-B0B3-99E9FC38CAC9}" type="pres">
      <dgm:prSet presAssocID="{FA5F7F0F-C686-4A90-9240-C06500028EAF}" presName="rootComposite" presStyleCnt="0"/>
      <dgm:spPr/>
    </dgm:pt>
    <dgm:pt modelId="{8955AA5C-FA57-41DA-9430-7F567E365D85}" type="pres">
      <dgm:prSet presAssocID="{FA5F7F0F-C686-4A90-9240-C06500028EAF}" presName="rootText" presStyleLbl="node2" presStyleIdx="2" presStyleCnt="3" custScaleX="301789">
        <dgm:presLayoutVars>
          <dgm:chPref val="3"/>
        </dgm:presLayoutVars>
      </dgm:prSet>
      <dgm:spPr/>
    </dgm:pt>
    <dgm:pt modelId="{12DA20CB-3103-4050-AA9C-7571A8ED4BC1}" type="pres">
      <dgm:prSet presAssocID="{FA5F7F0F-C686-4A90-9240-C06500028EAF}" presName="rootConnector" presStyleLbl="node2" presStyleIdx="2" presStyleCnt="3"/>
      <dgm:spPr/>
    </dgm:pt>
    <dgm:pt modelId="{57214830-D8F2-4E1A-A27E-7CA711FF35FF}" type="pres">
      <dgm:prSet presAssocID="{FA5F7F0F-C686-4A90-9240-C06500028EAF}" presName="hierChild4" presStyleCnt="0"/>
      <dgm:spPr/>
    </dgm:pt>
    <dgm:pt modelId="{24F1CC20-CEF8-462F-8EB7-D2F2ACFFCF1E}" type="pres">
      <dgm:prSet presAssocID="{16E30617-CEC7-46A4-AA94-167ABD07D882}" presName="Name64" presStyleLbl="parChTrans1D3" presStyleIdx="2" presStyleCnt="3" custSzX="224928"/>
      <dgm:spPr/>
    </dgm:pt>
    <dgm:pt modelId="{9D5A7470-66DF-401B-96E7-FD3A7F68ACBB}" type="pres">
      <dgm:prSet presAssocID="{11922B69-283A-40DC-8289-8AF2182C4065}" presName="hierRoot2" presStyleCnt="0">
        <dgm:presLayoutVars>
          <dgm:hierBranch val="init"/>
        </dgm:presLayoutVars>
      </dgm:prSet>
      <dgm:spPr/>
    </dgm:pt>
    <dgm:pt modelId="{A766C861-6743-4040-9ADF-C8698A127FCF}" type="pres">
      <dgm:prSet presAssocID="{11922B69-283A-40DC-8289-8AF2182C4065}" presName="rootComposite" presStyleCnt="0"/>
      <dgm:spPr/>
    </dgm:pt>
    <dgm:pt modelId="{11127472-7CE4-4CA4-85DE-C54E82AD5167}" type="pres">
      <dgm:prSet presAssocID="{11922B69-283A-40DC-8289-8AF2182C4065}" presName="rootText" presStyleLbl="node3" presStyleIdx="2" presStyleCnt="3" custScaleX="235370">
        <dgm:presLayoutVars>
          <dgm:chPref val="3"/>
        </dgm:presLayoutVars>
      </dgm:prSet>
      <dgm:spPr/>
    </dgm:pt>
    <dgm:pt modelId="{66CA63A8-85E0-4DAD-8329-B962A927ED2E}" type="pres">
      <dgm:prSet presAssocID="{11922B69-283A-40DC-8289-8AF2182C4065}" presName="rootConnector" presStyleLbl="node3" presStyleIdx="2" presStyleCnt="3"/>
      <dgm:spPr/>
    </dgm:pt>
    <dgm:pt modelId="{F0AD005F-FF10-4A41-901E-BF507A6CCB53}" type="pres">
      <dgm:prSet presAssocID="{11922B69-283A-40DC-8289-8AF2182C4065}" presName="hierChild4" presStyleCnt="0"/>
      <dgm:spPr/>
    </dgm:pt>
    <dgm:pt modelId="{2ADD67F4-625E-4EDB-A10E-1B194FBFA464}" type="pres">
      <dgm:prSet presAssocID="{B327C5D9-4F67-476A-8D7F-952EC21C4C50}" presName="Name64" presStyleLbl="parChTrans1D4" presStyleIdx="12" presStyleCnt="13" custSzX="224928"/>
      <dgm:spPr/>
    </dgm:pt>
    <dgm:pt modelId="{210622F4-2ED6-4FFA-A3D4-9AD6EC897F3C}" type="pres">
      <dgm:prSet presAssocID="{17146EA2-3A39-43A7-A60E-D021458B03F4}" presName="hierRoot2" presStyleCnt="0">
        <dgm:presLayoutVars>
          <dgm:hierBranch val="init"/>
        </dgm:presLayoutVars>
      </dgm:prSet>
      <dgm:spPr/>
    </dgm:pt>
    <dgm:pt modelId="{0A497A5D-13EA-41BD-9CF7-928E8B4009A8}" type="pres">
      <dgm:prSet presAssocID="{17146EA2-3A39-43A7-A60E-D021458B03F4}" presName="rootComposite" presStyleCnt="0"/>
      <dgm:spPr/>
    </dgm:pt>
    <dgm:pt modelId="{29544209-EC55-4A78-B173-9F256204081B}" type="pres">
      <dgm:prSet presAssocID="{17146EA2-3A39-43A7-A60E-D021458B03F4}" presName="rootText" presStyleLbl="node4" presStyleIdx="12" presStyleCnt="13" custScaleX="189610">
        <dgm:presLayoutVars>
          <dgm:chPref val="3"/>
        </dgm:presLayoutVars>
      </dgm:prSet>
      <dgm:spPr/>
    </dgm:pt>
    <dgm:pt modelId="{C35BE0BE-C500-47EA-B11C-078ACAB38B05}" type="pres">
      <dgm:prSet presAssocID="{17146EA2-3A39-43A7-A60E-D021458B03F4}" presName="rootConnector" presStyleLbl="node4" presStyleIdx="12" presStyleCnt="13"/>
      <dgm:spPr/>
    </dgm:pt>
    <dgm:pt modelId="{64D11361-D56F-4DF4-9DB4-7CA87CEC56C1}" type="pres">
      <dgm:prSet presAssocID="{17146EA2-3A39-43A7-A60E-D021458B03F4}" presName="hierChild4" presStyleCnt="0"/>
      <dgm:spPr/>
    </dgm:pt>
    <dgm:pt modelId="{97D2D8F1-DF1C-430E-A744-645E8781E718}" type="pres">
      <dgm:prSet presAssocID="{17146EA2-3A39-43A7-A60E-D021458B03F4}" presName="hierChild5" presStyleCnt="0"/>
      <dgm:spPr/>
    </dgm:pt>
    <dgm:pt modelId="{F6141B43-B9AE-4711-BB3D-25BB448C2ED8}" type="pres">
      <dgm:prSet presAssocID="{11922B69-283A-40DC-8289-8AF2182C4065}" presName="hierChild5" presStyleCnt="0"/>
      <dgm:spPr/>
    </dgm:pt>
    <dgm:pt modelId="{1D7D5305-C079-45F9-9E25-11719438D052}" type="pres">
      <dgm:prSet presAssocID="{FA5F7F0F-C686-4A90-9240-C06500028EAF}" presName="hierChild5" presStyleCnt="0"/>
      <dgm:spPr/>
    </dgm:pt>
    <dgm:pt modelId="{312362AC-C0FA-4E31-AB83-55D39432DEE7}" type="pres">
      <dgm:prSet presAssocID="{E8906BAF-FE3B-42D0-B8C9-68CE9E37A293}" presName="hierChild3" presStyleCnt="0"/>
      <dgm:spPr/>
    </dgm:pt>
  </dgm:ptLst>
  <dgm:cxnLst>
    <dgm:cxn modelId="{2F99A201-E6B9-4E87-ABEA-7A65D02C2ACE}" srcId="{E8906BAF-FE3B-42D0-B8C9-68CE9E37A293}" destId="{FA5F7F0F-C686-4A90-9240-C06500028EAF}" srcOrd="2" destOrd="0" parTransId="{E4B43EE6-A3E9-4F07-8FAD-E6E23BAE203E}" sibTransId="{F14F906C-A2C2-4213-A5AB-C3D50695655D}"/>
    <dgm:cxn modelId="{7AF35602-4235-4C5A-94B8-853FE313616D}" type="presOf" srcId="{FACA9786-9C59-4664-A05C-CE3B37E5C0EE}" destId="{5065ACEC-4553-46FE-8CE0-481A094A75B9}" srcOrd="0" destOrd="0" presId="urn:microsoft.com/office/officeart/2009/3/layout/HorizontalOrganizationChart"/>
    <dgm:cxn modelId="{F6360605-86F5-4721-A6CF-90696E409C72}" srcId="{B0E86153-788D-44CD-A364-4A6839397DDE}" destId="{872CFF38-7BB6-437D-904B-C7AA65D23B5D}" srcOrd="1" destOrd="0" parTransId="{4ADEBAB9-0D76-43D2-88B6-B4FC5CDF9230}" sibTransId="{6C7FD357-A055-4CCD-BAD3-439BAE76E86A}"/>
    <dgm:cxn modelId="{338ECB05-B6BC-434E-888F-5502A3FB6E4D}" type="presOf" srcId="{A83A4A53-76BA-4C00-9349-B5AF04B478A3}" destId="{ACC0683D-675F-475C-9EBB-021CBC5F94F6}" srcOrd="0" destOrd="0" presId="urn:microsoft.com/office/officeart/2009/3/layout/HorizontalOrganizationChart"/>
    <dgm:cxn modelId="{AECBCF05-0755-4A8A-B8B0-B114FD520B7C}" srcId="{91F06E98-5EF7-4EC1-B91D-294B01CE65D0}" destId="{3D92B005-4A33-4189-BE0D-71FCE3702E81}" srcOrd="2" destOrd="0" parTransId="{D0753BD0-5045-4CB3-B67D-F7E6F9014D73}" sibTransId="{B5E890B3-130C-4E95-B928-9AFD8B306A03}"/>
    <dgm:cxn modelId="{19594008-8956-4EB3-9318-8CB4EE34413A}" type="presOf" srcId="{872CFF38-7BB6-437D-904B-C7AA65D23B5D}" destId="{36575AD7-51C8-4741-96BC-86C8295FE3C2}" srcOrd="1" destOrd="0" presId="urn:microsoft.com/office/officeart/2009/3/layout/HorizontalOrganizationChart"/>
    <dgm:cxn modelId="{1BB82E0B-118A-438E-8C15-99835CF6C174}" srcId="{91F06E98-5EF7-4EC1-B91D-294B01CE65D0}" destId="{C174309E-DC40-484B-8CBA-295428C12244}" srcOrd="4" destOrd="0" parTransId="{5B9FE362-9325-4790-AD7B-60745B217502}" sibTransId="{70C94B46-925F-475F-B80B-26BD6834BD24}"/>
    <dgm:cxn modelId="{1525050C-227E-4B71-BD93-A00635084F49}" srcId="{FA5F7F0F-C686-4A90-9240-C06500028EAF}" destId="{11922B69-283A-40DC-8289-8AF2182C4065}" srcOrd="0" destOrd="0" parTransId="{16E30617-CEC7-46A4-AA94-167ABD07D882}" sibTransId="{1510E6CD-09A1-4EA8-96C1-99D4F4C32FB4}"/>
    <dgm:cxn modelId="{CB41170D-D618-4C3A-9FE7-E85CC3B5359D}" type="presOf" srcId="{35B90F54-1598-4D96-B011-D5B24BBDAE55}" destId="{72198AE2-0CEC-462C-8E6C-D478465AB2B8}" srcOrd="0" destOrd="0" presId="urn:microsoft.com/office/officeart/2009/3/layout/HorizontalOrganizationChart"/>
    <dgm:cxn modelId="{00A30A0E-C14F-4C26-8527-831A723FCBE6}" type="presOf" srcId="{E8906BAF-FE3B-42D0-B8C9-68CE9E37A293}" destId="{C7F68FCD-8CE7-4DD5-94C2-02354106C12E}" srcOrd="1" destOrd="0" presId="urn:microsoft.com/office/officeart/2009/3/layout/HorizontalOrganizationChart"/>
    <dgm:cxn modelId="{B2FA850F-281B-4BDB-A37A-B38FCFD1D83D}" type="presOf" srcId="{16363B73-6A90-4680-A774-AD856F701F88}" destId="{1832276C-D09F-49B4-9365-8735E8F39D3D}" srcOrd="0" destOrd="0" presId="urn:microsoft.com/office/officeart/2009/3/layout/HorizontalOrganizationChart"/>
    <dgm:cxn modelId="{8E8D3C14-5E50-4A3E-8819-FCC4C1CA6B8A}" type="presOf" srcId="{17146EA2-3A39-43A7-A60E-D021458B03F4}" destId="{C35BE0BE-C500-47EA-B11C-078ACAB38B05}" srcOrd="1" destOrd="0" presId="urn:microsoft.com/office/officeart/2009/3/layout/HorizontalOrganizationChart"/>
    <dgm:cxn modelId="{D88D061E-668B-4220-8B49-7F72C3AFDC76}" type="presOf" srcId="{5C93BC89-F946-43FC-962D-43B814EACBDB}" destId="{BF986829-D580-4ED9-8241-2FD06829B867}" srcOrd="0" destOrd="0" presId="urn:microsoft.com/office/officeart/2009/3/layout/HorizontalOrganizationChart"/>
    <dgm:cxn modelId="{0ED1211E-E0CB-4074-A072-CC23458A905F}" type="presOf" srcId="{178A1D43-7BED-48F2-A937-C1B9520B4581}" destId="{0649C4F2-2D69-4706-A1C8-27124D054AE9}" srcOrd="0" destOrd="0" presId="urn:microsoft.com/office/officeart/2009/3/layout/HorizontalOrganizationChart"/>
    <dgm:cxn modelId="{15DFB023-CA03-4C35-93B1-F08D7B2DA354}" type="presOf" srcId="{35B90F54-1598-4D96-B011-D5B24BBDAE55}" destId="{3096CCD0-33A5-4489-A80B-C7F786D73B3D}" srcOrd="1" destOrd="0" presId="urn:microsoft.com/office/officeart/2009/3/layout/HorizontalOrganizationChart"/>
    <dgm:cxn modelId="{11A2D925-4CF6-4C68-A736-65524A6482D5}" type="presOf" srcId="{7916F5A8-1D79-4B4B-9D47-BE599A68B09A}" destId="{0C766F63-08C1-49F2-BCC0-33AB0EA70156}" srcOrd="0" destOrd="0" presId="urn:microsoft.com/office/officeart/2009/3/layout/HorizontalOrganizationChart"/>
    <dgm:cxn modelId="{24D2132A-9397-4D8C-9B8D-920DCF07A4B1}" type="presOf" srcId="{4D6B370C-DF83-4C80-A228-F11A7C9FEBAE}" destId="{D011B66E-566B-4233-A0C6-CE41F473C4AA}" srcOrd="1" destOrd="0" presId="urn:microsoft.com/office/officeart/2009/3/layout/HorizontalOrganizationChart"/>
    <dgm:cxn modelId="{42E1B12A-0E0E-4085-9DAA-BE3D97837BC3}" type="presOf" srcId="{4ADEBAB9-0D76-43D2-88B6-B4FC5CDF9230}" destId="{202468BA-1952-4421-9F4A-D8C9C590505B}" srcOrd="0" destOrd="0" presId="urn:microsoft.com/office/officeart/2009/3/layout/HorizontalOrganizationChart"/>
    <dgm:cxn modelId="{AC9C9B32-D09D-4534-9F58-679D0BE6B9B1}" type="presOf" srcId="{9F62EC05-8A37-48D9-B23C-16C76B81262A}" destId="{B329B91A-E024-4FB6-B724-FAEDC9F96861}" srcOrd="0" destOrd="0" presId="urn:microsoft.com/office/officeart/2009/3/layout/HorizontalOrganizationChart"/>
    <dgm:cxn modelId="{9AAEF134-1808-4636-9DBA-0861B45F28E4}" type="presOf" srcId="{64FBA420-2885-4B9F-BD67-F53CFB94E99F}" destId="{F96CD416-C7E4-4BFA-BB8E-5D81C1EE7796}" srcOrd="0" destOrd="0" presId="urn:microsoft.com/office/officeart/2009/3/layout/HorizontalOrganizationChart"/>
    <dgm:cxn modelId="{9470D737-4F5E-4DB3-9714-648F48E86DEA}" type="presOf" srcId="{74AA7963-102E-40F6-93C4-367B2163189E}" destId="{00A8912B-3C33-4A44-983D-F9890769874E}" srcOrd="1" destOrd="0" presId="urn:microsoft.com/office/officeart/2009/3/layout/HorizontalOrganizationChart"/>
    <dgm:cxn modelId="{DCA4BC3B-0160-4D1D-BA4C-346D03C18AD4}" type="presOf" srcId="{F06070FA-87D9-4F94-865B-45D489B22CE3}" destId="{DA02D7D3-9CD6-436D-9C5D-56B348F401D3}" srcOrd="0" destOrd="0" presId="urn:microsoft.com/office/officeart/2009/3/layout/HorizontalOrganizationChart"/>
    <dgm:cxn modelId="{6E80D33E-83E8-4321-91E6-6C2FEEDB888B}" type="presOf" srcId="{11922B69-283A-40DC-8289-8AF2182C4065}" destId="{11127472-7CE4-4CA4-85DE-C54E82AD5167}" srcOrd="0" destOrd="0" presId="urn:microsoft.com/office/officeart/2009/3/layout/HorizontalOrganizationChart"/>
    <dgm:cxn modelId="{1B78555C-B983-45AD-8722-C53D35791665}" type="presOf" srcId="{D0753BD0-5045-4CB3-B67D-F7E6F9014D73}" destId="{41463ECC-1854-47BB-A19A-488BDF7209B8}" srcOrd="0" destOrd="0" presId="urn:microsoft.com/office/officeart/2009/3/layout/HorizontalOrganizationChart"/>
    <dgm:cxn modelId="{9C14C95D-1790-4C97-A535-D71C783C0684}" type="presOf" srcId="{700A1408-8A16-4572-BC2B-9DB1D1302ECA}" destId="{57EE273E-BAE8-4D3D-AC6C-102C6BF3F132}" srcOrd="0" destOrd="0" presId="urn:microsoft.com/office/officeart/2009/3/layout/HorizontalOrganizationChart"/>
    <dgm:cxn modelId="{44963960-799A-47C5-B217-3485D3ACD704}" type="presOf" srcId="{3D92B005-4A33-4189-BE0D-71FCE3702E81}" destId="{DF49B18B-61F2-416A-8C5A-6BA49FC852AA}" srcOrd="1" destOrd="0" presId="urn:microsoft.com/office/officeart/2009/3/layout/HorizontalOrganizationChart"/>
    <dgm:cxn modelId="{C43E8243-8023-4595-93D6-B59252BDEE59}" srcId="{91F06E98-5EF7-4EC1-B91D-294B01CE65D0}" destId="{178A1D43-7BED-48F2-A937-C1B9520B4581}" srcOrd="3" destOrd="0" parTransId="{9F62EC05-8A37-48D9-B23C-16C76B81262A}" sibTransId="{B3F3A8C6-6DDA-4A66-B065-1C4167E7B9DA}"/>
    <dgm:cxn modelId="{D546A143-2D6B-490E-A1FC-B7E5EE0F36E0}" type="presOf" srcId="{2F7947E1-60FA-41EF-9A67-ABF1EA8FC3C5}" destId="{46A4B799-F1EF-4902-AB9A-E47D0955C129}" srcOrd="0" destOrd="0" presId="urn:microsoft.com/office/officeart/2009/3/layout/HorizontalOrganizationChart"/>
    <dgm:cxn modelId="{ACEAE063-2D81-4C81-80F5-ABDD5C9B6E5D}" type="presOf" srcId="{91F06E98-5EF7-4EC1-B91D-294B01CE65D0}" destId="{8D003236-2BE0-4F48-A30F-A0EDD603556F}" srcOrd="1" destOrd="0" presId="urn:microsoft.com/office/officeart/2009/3/layout/HorizontalOrganizationChart"/>
    <dgm:cxn modelId="{3C549F44-529B-4E76-A473-ED06D2CA7C3E}" type="presOf" srcId="{C174309E-DC40-484B-8CBA-295428C12244}" destId="{A3E36968-1FA3-46AF-90C3-65A1AB34EC80}" srcOrd="0" destOrd="0" presId="urn:microsoft.com/office/officeart/2009/3/layout/HorizontalOrganizationChart"/>
    <dgm:cxn modelId="{43533D45-96AB-4623-B569-D92966AB8CFF}" type="presOf" srcId="{91F06E98-5EF7-4EC1-B91D-294B01CE65D0}" destId="{AEC955A8-3622-4685-8794-A7B6100D1F9D}" srcOrd="0" destOrd="0" presId="urn:microsoft.com/office/officeart/2009/3/layout/HorizontalOrganizationChart"/>
    <dgm:cxn modelId="{E7501467-38B6-4CC5-A596-CE8A41617B70}" type="presOf" srcId="{8637AD09-92C6-4B82-8F51-5CD66CBB52AF}" destId="{074BE17A-FFBF-414F-9D66-53D9C4CCC1C0}" srcOrd="0" destOrd="0" presId="urn:microsoft.com/office/officeart/2009/3/layout/HorizontalOrganizationChart"/>
    <dgm:cxn modelId="{CAC1646F-7310-4C6F-AD36-642D58BAD13D}" srcId="{91F06E98-5EF7-4EC1-B91D-294B01CE65D0}" destId="{11D0A570-9A34-48C4-9D8B-4E300BD89DBE}" srcOrd="0" destOrd="0" parTransId="{700A1408-8A16-4572-BC2B-9DB1D1302ECA}" sibTransId="{04EB264D-987B-4F85-8A07-3668A3FB4857}"/>
    <dgm:cxn modelId="{12B24072-0C34-4C0F-8588-BA69D4AACCC0}" srcId="{EC3E8A36-9483-4704-9C94-A3FBBB47D593}" destId="{B0E86153-788D-44CD-A364-4A6839397DDE}" srcOrd="0" destOrd="0" parTransId="{8637AD09-92C6-4B82-8F51-5CD66CBB52AF}" sibTransId="{00D902C1-AA5B-4562-AE2E-4FB002EBEED9}"/>
    <dgm:cxn modelId="{22F9CF72-7CA1-45E2-9FE6-9F1B80235556}" type="presOf" srcId="{98924A14-831F-4B52-8E60-5B3A5BC7374A}" destId="{AEDDA2A4-4BA4-4ADE-AE23-9291893E63C7}" srcOrd="0" destOrd="0" presId="urn:microsoft.com/office/officeart/2009/3/layout/HorizontalOrganizationChart"/>
    <dgm:cxn modelId="{F50AC854-052A-41C3-A8B5-613566E7B287}" srcId="{DA66E2CB-8741-41DB-9C87-08998C4C0F38}" destId="{91F06E98-5EF7-4EC1-B91D-294B01CE65D0}" srcOrd="0" destOrd="0" parTransId="{7916F5A8-1D79-4B4B-9D47-BE599A68B09A}" sibTransId="{9B74FB38-1E54-4F8C-B685-11C5C2BB9A5F}"/>
    <dgm:cxn modelId="{34C25855-20A4-41C4-8AB7-E4BFBC5004B1}" type="presOf" srcId="{4D6B370C-DF83-4C80-A228-F11A7C9FEBAE}" destId="{32CDB2F2-ADE3-40A4-9EEC-DC9B255A221B}" srcOrd="0" destOrd="0" presId="urn:microsoft.com/office/officeart/2009/3/layout/HorizontalOrganizationChart"/>
    <dgm:cxn modelId="{C742BF56-74DC-489A-B8D7-25D5F0744454}" type="presOf" srcId="{E4B43EE6-A3E9-4F07-8FAD-E6E23BAE203E}" destId="{FFC12D2B-7E2B-4EE6-8F45-9129010ACC80}" srcOrd="0" destOrd="0" presId="urn:microsoft.com/office/officeart/2009/3/layout/HorizontalOrganizationChart"/>
    <dgm:cxn modelId="{6FED8058-C426-4805-894A-C936C1F5BDE9}" type="presOf" srcId="{DA66E2CB-8741-41DB-9C87-08998C4C0F38}" destId="{C15607E7-C0C6-4706-A3B3-BC6CAF37DEAD}" srcOrd="0" destOrd="0" presId="urn:microsoft.com/office/officeart/2009/3/layout/HorizontalOrganizationChart"/>
    <dgm:cxn modelId="{C873257D-1F57-4170-8EFA-88F781F9BF92}" type="presOf" srcId="{8B440FE0-A433-4706-95E6-2A1D48D68205}" destId="{DE61B520-169E-47C9-A728-133D232BBB0C}" srcOrd="0" destOrd="0" presId="urn:microsoft.com/office/officeart/2009/3/layout/HorizontalOrganizationChart"/>
    <dgm:cxn modelId="{3464237E-CDB6-43B4-BC16-4E29F76F3CC5}" srcId="{11922B69-283A-40DC-8289-8AF2182C4065}" destId="{17146EA2-3A39-43A7-A60E-D021458B03F4}" srcOrd="0" destOrd="0" parTransId="{B327C5D9-4F67-476A-8D7F-952EC21C4C50}" sibTransId="{0BC7AD45-DA02-45B4-B9DF-C6A668B7B90F}"/>
    <dgm:cxn modelId="{0059857E-EB43-443B-9A31-C2DDC4EE30C4}" type="presOf" srcId="{FA5F7F0F-C686-4A90-9240-C06500028EAF}" destId="{8955AA5C-FA57-41DA-9430-7F567E365D85}" srcOrd="0" destOrd="0" presId="urn:microsoft.com/office/officeart/2009/3/layout/HorizontalOrganizationChart"/>
    <dgm:cxn modelId="{5F88C87E-C9D4-48A0-9A1B-BC1EFE04F36E}" type="presOf" srcId="{4386BE42-B2F8-4B05-BA2B-2DEE1D2E1E8D}" destId="{2B6D7E5C-8343-452C-89F8-6AE7148C0575}" srcOrd="0" destOrd="0" presId="urn:microsoft.com/office/officeart/2009/3/layout/HorizontalOrganizationChart"/>
    <dgm:cxn modelId="{BD921286-3DDF-4065-BFE4-BB505CA8DE1E}" type="presOf" srcId="{496D5877-3C04-4AB4-B865-837460007AA8}" destId="{2550F1D6-05BC-424B-A0A9-9FC70B335454}" srcOrd="1" destOrd="0" presId="urn:microsoft.com/office/officeart/2009/3/layout/HorizontalOrganizationChart"/>
    <dgm:cxn modelId="{5FF5D389-F8EB-4C08-AB75-82852FA0B1AE}" type="presOf" srcId="{C174309E-DC40-484B-8CBA-295428C12244}" destId="{BD99539E-013D-42BE-8ABD-279D9E2188C3}" srcOrd="1" destOrd="0" presId="urn:microsoft.com/office/officeart/2009/3/layout/HorizontalOrganizationChart"/>
    <dgm:cxn modelId="{D1B0E68A-D249-42DC-A7F4-F22E2E06F4CA}" type="presOf" srcId="{DC6402B6-E768-44E4-8C9B-4F452E55B995}" destId="{00C1EAB4-1F38-4B93-8927-214C1DBE5875}" srcOrd="0" destOrd="0" presId="urn:microsoft.com/office/officeart/2009/3/layout/HorizontalOrganizationChart"/>
    <dgm:cxn modelId="{14A25891-95D0-4A90-8A64-5A2F1B340E32}" type="presOf" srcId="{CFB41664-9215-441E-A34F-A9EFA4217FB1}" destId="{75C51AD3-5FC6-45B9-AFEC-144DE605956C}" srcOrd="1" destOrd="0" presId="urn:microsoft.com/office/officeart/2009/3/layout/HorizontalOrganizationChart"/>
    <dgm:cxn modelId="{56859693-8455-4055-A0EC-2828699C18C4}" type="presOf" srcId="{E8906BAF-FE3B-42D0-B8C9-68CE9E37A293}" destId="{2BFC00EF-3336-4EE4-8E9A-CA570C731272}" srcOrd="0" destOrd="0" presId="urn:microsoft.com/office/officeart/2009/3/layout/HorizontalOrganizationChart"/>
    <dgm:cxn modelId="{4A79A794-2537-48D0-A920-11868C5E23D4}" type="presOf" srcId="{11D0A570-9A34-48C4-9D8B-4E300BD89DBE}" destId="{9249ED53-A109-4835-A499-4CB54BE5FDD8}" srcOrd="0" destOrd="0" presId="urn:microsoft.com/office/officeart/2009/3/layout/HorizontalOrganizationChart"/>
    <dgm:cxn modelId="{326D5A97-5DE4-48BA-9B1B-61FE0C657C63}" type="presOf" srcId="{DA66E2CB-8741-41DB-9C87-08998C4C0F38}" destId="{8DCCC5F8-5B48-4B61-9834-B8AB1D7D3664}" srcOrd="1" destOrd="0" presId="urn:microsoft.com/office/officeart/2009/3/layout/HorizontalOrganizationChart"/>
    <dgm:cxn modelId="{E8DF469E-78E2-418A-9CB8-95C23E4FBCB2}" srcId="{E8906BAF-FE3B-42D0-B8C9-68CE9E37A293}" destId="{EC3E8A36-9483-4704-9C94-A3FBBB47D593}" srcOrd="0" destOrd="0" parTransId="{4386BE42-B2F8-4B05-BA2B-2DEE1D2E1E8D}" sibTransId="{0D1570DC-2A30-48FB-91B5-8276E000497C}"/>
    <dgm:cxn modelId="{7106E6A4-8E5E-40AA-820E-C260ECFDAD2D}" type="presOf" srcId="{16E30617-CEC7-46A4-AA94-167ABD07D882}" destId="{24F1CC20-CEF8-462F-8EB7-D2F2ACFFCF1E}" srcOrd="0" destOrd="0" presId="urn:microsoft.com/office/officeart/2009/3/layout/HorizontalOrganizationChart"/>
    <dgm:cxn modelId="{9D0201A7-4C9F-4F63-80D4-205E2047F33B}" srcId="{872CFF38-7BB6-437D-904B-C7AA65D23B5D}" destId="{74AA7963-102E-40F6-93C4-367B2163189E}" srcOrd="1" destOrd="0" parTransId="{5C93BC89-F946-43FC-962D-43B814EACBDB}" sibTransId="{C1B27033-0006-46B3-B2E9-EED39545DAA2}"/>
    <dgm:cxn modelId="{0782F0AD-0615-46E4-AB32-4E8DD97A4B3D}" type="presOf" srcId="{178A1D43-7BED-48F2-A937-C1B9520B4581}" destId="{36AB9AE4-0ED5-4F6C-BC4E-9FD525197F54}" srcOrd="1" destOrd="0" presId="urn:microsoft.com/office/officeart/2009/3/layout/HorizontalOrganizationChart"/>
    <dgm:cxn modelId="{F96518B2-0285-424F-8ACE-492C39B404C3}" type="presOf" srcId="{B0E86153-788D-44CD-A364-4A6839397DDE}" destId="{DFDD94F3-4F74-4E71-B648-E500C68D8290}" srcOrd="0" destOrd="0" presId="urn:microsoft.com/office/officeart/2009/3/layout/HorizontalOrganizationChart"/>
    <dgm:cxn modelId="{C9C41EB7-B214-44DE-9F74-44A1C87D3DC8}" type="presOf" srcId="{3D92B005-4A33-4189-BE0D-71FCE3702E81}" destId="{0C6D156B-724A-4ADA-8FDC-4845DE28375A}" srcOrd="0" destOrd="0" presId="urn:microsoft.com/office/officeart/2009/3/layout/HorizontalOrganizationChart"/>
    <dgm:cxn modelId="{CA185CB7-2791-4CF3-B8E0-49A452DC1FDE}" type="presOf" srcId="{CFB41664-9215-441E-A34F-A9EFA4217FB1}" destId="{0919AD67-00AD-45BE-B816-B8072D4F0802}" srcOrd="0" destOrd="0" presId="urn:microsoft.com/office/officeart/2009/3/layout/HorizontalOrganizationChart"/>
    <dgm:cxn modelId="{B20A6FB8-CDF2-4287-88F9-2742F21D3FC0}" srcId="{91F06E98-5EF7-4EC1-B91D-294B01CE65D0}" destId="{4D6B370C-DF83-4C80-A228-F11A7C9FEBAE}" srcOrd="5" destOrd="0" parTransId="{DC6402B6-E768-44E4-8C9B-4F452E55B995}" sibTransId="{4F660AD9-309F-4212-AF93-D6DA22635237}"/>
    <dgm:cxn modelId="{D8CBECBA-DF9E-4255-801F-471413E3E702}" type="presOf" srcId="{5B9FE362-9325-4790-AD7B-60745B217502}" destId="{00F83CCB-3AED-44D8-B123-F66C3200C8FC}" srcOrd="0" destOrd="0" presId="urn:microsoft.com/office/officeart/2009/3/layout/HorizontalOrganizationChart"/>
    <dgm:cxn modelId="{97C825C0-934B-4854-A5B3-0C6051567C94}" type="presOf" srcId="{B0E86153-788D-44CD-A364-4A6839397DDE}" destId="{6D5494B0-81FD-45B3-B54B-908E313C2ABD}" srcOrd="1" destOrd="0" presId="urn:microsoft.com/office/officeart/2009/3/layout/HorizontalOrganizationChart"/>
    <dgm:cxn modelId="{BA66BFC7-E1A8-4B36-BEBA-D92353B4BD1F}" type="presOf" srcId="{FA5F7F0F-C686-4A90-9240-C06500028EAF}" destId="{12DA20CB-3103-4050-AA9C-7571A8ED4BC1}" srcOrd="1" destOrd="0" presId="urn:microsoft.com/office/officeart/2009/3/layout/HorizontalOrganizationChart"/>
    <dgm:cxn modelId="{8B68A4CA-3819-4080-9078-A67AB8E67A7E}" type="presOf" srcId="{74AA7963-102E-40F6-93C4-367B2163189E}" destId="{EEFBBE6A-FACC-41C5-ADC5-69D2E50181AF}" srcOrd="0" destOrd="0" presId="urn:microsoft.com/office/officeart/2009/3/layout/HorizontalOrganizationChart"/>
    <dgm:cxn modelId="{2C3B3ECB-289A-4DCD-9860-810945411F22}" type="presOf" srcId="{B327C5D9-4F67-476A-8D7F-952EC21C4C50}" destId="{2ADD67F4-625E-4EDB-A10E-1B194FBFA464}" srcOrd="0" destOrd="0" presId="urn:microsoft.com/office/officeart/2009/3/layout/HorizontalOrganizationChart"/>
    <dgm:cxn modelId="{A55418D1-DD7C-4D74-A16E-8E1A7482CFB2}" type="presOf" srcId="{17146EA2-3A39-43A7-A60E-D021458B03F4}" destId="{29544209-EC55-4A78-B173-9F256204081B}" srcOrd="0" destOrd="0" presId="urn:microsoft.com/office/officeart/2009/3/layout/HorizontalOrganizationChart"/>
    <dgm:cxn modelId="{2D26A7D3-3FFA-438F-B9FE-CB711C552468}" type="presOf" srcId="{A83A4A53-76BA-4C00-9349-B5AF04B478A3}" destId="{203CF403-A414-4C30-9A06-822A19751120}" srcOrd="1" destOrd="0" presId="urn:microsoft.com/office/officeart/2009/3/layout/HorizontalOrganizationChart"/>
    <dgm:cxn modelId="{A655D4D6-A5B3-4BFC-9105-49F4FFDD1083}" type="presOf" srcId="{11922B69-283A-40DC-8289-8AF2182C4065}" destId="{66CA63A8-85E0-4DAD-8329-B962A927ED2E}" srcOrd="1" destOrd="0" presId="urn:microsoft.com/office/officeart/2009/3/layout/HorizontalOrganizationChart"/>
    <dgm:cxn modelId="{4E9353D8-C20A-43EB-B799-9A94DDDB62E5}" srcId="{B0E86153-788D-44CD-A364-4A6839397DDE}" destId="{A83A4A53-76BA-4C00-9349-B5AF04B478A3}" srcOrd="0" destOrd="0" parTransId="{64FBA420-2885-4B9F-BD67-F53CFB94E99F}" sibTransId="{79011CE2-B252-41D0-8C00-92E83FC5E163}"/>
    <dgm:cxn modelId="{9248B5D8-961F-449D-B83D-5D1911C926F9}" type="presOf" srcId="{EC3E8A36-9483-4704-9C94-A3FBBB47D593}" destId="{F80D4D66-552D-461C-BA40-8559916449E6}" srcOrd="0" destOrd="0" presId="urn:microsoft.com/office/officeart/2009/3/layout/HorizontalOrganizationChart"/>
    <dgm:cxn modelId="{82EF4BE2-F1E8-4427-91E5-8D9357CC58CA}" type="presOf" srcId="{CC2C028D-2D4E-4C70-97D9-D958C93BA8F8}" destId="{E8C67EAD-3BFA-4066-AB97-A118053FAB59}" srcOrd="0" destOrd="0" presId="urn:microsoft.com/office/officeart/2009/3/layout/HorizontalOrganizationChart"/>
    <dgm:cxn modelId="{F25A29E7-C2ED-4F6E-8DB6-637C7A5B513A}" srcId="{CC2C028D-2D4E-4C70-97D9-D958C93BA8F8}" destId="{35B90F54-1598-4D96-B011-D5B24BBDAE55}" srcOrd="0" destOrd="0" parTransId="{2F7947E1-60FA-41EF-9A67-ABF1EA8FC3C5}" sibTransId="{F1413C05-2DC0-4659-9B74-67BC13D6A26E}"/>
    <dgm:cxn modelId="{242044E7-2D6D-4738-A138-76B066D2C0CA}" srcId="{872CFF38-7BB6-437D-904B-C7AA65D23B5D}" destId="{DA66E2CB-8741-41DB-9C87-08998C4C0F38}" srcOrd="0" destOrd="0" parTransId="{8B440FE0-A433-4706-95E6-2A1D48D68205}" sibTransId="{1E477DFA-15A3-4606-8CA8-791ED3C55AF0}"/>
    <dgm:cxn modelId="{16B36BE7-1C44-4C0A-A084-E87BE7BF3B8B}" type="presOf" srcId="{496D5877-3C04-4AB4-B865-837460007AA8}" destId="{2F9235B0-8B8E-4484-9048-E66B3B02B122}" srcOrd="0" destOrd="0" presId="urn:microsoft.com/office/officeart/2009/3/layout/HorizontalOrganizationChart"/>
    <dgm:cxn modelId="{F835F2E8-E18A-4470-95B4-2719BBED32E2}" type="presOf" srcId="{11D0A570-9A34-48C4-9D8B-4E300BD89DBE}" destId="{D18E921B-2EAB-4C38-9E20-66460CD071EB}" srcOrd="1" destOrd="0" presId="urn:microsoft.com/office/officeart/2009/3/layout/HorizontalOrganizationChart"/>
    <dgm:cxn modelId="{A52A2AEA-1376-42C7-AE26-5B5D59BED316}" srcId="{35B90F54-1598-4D96-B011-D5B24BBDAE55}" destId="{496D5877-3C04-4AB4-B865-837460007AA8}" srcOrd="0" destOrd="0" parTransId="{98924A14-831F-4B52-8E60-5B3A5BC7374A}" sibTransId="{C976DAEF-BCC7-4383-83CD-759B084DE860}"/>
    <dgm:cxn modelId="{4B6C3FEC-B713-4D93-88AF-7AB2942388B0}" srcId="{91F06E98-5EF7-4EC1-B91D-294B01CE65D0}" destId="{CFB41664-9215-441E-A34F-A9EFA4217FB1}" srcOrd="1" destOrd="0" parTransId="{16363B73-6A90-4680-A774-AD856F701F88}" sibTransId="{AC49341C-8E28-47FD-9BF5-6801124DE218}"/>
    <dgm:cxn modelId="{07FCD7EC-AE59-47DF-AB9B-3EF0FEE0BB46}" type="presOf" srcId="{872CFF38-7BB6-437D-904B-C7AA65D23B5D}" destId="{1C0B52D1-13B1-4554-AB6F-28F07E98DC0E}" srcOrd="0" destOrd="0" presId="urn:microsoft.com/office/officeart/2009/3/layout/HorizontalOrganizationChart"/>
    <dgm:cxn modelId="{E367E9EE-8774-4C85-9548-59ACB81F8F60}" srcId="{F06070FA-87D9-4F94-865B-45D489B22CE3}" destId="{E8906BAF-FE3B-42D0-B8C9-68CE9E37A293}" srcOrd="0" destOrd="0" parTransId="{D3F92ECF-781C-4729-98A5-620B3102B84D}" sibTransId="{6FA38504-A9EA-4FB0-9534-275FA52FAFAE}"/>
    <dgm:cxn modelId="{7BD6A5EF-989D-46EF-B385-26E519B4863F}" type="presOf" srcId="{CC2C028D-2D4E-4C70-97D9-D958C93BA8F8}" destId="{F4FAB4E5-6473-4DBD-844A-863FA219ECD4}" srcOrd="1" destOrd="0" presId="urn:microsoft.com/office/officeart/2009/3/layout/HorizontalOrganizationChart"/>
    <dgm:cxn modelId="{509B79F5-E0C9-42B2-874C-1360FA0AC856}" type="presOf" srcId="{EC3E8A36-9483-4704-9C94-A3FBBB47D593}" destId="{16786144-B127-4232-BFCF-E9BD6755BA06}" srcOrd="1" destOrd="0" presId="urn:microsoft.com/office/officeart/2009/3/layout/HorizontalOrganizationChart"/>
    <dgm:cxn modelId="{FAF3E4FD-03F6-4449-819B-45882E9897AB}" srcId="{E8906BAF-FE3B-42D0-B8C9-68CE9E37A293}" destId="{CC2C028D-2D4E-4C70-97D9-D958C93BA8F8}" srcOrd="1" destOrd="0" parTransId="{FACA9786-9C59-4664-A05C-CE3B37E5C0EE}" sibTransId="{493C759E-7828-45E2-8747-82088C8F7A20}"/>
    <dgm:cxn modelId="{DF66560A-57F7-4347-838C-9767FAD34BC3}" type="presParOf" srcId="{DA02D7D3-9CD6-436D-9C5D-56B348F401D3}" destId="{6D795745-00EF-44DA-9D36-4874216FA43C}" srcOrd="0" destOrd="0" presId="urn:microsoft.com/office/officeart/2009/3/layout/HorizontalOrganizationChart"/>
    <dgm:cxn modelId="{CC0E1512-35CC-43A8-94D4-229C07B2F5FD}" type="presParOf" srcId="{6D795745-00EF-44DA-9D36-4874216FA43C}" destId="{EF092C11-A4F5-4CA4-B670-6E5FB7035306}" srcOrd="0" destOrd="0" presId="urn:microsoft.com/office/officeart/2009/3/layout/HorizontalOrganizationChart"/>
    <dgm:cxn modelId="{D04D1223-71CD-42D1-A1A4-4F22AAC1D51E}" type="presParOf" srcId="{EF092C11-A4F5-4CA4-B670-6E5FB7035306}" destId="{2BFC00EF-3336-4EE4-8E9A-CA570C731272}" srcOrd="0" destOrd="0" presId="urn:microsoft.com/office/officeart/2009/3/layout/HorizontalOrganizationChart"/>
    <dgm:cxn modelId="{01FC5412-78D3-428F-A793-9A7CBF84ADF9}" type="presParOf" srcId="{EF092C11-A4F5-4CA4-B670-6E5FB7035306}" destId="{C7F68FCD-8CE7-4DD5-94C2-02354106C12E}" srcOrd="1" destOrd="0" presId="urn:microsoft.com/office/officeart/2009/3/layout/HorizontalOrganizationChart"/>
    <dgm:cxn modelId="{0CAF0E9E-09C0-43EB-8A06-6D608885E988}" type="presParOf" srcId="{6D795745-00EF-44DA-9D36-4874216FA43C}" destId="{005DD8E9-0891-4622-BB38-71CC9CAAF2D5}" srcOrd="1" destOrd="0" presId="urn:microsoft.com/office/officeart/2009/3/layout/HorizontalOrganizationChart"/>
    <dgm:cxn modelId="{CA6CEC1C-C772-4AB8-B2F4-F0A80E489775}" type="presParOf" srcId="{005DD8E9-0891-4622-BB38-71CC9CAAF2D5}" destId="{2B6D7E5C-8343-452C-89F8-6AE7148C0575}" srcOrd="0" destOrd="0" presId="urn:microsoft.com/office/officeart/2009/3/layout/HorizontalOrganizationChart"/>
    <dgm:cxn modelId="{93B79406-6B64-4E87-AC36-C98775BBC3C6}" type="presParOf" srcId="{005DD8E9-0891-4622-BB38-71CC9CAAF2D5}" destId="{57D23DEF-BDC6-48C9-8E25-05A9C1D74F74}" srcOrd="1" destOrd="0" presId="urn:microsoft.com/office/officeart/2009/3/layout/HorizontalOrganizationChart"/>
    <dgm:cxn modelId="{18E16311-22F6-4A47-BF33-8936AB9A8E29}" type="presParOf" srcId="{57D23DEF-BDC6-48C9-8E25-05A9C1D74F74}" destId="{6E39F19D-6C52-4780-893A-069CCD298466}" srcOrd="0" destOrd="0" presId="urn:microsoft.com/office/officeart/2009/3/layout/HorizontalOrganizationChart"/>
    <dgm:cxn modelId="{9B32A282-2A43-44BD-9301-ADDB4AED896C}" type="presParOf" srcId="{6E39F19D-6C52-4780-893A-069CCD298466}" destId="{F80D4D66-552D-461C-BA40-8559916449E6}" srcOrd="0" destOrd="0" presId="urn:microsoft.com/office/officeart/2009/3/layout/HorizontalOrganizationChart"/>
    <dgm:cxn modelId="{96383F13-8AF0-4B1B-BE15-D3C7A9514267}" type="presParOf" srcId="{6E39F19D-6C52-4780-893A-069CCD298466}" destId="{16786144-B127-4232-BFCF-E9BD6755BA06}" srcOrd="1" destOrd="0" presId="urn:microsoft.com/office/officeart/2009/3/layout/HorizontalOrganizationChart"/>
    <dgm:cxn modelId="{C491838E-804B-48E4-8855-287DD85764BB}" type="presParOf" srcId="{57D23DEF-BDC6-48C9-8E25-05A9C1D74F74}" destId="{D750E9F2-06C6-4E7D-AF71-582D30B6B257}" srcOrd="1" destOrd="0" presId="urn:microsoft.com/office/officeart/2009/3/layout/HorizontalOrganizationChart"/>
    <dgm:cxn modelId="{B4882562-F2DB-4361-9B23-2A1BCF96B433}" type="presParOf" srcId="{D750E9F2-06C6-4E7D-AF71-582D30B6B257}" destId="{074BE17A-FFBF-414F-9D66-53D9C4CCC1C0}" srcOrd="0" destOrd="0" presId="urn:microsoft.com/office/officeart/2009/3/layout/HorizontalOrganizationChart"/>
    <dgm:cxn modelId="{2FBA2A1C-D1EE-49E4-82F4-C154C5FD7843}" type="presParOf" srcId="{D750E9F2-06C6-4E7D-AF71-582D30B6B257}" destId="{67CA1EE8-ECFC-45E2-A87B-F234D0B8E4D3}" srcOrd="1" destOrd="0" presId="urn:microsoft.com/office/officeart/2009/3/layout/HorizontalOrganizationChart"/>
    <dgm:cxn modelId="{1264564F-DC16-4A12-BD62-E3C84AB263C7}" type="presParOf" srcId="{67CA1EE8-ECFC-45E2-A87B-F234D0B8E4D3}" destId="{FF4DD748-B01D-401E-8577-D1EB734FEC6F}" srcOrd="0" destOrd="0" presId="urn:microsoft.com/office/officeart/2009/3/layout/HorizontalOrganizationChart"/>
    <dgm:cxn modelId="{BC773797-156B-4252-A505-8E16813FC9DD}" type="presParOf" srcId="{FF4DD748-B01D-401E-8577-D1EB734FEC6F}" destId="{DFDD94F3-4F74-4E71-B648-E500C68D8290}" srcOrd="0" destOrd="0" presId="urn:microsoft.com/office/officeart/2009/3/layout/HorizontalOrganizationChart"/>
    <dgm:cxn modelId="{860A9C8B-8C7D-4EDE-8A72-7948E0A76FD7}" type="presParOf" srcId="{FF4DD748-B01D-401E-8577-D1EB734FEC6F}" destId="{6D5494B0-81FD-45B3-B54B-908E313C2ABD}" srcOrd="1" destOrd="0" presId="urn:microsoft.com/office/officeart/2009/3/layout/HorizontalOrganizationChart"/>
    <dgm:cxn modelId="{E65CDC9C-96D4-4975-AC88-263901A85D65}" type="presParOf" srcId="{67CA1EE8-ECFC-45E2-A87B-F234D0B8E4D3}" destId="{735F1040-61DC-4CA7-B372-B16933143D2D}" srcOrd="1" destOrd="0" presId="urn:microsoft.com/office/officeart/2009/3/layout/HorizontalOrganizationChart"/>
    <dgm:cxn modelId="{1769B7CE-1260-4EA8-934D-F605FC529814}" type="presParOf" srcId="{735F1040-61DC-4CA7-B372-B16933143D2D}" destId="{F96CD416-C7E4-4BFA-BB8E-5D81C1EE7796}" srcOrd="0" destOrd="0" presId="urn:microsoft.com/office/officeart/2009/3/layout/HorizontalOrganizationChart"/>
    <dgm:cxn modelId="{4430B34B-DA7D-4344-937B-065E3A5233E7}" type="presParOf" srcId="{735F1040-61DC-4CA7-B372-B16933143D2D}" destId="{B1BDD8C0-256D-458D-8819-F4851AFEC83B}" srcOrd="1" destOrd="0" presId="urn:microsoft.com/office/officeart/2009/3/layout/HorizontalOrganizationChart"/>
    <dgm:cxn modelId="{A226CC11-1A89-4426-9CBA-1055065CAE81}" type="presParOf" srcId="{B1BDD8C0-256D-458D-8819-F4851AFEC83B}" destId="{54F92861-726B-42A8-87EF-728A41F8A770}" srcOrd="0" destOrd="0" presId="urn:microsoft.com/office/officeart/2009/3/layout/HorizontalOrganizationChart"/>
    <dgm:cxn modelId="{FF57DBAF-05A8-4C35-B9AB-BC2F64903085}" type="presParOf" srcId="{54F92861-726B-42A8-87EF-728A41F8A770}" destId="{ACC0683D-675F-475C-9EBB-021CBC5F94F6}" srcOrd="0" destOrd="0" presId="urn:microsoft.com/office/officeart/2009/3/layout/HorizontalOrganizationChart"/>
    <dgm:cxn modelId="{D1CE179E-7C7F-4A0C-BB64-5E2ABE449D09}" type="presParOf" srcId="{54F92861-726B-42A8-87EF-728A41F8A770}" destId="{203CF403-A414-4C30-9A06-822A19751120}" srcOrd="1" destOrd="0" presId="urn:microsoft.com/office/officeart/2009/3/layout/HorizontalOrganizationChart"/>
    <dgm:cxn modelId="{78B79B0C-CA24-4898-8BAE-61703616E91B}" type="presParOf" srcId="{B1BDD8C0-256D-458D-8819-F4851AFEC83B}" destId="{8B9E2514-EE70-4EE4-9B31-FEB59DB2D774}" srcOrd="1" destOrd="0" presId="urn:microsoft.com/office/officeart/2009/3/layout/HorizontalOrganizationChart"/>
    <dgm:cxn modelId="{29CC6A0E-2D28-4C94-8596-435B2196FEC9}" type="presParOf" srcId="{B1BDD8C0-256D-458D-8819-F4851AFEC83B}" destId="{6377AF0C-A133-4D3B-AA75-95B2D0C784A0}" srcOrd="2" destOrd="0" presId="urn:microsoft.com/office/officeart/2009/3/layout/HorizontalOrganizationChart"/>
    <dgm:cxn modelId="{1615FE02-2D3D-46FE-AD03-4459D51E291C}" type="presParOf" srcId="{735F1040-61DC-4CA7-B372-B16933143D2D}" destId="{202468BA-1952-4421-9F4A-D8C9C590505B}" srcOrd="2" destOrd="0" presId="urn:microsoft.com/office/officeart/2009/3/layout/HorizontalOrganizationChart"/>
    <dgm:cxn modelId="{83A498DA-09BF-4E8A-9D3E-146BB8E46BBD}" type="presParOf" srcId="{735F1040-61DC-4CA7-B372-B16933143D2D}" destId="{27E8502C-665A-4F9D-8E7E-6194E30AD4C2}" srcOrd="3" destOrd="0" presId="urn:microsoft.com/office/officeart/2009/3/layout/HorizontalOrganizationChart"/>
    <dgm:cxn modelId="{FC2FD6D5-B31D-4642-A0ED-6C558A4EDD18}" type="presParOf" srcId="{27E8502C-665A-4F9D-8E7E-6194E30AD4C2}" destId="{ECCB6839-4381-44C5-A90F-B0F7CDB60552}" srcOrd="0" destOrd="0" presId="urn:microsoft.com/office/officeart/2009/3/layout/HorizontalOrganizationChart"/>
    <dgm:cxn modelId="{2E7B8DE3-7AFC-4AD4-805F-722799FC4701}" type="presParOf" srcId="{ECCB6839-4381-44C5-A90F-B0F7CDB60552}" destId="{1C0B52D1-13B1-4554-AB6F-28F07E98DC0E}" srcOrd="0" destOrd="0" presId="urn:microsoft.com/office/officeart/2009/3/layout/HorizontalOrganizationChart"/>
    <dgm:cxn modelId="{1B18345A-3A8B-4DFF-8567-790DCE0DF847}" type="presParOf" srcId="{ECCB6839-4381-44C5-A90F-B0F7CDB60552}" destId="{36575AD7-51C8-4741-96BC-86C8295FE3C2}" srcOrd="1" destOrd="0" presId="urn:microsoft.com/office/officeart/2009/3/layout/HorizontalOrganizationChart"/>
    <dgm:cxn modelId="{69764D8E-7764-442E-AF1C-CAB6C0C3C7D4}" type="presParOf" srcId="{27E8502C-665A-4F9D-8E7E-6194E30AD4C2}" destId="{1FD8D5C3-AB73-44E1-BFA1-BEA7A95B32CB}" srcOrd="1" destOrd="0" presId="urn:microsoft.com/office/officeart/2009/3/layout/HorizontalOrganizationChart"/>
    <dgm:cxn modelId="{05676312-9AAD-40E8-BD91-03DC8450F01F}" type="presParOf" srcId="{1FD8D5C3-AB73-44E1-BFA1-BEA7A95B32CB}" destId="{DE61B520-169E-47C9-A728-133D232BBB0C}" srcOrd="0" destOrd="0" presId="urn:microsoft.com/office/officeart/2009/3/layout/HorizontalOrganizationChart"/>
    <dgm:cxn modelId="{80F15A1A-2EF9-4B00-BC70-4404CD413570}" type="presParOf" srcId="{1FD8D5C3-AB73-44E1-BFA1-BEA7A95B32CB}" destId="{5AC1118F-C068-449C-B669-43FB2B92C131}" srcOrd="1" destOrd="0" presId="urn:microsoft.com/office/officeart/2009/3/layout/HorizontalOrganizationChart"/>
    <dgm:cxn modelId="{AC08E679-14B6-4FE3-BAA5-69847FFD4CE3}" type="presParOf" srcId="{5AC1118F-C068-449C-B669-43FB2B92C131}" destId="{ACDFD9A0-6D82-4025-963F-1E44690F0422}" srcOrd="0" destOrd="0" presId="urn:microsoft.com/office/officeart/2009/3/layout/HorizontalOrganizationChart"/>
    <dgm:cxn modelId="{A34620B8-0706-47A6-8494-9A34F4F47C87}" type="presParOf" srcId="{ACDFD9A0-6D82-4025-963F-1E44690F0422}" destId="{C15607E7-C0C6-4706-A3B3-BC6CAF37DEAD}" srcOrd="0" destOrd="0" presId="urn:microsoft.com/office/officeart/2009/3/layout/HorizontalOrganizationChart"/>
    <dgm:cxn modelId="{507E0E69-3D95-471F-97C5-50523BA65C15}" type="presParOf" srcId="{ACDFD9A0-6D82-4025-963F-1E44690F0422}" destId="{8DCCC5F8-5B48-4B61-9834-B8AB1D7D3664}" srcOrd="1" destOrd="0" presId="urn:microsoft.com/office/officeart/2009/3/layout/HorizontalOrganizationChart"/>
    <dgm:cxn modelId="{751BE170-B059-4723-AD96-9E382606407C}" type="presParOf" srcId="{5AC1118F-C068-449C-B669-43FB2B92C131}" destId="{B90581CB-9534-40DF-AA7C-57CD6C8E6E11}" srcOrd="1" destOrd="0" presId="urn:microsoft.com/office/officeart/2009/3/layout/HorizontalOrganizationChart"/>
    <dgm:cxn modelId="{6F3A1385-9EDB-474F-9DD6-4F9304979C6E}" type="presParOf" srcId="{B90581CB-9534-40DF-AA7C-57CD6C8E6E11}" destId="{0C766F63-08C1-49F2-BCC0-33AB0EA70156}" srcOrd="0" destOrd="0" presId="urn:microsoft.com/office/officeart/2009/3/layout/HorizontalOrganizationChart"/>
    <dgm:cxn modelId="{79FC7D59-E524-43C6-A1C6-867D8BFE1746}" type="presParOf" srcId="{B90581CB-9534-40DF-AA7C-57CD6C8E6E11}" destId="{5F8443FE-4AE3-47F2-93D3-C48BB6866C0E}" srcOrd="1" destOrd="0" presId="urn:microsoft.com/office/officeart/2009/3/layout/HorizontalOrganizationChart"/>
    <dgm:cxn modelId="{F48B94C1-5F63-4CBA-8056-17AEE4C5C4A4}" type="presParOf" srcId="{5F8443FE-4AE3-47F2-93D3-C48BB6866C0E}" destId="{2DE9190C-4176-49E7-AAF6-25BB956A6F24}" srcOrd="0" destOrd="0" presId="urn:microsoft.com/office/officeart/2009/3/layout/HorizontalOrganizationChart"/>
    <dgm:cxn modelId="{C975966A-F922-4950-9812-C5DA615E1761}" type="presParOf" srcId="{2DE9190C-4176-49E7-AAF6-25BB956A6F24}" destId="{AEC955A8-3622-4685-8794-A7B6100D1F9D}" srcOrd="0" destOrd="0" presId="urn:microsoft.com/office/officeart/2009/3/layout/HorizontalOrganizationChart"/>
    <dgm:cxn modelId="{CAAC5847-1E9E-424A-AC6B-E1C3106151BF}" type="presParOf" srcId="{2DE9190C-4176-49E7-AAF6-25BB956A6F24}" destId="{8D003236-2BE0-4F48-A30F-A0EDD603556F}" srcOrd="1" destOrd="0" presId="urn:microsoft.com/office/officeart/2009/3/layout/HorizontalOrganizationChart"/>
    <dgm:cxn modelId="{DD2A266F-EE9B-4A6C-BEEB-FC8A14CFE783}" type="presParOf" srcId="{5F8443FE-4AE3-47F2-93D3-C48BB6866C0E}" destId="{AACF6F2C-E98B-43A7-B775-02094FA2A704}" srcOrd="1" destOrd="0" presId="urn:microsoft.com/office/officeart/2009/3/layout/HorizontalOrganizationChart"/>
    <dgm:cxn modelId="{002C80F8-05CC-4636-8231-6566DE0F3F64}" type="presParOf" srcId="{AACF6F2C-E98B-43A7-B775-02094FA2A704}" destId="{57EE273E-BAE8-4D3D-AC6C-102C6BF3F132}" srcOrd="0" destOrd="0" presId="urn:microsoft.com/office/officeart/2009/3/layout/HorizontalOrganizationChart"/>
    <dgm:cxn modelId="{CC4998C1-05C9-4EAC-BE73-9730B24E3E94}" type="presParOf" srcId="{AACF6F2C-E98B-43A7-B775-02094FA2A704}" destId="{861E4C09-1FA2-4A39-A5DF-EE728B61B793}" srcOrd="1" destOrd="0" presId="urn:microsoft.com/office/officeart/2009/3/layout/HorizontalOrganizationChart"/>
    <dgm:cxn modelId="{75393E48-7093-40DF-8B90-50EC87786C55}" type="presParOf" srcId="{861E4C09-1FA2-4A39-A5DF-EE728B61B793}" destId="{5C81AD83-7B64-4C49-939D-FC3673011074}" srcOrd="0" destOrd="0" presId="urn:microsoft.com/office/officeart/2009/3/layout/HorizontalOrganizationChart"/>
    <dgm:cxn modelId="{131E7831-5415-4153-A4E6-248EE24AF57C}" type="presParOf" srcId="{5C81AD83-7B64-4C49-939D-FC3673011074}" destId="{9249ED53-A109-4835-A499-4CB54BE5FDD8}" srcOrd="0" destOrd="0" presId="urn:microsoft.com/office/officeart/2009/3/layout/HorizontalOrganizationChart"/>
    <dgm:cxn modelId="{6F26364E-C976-4AD3-BF46-C4AC0C138D96}" type="presParOf" srcId="{5C81AD83-7B64-4C49-939D-FC3673011074}" destId="{D18E921B-2EAB-4C38-9E20-66460CD071EB}" srcOrd="1" destOrd="0" presId="urn:microsoft.com/office/officeart/2009/3/layout/HorizontalOrganizationChart"/>
    <dgm:cxn modelId="{F0FD15A9-522D-4FC6-BC13-6B146D9F712E}" type="presParOf" srcId="{861E4C09-1FA2-4A39-A5DF-EE728B61B793}" destId="{4AF582F5-6881-46F4-80EF-BAC8C3E92EAD}" srcOrd="1" destOrd="0" presId="urn:microsoft.com/office/officeart/2009/3/layout/HorizontalOrganizationChart"/>
    <dgm:cxn modelId="{045756D9-52A6-4B83-B42D-C436F441FAF9}" type="presParOf" srcId="{861E4C09-1FA2-4A39-A5DF-EE728B61B793}" destId="{D0FBAAA8-D4FF-4074-B6BA-41804E50F75F}" srcOrd="2" destOrd="0" presId="urn:microsoft.com/office/officeart/2009/3/layout/HorizontalOrganizationChart"/>
    <dgm:cxn modelId="{DB707854-6ADF-4359-8ED3-267763B9F614}" type="presParOf" srcId="{AACF6F2C-E98B-43A7-B775-02094FA2A704}" destId="{1832276C-D09F-49B4-9365-8735E8F39D3D}" srcOrd="2" destOrd="0" presId="urn:microsoft.com/office/officeart/2009/3/layout/HorizontalOrganizationChart"/>
    <dgm:cxn modelId="{EA101C38-D5C8-4CAD-96F4-A1D595DC3DC8}" type="presParOf" srcId="{AACF6F2C-E98B-43A7-B775-02094FA2A704}" destId="{6CFED6CC-B1BE-41E0-8C75-DDE279A4DA9A}" srcOrd="3" destOrd="0" presId="urn:microsoft.com/office/officeart/2009/3/layout/HorizontalOrganizationChart"/>
    <dgm:cxn modelId="{E25D5384-F92C-4ECA-A7B1-3AF8A5D5A129}" type="presParOf" srcId="{6CFED6CC-B1BE-41E0-8C75-DDE279A4DA9A}" destId="{E7E58A1C-DBAA-40F9-99A5-FD2248ED4C6B}" srcOrd="0" destOrd="0" presId="urn:microsoft.com/office/officeart/2009/3/layout/HorizontalOrganizationChart"/>
    <dgm:cxn modelId="{FC49CFA7-4406-4676-A19D-AF6183D7DD64}" type="presParOf" srcId="{E7E58A1C-DBAA-40F9-99A5-FD2248ED4C6B}" destId="{0919AD67-00AD-45BE-B816-B8072D4F0802}" srcOrd="0" destOrd="0" presId="urn:microsoft.com/office/officeart/2009/3/layout/HorizontalOrganizationChart"/>
    <dgm:cxn modelId="{077E2D31-8F68-4483-99D8-9FB534A739BF}" type="presParOf" srcId="{E7E58A1C-DBAA-40F9-99A5-FD2248ED4C6B}" destId="{75C51AD3-5FC6-45B9-AFEC-144DE605956C}" srcOrd="1" destOrd="0" presId="urn:microsoft.com/office/officeart/2009/3/layout/HorizontalOrganizationChart"/>
    <dgm:cxn modelId="{1DAF95D3-88F6-4040-B93A-0DBB41672E7A}" type="presParOf" srcId="{6CFED6CC-B1BE-41E0-8C75-DDE279A4DA9A}" destId="{454AF2A0-DEB7-4346-A715-57519A190A18}" srcOrd="1" destOrd="0" presId="urn:microsoft.com/office/officeart/2009/3/layout/HorizontalOrganizationChart"/>
    <dgm:cxn modelId="{AEDDE9BE-1F88-4656-9970-5E71B3057264}" type="presParOf" srcId="{6CFED6CC-B1BE-41E0-8C75-DDE279A4DA9A}" destId="{08221054-AA7F-42E2-BEC7-35C7114494F3}" srcOrd="2" destOrd="0" presId="urn:microsoft.com/office/officeart/2009/3/layout/HorizontalOrganizationChart"/>
    <dgm:cxn modelId="{248593DF-F116-4D19-8CC5-E4414DE5ECB3}" type="presParOf" srcId="{AACF6F2C-E98B-43A7-B775-02094FA2A704}" destId="{41463ECC-1854-47BB-A19A-488BDF7209B8}" srcOrd="4" destOrd="0" presId="urn:microsoft.com/office/officeart/2009/3/layout/HorizontalOrganizationChart"/>
    <dgm:cxn modelId="{68FC9EB7-623B-45F8-AE41-E85311812B6E}" type="presParOf" srcId="{AACF6F2C-E98B-43A7-B775-02094FA2A704}" destId="{E6A9138F-ABB4-4965-8B22-A3E22C57143B}" srcOrd="5" destOrd="0" presId="urn:microsoft.com/office/officeart/2009/3/layout/HorizontalOrganizationChart"/>
    <dgm:cxn modelId="{4AF67E0B-CA5D-471C-8DBF-FCBA8DAF3FB1}" type="presParOf" srcId="{E6A9138F-ABB4-4965-8B22-A3E22C57143B}" destId="{3C1E1BA9-CF64-490A-9401-D7B3F3086B51}" srcOrd="0" destOrd="0" presId="urn:microsoft.com/office/officeart/2009/3/layout/HorizontalOrganizationChart"/>
    <dgm:cxn modelId="{2C80F2E6-9953-4E38-ABEC-B18548B5270A}" type="presParOf" srcId="{3C1E1BA9-CF64-490A-9401-D7B3F3086B51}" destId="{0C6D156B-724A-4ADA-8FDC-4845DE28375A}" srcOrd="0" destOrd="0" presId="urn:microsoft.com/office/officeart/2009/3/layout/HorizontalOrganizationChart"/>
    <dgm:cxn modelId="{27396F2C-15B3-4959-A85D-3D873836C252}" type="presParOf" srcId="{3C1E1BA9-CF64-490A-9401-D7B3F3086B51}" destId="{DF49B18B-61F2-416A-8C5A-6BA49FC852AA}" srcOrd="1" destOrd="0" presId="urn:microsoft.com/office/officeart/2009/3/layout/HorizontalOrganizationChart"/>
    <dgm:cxn modelId="{635343CD-0AF7-444B-BC6D-62E97FCEE2C4}" type="presParOf" srcId="{E6A9138F-ABB4-4965-8B22-A3E22C57143B}" destId="{E84CAE2E-7F06-4C59-9499-997B92F15AC3}" srcOrd="1" destOrd="0" presId="urn:microsoft.com/office/officeart/2009/3/layout/HorizontalOrganizationChart"/>
    <dgm:cxn modelId="{062C5EE8-B727-4F57-A653-34CA44952889}" type="presParOf" srcId="{E6A9138F-ABB4-4965-8B22-A3E22C57143B}" destId="{ECB0CFAD-1A11-4E66-BFC0-009914C8AA32}" srcOrd="2" destOrd="0" presId="urn:microsoft.com/office/officeart/2009/3/layout/HorizontalOrganizationChart"/>
    <dgm:cxn modelId="{4B4E3BD1-438A-40C6-AB7D-15F9E9605EB1}" type="presParOf" srcId="{AACF6F2C-E98B-43A7-B775-02094FA2A704}" destId="{B329B91A-E024-4FB6-B724-FAEDC9F96861}" srcOrd="6" destOrd="0" presId="urn:microsoft.com/office/officeart/2009/3/layout/HorizontalOrganizationChart"/>
    <dgm:cxn modelId="{51F8E62F-B3A6-4F3F-94FE-DE646B5A1EAD}" type="presParOf" srcId="{AACF6F2C-E98B-43A7-B775-02094FA2A704}" destId="{64A30777-97CA-4C9C-AA49-8F9185A5C522}" srcOrd="7" destOrd="0" presId="urn:microsoft.com/office/officeart/2009/3/layout/HorizontalOrganizationChart"/>
    <dgm:cxn modelId="{D1C96C92-129A-4554-8CE6-FDD91ACA6AC9}" type="presParOf" srcId="{64A30777-97CA-4C9C-AA49-8F9185A5C522}" destId="{7F897919-4868-4737-8C41-71AAC10657C5}" srcOrd="0" destOrd="0" presId="urn:microsoft.com/office/officeart/2009/3/layout/HorizontalOrganizationChart"/>
    <dgm:cxn modelId="{10D143D0-BD5B-40A2-B686-CF30712DAB4E}" type="presParOf" srcId="{7F897919-4868-4737-8C41-71AAC10657C5}" destId="{0649C4F2-2D69-4706-A1C8-27124D054AE9}" srcOrd="0" destOrd="0" presId="urn:microsoft.com/office/officeart/2009/3/layout/HorizontalOrganizationChart"/>
    <dgm:cxn modelId="{B86FF579-92E4-49AF-8FE3-08B45C492432}" type="presParOf" srcId="{7F897919-4868-4737-8C41-71AAC10657C5}" destId="{36AB9AE4-0ED5-4F6C-BC4E-9FD525197F54}" srcOrd="1" destOrd="0" presId="urn:microsoft.com/office/officeart/2009/3/layout/HorizontalOrganizationChart"/>
    <dgm:cxn modelId="{CF5EE8FB-5E76-43A6-9B5C-93BC96079564}" type="presParOf" srcId="{64A30777-97CA-4C9C-AA49-8F9185A5C522}" destId="{7D3508C5-3FE1-4ED1-9C84-4AD38321F249}" srcOrd="1" destOrd="0" presId="urn:microsoft.com/office/officeart/2009/3/layout/HorizontalOrganizationChart"/>
    <dgm:cxn modelId="{7472F28F-9A2B-435B-8FB5-83B9509ABAB6}" type="presParOf" srcId="{64A30777-97CA-4C9C-AA49-8F9185A5C522}" destId="{BF7ECACB-A041-4A64-BF0A-E9D5CEC7E989}" srcOrd="2" destOrd="0" presId="urn:microsoft.com/office/officeart/2009/3/layout/HorizontalOrganizationChart"/>
    <dgm:cxn modelId="{DD326CA8-BB49-4264-BA46-FCFCDC2F699D}" type="presParOf" srcId="{AACF6F2C-E98B-43A7-B775-02094FA2A704}" destId="{00F83CCB-3AED-44D8-B123-F66C3200C8FC}" srcOrd="8" destOrd="0" presId="urn:microsoft.com/office/officeart/2009/3/layout/HorizontalOrganizationChart"/>
    <dgm:cxn modelId="{C8ACC25C-63BB-4809-B6C1-7150D7ED0D2A}" type="presParOf" srcId="{AACF6F2C-E98B-43A7-B775-02094FA2A704}" destId="{C3005147-7F33-4ED7-97D5-E6A7692ADC50}" srcOrd="9" destOrd="0" presId="urn:microsoft.com/office/officeart/2009/3/layout/HorizontalOrganizationChart"/>
    <dgm:cxn modelId="{4CCE763E-ED0D-46B7-A730-CE204CBBF4F0}" type="presParOf" srcId="{C3005147-7F33-4ED7-97D5-E6A7692ADC50}" destId="{83036431-F62B-479D-A964-40F0CD11E831}" srcOrd="0" destOrd="0" presId="urn:microsoft.com/office/officeart/2009/3/layout/HorizontalOrganizationChart"/>
    <dgm:cxn modelId="{E613E580-FC76-4082-8B0C-8E2E357A9252}" type="presParOf" srcId="{83036431-F62B-479D-A964-40F0CD11E831}" destId="{A3E36968-1FA3-46AF-90C3-65A1AB34EC80}" srcOrd="0" destOrd="0" presId="urn:microsoft.com/office/officeart/2009/3/layout/HorizontalOrganizationChart"/>
    <dgm:cxn modelId="{A93C8DF1-9820-48CB-AE76-D352BB69FFF4}" type="presParOf" srcId="{83036431-F62B-479D-A964-40F0CD11E831}" destId="{BD99539E-013D-42BE-8ABD-279D9E2188C3}" srcOrd="1" destOrd="0" presId="urn:microsoft.com/office/officeart/2009/3/layout/HorizontalOrganizationChart"/>
    <dgm:cxn modelId="{B47A2C89-D894-4CBB-AF6C-6D8326BF0977}" type="presParOf" srcId="{C3005147-7F33-4ED7-97D5-E6A7692ADC50}" destId="{E47418D1-E5E7-4EFE-BCC3-FAA54FC5F7B7}" srcOrd="1" destOrd="0" presId="urn:microsoft.com/office/officeart/2009/3/layout/HorizontalOrganizationChart"/>
    <dgm:cxn modelId="{422DEF87-477F-4B9C-B995-7590F47BC809}" type="presParOf" srcId="{C3005147-7F33-4ED7-97D5-E6A7692ADC50}" destId="{57290266-DAEC-4018-A7AF-D6C900019845}" srcOrd="2" destOrd="0" presId="urn:microsoft.com/office/officeart/2009/3/layout/HorizontalOrganizationChart"/>
    <dgm:cxn modelId="{51DA0BA7-ADCE-461C-AA17-D823095FCFAF}" type="presParOf" srcId="{AACF6F2C-E98B-43A7-B775-02094FA2A704}" destId="{00C1EAB4-1F38-4B93-8927-214C1DBE5875}" srcOrd="10" destOrd="0" presId="urn:microsoft.com/office/officeart/2009/3/layout/HorizontalOrganizationChart"/>
    <dgm:cxn modelId="{C6B06160-2B71-41C9-964D-0FD1B4EA9A10}" type="presParOf" srcId="{AACF6F2C-E98B-43A7-B775-02094FA2A704}" destId="{F11E04FD-EA42-41B6-8FD8-44DFB457E099}" srcOrd="11" destOrd="0" presId="urn:microsoft.com/office/officeart/2009/3/layout/HorizontalOrganizationChart"/>
    <dgm:cxn modelId="{A451B258-0A22-4641-ABA9-08D096FB7453}" type="presParOf" srcId="{F11E04FD-EA42-41B6-8FD8-44DFB457E099}" destId="{09FF2DC4-46F9-4DF4-A381-C767796DCF45}" srcOrd="0" destOrd="0" presId="urn:microsoft.com/office/officeart/2009/3/layout/HorizontalOrganizationChart"/>
    <dgm:cxn modelId="{84883265-5691-45BB-B050-A293CF293352}" type="presParOf" srcId="{09FF2DC4-46F9-4DF4-A381-C767796DCF45}" destId="{32CDB2F2-ADE3-40A4-9EEC-DC9B255A221B}" srcOrd="0" destOrd="0" presId="urn:microsoft.com/office/officeart/2009/3/layout/HorizontalOrganizationChart"/>
    <dgm:cxn modelId="{1728E328-87C1-438A-9C06-C2A78141893E}" type="presParOf" srcId="{09FF2DC4-46F9-4DF4-A381-C767796DCF45}" destId="{D011B66E-566B-4233-A0C6-CE41F473C4AA}" srcOrd="1" destOrd="0" presId="urn:microsoft.com/office/officeart/2009/3/layout/HorizontalOrganizationChart"/>
    <dgm:cxn modelId="{106D5BDC-3956-461B-86C2-9487A1072A15}" type="presParOf" srcId="{F11E04FD-EA42-41B6-8FD8-44DFB457E099}" destId="{E8BE57DC-381F-463D-9927-F3C9BF8FA059}" srcOrd="1" destOrd="0" presId="urn:microsoft.com/office/officeart/2009/3/layout/HorizontalOrganizationChart"/>
    <dgm:cxn modelId="{11A91AEA-57C2-459B-B6C5-2D5A03FAE988}" type="presParOf" srcId="{F11E04FD-EA42-41B6-8FD8-44DFB457E099}" destId="{18237BAF-5ABF-474F-9217-3450E046965C}" srcOrd="2" destOrd="0" presId="urn:microsoft.com/office/officeart/2009/3/layout/HorizontalOrganizationChart"/>
    <dgm:cxn modelId="{A094749B-A130-4040-9181-07C0E622B144}" type="presParOf" srcId="{5F8443FE-4AE3-47F2-93D3-C48BB6866C0E}" destId="{6FFACD14-549A-42B0-AD9F-45E3A7B60DB8}" srcOrd="2" destOrd="0" presId="urn:microsoft.com/office/officeart/2009/3/layout/HorizontalOrganizationChart"/>
    <dgm:cxn modelId="{2BCFB3D4-CF59-4EAD-BCC0-1444CBF257B2}" type="presParOf" srcId="{5AC1118F-C068-449C-B669-43FB2B92C131}" destId="{38AADE9B-2CF8-4527-A505-538A3C662725}" srcOrd="2" destOrd="0" presId="urn:microsoft.com/office/officeart/2009/3/layout/HorizontalOrganizationChart"/>
    <dgm:cxn modelId="{1DC8E1AE-5FF8-40C0-A233-D517F40AF324}" type="presParOf" srcId="{1FD8D5C3-AB73-44E1-BFA1-BEA7A95B32CB}" destId="{BF986829-D580-4ED9-8241-2FD06829B867}" srcOrd="2" destOrd="0" presId="urn:microsoft.com/office/officeart/2009/3/layout/HorizontalOrganizationChart"/>
    <dgm:cxn modelId="{75E3BE64-1AC1-4694-AC54-BA28BE88E76E}" type="presParOf" srcId="{1FD8D5C3-AB73-44E1-BFA1-BEA7A95B32CB}" destId="{40B076D4-8765-448B-A91A-8BF29BA810F7}" srcOrd="3" destOrd="0" presId="urn:microsoft.com/office/officeart/2009/3/layout/HorizontalOrganizationChart"/>
    <dgm:cxn modelId="{D2506450-688B-4BCB-8B28-326D3D00432F}" type="presParOf" srcId="{40B076D4-8765-448B-A91A-8BF29BA810F7}" destId="{02DD5B90-CBD9-4CBC-836D-CF33DC7DE444}" srcOrd="0" destOrd="0" presId="urn:microsoft.com/office/officeart/2009/3/layout/HorizontalOrganizationChart"/>
    <dgm:cxn modelId="{886CBA01-EFA4-4196-8AB0-25BF670B181D}" type="presParOf" srcId="{02DD5B90-CBD9-4CBC-836D-CF33DC7DE444}" destId="{EEFBBE6A-FACC-41C5-ADC5-69D2E50181AF}" srcOrd="0" destOrd="0" presId="urn:microsoft.com/office/officeart/2009/3/layout/HorizontalOrganizationChart"/>
    <dgm:cxn modelId="{7D461B28-1ACA-44A8-8505-A161DBEB0C71}" type="presParOf" srcId="{02DD5B90-CBD9-4CBC-836D-CF33DC7DE444}" destId="{00A8912B-3C33-4A44-983D-F9890769874E}" srcOrd="1" destOrd="0" presId="urn:microsoft.com/office/officeart/2009/3/layout/HorizontalOrganizationChart"/>
    <dgm:cxn modelId="{ABFA2A4F-2FFE-4E6D-A982-6C296C6273A4}" type="presParOf" srcId="{40B076D4-8765-448B-A91A-8BF29BA810F7}" destId="{BFE31534-5FCC-488A-8925-428BE7832A92}" srcOrd="1" destOrd="0" presId="urn:microsoft.com/office/officeart/2009/3/layout/HorizontalOrganizationChart"/>
    <dgm:cxn modelId="{456784D2-EA18-4AB2-91C4-ECA41A1D52B0}" type="presParOf" srcId="{40B076D4-8765-448B-A91A-8BF29BA810F7}" destId="{A5F85050-56A5-4621-8DBF-47FC978C4EED}" srcOrd="2" destOrd="0" presId="urn:microsoft.com/office/officeart/2009/3/layout/HorizontalOrganizationChart"/>
    <dgm:cxn modelId="{C2B99C52-F6B6-4ED6-B5BE-711846DFA2CE}" type="presParOf" srcId="{27E8502C-665A-4F9D-8E7E-6194E30AD4C2}" destId="{22E86B03-0E62-4071-BD5A-CBECBD63345B}" srcOrd="2" destOrd="0" presId="urn:microsoft.com/office/officeart/2009/3/layout/HorizontalOrganizationChart"/>
    <dgm:cxn modelId="{4725ABB9-2CA9-4AB8-BD2F-11E4069E4B58}" type="presParOf" srcId="{67CA1EE8-ECFC-45E2-A87B-F234D0B8E4D3}" destId="{0CC55E17-04E4-4ABF-8EC9-567D30EE32F0}" srcOrd="2" destOrd="0" presId="urn:microsoft.com/office/officeart/2009/3/layout/HorizontalOrganizationChart"/>
    <dgm:cxn modelId="{2054B79F-94BE-4C9B-80C3-11FC56C2A3E7}" type="presParOf" srcId="{57D23DEF-BDC6-48C9-8E25-05A9C1D74F74}" destId="{21E82F3B-8A1E-4ED2-B3F3-5848D7703ACF}" srcOrd="2" destOrd="0" presId="urn:microsoft.com/office/officeart/2009/3/layout/HorizontalOrganizationChart"/>
    <dgm:cxn modelId="{5E13A568-BA15-4AD0-A64A-4CF9ED46F1BF}" type="presParOf" srcId="{005DD8E9-0891-4622-BB38-71CC9CAAF2D5}" destId="{5065ACEC-4553-46FE-8CE0-481A094A75B9}" srcOrd="2" destOrd="0" presId="urn:microsoft.com/office/officeart/2009/3/layout/HorizontalOrganizationChart"/>
    <dgm:cxn modelId="{DEDAFE2B-2E62-4DE3-9235-706E31AFFE81}" type="presParOf" srcId="{005DD8E9-0891-4622-BB38-71CC9CAAF2D5}" destId="{56DFA9B6-46B1-4407-88D6-D9EF1DE149DE}" srcOrd="3" destOrd="0" presId="urn:microsoft.com/office/officeart/2009/3/layout/HorizontalOrganizationChart"/>
    <dgm:cxn modelId="{A80C119F-40CD-42F9-9CB8-4CBED1DD7E36}" type="presParOf" srcId="{56DFA9B6-46B1-4407-88D6-D9EF1DE149DE}" destId="{6E18D0BB-40EC-4CD2-BB8D-E1DD73C32C4F}" srcOrd="0" destOrd="0" presId="urn:microsoft.com/office/officeart/2009/3/layout/HorizontalOrganizationChart"/>
    <dgm:cxn modelId="{7FD2E88A-AB88-4F81-B9E3-D8826A30C87F}" type="presParOf" srcId="{6E18D0BB-40EC-4CD2-BB8D-E1DD73C32C4F}" destId="{E8C67EAD-3BFA-4066-AB97-A118053FAB59}" srcOrd="0" destOrd="0" presId="urn:microsoft.com/office/officeart/2009/3/layout/HorizontalOrganizationChart"/>
    <dgm:cxn modelId="{C0F15596-77B0-42A1-A9C9-8B631D4706BF}" type="presParOf" srcId="{6E18D0BB-40EC-4CD2-BB8D-E1DD73C32C4F}" destId="{F4FAB4E5-6473-4DBD-844A-863FA219ECD4}" srcOrd="1" destOrd="0" presId="urn:microsoft.com/office/officeart/2009/3/layout/HorizontalOrganizationChart"/>
    <dgm:cxn modelId="{16C49410-2B84-46D1-B2EF-5259B5600D38}" type="presParOf" srcId="{56DFA9B6-46B1-4407-88D6-D9EF1DE149DE}" destId="{CB8705A4-E9BB-4255-8C85-8DF52B798BAC}" srcOrd="1" destOrd="0" presId="urn:microsoft.com/office/officeart/2009/3/layout/HorizontalOrganizationChart"/>
    <dgm:cxn modelId="{3FE10AB3-A933-41F1-9AF0-D0E702D0076C}" type="presParOf" srcId="{CB8705A4-E9BB-4255-8C85-8DF52B798BAC}" destId="{46A4B799-F1EF-4902-AB9A-E47D0955C129}" srcOrd="0" destOrd="0" presId="urn:microsoft.com/office/officeart/2009/3/layout/HorizontalOrganizationChart"/>
    <dgm:cxn modelId="{42FDEC14-67D6-420D-AFB1-3E8864C12C2D}" type="presParOf" srcId="{CB8705A4-E9BB-4255-8C85-8DF52B798BAC}" destId="{8D1DABC0-5AA8-47BD-B92F-93F805FA60F4}" srcOrd="1" destOrd="0" presId="urn:microsoft.com/office/officeart/2009/3/layout/HorizontalOrganizationChart"/>
    <dgm:cxn modelId="{09DECE57-84B1-4944-9897-F62CF3F1D554}" type="presParOf" srcId="{8D1DABC0-5AA8-47BD-B92F-93F805FA60F4}" destId="{F48D1AB5-F697-41FE-A81C-8C8C99F79ADF}" srcOrd="0" destOrd="0" presId="urn:microsoft.com/office/officeart/2009/3/layout/HorizontalOrganizationChart"/>
    <dgm:cxn modelId="{1F80B9F3-0A72-4931-BA14-13369AE29312}" type="presParOf" srcId="{F48D1AB5-F697-41FE-A81C-8C8C99F79ADF}" destId="{72198AE2-0CEC-462C-8E6C-D478465AB2B8}" srcOrd="0" destOrd="0" presId="urn:microsoft.com/office/officeart/2009/3/layout/HorizontalOrganizationChart"/>
    <dgm:cxn modelId="{CAE39A41-A3ED-44E7-8BF2-7A1ACC0DEB5E}" type="presParOf" srcId="{F48D1AB5-F697-41FE-A81C-8C8C99F79ADF}" destId="{3096CCD0-33A5-4489-A80B-C7F786D73B3D}" srcOrd="1" destOrd="0" presId="urn:microsoft.com/office/officeart/2009/3/layout/HorizontalOrganizationChart"/>
    <dgm:cxn modelId="{152E2257-7BF6-415B-AF2E-8B95A55762BF}" type="presParOf" srcId="{8D1DABC0-5AA8-47BD-B92F-93F805FA60F4}" destId="{5296B5F2-0B86-4F12-AD2F-C61A7BD4D54E}" srcOrd="1" destOrd="0" presId="urn:microsoft.com/office/officeart/2009/3/layout/HorizontalOrganizationChart"/>
    <dgm:cxn modelId="{2ED813B1-2FF5-41DB-8125-09F641B6CAB1}" type="presParOf" srcId="{5296B5F2-0B86-4F12-AD2F-C61A7BD4D54E}" destId="{AEDDA2A4-4BA4-4ADE-AE23-9291893E63C7}" srcOrd="0" destOrd="0" presId="urn:microsoft.com/office/officeart/2009/3/layout/HorizontalOrganizationChart"/>
    <dgm:cxn modelId="{7206E1A2-893A-4486-BDE3-893DAF7294E0}" type="presParOf" srcId="{5296B5F2-0B86-4F12-AD2F-C61A7BD4D54E}" destId="{C4E4956C-4132-420E-A96D-F275EE35DE8D}" srcOrd="1" destOrd="0" presId="urn:microsoft.com/office/officeart/2009/3/layout/HorizontalOrganizationChart"/>
    <dgm:cxn modelId="{6A6358B5-7AB7-46E7-845D-E97D8D066D84}" type="presParOf" srcId="{C4E4956C-4132-420E-A96D-F275EE35DE8D}" destId="{324D83B1-175D-475B-8B65-B5A337126BC2}" srcOrd="0" destOrd="0" presId="urn:microsoft.com/office/officeart/2009/3/layout/HorizontalOrganizationChart"/>
    <dgm:cxn modelId="{E23633BD-C63D-4518-9FBB-2B2A41142497}" type="presParOf" srcId="{324D83B1-175D-475B-8B65-B5A337126BC2}" destId="{2F9235B0-8B8E-4484-9048-E66B3B02B122}" srcOrd="0" destOrd="0" presId="urn:microsoft.com/office/officeart/2009/3/layout/HorizontalOrganizationChart"/>
    <dgm:cxn modelId="{843259E2-D945-4B58-9007-70FD6E33800A}" type="presParOf" srcId="{324D83B1-175D-475B-8B65-B5A337126BC2}" destId="{2550F1D6-05BC-424B-A0A9-9FC70B335454}" srcOrd="1" destOrd="0" presId="urn:microsoft.com/office/officeart/2009/3/layout/HorizontalOrganizationChart"/>
    <dgm:cxn modelId="{6A2D970B-CFF1-49DE-86FB-428D1AA282B0}" type="presParOf" srcId="{C4E4956C-4132-420E-A96D-F275EE35DE8D}" destId="{FF59146B-DB7C-456C-90DD-F590B2486611}" srcOrd="1" destOrd="0" presId="urn:microsoft.com/office/officeart/2009/3/layout/HorizontalOrganizationChart"/>
    <dgm:cxn modelId="{0AD32B93-BF5A-46CC-A65A-F1AB77C914A2}" type="presParOf" srcId="{C4E4956C-4132-420E-A96D-F275EE35DE8D}" destId="{3C8CD1B8-FDBD-492F-963C-6BE7A1547FC1}" srcOrd="2" destOrd="0" presId="urn:microsoft.com/office/officeart/2009/3/layout/HorizontalOrganizationChart"/>
    <dgm:cxn modelId="{7A21C66E-3DA4-482E-B0EA-F300C23B0274}" type="presParOf" srcId="{8D1DABC0-5AA8-47BD-B92F-93F805FA60F4}" destId="{111B9BF1-BA1C-4BEC-860F-DE9F574F69DA}" srcOrd="2" destOrd="0" presId="urn:microsoft.com/office/officeart/2009/3/layout/HorizontalOrganizationChart"/>
    <dgm:cxn modelId="{B64E306F-E7AE-47F1-A8DE-2C4FE4D550BE}" type="presParOf" srcId="{56DFA9B6-46B1-4407-88D6-D9EF1DE149DE}" destId="{D830ED1C-1BC4-4C0D-8357-0E6D2DC4038E}" srcOrd="2" destOrd="0" presId="urn:microsoft.com/office/officeart/2009/3/layout/HorizontalOrganizationChart"/>
    <dgm:cxn modelId="{80A24B92-F1BD-43AA-B111-6177E3C813F5}" type="presParOf" srcId="{005DD8E9-0891-4622-BB38-71CC9CAAF2D5}" destId="{FFC12D2B-7E2B-4EE6-8F45-9129010ACC80}" srcOrd="4" destOrd="0" presId="urn:microsoft.com/office/officeart/2009/3/layout/HorizontalOrganizationChart"/>
    <dgm:cxn modelId="{7CCBD902-7462-402A-ACEA-75C3421FA933}" type="presParOf" srcId="{005DD8E9-0891-4622-BB38-71CC9CAAF2D5}" destId="{242AE85C-6EAF-4376-B5DD-CB893FBC0486}" srcOrd="5" destOrd="0" presId="urn:microsoft.com/office/officeart/2009/3/layout/HorizontalOrganizationChart"/>
    <dgm:cxn modelId="{63F68DAE-BA41-4DB2-9B2B-3A65ABAA3053}" type="presParOf" srcId="{242AE85C-6EAF-4376-B5DD-CB893FBC0486}" destId="{02214C4E-9491-40CB-B0B3-99E9FC38CAC9}" srcOrd="0" destOrd="0" presId="urn:microsoft.com/office/officeart/2009/3/layout/HorizontalOrganizationChart"/>
    <dgm:cxn modelId="{5A33A398-D788-43B1-A162-84F45BFB06CA}" type="presParOf" srcId="{02214C4E-9491-40CB-B0B3-99E9FC38CAC9}" destId="{8955AA5C-FA57-41DA-9430-7F567E365D85}" srcOrd="0" destOrd="0" presId="urn:microsoft.com/office/officeart/2009/3/layout/HorizontalOrganizationChart"/>
    <dgm:cxn modelId="{292757DC-1111-45ED-9922-072D2E726E33}" type="presParOf" srcId="{02214C4E-9491-40CB-B0B3-99E9FC38CAC9}" destId="{12DA20CB-3103-4050-AA9C-7571A8ED4BC1}" srcOrd="1" destOrd="0" presId="urn:microsoft.com/office/officeart/2009/3/layout/HorizontalOrganizationChart"/>
    <dgm:cxn modelId="{310CCEB1-67B8-4386-8CE9-F3D83C7C3FDF}" type="presParOf" srcId="{242AE85C-6EAF-4376-B5DD-CB893FBC0486}" destId="{57214830-D8F2-4E1A-A27E-7CA711FF35FF}" srcOrd="1" destOrd="0" presId="urn:microsoft.com/office/officeart/2009/3/layout/HorizontalOrganizationChart"/>
    <dgm:cxn modelId="{3650EC95-EEC4-4FA4-9142-3BF3BABF882A}" type="presParOf" srcId="{57214830-D8F2-4E1A-A27E-7CA711FF35FF}" destId="{24F1CC20-CEF8-462F-8EB7-D2F2ACFFCF1E}" srcOrd="0" destOrd="0" presId="urn:microsoft.com/office/officeart/2009/3/layout/HorizontalOrganizationChart"/>
    <dgm:cxn modelId="{B15E5F57-D27C-42EA-8147-73820719BF26}" type="presParOf" srcId="{57214830-D8F2-4E1A-A27E-7CA711FF35FF}" destId="{9D5A7470-66DF-401B-96E7-FD3A7F68ACBB}" srcOrd="1" destOrd="0" presId="urn:microsoft.com/office/officeart/2009/3/layout/HorizontalOrganizationChart"/>
    <dgm:cxn modelId="{A48B0575-B0F5-4556-861B-15982532F180}" type="presParOf" srcId="{9D5A7470-66DF-401B-96E7-FD3A7F68ACBB}" destId="{A766C861-6743-4040-9ADF-C8698A127FCF}" srcOrd="0" destOrd="0" presId="urn:microsoft.com/office/officeart/2009/3/layout/HorizontalOrganizationChart"/>
    <dgm:cxn modelId="{54641D8B-6EB9-4036-9C09-067642FF044A}" type="presParOf" srcId="{A766C861-6743-4040-9ADF-C8698A127FCF}" destId="{11127472-7CE4-4CA4-85DE-C54E82AD5167}" srcOrd="0" destOrd="0" presId="urn:microsoft.com/office/officeart/2009/3/layout/HorizontalOrganizationChart"/>
    <dgm:cxn modelId="{98E6CBFE-C2B7-48D7-9473-3BE3A8E44D72}" type="presParOf" srcId="{A766C861-6743-4040-9ADF-C8698A127FCF}" destId="{66CA63A8-85E0-4DAD-8329-B962A927ED2E}" srcOrd="1" destOrd="0" presId="urn:microsoft.com/office/officeart/2009/3/layout/HorizontalOrganizationChart"/>
    <dgm:cxn modelId="{07669EC8-2546-47CA-83E5-6092A3BBD6E2}" type="presParOf" srcId="{9D5A7470-66DF-401B-96E7-FD3A7F68ACBB}" destId="{F0AD005F-FF10-4A41-901E-BF507A6CCB53}" srcOrd="1" destOrd="0" presId="urn:microsoft.com/office/officeart/2009/3/layout/HorizontalOrganizationChart"/>
    <dgm:cxn modelId="{38D0EC4B-4B6B-4448-AE60-555BC9DE7080}" type="presParOf" srcId="{F0AD005F-FF10-4A41-901E-BF507A6CCB53}" destId="{2ADD67F4-625E-4EDB-A10E-1B194FBFA464}" srcOrd="0" destOrd="0" presId="urn:microsoft.com/office/officeart/2009/3/layout/HorizontalOrganizationChart"/>
    <dgm:cxn modelId="{CCF4CA4E-AD29-44DA-BCA7-91DDD258C5FA}" type="presParOf" srcId="{F0AD005F-FF10-4A41-901E-BF507A6CCB53}" destId="{210622F4-2ED6-4FFA-A3D4-9AD6EC897F3C}" srcOrd="1" destOrd="0" presId="urn:microsoft.com/office/officeart/2009/3/layout/HorizontalOrganizationChart"/>
    <dgm:cxn modelId="{CB8C5EC0-5717-410B-83E3-0E6106DFCB7F}" type="presParOf" srcId="{210622F4-2ED6-4FFA-A3D4-9AD6EC897F3C}" destId="{0A497A5D-13EA-41BD-9CF7-928E8B4009A8}" srcOrd="0" destOrd="0" presId="urn:microsoft.com/office/officeart/2009/3/layout/HorizontalOrganizationChart"/>
    <dgm:cxn modelId="{4DC9FBA2-FCB9-4E59-B5EA-B9EFE3D83055}" type="presParOf" srcId="{0A497A5D-13EA-41BD-9CF7-928E8B4009A8}" destId="{29544209-EC55-4A78-B173-9F256204081B}" srcOrd="0" destOrd="0" presId="urn:microsoft.com/office/officeart/2009/3/layout/HorizontalOrganizationChart"/>
    <dgm:cxn modelId="{3822B985-70D7-47CB-8FE6-97575E65FD1B}" type="presParOf" srcId="{0A497A5D-13EA-41BD-9CF7-928E8B4009A8}" destId="{C35BE0BE-C500-47EA-B11C-078ACAB38B05}" srcOrd="1" destOrd="0" presId="urn:microsoft.com/office/officeart/2009/3/layout/HorizontalOrganizationChart"/>
    <dgm:cxn modelId="{F7909B82-AA9E-4787-BA64-CD316CC6FDE2}" type="presParOf" srcId="{210622F4-2ED6-4FFA-A3D4-9AD6EC897F3C}" destId="{64D11361-D56F-4DF4-9DB4-7CA87CEC56C1}" srcOrd="1" destOrd="0" presId="urn:microsoft.com/office/officeart/2009/3/layout/HorizontalOrganizationChart"/>
    <dgm:cxn modelId="{BD597C1D-C22F-4C3D-949B-927B608D1CED}" type="presParOf" srcId="{210622F4-2ED6-4FFA-A3D4-9AD6EC897F3C}" destId="{97D2D8F1-DF1C-430E-A744-645E8781E718}" srcOrd="2" destOrd="0" presId="urn:microsoft.com/office/officeart/2009/3/layout/HorizontalOrganizationChart"/>
    <dgm:cxn modelId="{68CAE185-ED8F-4A47-BCA5-8DDCC5791CA1}" type="presParOf" srcId="{9D5A7470-66DF-401B-96E7-FD3A7F68ACBB}" destId="{F6141B43-B9AE-4711-BB3D-25BB448C2ED8}" srcOrd="2" destOrd="0" presId="urn:microsoft.com/office/officeart/2009/3/layout/HorizontalOrganizationChart"/>
    <dgm:cxn modelId="{CAC5BD5B-3D97-4C59-98D1-19CC8B870872}" type="presParOf" srcId="{242AE85C-6EAF-4376-B5DD-CB893FBC0486}" destId="{1D7D5305-C079-45F9-9E25-11719438D052}" srcOrd="2" destOrd="0" presId="urn:microsoft.com/office/officeart/2009/3/layout/HorizontalOrganizationChart"/>
    <dgm:cxn modelId="{7150E1F9-1FF3-42B1-A53E-9F7096ADCD53}" type="presParOf" srcId="{6D795745-00EF-44DA-9D36-4874216FA43C}" destId="{312362AC-C0FA-4E31-AB83-55D39432DEE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67F4-625E-4EDB-A10E-1B194FBFA464}">
      <dsp:nvSpPr>
        <dsp:cNvPr id="0" name=""/>
        <dsp:cNvSpPr/>
      </dsp:nvSpPr>
      <dsp:spPr>
        <a:xfrm>
          <a:off x="6102569" y="3239162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1CC20-CEF8-462F-8EB7-D2F2ACFFCF1E}">
      <dsp:nvSpPr>
        <dsp:cNvPr id="0" name=""/>
        <dsp:cNvSpPr/>
      </dsp:nvSpPr>
      <dsp:spPr>
        <a:xfrm>
          <a:off x="3968829" y="3239162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12D2B-7E2B-4EE6-8F45-9129010ACC80}">
      <dsp:nvSpPr>
        <dsp:cNvPr id="0" name=""/>
        <dsp:cNvSpPr/>
      </dsp:nvSpPr>
      <dsp:spPr>
        <a:xfrm>
          <a:off x="1280125" y="2835775"/>
          <a:ext cx="167109" cy="44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449107"/>
              </a:lnTo>
              <a:lnTo>
                <a:pt x="167109" y="44910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DA2A4-4BA4-4ADE-AE23-9291893E63C7}">
      <dsp:nvSpPr>
        <dsp:cNvPr id="0" name=""/>
        <dsp:cNvSpPr/>
      </dsp:nvSpPr>
      <dsp:spPr>
        <a:xfrm>
          <a:off x="4166411" y="2879876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4B799-F1EF-4902-AB9A-E47D0955C129}">
      <dsp:nvSpPr>
        <dsp:cNvPr id="0" name=""/>
        <dsp:cNvSpPr/>
      </dsp:nvSpPr>
      <dsp:spPr>
        <a:xfrm>
          <a:off x="2723268" y="2879876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ACEC-4553-46FE-8CE0-481A094A75B9}">
      <dsp:nvSpPr>
        <dsp:cNvPr id="0" name=""/>
        <dsp:cNvSpPr/>
      </dsp:nvSpPr>
      <dsp:spPr>
        <a:xfrm>
          <a:off x="1280125" y="2790055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3554" y="45720"/>
              </a:lnTo>
              <a:lnTo>
                <a:pt x="83554" y="135541"/>
              </a:lnTo>
              <a:lnTo>
                <a:pt x="167109" y="13554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86829-D580-4ED9-8241-2FD06829B867}">
      <dsp:nvSpPr>
        <dsp:cNvPr id="0" name=""/>
        <dsp:cNvSpPr/>
      </dsp:nvSpPr>
      <dsp:spPr>
        <a:xfrm>
          <a:off x="6535300" y="2566310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179642"/>
              </a:lnTo>
              <a:lnTo>
                <a:pt x="167109" y="17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1EAB4-1F38-4B93-8927-214C1DBE5875}">
      <dsp:nvSpPr>
        <dsp:cNvPr id="0" name=""/>
        <dsp:cNvSpPr/>
      </dsp:nvSpPr>
      <dsp:spPr>
        <a:xfrm>
          <a:off x="9421585" y="2386668"/>
          <a:ext cx="167109" cy="89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898214"/>
              </a:lnTo>
              <a:lnTo>
                <a:pt x="167109" y="898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83CCB-3AED-44D8-B123-F66C3200C8FC}">
      <dsp:nvSpPr>
        <dsp:cNvPr id="0" name=""/>
        <dsp:cNvSpPr/>
      </dsp:nvSpPr>
      <dsp:spPr>
        <a:xfrm>
          <a:off x="9421585" y="2386668"/>
          <a:ext cx="167109" cy="538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538928"/>
              </a:lnTo>
              <a:lnTo>
                <a:pt x="167109" y="538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9B91A-E024-4FB6-B724-FAEDC9F96861}">
      <dsp:nvSpPr>
        <dsp:cNvPr id="0" name=""/>
        <dsp:cNvSpPr/>
      </dsp:nvSpPr>
      <dsp:spPr>
        <a:xfrm>
          <a:off x="9421585" y="2386668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179642"/>
              </a:lnTo>
              <a:lnTo>
                <a:pt x="167109" y="17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63ECC-1854-47BB-A19A-488BDF7209B8}">
      <dsp:nvSpPr>
        <dsp:cNvPr id="0" name=""/>
        <dsp:cNvSpPr/>
      </dsp:nvSpPr>
      <dsp:spPr>
        <a:xfrm>
          <a:off x="9421585" y="2207025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179642"/>
              </a:moveTo>
              <a:lnTo>
                <a:pt x="83554" y="179642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2276C-D09F-49B4-9365-8735E8F39D3D}">
      <dsp:nvSpPr>
        <dsp:cNvPr id="0" name=""/>
        <dsp:cNvSpPr/>
      </dsp:nvSpPr>
      <dsp:spPr>
        <a:xfrm>
          <a:off x="9421585" y="1847739"/>
          <a:ext cx="167109" cy="538928"/>
        </a:xfrm>
        <a:custGeom>
          <a:avLst/>
          <a:gdLst/>
          <a:ahLst/>
          <a:cxnLst/>
          <a:rect l="0" t="0" r="0" b="0"/>
          <a:pathLst>
            <a:path>
              <a:moveTo>
                <a:pt x="0" y="538928"/>
              </a:moveTo>
              <a:lnTo>
                <a:pt x="83554" y="538928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E273E-BAE8-4D3D-AC6C-102C6BF3F132}">
      <dsp:nvSpPr>
        <dsp:cNvPr id="0" name=""/>
        <dsp:cNvSpPr/>
      </dsp:nvSpPr>
      <dsp:spPr>
        <a:xfrm>
          <a:off x="9421585" y="1488453"/>
          <a:ext cx="167109" cy="898214"/>
        </a:xfrm>
        <a:custGeom>
          <a:avLst/>
          <a:gdLst/>
          <a:ahLst/>
          <a:cxnLst/>
          <a:rect l="0" t="0" r="0" b="0"/>
          <a:pathLst>
            <a:path>
              <a:moveTo>
                <a:pt x="0" y="898214"/>
              </a:moveTo>
              <a:lnTo>
                <a:pt x="83554" y="898214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66F63-08C1-49F2-BCC0-33AB0EA70156}">
      <dsp:nvSpPr>
        <dsp:cNvPr id="0" name=""/>
        <dsp:cNvSpPr/>
      </dsp:nvSpPr>
      <dsp:spPr>
        <a:xfrm>
          <a:off x="7978443" y="2340948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1B520-169E-47C9-A728-133D232BBB0C}">
      <dsp:nvSpPr>
        <dsp:cNvPr id="0" name=""/>
        <dsp:cNvSpPr/>
      </dsp:nvSpPr>
      <dsp:spPr>
        <a:xfrm>
          <a:off x="6535300" y="2386668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179642"/>
              </a:moveTo>
              <a:lnTo>
                <a:pt x="83554" y="179642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468BA-1952-4421-9F4A-D8C9C590505B}">
      <dsp:nvSpPr>
        <dsp:cNvPr id="0" name=""/>
        <dsp:cNvSpPr/>
      </dsp:nvSpPr>
      <dsp:spPr>
        <a:xfrm>
          <a:off x="4744201" y="2386668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179642"/>
              </a:lnTo>
              <a:lnTo>
                <a:pt x="167109" y="17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CD416-C7E4-4BFA-BB8E-5D81C1EE7796}">
      <dsp:nvSpPr>
        <dsp:cNvPr id="0" name=""/>
        <dsp:cNvSpPr/>
      </dsp:nvSpPr>
      <dsp:spPr>
        <a:xfrm>
          <a:off x="4744201" y="2207025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179642"/>
              </a:moveTo>
              <a:lnTo>
                <a:pt x="83554" y="179642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BE17A-FFBF-414F-9D66-53D9C4CCC1C0}">
      <dsp:nvSpPr>
        <dsp:cNvPr id="0" name=""/>
        <dsp:cNvSpPr/>
      </dsp:nvSpPr>
      <dsp:spPr>
        <a:xfrm>
          <a:off x="3031920" y="2340948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D7E5C-8343-452C-89F8-6AE7148C0575}">
      <dsp:nvSpPr>
        <dsp:cNvPr id="0" name=""/>
        <dsp:cNvSpPr/>
      </dsp:nvSpPr>
      <dsp:spPr>
        <a:xfrm>
          <a:off x="1280125" y="2386668"/>
          <a:ext cx="167109" cy="449107"/>
        </a:xfrm>
        <a:custGeom>
          <a:avLst/>
          <a:gdLst/>
          <a:ahLst/>
          <a:cxnLst/>
          <a:rect l="0" t="0" r="0" b="0"/>
          <a:pathLst>
            <a:path>
              <a:moveTo>
                <a:pt x="0" y="449107"/>
              </a:moveTo>
              <a:lnTo>
                <a:pt x="83554" y="449107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C00EF-3336-4EE4-8E9A-CA570C731272}">
      <dsp:nvSpPr>
        <dsp:cNvPr id="0" name=""/>
        <dsp:cNvSpPr/>
      </dsp:nvSpPr>
      <dsp:spPr>
        <a:xfrm>
          <a:off x="4092" y="2708354"/>
          <a:ext cx="1276033" cy="25484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MainLoop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4092" y="2708354"/>
        <a:ext cx="1276033" cy="254842"/>
      </dsp:txXfrm>
    </dsp:sp>
    <dsp:sp modelId="{F80D4D66-552D-461C-BA40-8559916449E6}">
      <dsp:nvSpPr>
        <dsp:cNvPr id="0" name=""/>
        <dsp:cNvSpPr/>
      </dsp:nvSpPr>
      <dsp:spPr>
        <a:xfrm>
          <a:off x="1447235" y="2259246"/>
          <a:ext cx="1584684" cy="25484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HandleDefinition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1447235" y="2259246"/>
        <a:ext cx="1584684" cy="254842"/>
      </dsp:txXfrm>
    </dsp:sp>
    <dsp:sp modelId="{DFDD94F3-4F74-4E71-B648-E500C68D8290}">
      <dsp:nvSpPr>
        <dsp:cNvPr id="0" name=""/>
        <dsp:cNvSpPr/>
      </dsp:nvSpPr>
      <dsp:spPr>
        <a:xfrm>
          <a:off x="3199030" y="2259246"/>
          <a:ext cx="1545171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ParseDefinition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3199030" y="2259246"/>
        <a:ext cx="1545171" cy="254842"/>
      </dsp:txXfrm>
    </dsp:sp>
    <dsp:sp modelId="{ACC0683D-675F-475C-9EBB-021CBC5F94F6}">
      <dsp:nvSpPr>
        <dsp:cNvPr id="0" name=""/>
        <dsp:cNvSpPr/>
      </dsp:nvSpPr>
      <dsp:spPr>
        <a:xfrm>
          <a:off x="4911311" y="2079603"/>
          <a:ext cx="1703508" cy="25484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ParsePrototype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4911311" y="2079603"/>
        <a:ext cx="1703508" cy="254842"/>
      </dsp:txXfrm>
    </dsp:sp>
    <dsp:sp modelId="{1C0B52D1-13B1-4554-AB6F-28F07E98DC0E}">
      <dsp:nvSpPr>
        <dsp:cNvPr id="0" name=""/>
        <dsp:cNvSpPr/>
      </dsp:nvSpPr>
      <dsp:spPr>
        <a:xfrm>
          <a:off x="4911311" y="2438889"/>
          <a:ext cx="1623988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ParseExpression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4911311" y="2438889"/>
        <a:ext cx="1623988" cy="254842"/>
      </dsp:txXfrm>
    </dsp:sp>
    <dsp:sp modelId="{C15607E7-C0C6-4706-A3B3-BC6CAF37DEAD}">
      <dsp:nvSpPr>
        <dsp:cNvPr id="0" name=""/>
        <dsp:cNvSpPr/>
      </dsp:nvSpPr>
      <dsp:spPr>
        <a:xfrm>
          <a:off x="6702409" y="2259246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ParseUnary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6702409" y="2259246"/>
        <a:ext cx="1276033" cy="254842"/>
      </dsp:txXfrm>
    </dsp:sp>
    <dsp:sp modelId="{AEC955A8-3622-4685-8794-A7B6100D1F9D}">
      <dsp:nvSpPr>
        <dsp:cNvPr id="0" name=""/>
        <dsp:cNvSpPr/>
      </dsp:nvSpPr>
      <dsp:spPr>
        <a:xfrm>
          <a:off x="8145552" y="2259246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ParsePrimary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8145552" y="2259246"/>
        <a:ext cx="1276033" cy="254842"/>
      </dsp:txXfrm>
    </dsp:sp>
    <dsp:sp modelId="{9249ED53-A109-4835-A499-4CB54BE5FDD8}">
      <dsp:nvSpPr>
        <dsp:cNvPr id="0" name=""/>
        <dsp:cNvSpPr/>
      </dsp:nvSpPr>
      <dsp:spPr>
        <a:xfrm>
          <a:off x="9588695" y="1361032"/>
          <a:ext cx="1874962" cy="25484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ParseIdentifierExpr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1361032"/>
        <a:ext cx="1874962" cy="254842"/>
      </dsp:txXfrm>
    </dsp:sp>
    <dsp:sp modelId="{0919AD67-00AD-45BE-B816-B8072D4F0802}">
      <dsp:nvSpPr>
        <dsp:cNvPr id="0" name=""/>
        <dsp:cNvSpPr/>
      </dsp:nvSpPr>
      <dsp:spPr>
        <a:xfrm>
          <a:off x="9588695" y="1720318"/>
          <a:ext cx="1598646" cy="25484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ParseNumberExpr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1720318"/>
        <a:ext cx="1598646" cy="254842"/>
      </dsp:txXfrm>
    </dsp:sp>
    <dsp:sp modelId="{0C6D156B-724A-4ADA-8FDC-4845DE28375A}">
      <dsp:nvSpPr>
        <dsp:cNvPr id="0" name=""/>
        <dsp:cNvSpPr/>
      </dsp:nvSpPr>
      <dsp:spPr>
        <a:xfrm>
          <a:off x="9588695" y="2079603"/>
          <a:ext cx="1647392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ParseParenExpr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2079603"/>
        <a:ext cx="1647392" cy="254842"/>
      </dsp:txXfrm>
    </dsp:sp>
    <dsp:sp modelId="{0649C4F2-2D69-4706-A1C8-27124D054AE9}">
      <dsp:nvSpPr>
        <dsp:cNvPr id="0" name=""/>
        <dsp:cNvSpPr/>
      </dsp:nvSpPr>
      <dsp:spPr>
        <a:xfrm>
          <a:off x="9588695" y="2438889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ParseIfExpr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2438889"/>
        <a:ext cx="1276033" cy="254842"/>
      </dsp:txXfrm>
    </dsp:sp>
    <dsp:sp modelId="{A3E36968-1FA3-46AF-90C3-65A1AB34EC80}">
      <dsp:nvSpPr>
        <dsp:cNvPr id="0" name=""/>
        <dsp:cNvSpPr/>
      </dsp:nvSpPr>
      <dsp:spPr>
        <a:xfrm>
          <a:off x="9588695" y="2798175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ParseForExpr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2798175"/>
        <a:ext cx="1276033" cy="254842"/>
      </dsp:txXfrm>
    </dsp:sp>
    <dsp:sp modelId="{32CDB2F2-ADE3-40A4-9EEC-DC9B255A221B}">
      <dsp:nvSpPr>
        <dsp:cNvPr id="0" name=""/>
        <dsp:cNvSpPr/>
      </dsp:nvSpPr>
      <dsp:spPr>
        <a:xfrm>
          <a:off x="9588695" y="3157461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ParseVarExpr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3157461"/>
        <a:ext cx="1276033" cy="254842"/>
      </dsp:txXfrm>
    </dsp:sp>
    <dsp:sp modelId="{EEFBBE6A-FACC-41C5-ADC5-69D2E50181AF}">
      <dsp:nvSpPr>
        <dsp:cNvPr id="0" name=""/>
        <dsp:cNvSpPr/>
      </dsp:nvSpPr>
      <dsp:spPr>
        <a:xfrm>
          <a:off x="6702409" y="2618532"/>
          <a:ext cx="1423214" cy="25484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ParseBinOpRHS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6702409" y="2618532"/>
        <a:ext cx="1423214" cy="254842"/>
      </dsp:txXfrm>
    </dsp:sp>
    <dsp:sp modelId="{E8C67EAD-3BFA-4066-AB97-A118053FAB59}">
      <dsp:nvSpPr>
        <dsp:cNvPr id="0" name=""/>
        <dsp:cNvSpPr/>
      </dsp:nvSpPr>
      <dsp:spPr>
        <a:xfrm>
          <a:off x="1447235" y="2798175"/>
          <a:ext cx="1276033" cy="25484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HandleExtern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1447235" y="2798175"/>
        <a:ext cx="1276033" cy="254842"/>
      </dsp:txXfrm>
    </dsp:sp>
    <dsp:sp modelId="{72198AE2-0CEC-462C-8E6C-D478465AB2B8}">
      <dsp:nvSpPr>
        <dsp:cNvPr id="0" name=""/>
        <dsp:cNvSpPr/>
      </dsp:nvSpPr>
      <dsp:spPr>
        <a:xfrm>
          <a:off x="2890378" y="2798175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ParseExtern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2890378" y="2798175"/>
        <a:ext cx="1276033" cy="254842"/>
      </dsp:txXfrm>
    </dsp:sp>
    <dsp:sp modelId="{2F9235B0-8B8E-4484-9048-E66B3B02B122}">
      <dsp:nvSpPr>
        <dsp:cNvPr id="0" name=""/>
        <dsp:cNvSpPr/>
      </dsp:nvSpPr>
      <dsp:spPr>
        <a:xfrm>
          <a:off x="4333521" y="2798175"/>
          <a:ext cx="1683195" cy="25484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ParsePrototype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4333521" y="2798175"/>
        <a:ext cx="1683195" cy="254842"/>
      </dsp:txXfrm>
    </dsp:sp>
    <dsp:sp modelId="{8955AA5C-FA57-41DA-9430-7F567E365D85}">
      <dsp:nvSpPr>
        <dsp:cNvPr id="0" name=""/>
        <dsp:cNvSpPr/>
      </dsp:nvSpPr>
      <dsp:spPr>
        <a:xfrm>
          <a:off x="1447235" y="3157461"/>
          <a:ext cx="2521593" cy="25484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HandleTopLevelExpression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1447235" y="3157461"/>
        <a:ext cx="2521593" cy="254842"/>
      </dsp:txXfrm>
    </dsp:sp>
    <dsp:sp modelId="{11127472-7CE4-4CA4-85DE-C54E82AD5167}">
      <dsp:nvSpPr>
        <dsp:cNvPr id="0" name=""/>
        <dsp:cNvSpPr/>
      </dsp:nvSpPr>
      <dsp:spPr>
        <a:xfrm>
          <a:off x="4135938" y="3157461"/>
          <a:ext cx="1966630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ParseTopLevelExpr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4135938" y="3157461"/>
        <a:ext cx="1966630" cy="254842"/>
      </dsp:txXfrm>
    </dsp:sp>
    <dsp:sp modelId="{29544209-EC55-4A78-B173-9F256204081B}">
      <dsp:nvSpPr>
        <dsp:cNvPr id="0" name=""/>
        <dsp:cNvSpPr/>
      </dsp:nvSpPr>
      <dsp:spPr>
        <a:xfrm>
          <a:off x="6269679" y="3157461"/>
          <a:ext cx="158428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ParseExpression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6269679" y="3157461"/>
        <a:ext cx="1584283" cy="254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(8/8)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https://llvm.org/docs/tutorial/MyFirstLanguageFrontend/LangImpl09.html</a:t>
            </a:r>
          </a:p>
          <a:p>
            <a:r>
              <a:rPr lang="en-US" altLang="zh-CN" dirty="0"/>
              <a:t>https://llvm.org/docs/tutorial/MyFirstLanguageFrontend/LangImpl10.html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1479-0E19-4D62-97D8-0FEEE5C2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增加调试信息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CB310-273A-4D77-B23E-37981C8C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本次变动较大，且作为总结，我们选择对代码重新进行注释</a:t>
            </a:r>
            <a:endParaRPr lang="en-US" altLang="zh-CN" dirty="0"/>
          </a:p>
          <a:p>
            <a:r>
              <a:rPr lang="zh-CN" altLang="en-US" dirty="0"/>
              <a:t>取消</a:t>
            </a:r>
            <a:r>
              <a:rPr lang="en-US" altLang="zh-CN" dirty="0"/>
              <a:t>JIT</a:t>
            </a:r>
            <a:r>
              <a:rPr lang="zh-CN" altLang="en-US" dirty="0"/>
              <a:t>和优化，</a:t>
            </a:r>
            <a:r>
              <a:rPr lang="en-US" altLang="zh-CN" dirty="0"/>
              <a:t>debug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git clone https://github.com/llvm/llvm-project.git</a:t>
            </a:r>
          </a:p>
          <a:p>
            <a:r>
              <a:rPr lang="en-US" altLang="zh-CN" sz="2000" dirty="0"/>
              <a:t>cd </a:t>
            </a:r>
            <a:r>
              <a:rPr lang="en-US" altLang="zh-CN" sz="2000" dirty="0" err="1"/>
              <a:t>llvm</a:t>
            </a:r>
            <a:r>
              <a:rPr lang="en-US" altLang="zh-CN" sz="2000" dirty="0"/>
              <a:t>-project</a:t>
            </a:r>
          </a:p>
          <a:p>
            <a:r>
              <a:rPr lang="en-US" altLang="zh-CN" sz="2000" dirty="0" err="1"/>
              <a:t>mkdir</a:t>
            </a:r>
            <a:r>
              <a:rPr lang="en-US" altLang="zh-CN" sz="2000" dirty="0"/>
              <a:t> build</a:t>
            </a:r>
          </a:p>
          <a:p>
            <a:r>
              <a:rPr lang="en-US" altLang="zh-CN" sz="2000" dirty="0"/>
              <a:t>cd build</a:t>
            </a:r>
          </a:p>
          <a:p>
            <a:r>
              <a:rPr lang="en-US" altLang="zh-CN" sz="2000" dirty="0" err="1"/>
              <a:t>cmake</a:t>
            </a:r>
            <a:r>
              <a:rPr lang="en-US" altLang="zh-CN" sz="2000" dirty="0"/>
              <a:t> -DLLVM_ENABLE_PROJECTS="</a:t>
            </a:r>
            <a:r>
              <a:rPr lang="en-US" altLang="zh-CN" sz="2000" dirty="0" err="1"/>
              <a:t>clang;llvm;lldb</a:t>
            </a:r>
            <a:r>
              <a:rPr lang="en-US" altLang="zh-CN" sz="2000" dirty="0"/>
              <a:t>" -G "Unix </a:t>
            </a:r>
            <a:r>
              <a:rPr lang="en-US" altLang="zh-CN" sz="2000" dirty="0" err="1"/>
              <a:t>Makefiles</a:t>
            </a:r>
            <a:r>
              <a:rPr lang="en-US" altLang="zh-CN" sz="2000" dirty="0"/>
              <a:t>" ../</a:t>
            </a:r>
            <a:r>
              <a:rPr lang="en-US" altLang="zh-CN" sz="2000" dirty="0" err="1"/>
              <a:t>llvm</a:t>
            </a:r>
            <a:endParaRPr lang="en-US" altLang="zh-CN" sz="2000" dirty="0"/>
          </a:p>
          <a:p>
            <a:r>
              <a:rPr lang="en-US" altLang="zh-CN" sz="2000" dirty="0"/>
              <a:t>make –j $(</a:t>
            </a:r>
            <a:r>
              <a:rPr lang="en-US" altLang="zh-CN" sz="2000" dirty="0" err="1"/>
              <a:t>nproc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make –j $(</a:t>
            </a:r>
            <a:r>
              <a:rPr lang="en-US" altLang="zh-CN" sz="2000" dirty="0" err="1"/>
              <a:t>nproc</a:t>
            </a:r>
            <a:r>
              <a:rPr lang="en-US" altLang="zh-CN" sz="2000" dirty="0"/>
              <a:t>) Kaleidoscope</a:t>
            </a:r>
          </a:p>
        </p:txBody>
      </p:sp>
    </p:spTree>
    <p:extLst>
      <p:ext uri="{BB962C8B-B14F-4D97-AF65-F5344CB8AC3E}">
        <p14:creationId xmlns:p14="http://schemas.microsoft.com/office/powerpoint/2010/main" val="142307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F0B46-C62C-476D-A479-44A66A83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编译、调试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D704E6-9A78-4C4C-909A-1BD1AFEB657B}"/>
              </a:ext>
            </a:extLst>
          </p:cNvPr>
          <p:cNvSpPr/>
          <p:nvPr/>
        </p:nvSpPr>
        <p:spPr>
          <a:xfrm>
            <a:off x="394568" y="2428176"/>
            <a:ext cx="549569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fib.ks</a:t>
            </a:r>
            <a:endParaRPr lang="en-US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CN" sz="1400" dirty="0"/>
          </a:p>
          <a:p>
            <a:r>
              <a:rPr lang="en-US" altLang="zh-CN" sz="1400" dirty="0"/>
              <a:t>def fib(x)</a:t>
            </a:r>
          </a:p>
          <a:p>
            <a:r>
              <a:rPr lang="en-US" altLang="zh-CN" sz="1400" dirty="0"/>
              <a:t>  if x &lt; 3 then</a:t>
            </a:r>
          </a:p>
          <a:p>
            <a:r>
              <a:rPr lang="en-US" altLang="zh-CN" sz="1400" dirty="0"/>
              <a:t>    1</a:t>
            </a:r>
          </a:p>
          <a:p>
            <a:r>
              <a:rPr lang="en-US" altLang="zh-CN" sz="1400" dirty="0"/>
              <a:t>  else</a:t>
            </a:r>
          </a:p>
          <a:p>
            <a:r>
              <a:rPr lang="en-US" altLang="zh-CN" sz="1400" dirty="0"/>
              <a:t>    fib(x-1)+fib(x-2);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def main()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为程序提供执行入口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/>
              <a:t>  fib(10);</a:t>
            </a:r>
          </a:p>
          <a:p>
            <a:endParaRPr lang="en-US" altLang="zh-CN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76AD1B-ED81-4542-BC85-218CCB3095E7}"/>
              </a:ext>
            </a:extLst>
          </p:cNvPr>
          <p:cNvSpPr/>
          <p:nvPr/>
        </p:nvSpPr>
        <p:spPr>
          <a:xfrm>
            <a:off x="6301742" y="2428176"/>
            <a:ext cx="549569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Kaleidoscope-Ch9 &lt; </a:t>
            </a:r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fib.ks</a:t>
            </a:r>
            <a:r>
              <a:rPr lang="en-US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&amp;&gt; </a:t>
            </a:r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fib.ll</a:t>
            </a:r>
            <a:endParaRPr lang="en-US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读取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fib.ks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源文件，并输出到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fib.ksdb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pt-BR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pt-BR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clang -x ir fib.</a:t>
            </a:r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ll</a:t>
            </a:r>
            <a:r>
              <a:rPr lang="pt-BR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-o fib-debug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clang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编译并输出到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fib-debug</a:t>
            </a:r>
          </a:p>
          <a:p>
            <a:endParaRPr lang="en-US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lldb</a:t>
            </a:r>
            <a:r>
              <a:rPr lang="en-US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BR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fib-debug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lldb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进行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debug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13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1357-6400-49CD-9829-84D56357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4" y="142039"/>
            <a:ext cx="5073806" cy="859631"/>
          </a:xfrm>
        </p:spPr>
        <p:txBody>
          <a:bodyPr/>
          <a:lstStyle/>
          <a:p>
            <a:r>
              <a:rPr lang="en-US" altLang="zh-CN" dirty="0"/>
              <a:t>LLVM IR </a:t>
            </a:r>
            <a:r>
              <a:rPr lang="zh-CN" altLang="en-US" dirty="0"/>
              <a:t>代码布局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B877770-2C34-4E13-B5EA-2BC417A0DA43}"/>
              </a:ext>
            </a:extLst>
          </p:cNvPr>
          <p:cNvGrpSpPr/>
          <p:nvPr/>
        </p:nvGrpSpPr>
        <p:grpSpPr>
          <a:xfrm>
            <a:off x="3289300" y="1001671"/>
            <a:ext cx="5676900" cy="5475330"/>
            <a:chOff x="766059" y="622301"/>
            <a:chExt cx="5676900" cy="547533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793FF0D-EF50-4909-B85F-7C3FC9557725}"/>
                </a:ext>
              </a:extLst>
            </p:cNvPr>
            <p:cNvSpPr/>
            <p:nvPr/>
          </p:nvSpPr>
          <p:spPr>
            <a:xfrm>
              <a:off x="766059" y="622301"/>
              <a:ext cx="5676900" cy="547533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Module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84B7E4D-CE8A-46E6-9605-5673D18BE0A5}"/>
                </a:ext>
              </a:extLst>
            </p:cNvPr>
            <p:cNvSpPr/>
            <p:nvPr/>
          </p:nvSpPr>
          <p:spPr>
            <a:xfrm>
              <a:off x="893059" y="1013225"/>
              <a:ext cx="5422900" cy="28532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Target information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3D11D9-F996-4143-B061-23F924B284F2}"/>
                </a:ext>
              </a:extLst>
            </p:cNvPr>
            <p:cNvSpPr/>
            <p:nvPr/>
          </p:nvSpPr>
          <p:spPr>
            <a:xfrm>
              <a:off x="893059" y="1353019"/>
              <a:ext cx="5422900" cy="43080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Global symbols</a:t>
              </a:r>
            </a:p>
            <a:p>
              <a:pPr algn="ctr"/>
              <a:endParaRPr lang="en-US" altLang="zh-CN" sz="1600" dirty="0">
                <a:latin typeface="Consolas" panose="020B0609020204030204" pitchFamily="49" charset="0"/>
              </a:endParaRPr>
            </a:p>
            <a:p>
              <a:pPr algn="ctr"/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AE8FC80-B003-4957-8D4C-0CA3FB06143E}"/>
                </a:ext>
              </a:extLst>
            </p:cNvPr>
            <p:cNvSpPr/>
            <p:nvPr/>
          </p:nvSpPr>
          <p:spPr>
            <a:xfrm>
              <a:off x="893058" y="5715541"/>
              <a:ext cx="5422901" cy="28532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Other stuff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DA3963A-8FF7-49D4-A45F-5D0A04BEC79A}"/>
                </a:ext>
              </a:extLst>
            </p:cNvPr>
            <p:cNvSpPr/>
            <p:nvPr/>
          </p:nvSpPr>
          <p:spPr>
            <a:xfrm>
              <a:off x="1007359" y="1683766"/>
              <a:ext cx="5156200" cy="3259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[Global Variable]*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CE02DAF-627F-4AA9-B6F6-4F955722ADE1}"/>
                </a:ext>
              </a:extLst>
            </p:cNvPr>
            <p:cNvSpPr/>
            <p:nvPr/>
          </p:nvSpPr>
          <p:spPr>
            <a:xfrm>
              <a:off x="1007359" y="2077397"/>
              <a:ext cx="5156200" cy="3259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[Function declaration]*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4AD205-D972-4BA3-AAFA-B34B9A4502E6}"/>
                </a:ext>
              </a:extLst>
            </p:cNvPr>
            <p:cNvSpPr/>
            <p:nvPr/>
          </p:nvSpPr>
          <p:spPr>
            <a:xfrm>
              <a:off x="1007359" y="2474979"/>
              <a:ext cx="5156200" cy="31012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[Function definition]*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8AA37A3-BA34-4CFD-AF86-16967CDA65F5}"/>
                </a:ext>
              </a:extLst>
            </p:cNvPr>
            <p:cNvSpPr/>
            <p:nvPr/>
          </p:nvSpPr>
          <p:spPr>
            <a:xfrm>
              <a:off x="1179094" y="2811142"/>
              <a:ext cx="4787900" cy="3301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[Argument]*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901782-5472-4BCC-A01B-FEEF33B50832}"/>
                </a:ext>
              </a:extLst>
            </p:cNvPr>
            <p:cNvSpPr/>
            <p:nvPr/>
          </p:nvSpPr>
          <p:spPr>
            <a:xfrm>
              <a:off x="1179094" y="3205288"/>
              <a:ext cx="4787900" cy="3301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Entry Basic Block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E751595-81BF-466D-BC7A-6ED897D0E26F}"/>
                </a:ext>
              </a:extLst>
            </p:cNvPr>
            <p:cNvSpPr/>
            <p:nvPr/>
          </p:nvSpPr>
          <p:spPr>
            <a:xfrm>
              <a:off x="1179094" y="3599434"/>
              <a:ext cx="4787900" cy="190137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[Basic Block]*</a:t>
              </a:r>
            </a:p>
            <a:p>
              <a:pPr algn="ctr"/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3A66F72-961E-443A-8512-C48EA9BA4378}"/>
                </a:ext>
              </a:extLst>
            </p:cNvPr>
            <p:cNvSpPr/>
            <p:nvPr/>
          </p:nvSpPr>
          <p:spPr>
            <a:xfrm>
              <a:off x="1380215" y="3906669"/>
              <a:ext cx="4419600" cy="3214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Label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08A771F-AABE-4C6E-9D91-CF6576388BFD}"/>
                </a:ext>
              </a:extLst>
            </p:cNvPr>
            <p:cNvSpPr/>
            <p:nvPr/>
          </p:nvSpPr>
          <p:spPr>
            <a:xfrm>
              <a:off x="1380215" y="4299753"/>
              <a:ext cx="4419600" cy="3214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[Phi instruction]*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533DD12-F88C-400A-AA0B-B6FA7A3BB3D7}"/>
                </a:ext>
              </a:extLst>
            </p:cNvPr>
            <p:cNvSpPr/>
            <p:nvPr/>
          </p:nvSpPr>
          <p:spPr>
            <a:xfrm>
              <a:off x="1380215" y="4692894"/>
              <a:ext cx="4419600" cy="3214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[Instruction]*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FB24CAE-4B79-4E3F-A5AF-5D66965F69F3}"/>
                </a:ext>
              </a:extLst>
            </p:cNvPr>
            <p:cNvSpPr/>
            <p:nvPr/>
          </p:nvSpPr>
          <p:spPr>
            <a:xfrm>
              <a:off x="1380215" y="5085978"/>
              <a:ext cx="4419600" cy="3214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Terminator Instruction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63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7C1DD-F151-4472-9081-E33D0F09159C}"/>
              </a:ext>
            </a:extLst>
          </p:cNvPr>
          <p:cNvSpPr/>
          <p:nvPr/>
        </p:nvSpPr>
        <p:spPr>
          <a:xfrm>
            <a:off x="146825" y="50912"/>
            <a:ext cx="11898350" cy="130189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ModuleID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'my cool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jit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指明源文件，此处被设置为了字符串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source_filename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"my cool 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jit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指明编译自什么文件，此处被设置为了字符串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datalayout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"e-m:w-p270:32:32-p271:32:32-p272:64:64-i64:64-f80:128-n8:16:32:64-S128"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数据布局，存储了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ELF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数据类型长度等信息</a:t>
            </a: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!4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在后面为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fib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定义了作用域等信息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@llvm.dbg.declare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!10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%x1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定义了调试信息</a:t>
            </a: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uitofp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then:  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!13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else:  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!14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fsub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!16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%subtmp5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fsub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%calltmp6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%subtmp5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%calltmp6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%else, %then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phi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[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], [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],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Function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Attrs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nounwind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readnone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speculatable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willreturn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@llvm.dbg.declare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#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@main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attributes #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nounwind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readnone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speculatable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willreturn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llvm.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!llvm.dbg.cu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"Debug Info Version"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DICompileUnit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(language: DW_LANG_C,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producer: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"Kaleidoscope Compiler"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isOptimized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false,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emissionKind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FullDebug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enums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(filename: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fib</a:t>
            </a:r>
            <a:r>
              <a:rPr lang="en-US" altLang="zh-CN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.k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directory: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."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DISubprogram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"fib"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scopeLine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flags: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DIFlagPrototyped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DISPFlagDefinition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unit: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retainedNodes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DISubroutineType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(types: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DIBasicType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"double"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size: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encoding: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DW_ATE_float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DILocalVariable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"x"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DISubprogram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scopeLine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flags: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DIFlagPrototyped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DISPFlagDefinition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unit: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retainedNodes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DISubroutineType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(types: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899E02-00BE-434A-A08C-7814120B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912" y="197858"/>
            <a:ext cx="1875263" cy="6161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汇编</a:t>
            </a:r>
          </a:p>
        </p:txBody>
      </p:sp>
    </p:spTree>
    <p:extLst>
      <p:ext uri="{BB962C8B-B14F-4D97-AF65-F5344CB8AC3E}">
        <p14:creationId xmlns:p14="http://schemas.microsoft.com/office/powerpoint/2010/main" val="131498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7C1DD-F151-4472-9081-E33D0F09159C}"/>
              </a:ext>
            </a:extLst>
          </p:cNvPr>
          <p:cNvSpPr/>
          <p:nvPr/>
        </p:nvSpPr>
        <p:spPr>
          <a:xfrm>
            <a:off x="146825" y="-6257616"/>
            <a:ext cx="11898350" cy="130189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ModuleID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'my cool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jit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指明源文件，此处被设置为了字符串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source_filename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"my cool 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jit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指明编译自什么文件，此处被设置为了字符串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datalayout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"e-m:w-p270:32:32-p271:32:32-p272:64:64-i64:64-f80:128-n8:16:32:64-S128"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数据布局，存储了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ELF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数据类型长度等信息</a:t>
            </a: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!4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在后面为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fib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定义了作用域等信息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@llvm.dbg.declare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!10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%x1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定义了调试信息</a:t>
            </a: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uitofp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then:  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!13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else:  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!14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fsub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!16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%subtmp5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fsub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%calltmp6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%subtmp5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%calltmp6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%else, %then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phi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[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], [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],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Function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Attrs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nounwind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readnone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speculatable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willreturn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@llvm.dbg.declare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#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@main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attributes #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nounwind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readnone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speculatable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willreturn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llvm.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!llvm.dbg.cu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"Debug Info Version"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DICompileUnit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(language: DW_LANG_C,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producer: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"Kaleidoscope Compiler"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isOptimized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false,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emissionKind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FullDebug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enums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(filename: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fib</a:t>
            </a:r>
            <a:r>
              <a:rPr lang="en-US" altLang="zh-CN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.k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directory: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."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DISubprogram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"fib"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scopeLine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flags: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DIFlagPrototyped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DISPFlagDefinition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unit: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retainedNodes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DISubroutineType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(types: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DIBasicType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"double"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size: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encoding: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DW_ATE_float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DILocalVariable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"x"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DISubprogram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scopeLine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flags: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DIFlagPrototyped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DISPFlagDefinition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unit: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retainedNodes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DISubroutineType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(types: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899E02-00BE-434A-A08C-7814120B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912" y="197858"/>
            <a:ext cx="1875263" cy="6161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汇编</a:t>
            </a:r>
          </a:p>
        </p:txBody>
      </p:sp>
    </p:spTree>
    <p:extLst>
      <p:ext uri="{BB962C8B-B14F-4D97-AF65-F5344CB8AC3E}">
        <p14:creationId xmlns:p14="http://schemas.microsoft.com/office/powerpoint/2010/main" val="421973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D1D7-2A1E-4347-9C1A-B1E0BCB0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240954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A3BA-48A0-4C23-AAD8-E8ED1D7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835"/>
          </a:xfrm>
        </p:spPr>
        <p:txBody>
          <a:bodyPr/>
          <a:lstStyle/>
          <a:p>
            <a:r>
              <a:rPr lang="zh-CN" altLang="en-US" dirty="0"/>
              <a:t>解析结构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D48320D-E389-40BD-B2E4-B6BE7A7CF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057143"/>
              </p:ext>
            </p:extLst>
          </p:nvPr>
        </p:nvGraphicFramePr>
        <p:xfrm>
          <a:off x="362124" y="1249960"/>
          <a:ext cx="11467751" cy="4773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35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79F90-DD4A-448F-AD43-A79D1AB9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DC19A-1F60-4492-8686-EE2273F9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 JIT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http://llvm.org/docs/tutorial/BuildingAJIT1.html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欢迎加入</a:t>
            </a:r>
            <a:r>
              <a:rPr lang="en-US" altLang="zh-CN" dirty="0"/>
              <a:t>PLCT</a:t>
            </a:r>
            <a:r>
              <a:rPr lang="zh-CN" altLang="en-US" dirty="0"/>
              <a:t>实验室！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https://github.com/isrc-cas/PLCT-Weekly/blob/master/interns.md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0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600" dirty="0" smtClean="0"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2348</Words>
  <Application>Microsoft Office PowerPoint</Application>
  <PresentationFormat>宽屏</PresentationFormat>
  <Paragraphs>204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Consolas</vt:lpstr>
      <vt:lpstr>Office 主题​​</vt:lpstr>
      <vt:lpstr>Kaleidoscope 代码解释(8/8)</vt:lpstr>
      <vt:lpstr>增加调试信息</vt:lpstr>
      <vt:lpstr>编译、调试</vt:lpstr>
      <vt:lpstr>LLVM IR 代码布局</vt:lpstr>
      <vt:lpstr>汇编</vt:lpstr>
      <vt:lpstr>汇编</vt:lpstr>
      <vt:lpstr>头文件</vt:lpstr>
      <vt:lpstr>解析结构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150</cp:revision>
  <dcterms:created xsi:type="dcterms:W3CDTF">2020-08-03T14:28:18Z</dcterms:created>
  <dcterms:modified xsi:type="dcterms:W3CDTF">2020-09-10T07:48:28Z</dcterms:modified>
</cp:coreProperties>
</file>