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hiever's" initials="A" lastIdx="1" clrIdx="0">
    <p:extLst>
      <p:ext uri="{19B8F6BF-5375-455C-9EA6-DF929625EA0E}">
        <p15:presenceInfo xmlns:p15="http://schemas.microsoft.com/office/powerpoint/2012/main" userId="Achiever'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9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C5BC-B05F-4687-8532-A549954A52E4}" type="datetimeFigureOut">
              <a:rPr lang="zh-CN" altLang="en-US" smtClean="0"/>
              <a:t>2015-03-31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FF30-5873-42E0-85C8-D00398CC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91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C5BC-B05F-4687-8532-A549954A52E4}" type="datetimeFigureOut">
              <a:rPr lang="zh-CN" altLang="en-US" smtClean="0"/>
              <a:t>2015-03-31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FF30-5873-42E0-85C8-D00398CC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04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C5BC-B05F-4687-8532-A549954A52E4}" type="datetimeFigureOut">
              <a:rPr lang="zh-CN" altLang="en-US" smtClean="0"/>
              <a:t>2015-03-31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FF30-5873-42E0-85C8-D00398CC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4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C5BC-B05F-4687-8532-A549954A52E4}" type="datetimeFigureOut">
              <a:rPr lang="zh-CN" altLang="en-US" smtClean="0"/>
              <a:t>2015-03-31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FF30-5873-42E0-85C8-D00398CC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93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C5BC-B05F-4687-8532-A549954A52E4}" type="datetimeFigureOut">
              <a:rPr lang="zh-CN" altLang="en-US" smtClean="0"/>
              <a:t>2015-03-31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FF30-5873-42E0-85C8-D00398CC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8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C5BC-B05F-4687-8532-A549954A52E4}" type="datetimeFigureOut">
              <a:rPr lang="zh-CN" altLang="en-US" smtClean="0"/>
              <a:t>2015-03-31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FF30-5873-42E0-85C8-D00398CC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84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C5BC-B05F-4687-8532-A549954A52E4}" type="datetimeFigureOut">
              <a:rPr lang="zh-CN" altLang="en-US" smtClean="0"/>
              <a:t>2015-03-31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FF30-5873-42E0-85C8-D00398CC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30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C5BC-B05F-4687-8532-A549954A52E4}" type="datetimeFigureOut">
              <a:rPr lang="zh-CN" altLang="en-US" smtClean="0"/>
              <a:t>2015-03-31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FF30-5873-42E0-85C8-D00398CC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2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C5BC-B05F-4687-8532-A549954A52E4}" type="datetimeFigureOut">
              <a:rPr lang="zh-CN" altLang="en-US" smtClean="0"/>
              <a:t>2015-03-31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FF30-5873-42E0-85C8-D00398CC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3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C5BC-B05F-4687-8532-A549954A52E4}" type="datetimeFigureOut">
              <a:rPr lang="zh-CN" altLang="en-US" smtClean="0"/>
              <a:t>2015-03-31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FF30-5873-42E0-85C8-D00398CC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30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C5BC-B05F-4687-8532-A549954A52E4}" type="datetimeFigureOut">
              <a:rPr lang="zh-CN" altLang="en-US" smtClean="0"/>
              <a:t>2015-03-31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FF30-5873-42E0-85C8-D00398CC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5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3C5BC-B05F-4687-8532-A549954A52E4}" type="datetimeFigureOut">
              <a:rPr lang="zh-CN" altLang="en-US" smtClean="0"/>
              <a:t>2015-03-31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2FF30-5873-42E0-85C8-D00398CC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17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084" y="476519"/>
            <a:ext cx="3657439" cy="6095731"/>
          </a:xfrm>
          <a:prstGeom prst="rect">
            <a:avLst/>
          </a:prstGeom>
        </p:spPr>
      </p:pic>
      <p:cxnSp>
        <p:nvCxnSpPr>
          <p:cNvPr id="8" name="肘形连接符 7"/>
          <p:cNvCxnSpPr/>
          <p:nvPr/>
        </p:nvCxnSpPr>
        <p:spPr>
          <a:xfrm rot="10800000">
            <a:off x="2943227" y="728659"/>
            <a:ext cx="1179425" cy="850006"/>
          </a:xfrm>
          <a:prstGeom prst="bentConnector3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600011" y="3231996"/>
            <a:ext cx="301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的主界面，显示当前所有活动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的列表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肘形连接符 10"/>
          <p:cNvCxnSpPr/>
          <p:nvPr/>
        </p:nvCxnSpPr>
        <p:spPr>
          <a:xfrm flipV="1">
            <a:off x="7020097" y="3371525"/>
            <a:ext cx="1579914" cy="59576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39078" y="251041"/>
            <a:ext cx="2604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点击一个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会进入到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编辑页面，激活的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，用实心的标号表示；未激活的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用空心的标号显示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5816" y="5554445"/>
            <a:ext cx="2185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”New Scene”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，进入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创建页面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肘形连接符 18"/>
          <p:cNvCxnSpPr/>
          <p:nvPr/>
        </p:nvCxnSpPr>
        <p:spPr>
          <a:xfrm rot="10800000">
            <a:off x="2928940" y="5915026"/>
            <a:ext cx="1179427" cy="2"/>
          </a:xfrm>
          <a:prstGeom prst="bentConnector3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26" idx="1"/>
          </p:cNvCxnSpPr>
          <p:nvPr/>
        </p:nvCxnSpPr>
        <p:spPr>
          <a:xfrm flipV="1">
            <a:off x="7020097" y="338076"/>
            <a:ext cx="1503542" cy="428491"/>
          </a:xfrm>
          <a:prstGeom prst="bentConnector3">
            <a:avLst>
              <a:gd name="adj1" fmla="val -1314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523639" y="168799"/>
            <a:ext cx="3013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”New Scene”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523639" y="686025"/>
            <a:ext cx="3013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点击这个按钮可以时间轴的形式查看所有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的触发历史记录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7644523" y="906733"/>
            <a:ext cx="879117" cy="602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3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139" y="414337"/>
            <a:ext cx="3648074" cy="608012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58228" y="1356151"/>
            <a:ext cx="2695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详情页面，显示该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所包含的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</a:p>
        </p:txBody>
      </p:sp>
      <p:cxnSp>
        <p:nvCxnSpPr>
          <p:cNvPr id="6" name="肘形连接符 5"/>
          <p:cNvCxnSpPr/>
          <p:nvPr/>
        </p:nvCxnSpPr>
        <p:spPr>
          <a:xfrm flipV="1">
            <a:off x="7229476" y="1771650"/>
            <a:ext cx="1428752" cy="1371601"/>
          </a:xfrm>
          <a:prstGeom prst="bentConnector3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9065" y="1298999"/>
            <a:ext cx="27241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可进入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编辑页面对该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修改；长按可以删除该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2576514" y="1771067"/>
            <a:ext cx="1457325" cy="5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9065" y="2715204"/>
            <a:ext cx="2940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点击虚线框可新增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</a:t>
            </a:r>
          </a:p>
        </p:txBody>
      </p:sp>
      <p:cxnSp>
        <p:nvCxnSpPr>
          <p:cNvPr id="17" name="肘形连接符 16"/>
          <p:cNvCxnSpPr>
            <a:endCxn id="15" idx="3"/>
          </p:cNvCxnSpPr>
          <p:nvPr/>
        </p:nvCxnSpPr>
        <p:spPr>
          <a:xfrm rot="10800000" flipV="1">
            <a:off x="3059907" y="2843212"/>
            <a:ext cx="973935" cy="164380"/>
          </a:xfrm>
          <a:prstGeom prst="bentConnector3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943852" y="5772150"/>
            <a:ext cx="4388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”Save Changes”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可保存对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的修改</a:t>
            </a:r>
          </a:p>
        </p:txBody>
      </p:sp>
      <p:cxnSp>
        <p:nvCxnSpPr>
          <p:cNvPr id="20" name="直接连接符 19"/>
          <p:cNvCxnSpPr>
            <a:endCxn id="18" idx="1"/>
          </p:cNvCxnSpPr>
          <p:nvPr/>
        </p:nvCxnSpPr>
        <p:spPr>
          <a:xfrm flipV="1">
            <a:off x="7129463" y="5941427"/>
            <a:ext cx="814389" cy="217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864242" y="4131232"/>
            <a:ext cx="2871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可在此直接修改</a:t>
            </a:r>
          </a:p>
        </p:txBody>
      </p:sp>
      <p:cxnSp>
        <p:nvCxnSpPr>
          <p:cNvPr id="28" name="直接连接符 27"/>
          <p:cNvCxnSpPr>
            <a:endCxn id="24" idx="1"/>
          </p:cNvCxnSpPr>
          <p:nvPr/>
        </p:nvCxnSpPr>
        <p:spPr>
          <a:xfrm>
            <a:off x="7229476" y="4300509"/>
            <a:ext cx="634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80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400050"/>
            <a:ext cx="3669030" cy="6115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72426" y="2428876"/>
            <a:ext cx="3615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点击创建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按钮后，弹出创建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的对话框，可选择创建不同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>
            <a:endCxn id="3" idx="1"/>
          </p:cNvCxnSpPr>
          <p:nvPr/>
        </p:nvCxnSpPr>
        <p:spPr>
          <a:xfrm>
            <a:off x="6815139" y="2828926"/>
            <a:ext cx="1157287" cy="15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77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287" y="471488"/>
            <a:ext cx="3566160" cy="594360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7143750" y="5900738"/>
            <a:ext cx="105727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358188" y="5716072"/>
            <a:ext cx="4025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按钮保存对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的修改</a:t>
            </a:r>
          </a:p>
        </p:txBody>
      </p:sp>
      <p:cxnSp>
        <p:nvCxnSpPr>
          <p:cNvPr id="10" name="肘形连接符 9"/>
          <p:cNvCxnSpPr/>
          <p:nvPr/>
        </p:nvCxnSpPr>
        <p:spPr>
          <a:xfrm rot="10800000">
            <a:off x="2914651" y="5257800"/>
            <a:ext cx="1128713" cy="642938"/>
          </a:xfrm>
          <a:prstGeom prst="bentConnector3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27710" y="4977408"/>
            <a:ext cx="2285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，放弃对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LocationCondition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的修改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358188" y="2043113"/>
            <a:ext cx="3223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LocationCondition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编辑界面举例</a:t>
            </a:r>
          </a:p>
        </p:txBody>
      </p:sp>
      <p:cxnSp>
        <p:nvCxnSpPr>
          <p:cNvPr id="16" name="直接连接符 15"/>
          <p:cNvCxnSpPr>
            <a:endCxn id="12" idx="1"/>
          </p:cNvCxnSpPr>
          <p:nvPr/>
        </p:nvCxnSpPr>
        <p:spPr>
          <a:xfrm flipV="1">
            <a:off x="6143625" y="2212390"/>
            <a:ext cx="2214563" cy="1538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61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180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Achiever's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Achiever's</dc:creator>
  <cp:lastModifiedBy>Achiever's</cp:lastModifiedBy>
  <cp:revision>8</cp:revision>
  <dcterms:created xsi:type="dcterms:W3CDTF">2015-03-31T15:01:46Z</dcterms:created>
  <dcterms:modified xsi:type="dcterms:W3CDTF">2015-03-31T16:07:43Z</dcterms:modified>
</cp:coreProperties>
</file>