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8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6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2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3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2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90B9-3B97-44CA-B275-DC1E06909FDF}" type="datetimeFigureOut">
              <a:rPr lang="zh-CN" altLang="en-US" smtClean="0"/>
              <a:t>2015-04-25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EC0D-9151-4B53-8675-D4A95160B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5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3" y="193540"/>
            <a:ext cx="3890493" cy="6484155"/>
          </a:xfrm>
          <a:prstGeom prst="rect">
            <a:avLst/>
          </a:prstGeom>
        </p:spPr>
      </p:pic>
      <p:cxnSp>
        <p:nvCxnSpPr>
          <p:cNvPr id="6" name="肘形连接符 5"/>
          <p:cNvCxnSpPr/>
          <p:nvPr/>
        </p:nvCxnSpPr>
        <p:spPr>
          <a:xfrm rot="10800000">
            <a:off x="3501483" y="959006"/>
            <a:ext cx="594000" cy="5220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34777" y="618186"/>
            <a:ext cx="21307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会进入到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编辑页面，激活的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用实心标号表示；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用空心的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标号表示。每个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有一个开关，可用来启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用或禁用某个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19872" y="5627127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”New Scene”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创建页面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/>
          <p:nvPr/>
        </p:nvCxnSpPr>
        <p:spPr>
          <a:xfrm rot="10800000">
            <a:off x="3420947" y="5888737"/>
            <a:ext cx="829867" cy="39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7134896" y="90152"/>
            <a:ext cx="1068946" cy="528034"/>
          </a:xfrm>
          <a:prstGeom prst="bentConnector3">
            <a:avLst>
              <a:gd name="adj1" fmla="val -30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203842" y="-15163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”New Scene”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669369" y="772732"/>
            <a:ext cx="6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332631" y="557740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点击这个按钮可以时间轴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的形式查看所有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触发历史记录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6645499" y="4427111"/>
            <a:ext cx="1558343" cy="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332631" y="4273222"/>
            <a:ext cx="143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的主界面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52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1" y="154904"/>
            <a:ext cx="3929130" cy="6548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4095" y="2183729"/>
            <a:ext cx="2289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可进入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编辑页面对该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进行修改；长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按可以删除该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317" y="3783122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点击虚线框可新增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与此类似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29192" y="3429179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详情页面，显示该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所包含的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9192" y="1419738"/>
            <a:ext cx="2489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选中这个单选框表示当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由激活变为非激活态时自动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恢复所有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923504" y="2660783"/>
            <a:ext cx="965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284113" y="4075509"/>
            <a:ext cx="734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1"/>
          </p:cNvCxnSpPr>
          <p:nvPr/>
        </p:nvCxnSpPr>
        <p:spPr>
          <a:xfrm flipV="1">
            <a:off x="7547020" y="1789070"/>
            <a:ext cx="582172" cy="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6" idx="1"/>
          </p:cNvCxnSpPr>
          <p:nvPr/>
        </p:nvCxnSpPr>
        <p:spPr>
          <a:xfrm flipV="1">
            <a:off x="6877318" y="3690789"/>
            <a:ext cx="1251874" cy="7078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89" y="197834"/>
            <a:ext cx="3942008" cy="65700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13690" y="2129169"/>
            <a:ext cx="28280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点击创建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按钮后，弹出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对话框，可选择创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建不同类型的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22017" y="2498501"/>
            <a:ext cx="991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0" y="206419"/>
            <a:ext cx="3890493" cy="6484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0659" y="1493949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以时间轴的形式显示所有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Scene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的执行情况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endCxn id="5" idx="1"/>
          </p:cNvCxnSpPr>
          <p:nvPr/>
        </p:nvCxnSpPr>
        <p:spPr>
          <a:xfrm>
            <a:off x="7315200" y="1755559"/>
            <a:ext cx="695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16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178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Achiever's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Achiever's</dc:creator>
  <cp:lastModifiedBy>Achiever's</cp:lastModifiedBy>
  <cp:revision>6</cp:revision>
  <dcterms:created xsi:type="dcterms:W3CDTF">2015-04-25T09:17:52Z</dcterms:created>
  <dcterms:modified xsi:type="dcterms:W3CDTF">2015-04-25T09:35:05Z</dcterms:modified>
</cp:coreProperties>
</file>