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28" r:id="rId1"/>
  </p:sldMasterIdLst>
  <p:notesMasterIdLst>
    <p:notesMasterId r:id="rId10"/>
  </p:notesMasterIdLst>
  <p:sldIdLst>
    <p:sldId id="256" r:id="rId2"/>
    <p:sldId id="257" r:id="rId3"/>
    <p:sldId id="258" r:id="rId4"/>
    <p:sldId id="264" r:id="rId5"/>
    <p:sldId id="259" r:id="rId6"/>
    <p:sldId id="260" r:id="rId7"/>
    <p:sldId id="265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15397" autoAdjust="0"/>
    <p:restoredTop sz="94643"/>
  </p:normalViewPr>
  <p:slideViewPr>
    <p:cSldViewPr snapToGrid="0" snapToObjects="1">
      <p:cViewPr varScale="1">
        <p:scale>
          <a:sx n="126" d="100"/>
          <a:sy n="126" d="100"/>
        </p:scale>
        <p:origin x="-29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4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672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5014FB-0563-C342-9556-F070AC7DD2EC}" type="datetimeFigureOut">
              <a:rPr lang="en-US" smtClean="0"/>
              <a:t>7/4/18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8EF28-6CD5-0945-A746-FD18281A4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819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D26B-DFC2-4248-8ED0-AD3E108CBDD7}" type="datetime1">
              <a:rPr lang="en-US" smtClean="0"/>
              <a:pPr/>
              <a:t>7/4/18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C003-38E8-486A-9BFD-47E55D87241C}" type="datetime1">
              <a:rPr lang="en-US" smtClean="0"/>
              <a:pPr/>
              <a:t>7/4/18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EAA3-934B-41DB-B3B1-806F4BE5CC37}" type="datetime1">
              <a:rPr lang="en-US" smtClean="0"/>
              <a:pPr/>
              <a:t>7/4/18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F932-D99A-4087-BFB1-EA42FAFC8D2C}" type="datetime1">
              <a:rPr lang="en-US" smtClean="0"/>
              <a:pPr/>
              <a:t>7/4/18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6367-2F2B-4F6E-ACF4-15FA13738E10}" type="datetime1">
              <a:rPr lang="en-US" smtClean="0"/>
              <a:pPr/>
              <a:t>7/4/18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3C92-45F4-4C30-810D-4886C1BA6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498D-21C7-408B-8EF5-5B55DEF0BFD5}" type="datetime1">
              <a:rPr lang="en-US" smtClean="0"/>
              <a:pPr/>
              <a:t>7/4/18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B246E-8FD1-42FF-94A4-E4133095C37A}" type="datetime1">
              <a:rPr lang="en-US" smtClean="0"/>
              <a:pPr/>
              <a:t>7/4/18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39D4-B818-4372-B1EE-7CB6D5BBC74A}" type="datetime1">
              <a:rPr lang="en-US" smtClean="0"/>
              <a:pPr/>
              <a:t>7/4/18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E438-4D0D-4834-B658-A90420491D98}" type="datetime1">
              <a:rPr lang="en-US" smtClean="0"/>
              <a:pPr/>
              <a:t>7/4/18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ADFA-7142-4015-85E6-1712F15FA709}" type="datetime1">
              <a:rPr lang="en-US" smtClean="0"/>
              <a:pPr/>
              <a:t>7/4/18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81E0-D653-4D78-A48F-41D80498BC7E}" type="datetime1">
              <a:rPr lang="en-US" smtClean="0"/>
              <a:pPr/>
              <a:t>7/4/18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B3AFFF1-9C47-49F0-AE12-AF188F3F4E82}" type="datetime1">
              <a:rPr lang="en-US" smtClean="0"/>
              <a:pPr/>
              <a:t>7/4/18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729" r:id="rId1"/>
    <p:sldLayoutId id="2147484730" r:id="rId2"/>
    <p:sldLayoutId id="2147484731" r:id="rId3"/>
    <p:sldLayoutId id="2147484732" r:id="rId4"/>
    <p:sldLayoutId id="2147484733" r:id="rId5"/>
    <p:sldLayoutId id="2147484734" r:id="rId6"/>
    <p:sldLayoutId id="2147484735" r:id="rId7"/>
    <p:sldLayoutId id="2147484736" r:id="rId8"/>
    <p:sldLayoutId id="2147484737" r:id="rId9"/>
    <p:sldLayoutId id="2147484738" r:id="rId10"/>
    <p:sldLayoutId id="214748473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219200" y="5031124"/>
            <a:ext cx="6400800" cy="607676"/>
          </a:xfrm>
        </p:spPr>
        <p:txBody>
          <a:bodyPr>
            <a:noAutofit/>
          </a:bodyPr>
          <a:lstStyle/>
          <a:p>
            <a:r>
              <a:rPr lang="en-US" sz="3600" dirty="0" smtClean="0"/>
              <a:t>Sky Lu, Mina Lee</a:t>
            </a:r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039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A blueprint for creating objects with the base of same template</a:t>
            </a:r>
            <a:endParaRPr lang="en-US" dirty="0" smtClean="0"/>
          </a:p>
          <a:p>
            <a:r>
              <a:rPr lang="en-US" dirty="0" smtClean="0"/>
              <a:t>OBJECT: An instance of a class</a:t>
            </a:r>
          </a:p>
          <a:p>
            <a:r>
              <a:rPr lang="en-US" dirty="0" smtClean="0"/>
              <a:t>CONSTRUCTOR: Set required member variables</a:t>
            </a:r>
          </a:p>
          <a:p>
            <a:r>
              <a:rPr lang="en-US" dirty="0" smtClean="0"/>
              <a:t>GETTER&amp; SETTER:  Instead of making members public, it is possible to manage member variables using getters and setters</a:t>
            </a:r>
          </a:p>
          <a:p>
            <a:r>
              <a:rPr lang="en-US" dirty="0" smtClean="0"/>
              <a:t>DOT OPERATOR: Referencing to the methods, constructors, and fields of all Java classes</a:t>
            </a:r>
          </a:p>
          <a:p>
            <a:r>
              <a:rPr lang="en-US" dirty="0" smtClean="0"/>
              <a:t>INHERITANCE: </a:t>
            </a:r>
            <a:r>
              <a:rPr lang="en-US" altLang="ko-KR" dirty="0" smtClean="0"/>
              <a:t>Define</a:t>
            </a:r>
            <a:r>
              <a:rPr lang="en-US" dirty="0" smtClean="0"/>
              <a:t> a class referring to the original class and use all the instance variables and methods of the original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909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1900" dirty="0" smtClean="0"/>
              <a:t>Parents class/Derived class</a:t>
            </a:r>
          </a:p>
          <a:p>
            <a:pPr>
              <a:buFontTx/>
              <a:buChar char="-"/>
            </a:pPr>
            <a:r>
              <a:rPr lang="en-US" dirty="0" smtClean="0"/>
              <a:t>Syntax) public void &lt;class name&gt; extends &lt;parents class name&gt;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sz="1900" dirty="0" smtClean="0"/>
              <a:t>Single Inheritance/Multilevel Inheritance</a:t>
            </a:r>
          </a:p>
          <a:p>
            <a:pPr>
              <a:buFontTx/>
              <a:buChar char="-"/>
            </a:pPr>
            <a:r>
              <a:rPr lang="en-US" dirty="0" smtClean="0"/>
              <a:t>In single inheritance, subclasses inherit the features of one superclass.</a:t>
            </a:r>
          </a:p>
          <a:p>
            <a:pPr>
              <a:buFontTx/>
              <a:buChar char="-"/>
            </a:pPr>
            <a:r>
              <a:rPr lang="en-US" dirty="0" smtClean="0"/>
              <a:t>In multilevel inheritance, a derived class inherited a base class and as wells as the derived class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sz="1900" dirty="0" smtClean="0"/>
              <a:t>Calling a Base-Class Constructor/Methods</a:t>
            </a:r>
          </a:p>
          <a:p>
            <a:pPr>
              <a:buFontTx/>
              <a:buChar char="-"/>
            </a:pPr>
            <a:r>
              <a:rPr lang="en-US" dirty="0" smtClean="0"/>
              <a:t>Constructors are not inherited by subclasses, but the constructor of the superclass can be invoked from the subclass</a:t>
            </a:r>
          </a:p>
          <a:p>
            <a:pPr>
              <a:buFontTx/>
              <a:buChar char="-"/>
            </a:pPr>
            <a:r>
              <a:rPr lang="en-US" altLang="ko-KR" dirty="0"/>
              <a:t>A method of a derived class that overrides a method in the base class can use super to call the overridden method</a:t>
            </a:r>
          </a:p>
          <a:p>
            <a:pPr>
              <a:buFontTx/>
              <a:buChar char="-"/>
            </a:pPr>
            <a:r>
              <a:rPr lang="en-US" dirty="0" smtClean="0"/>
              <a:t>Syntax</a:t>
            </a:r>
            <a:r>
              <a:rPr lang="en-US" dirty="0" smtClean="0"/>
              <a:t>) </a:t>
            </a:r>
            <a:r>
              <a:rPr lang="en-US" dirty="0" err="1" smtClean="0"/>
              <a:t>super.display</a:t>
            </a:r>
            <a:r>
              <a:rPr lang="en-US" dirty="0" smtClean="0"/>
              <a:t>()</a:t>
            </a:r>
            <a:endParaRPr lang="en-US" dirty="0"/>
          </a:p>
          <a:p>
            <a:pPr>
              <a:buFontTx/>
              <a:buChar char="-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33240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Uml</a:t>
            </a:r>
            <a:r>
              <a:rPr lang="en-US" dirty="0" smtClean="0"/>
              <a:t> diagram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905530" y="2708276"/>
            <a:ext cx="2127250" cy="8255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Italian FOOD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057555" y="2708276"/>
            <a:ext cx="2127250" cy="8255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Chinese FOOD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508530" y="984251"/>
            <a:ext cx="2127250" cy="8255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FOOD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19305" y="4321176"/>
            <a:ext cx="2127250" cy="8255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Noodle</a:t>
            </a:r>
            <a:endParaRPr lang="en-US" dirty="0"/>
          </a:p>
        </p:txBody>
      </p:sp>
      <p:cxnSp>
        <p:nvCxnSpPr>
          <p:cNvPr id="9" name="Straight Connector 8"/>
          <p:cNvCxnSpPr>
            <a:stCxn id="6" idx="2"/>
            <a:endCxn id="5" idx="0"/>
          </p:cNvCxnSpPr>
          <p:nvPr/>
        </p:nvCxnSpPr>
        <p:spPr>
          <a:xfrm flipH="1">
            <a:off x="3121180" y="1809751"/>
            <a:ext cx="1450975" cy="898525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2"/>
            <a:endCxn id="4" idx="0"/>
          </p:cNvCxnSpPr>
          <p:nvPr/>
        </p:nvCxnSpPr>
        <p:spPr>
          <a:xfrm>
            <a:off x="4572155" y="1809751"/>
            <a:ext cx="1397000" cy="898525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2"/>
            <a:endCxn id="7" idx="0"/>
          </p:cNvCxnSpPr>
          <p:nvPr/>
        </p:nvCxnSpPr>
        <p:spPr>
          <a:xfrm flipH="1">
            <a:off x="1882930" y="3533776"/>
            <a:ext cx="1238250" cy="78740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121180" y="3533776"/>
            <a:ext cx="1187450" cy="78740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3508530" y="4321176"/>
            <a:ext cx="2127250" cy="8255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510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>
            <a:off x="4738008" y="4322174"/>
            <a:ext cx="0" cy="581931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738008" y="2094324"/>
            <a:ext cx="0" cy="581931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62823"/>
              </p:ext>
            </p:extLst>
          </p:nvPr>
        </p:nvGraphicFramePr>
        <p:xfrm>
          <a:off x="1846036" y="131552"/>
          <a:ext cx="6096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06795">
                <a:tc>
                  <a:txBody>
                    <a:bodyPr/>
                    <a:lstStyle/>
                    <a:p>
                      <a:r>
                        <a:rPr lang="en-US" dirty="0" smtClean="0"/>
                        <a:t>Food</a:t>
                      </a:r>
                      <a:endParaRPr lang="en-US" dirty="0"/>
                    </a:p>
                  </a:txBody>
                  <a:tcPr/>
                </a:tc>
              </a:tr>
              <a:tr h="349156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name, taste: String   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ko-KR" baseline="0" dirty="0" smtClean="0"/>
                        <a:t>p</a:t>
                      </a:r>
                      <a:r>
                        <a:rPr lang="en-US" baseline="0" dirty="0" smtClean="0"/>
                        <a:t>rice: double</a:t>
                      </a:r>
                      <a:endParaRPr lang="en-US" dirty="0"/>
                    </a:p>
                  </a:txBody>
                  <a:tcPr/>
                </a:tc>
              </a:tr>
              <a:tr h="70702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setName</a:t>
                      </a:r>
                      <a:r>
                        <a:rPr lang="en-US" dirty="0" smtClean="0"/>
                        <a:t>() /</a:t>
                      </a:r>
                      <a:r>
                        <a:rPr lang="en-US" dirty="0" err="1" smtClean="0"/>
                        <a:t>setTaste</a:t>
                      </a:r>
                      <a:r>
                        <a:rPr lang="en-US" baseline="0" dirty="0" smtClean="0"/>
                        <a:t>()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setPrice</a:t>
                      </a:r>
                      <a:r>
                        <a:rPr lang="en-US" baseline="0" dirty="0" smtClean="0"/>
                        <a:t>()</a:t>
                      </a:r>
                    </a:p>
                    <a:p>
                      <a:r>
                        <a:rPr lang="en-US" baseline="0" dirty="0" err="1" smtClean="0"/>
                        <a:t>getName</a:t>
                      </a:r>
                      <a:r>
                        <a:rPr lang="en-US" baseline="0" dirty="0" smtClean="0"/>
                        <a:t>()/</a:t>
                      </a:r>
                      <a:r>
                        <a:rPr lang="en-US" baseline="0" dirty="0" err="1" smtClean="0"/>
                        <a:t>getTaste</a:t>
                      </a:r>
                      <a:r>
                        <a:rPr lang="en-US" baseline="0" dirty="0" smtClean="0"/>
                        <a:t>()/</a:t>
                      </a:r>
                      <a:r>
                        <a:rPr lang="en-US" baseline="0" dirty="0" err="1" smtClean="0"/>
                        <a:t>getPrice</a:t>
                      </a:r>
                      <a:r>
                        <a:rPr lang="en-US" baseline="0" dirty="0" smtClean="0"/>
                        <a:t>()</a:t>
                      </a:r>
                    </a:p>
                    <a:p>
                      <a:r>
                        <a:rPr lang="en-US" baseline="0" dirty="0" smtClean="0"/>
                        <a:t>display()</a:t>
                      </a:r>
                    </a:p>
                    <a:p>
                      <a:r>
                        <a:rPr lang="en-US" baseline="0" dirty="0" err="1" smtClean="0"/>
                        <a:t>isSpicy</a:t>
                      </a:r>
                      <a:r>
                        <a:rPr lang="en-US" baseline="0" dirty="0" smtClean="0"/>
                        <a:t>()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329537"/>
              </p:ext>
            </p:extLst>
          </p:nvPr>
        </p:nvGraphicFramePr>
        <p:xfrm>
          <a:off x="1846036" y="2559292"/>
          <a:ext cx="6096000" cy="17128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06795">
                <a:tc>
                  <a:txBody>
                    <a:bodyPr/>
                    <a:lstStyle/>
                    <a:p>
                      <a:r>
                        <a:rPr lang="en-US" dirty="0" smtClean="0"/>
                        <a:t>Chinese Food</a:t>
                      </a:r>
                      <a:endParaRPr lang="en-US" dirty="0"/>
                    </a:p>
                  </a:txBody>
                  <a:tcPr/>
                </a:tc>
              </a:tr>
              <a:tr h="332556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name, taste :String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price, calorie: double</a:t>
                      </a:r>
                    </a:p>
                  </a:txBody>
                  <a:tcPr/>
                </a:tc>
              </a:tr>
              <a:tr h="70702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setCalorie</a:t>
                      </a:r>
                      <a:r>
                        <a:rPr lang="en-US" baseline="0" dirty="0" smtClean="0"/>
                        <a:t>()/</a:t>
                      </a:r>
                      <a:r>
                        <a:rPr lang="en-US" baseline="0" dirty="0" err="1" smtClean="0"/>
                        <a:t>getCalorie</a:t>
                      </a:r>
                      <a:r>
                        <a:rPr lang="en-US" baseline="0" dirty="0" smtClean="0"/>
                        <a:t>()</a:t>
                      </a:r>
                    </a:p>
                    <a:p>
                      <a:r>
                        <a:rPr lang="en-US" baseline="0" dirty="0" smtClean="0"/>
                        <a:t>display()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001512"/>
              </p:ext>
            </p:extLst>
          </p:nvPr>
        </p:nvGraphicFramePr>
        <p:xfrm>
          <a:off x="1846036" y="4585211"/>
          <a:ext cx="6096000" cy="2194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06795">
                <a:tc>
                  <a:txBody>
                    <a:bodyPr/>
                    <a:lstStyle/>
                    <a:p>
                      <a:r>
                        <a:rPr lang="en-US" dirty="0" smtClean="0"/>
                        <a:t>Noodle</a:t>
                      </a:r>
                      <a:endParaRPr lang="en-US" dirty="0"/>
                    </a:p>
                  </a:txBody>
                  <a:tcPr/>
                </a:tc>
              </a:tr>
              <a:tr h="449942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name, taste: String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price, calorie: double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size: String</a:t>
                      </a:r>
                    </a:p>
                  </a:txBody>
                  <a:tcPr/>
                </a:tc>
              </a:tr>
              <a:tr h="70702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setSize</a:t>
                      </a:r>
                      <a:r>
                        <a:rPr lang="en-US" baseline="0" dirty="0" smtClean="0"/>
                        <a:t>()/</a:t>
                      </a:r>
                      <a:r>
                        <a:rPr lang="en-US" baseline="0" dirty="0" err="1" smtClean="0"/>
                        <a:t>getSize</a:t>
                      </a:r>
                      <a:r>
                        <a:rPr lang="en-US" baseline="0" dirty="0" smtClean="0"/>
                        <a:t>()</a:t>
                      </a:r>
                    </a:p>
                    <a:p>
                      <a:r>
                        <a:rPr lang="en-US" baseline="0" dirty="0" err="1" smtClean="0"/>
                        <a:t>getPrice</a:t>
                      </a:r>
                      <a:r>
                        <a:rPr lang="en-US" baseline="0" dirty="0" smtClean="0"/>
                        <a:t>()</a:t>
                      </a:r>
                    </a:p>
                    <a:p>
                      <a:r>
                        <a:rPr lang="en-US" baseline="0" dirty="0" smtClean="0"/>
                        <a:t>display()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7470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633" y="2952381"/>
            <a:ext cx="7924800" cy="1143000"/>
          </a:xfrm>
        </p:spPr>
        <p:txBody>
          <a:bodyPr/>
          <a:lstStyle/>
          <a:p>
            <a:pPr algn="ctr"/>
            <a:r>
              <a:rPr lang="en-US" dirty="0" smtClean="0"/>
              <a:t>Example of </a:t>
            </a:r>
            <a:r>
              <a:rPr lang="en-US" dirty="0"/>
              <a:t>code</a:t>
            </a:r>
            <a:br>
              <a:rPr lang="en-US" dirty="0"/>
            </a:br>
            <a:r>
              <a:rPr lang="en-US" sz="1800" dirty="0"/>
              <a:t>[FOOD</a:t>
            </a:r>
            <a:r>
              <a:rPr lang="en-US" sz="1800" dirty="0" smtClean="0"/>
              <a:t>]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69388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633" y="2952381"/>
            <a:ext cx="7924800" cy="1143000"/>
          </a:xfrm>
        </p:spPr>
        <p:txBody>
          <a:bodyPr/>
          <a:lstStyle/>
          <a:p>
            <a:pPr marL="0" indent="0" algn="ctr"/>
            <a:r>
              <a:rPr lang="en-US" dirty="0" smtClean="0"/>
              <a:t>Example of </a:t>
            </a:r>
            <a:r>
              <a:rPr lang="en-US" dirty="0"/>
              <a:t>code</a:t>
            </a:r>
            <a:br>
              <a:rPr lang="en-US" dirty="0"/>
            </a:br>
            <a:r>
              <a:rPr lang="en-US" sz="1800" dirty="0"/>
              <a:t>[Chinese Food]</a:t>
            </a:r>
          </a:p>
        </p:txBody>
      </p:sp>
    </p:spTree>
    <p:extLst>
      <p:ext uri="{BB962C8B-B14F-4D97-AF65-F5344CB8AC3E}">
        <p14:creationId xmlns:p14="http://schemas.microsoft.com/office/powerpoint/2010/main" val="4243852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633" y="2952381"/>
            <a:ext cx="7924800" cy="1143000"/>
          </a:xfrm>
        </p:spPr>
        <p:txBody>
          <a:bodyPr/>
          <a:lstStyle/>
          <a:p>
            <a:pPr marL="0" indent="0" algn="ctr"/>
            <a:r>
              <a:rPr lang="en-US" dirty="0" smtClean="0"/>
              <a:t>Example of </a:t>
            </a:r>
            <a:r>
              <a:rPr lang="en-US" dirty="0"/>
              <a:t>code</a:t>
            </a:r>
            <a:br>
              <a:rPr lang="en-US" dirty="0"/>
            </a:br>
            <a:r>
              <a:rPr lang="en-US" sz="1800" dirty="0" smtClean="0"/>
              <a:t>[Noodle]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43852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Horizon.thmx</Template>
  <TotalTime>323</TotalTime>
  <Words>305</Words>
  <Application>Microsoft Macintosh PowerPoint</Application>
  <PresentationFormat>On-screen Show (4:3)</PresentationFormat>
  <Paragraphs>50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Horizon</vt:lpstr>
      <vt:lpstr>Project </vt:lpstr>
      <vt:lpstr>Concepts</vt:lpstr>
      <vt:lpstr>Usage</vt:lpstr>
      <vt:lpstr>Uml diagram</vt:lpstr>
      <vt:lpstr>PowerPoint Presentation</vt:lpstr>
      <vt:lpstr>Example of code [FOOD]</vt:lpstr>
      <vt:lpstr>Example of code [Chinese Food]</vt:lpstr>
      <vt:lpstr>Example of code [Noodle]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Mina</dc:creator>
  <cp:lastModifiedBy>Mina</cp:lastModifiedBy>
  <cp:revision>20</cp:revision>
  <dcterms:created xsi:type="dcterms:W3CDTF">2018-07-03T17:57:45Z</dcterms:created>
  <dcterms:modified xsi:type="dcterms:W3CDTF">2018-07-05T02:11:35Z</dcterms:modified>
</cp:coreProperties>
</file>