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3" r:id="rId6"/>
    <p:sldId id="264" r:id="rId7"/>
    <p:sldId id="265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897"/>
    <a:srgbClr val="FC0486"/>
    <a:srgbClr val="F5A0C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3" d="100"/>
          <a:sy n="33" d="100"/>
        </p:scale>
        <p:origin x="-2214" y="-11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089830-7AE3-46A8-8245-C90C903D4072}" type="datetimeFigureOut">
              <a:rPr lang="en-US"/>
              <a:pPr/>
              <a:t>11/18/2013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ADCF2-2BE4-4FD3-9055-A8C61C99D5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176226-5D13-4E2C-9485-F9DBF2EB2568}" type="datetimeFigureOut">
              <a:rPr lang="en-US"/>
              <a:pPr/>
              <a:t>11/18/2013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FB93F-3DFB-4B9C-BCC6-DAAAC9F36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0493F8-22D1-431B-B7B6-0352690C701A}" type="datetimeFigureOut">
              <a:rPr lang="en-US"/>
              <a:pPr/>
              <a:t>11/18/2013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EDDCD-D841-421A-891A-47187DAD5D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D327E-A3A5-47A0-A616-6B75670783CA}" type="datetimeFigureOut">
              <a:rPr lang="en-US"/>
              <a:pPr/>
              <a:t>11/18/2013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55F18-3931-4166-B388-4CD7AC47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5F4EC8-225B-4D6A-80D0-B20E250E155B}" type="datetimeFigureOut">
              <a:rPr lang="en-US"/>
              <a:pPr/>
              <a:t>11/18/2013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9D5DD-D627-49B7-9FBA-488FD26E2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ABD9F6-4AD5-4F11-89B6-3985E6BF72BD}" type="datetimeFigureOut">
              <a:rPr lang="en-US"/>
              <a:pPr/>
              <a:t>11/18/2013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1368-0311-4DEC-BB0F-1832CEEDF7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168C2-B51A-48A1-A423-D583975ECD80}" type="datetimeFigureOut">
              <a:rPr lang="en-US"/>
              <a:pPr/>
              <a:t>11/18/2013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774E2-C2F4-4B59-A640-9BA4C50E70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47C22C-E837-4370-821E-6AD0C4F20BDA}" type="datetimeFigureOut">
              <a:rPr lang="en-US"/>
              <a:pPr/>
              <a:t>11/18/2013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C8F2D-39A4-4E36-B348-9B43182903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D52C40-82F5-4A2F-8F56-46CA9A1BD600}" type="datetimeFigureOut">
              <a:rPr lang="en-US"/>
              <a:pPr/>
              <a:t>11/18/2013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F2B82-2A61-496D-9883-4376A1D97A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8CB079-AD44-45C1-B4D7-6DE4F24933EE}" type="datetimeFigureOut">
              <a:rPr lang="en-US"/>
              <a:pPr/>
              <a:t>11/18/2013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2A90B-14A9-48A4-85CF-7AC8AC99C8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4B9A95-6A95-43C3-B050-A9B57C99C52F}" type="datetimeFigureOut">
              <a:rPr lang="en-US"/>
              <a:pPr/>
              <a:t>11/18/2013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69F66-A254-4AB0-805D-286BAF9506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B83676FE-B484-4DD9-9BB0-E4F0D28A0893}" type="datetimeFigureOut">
              <a:rPr lang="en-US"/>
              <a:pPr/>
              <a:t>11/18/2013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63BE00C9-EBE9-4F24-BF14-67B3F40D09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1009366_10200840938377418_1223791025_o.jpg"/>
          <p:cNvPicPr>
            <a:picLocks noChangeAspect="1"/>
          </p:cNvPicPr>
          <p:nvPr/>
        </p:nvPicPr>
        <p:blipFill>
          <a:blip r:embed="rId3" cstate="print">
            <a:lum bright="30000"/>
          </a:blip>
          <a:stretch>
            <a:fillRect/>
          </a:stretch>
        </p:blipFill>
        <p:spPr>
          <a:xfrm>
            <a:off x="6908800" y="2495550"/>
            <a:ext cx="2311400" cy="1733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 descr="1008623_10201301972729309_1024605766_o.jpg"/>
          <p:cNvPicPr>
            <a:picLocks noChangeAspect="1"/>
          </p:cNvPicPr>
          <p:nvPr/>
        </p:nvPicPr>
        <p:blipFill>
          <a:blip r:embed="rId4" cstate="print">
            <a:lum bright="40000"/>
          </a:blip>
          <a:stretch>
            <a:fillRect/>
          </a:stretch>
        </p:blipFill>
        <p:spPr>
          <a:xfrm>
            <a:off x="-76200" y="2800350"/>
            <a:ext cx="1369219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2351087"/>
            <a:ext cx="7772400" cy="830263"/>
          </a:xfrm>
        </p:spPr>
        <p:txBody>
          <a:bodyPr>
            <a:noAutofit/>
          </a:bodyPr>
          <a:lstStyle/>
          <a:p>
            <a:r>
              <a:rPr lang="fr-CA" dirty="0" smtClean="0">
                <a:latin typeface="Seven Swordsmen BB" pitchFamily="34" charset="0"/>
              </a:rPr>
              <a:t>UP </a:t>
            </a:r>
            <a:r>
              <a:rPr lang="fr-CA" dirty="0" err="1" smtClean="0">
                <a:latin typeface="Seven Swordsmen BB" pitchFamily="34" charset="0"/>
              </a:rPr>
              <a:t>Japanology</a:t>
            </a:r>
            <a:r>
              <a:rPr lang="fr-CA" dirty="0" smtClean="0">
                <a:latin typeface="Seven Swordsmen BB" pitchFamily="34" charset="0"/>
              </a:rPr>
              <a:t> Society</a:t>
            </a:r>
            <a:endParaRPr lang="en-US" dirty="0" smtClean="0">
              <a:latin typeface="Seven Swordsmen BB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62288"/>
            <a:ext cx="6400800" cy="50006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fr-CA" sz="4000" dirty="0" smtClean="0">
                <a:solidFill>
                  <a:schemeClr val="tx1"/>
                </a:solidFill>
                <a:latin typeface="Katana"/>
              </a:rPr>
              <a:t>Orientation</a:t>
            </a:r>
            <a:endParaRPr lang="en-US" sz="4000" dirty="0" smtClean="0">
              <a:solidFill>
                <a:schemeClr val="tx1"/>
              </a:solidFill>
              <a:latin typeface="Katana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 bwMode="auto">
          <a:xfrm>
            <a:off x="1295400" y="3519488"/>
            <a:ext cx="64008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fr-CA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Katana" pitchFamily="2" charset="0"/>
              </a:rPr>
              <a:t>Novermber</a:t>
            </a:r>
            <a:r>
              <a:rPr kumimoji="0" lang="fr-CA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Katana" pitchFamily="2" charset="0"/>
              </a:rPr>
              <a:t> 19, 2013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Katana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-1905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4800"/>
              <a:t>ようこ</a:t>
            </a:r>
            <a:r>
              <a:rPr lang="ja-JP" altLang="en-US" sz="4800" smtClean="0"/>
              <a:t>そ</a:t>
            </a:r>
            <a:r>
              <a:rPr lang="en-US" sz="4800" dirty="0"/>
              <a:t>！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3028950"/>
            <a:ext cx="7620000" cy="1588"/>
          </a:xfrm>
          <a:prstGeom prst="line">
            <a:avLst/>
          </a:prstGeom>
          <a:ln w="317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1009543_10201301992169795_1457643320_o.jpg"/>
          <p:cNvPicPr>
            <a:picLocks noChangeAspect="1"/>
          </p:cNvPicPr>
          <p:nvPr/>
        </p:nvPicPr>
        <p:blipFill>
          <a:blip r:embed="rId5" cstate="print">
            <a:lum bright="40000"/>
          </a:blip>
          <a:stretch>
            <a:fillRect/>
          </a:stretch>
        </p:blipFill>
        <p:spPr>
          <a:xfrm>
            <a:off x="978146" y="4119266"/>
            <a:ext cx="1993654" cy="11194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993088_669730666387532_665490194_n.jpg"/>
          <p:cNvPicPr>
            <a:picLocks noChangeAspect="1"/>
          </p:cNvPicPr>
          <p:nvPr/>
        </p:nvPicPr>
        <p:blipFill>
          <a:blip r:embed="rId6" cstate="print">
            <a:lum bright="30000"/>
          </a:blip>
          <a:stretch>
            <a:fillRect/>
          </a:stretch>
        </p:blipFill>
        <p:spPr>
          <a:xfrm>
            <a:off x="7191375" y="3790950"/>
            <a:ext cx="2028825" cy="1352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>
                <a:latin typeface="Nuku Nuku" pitchFamily="2" charset="0"/>
              </a:rPr>
              <a:t>HISTORY</a:t>
            </a:r>
            <a:endParaRPr lang="en-US" dirty="0" smtClean="0">
              <a:latin typeface="Nuku Nuku" pitchFamily="2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075"/>
          </a:xfrm>
        </p:spPr>
        <p:txBody>
          <a:bodyPr rtlCol="0"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Katana" pitchFamily="2" charset="0"/>
              </a:rPr>
              <a:t>It was </a:t>
            </a:r>
            <a:r>
              <a:rPr lang="en-US" b="1" dirty="0" smtClean="0">
                <a:solidFill>
                  <a:srgbClr val="FC2897"/>
                </a:solidFill>
                <a:latin typeface="Katana" pitchFamily="2" charset="0"/>
              </a:rPr>
              <a:t>February 24, 2004</a:t>
            </a:r>
            <a:r>
              <a:rPr lang="en-US" b="1" dirty="0" smtClean="0">
                <a:latin typeface="Katana" pitchFamily="2" charset="0"/>
              </a:rPr>
              <a:t>,</a:t>
            </a:r>
            <a:r>
              <a:rPr lang="en-US" b="1" dirty="0" smtClean="0">
                <a:solidFill>
                  <a:srgbClr val="FC0486"/>
                </a:solidFill>
                <a:latin typeface="Katana" pitchFamily="2" charset="0"/>
              </a:rPr>
              <a:t> </a:t>
            </a:r>
            <a:r>
              <a:rPr lang="en-US" dirty="0" smtClean="0">
                <a:latin typeface="Katana" pitchFamily="2" charset="0"/>
              </a:rPr>
              <a:t>when </a:t>
            </a:r>
            <a:r>
              <a:rPr lang="en-US" b="1" dirty="0" smtClean="0">
                <a:solidFill>
                  <a:srgbClr val="FC2897"/>
                </a:solidFill>
                <a:latin typeface="Katana" pitchFamily="2" charset="0"/>
              </a:rPr>
              <a:t>23 students and a professor</a:t>
            </a:r>
            <a:r>
              <a:rPr lang="en-US" dirty="0" smtClean="0">
                <a:latin typeface="Katana" pitchFamily="2" charset="0"/>
              </a:rPr>
              <a:t>, who  shared a common interest in </a:t>
            </a:r>
            <a:r>
              <a:rPr lang="en-US" b="1" dirty="0" smtClean="0">
                <a:solidFill>
                  <a:srgbClr val="FC2897"/>
                </a:solidFill>
                <a:latin typeface="Katana" pitchFamily="2" charset="0"/>
              </a:rPr>
              <a:t>Japanese culture</a:t>
            </a:r>
            <a:r>
              <a:rPr lang="en-US" dirty="0" smtClean="0">
                <a:latin typeface="Katana" pitchFamily="2" charset="0"/>
              </a:rPr>
              <a:t>, established an organization committed in sharing this knowledge and interest.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90600" y="3390900"/>
            <a:ext cx="8229600" cy="857250"/>
          </a:xfrm>
        </p:spPr>
        <p:txBody>
          <a:bodyPr>
            <a:normAutofit/>
          </a:bodyPr>
          <a:lstStyle/>
          <a:p>
            <a:pPr algn="r"/>
            <a:r>
              <a:rPr lang="fr-CA" dirty="0" smtClean="0">
                <a:latin typeface="Katana" pitchFamily="2" charset="0"/>
              </a:rPr>
              <a:t>ORG ACTIVITIES~&lt;3</a:t>
            </a:r>
            <a:endParaRPr lang="en-US" dirty="0" smtClean="0">
              <a:latin typeface="Katana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4171950"/>
            <a:ext cx="7620000" cy="1588"/>
          </a:xfrm>
          <a:prstGeom prst="line">
            <a:avLst/>
          </a:prstGeom>
          <a:ln w="31750" cap="sq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Nuku Nuku" pitchFamily="2" charset="0"/>
              </a:rPr>
              <a:t>Shuuren</a:t>
            </a:r>
            <a:endParaRPr lang="en-US" dirty="0" smtClean="0">
              <a:latin typeface="Nuku Nuku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895350"/>
            <a:ext cx="403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Eras Medium ITC" pitchFamily="34" charset="0"/>
              </a:rPr>
              <a:t>One of the </a:t>
            </a:r>
            <a:r>
              <a:rPr lang="en-US" sz="2800" dirty="0" err="1" smtClean="0">
                <a:latin typeface="Eras Medium ITC" pitchFamily="34" charset="0"/>
              </a:rPr>
              <a:t>org’s</a:t>
            </a:r>
            <a:r>
              <a:rPr lang="en-US" sz="2800" dirty="0" smtClean="0">
                <a:latin typeface="Eras Medium ITC" pitchFamily="34" charset="0"/>
              </a:rPr>
              <a:t> main activities that helps people to know more about the Japanese culture through vast activities in one event.</a:t>
            </a:r>
            <a:endParaRPr lang="en-US" sz="2800" dirty="0">
              <a:latin typeface="Eras Medium ITC" pitchFamily="34" charset="0"/>
            </a:endParaRPr>
          </a:p>
        </p:txBody>
      </p:sp>
      <p:pic>
        <p:nvPicPr>
          <p:cNvPr id="14" name="Picture 13" descr="170865_1582700175625_2138042_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123950"/>
            <a:ext cx="2566680" cy="3630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267519_652841721416335_226307590_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2800350"/>
            <a:ext cx="2311400" cy="1733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280585_2077882059416_308496_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666750"/>
            <a:ext cx="2713485" cy="2097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Nuku Nuku" pitchFamily="2" charset="0"/>
              </a:rPr>
              <a:t>EIGAKAN</a:t>
            </a:r>
            <a:endParaRPr lang="en-US" dirty="0" smtClean="0">
              <a:latin typeface="Nuku Nuku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89535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Eras Medium ITC" pitchFamily="34" charset="0"/>
              </a:rPr>
              <a:t>A film showing featuring the </a:t>
            </a:r>
            <a:r>
              <a:rPr lang="en-US" sz="2800" dirty="0" err="1" smtClean="0">
                <a:latin typeface="Eras Medium ITC" pitchFamily="34" charset="0"/>
              </a:rPr>
              <a:t>org’s</a:t>
            </a:r>
            <a:r>
              <a:rPr lang="en-US" sz="2800" dirty="0" smtClean="0">
                <a:latin typeface="Eras Medium ITC" pitchFamily="34" charset="0"/>
              </a:rPr>
              <a:t> picks of Japanese movies.</a:t>
            </a:r>
            <a:endParaRPr lang="en-US" sz="2800" dirty="0">
              <a:latin typeface="Eras Medium ITC" pitchFamily="34" charset="0"/>
            </a:endParaRPr>
          </a:p>
        </p:txBody>
      </p:sp>
      <p:pic>
        <p:nvPicPr>
          <p:cNvPr id="6" name="Picture 5" descr="1149302_10201362252591225_2080296439_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34200" y="2266950"/>
            <a:ext cx="2659261" cy="2188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1270892_10201362252671227_559436886_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4400" y="1123950"/>
            <a:ext cx="2378552" cy="19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1240194_10201218002786682_412379916_n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00" y="3714750"/>
            <a:ext cx="2286000" cy="1521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1094736_652841571416350_617014798_o.jpg"/>
          <p:cNvPicPr>
            <a:picLocks noChangeAspect="1"/>
          </p:cNvPicPr>
          <p:nvPr/>
        </p:nvPicPr>
        <p:blipFill>
          <a:blip r:embed="rId8" cstate="print"/>
          <a:srcRect l="27778" b="15926"/>
          <a:stretch>
            <a:fillRect/>
          </a:stretch>
        </p:blipFill>
        <p:spPr>
          <a:xfrm>
            <a:off x="5486400" y="2876550"/>
            <a:ext cx="2181938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Nuku Nuku" pitchFamily="2" charset="0"/>
              </a:rPr>
              <a:t>OUTREACH PROGRAMS</a:t>
            </a:r>
            <a:endParaRPr lang="en-US" dirty="0" smtClean="0">
              <a:latin typeface="Nuku Nuku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895350"/>
            <a:ext cx="403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As a socio-civic organization, UP </a:t>
            </a:r>
            <a:r>
              <a:rPr lang="en-US" sz="2400" dirty="0" err="1" smtClean="0">
                <a:latin typeface="Candara" pitchFamily="34" charset="0"/>
              </a:rPr>
              <a:t>Japsoc</a:t>
            </a:r>
            <a:r>
              <a:rPr lang="en-US" sz="2400" dirty="0" smtClean="0">
                <a:latin typeface="Candara" pitchFamily="34" charset="0"/>
              </a:rPr>
              <a:t> does not only focused on culture-based activities but on outreach programs as well. Activities include tree planting, gift giving, </a:t>
            </a:r>
            <a:r>
              <a:rPr lang="en-US" sz="2400" dirty="0" smtClean="0">
                <a:latin typeface="Candara" pitchFamily="34" charset="0"/>
              </a:rPr>
              <a:t>etc.</a:t>
            </a:r>
            <a:endParaRPr lang="en-US" sz="2400" dirty="0" smtClean="0">
              <a:latin typeface="Candara" pitchFamily="34" charset="0"/>
            </a:endParaRPr>
          </a:p>
        </p:txBody>
      </p:sp>
      <p:pic>
        <p:nvPicPr>
          <p:cNvPr id="2051" name="Picture 3" descr="C:\Users\home\Downloads\778894_10200491684992622_653086299_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375236"/>
            <a:ext cx="3146312" cy="1768264"/>
          </a:xfrm>
          <a:prstGeom prst="rect">
            <a:avLst/>
          </a:prstGeom>
          <a:noFill/>
        </p:spPr>
      </p:pic>
      <p:pic>
        <p:nvPicPr>
          <p:cNvPr id="2052" name="Picture 4" descr="C:\Users\home\Downloads\843745_10200491665072124_227911949_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3885757"/>
            <a:ext cx="2271826" cy="1276793"/>
          </a:xfrm>
          <a:prstGeom prst="rect">
            <a:avLst/>
          </a:prstGeom>
          <a:noFill/>
        </p:spPr>
      </p:pic>
      <p:pic>
        <p:nvPicPr>
          <p:cNvPr id="2053" name="Picture 5" descr="C:\Users\home\Downloads\843949_10200491663312080_251820004_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2266950"/>
            <a:ext cx="2948960" cy="1657350"/>
          </a:xfrm>
          <a:prstGeom prst="rect">
            <a:avLst/>
          </a:prstGeom>
          <a:noFill/>
        </p:spPr>
      </p:pic>
      <p:pic>
        <p:nvPicPr>
          <p:cNvPr id="2050" name="Picture 2" descr="C:\Users\home\Downloads\778707_10200491658911970_593685041_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94558" y="1674813"/>
            <a:ext cx="1949442" cy="3468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Nuku Nuku" pitchFamily="2" charset="0"/>
              </a:rPr>
              <a:t>Seminars and tutorials</a:t>
            </a:r>
            <a:endParaRPr lang="en-US" dirty="0" smtClean="0">
              <a:latin typeface="Nuku Nuku" pitchFamily="2" charset="0"/>
            </a:endParaRPr>
          </a:p>
        </p:txBody>
      </p:sp>
      <p:pic>
        <p:nvPicPr>
          <p:cNvPr id="8" name="Picture 7" descr="21717_10152033294922565_986739469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047750"/>
            <a:ext cx="4229200" cy="3171900"/>
          </a:xfrm>
          <a:prstGeom prst="rect">
            <a:avLst/>
          </a:prstGeom>
        </p:spPr>
      </p:pic>
      <p:pic>
        <p:nvPicPr>
          <p:cNvPr id="10" name="Picture 9" descr="76087_10152033295332565_1158075972_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453850"/>
            <a:ext cx="3586200" cy="2689650"/>
          </a:xfrm>
          <a:prstGeom prst="rect">
            <a:avLst/>
          </a:prstGeom>
        </p:spPr>
      </p:pic>
      <p:pic>
        <p:nvPicPr>
          <p:cNvPr id="12" name="Picture 11" descr="523769_493922383960079_1507888747_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123950"/>
            <a:ext cx="2540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116</TotalTime>
  <Words>124</Words>
  <Application>Microsoft Office PowerPoint</Application>
  <PresentationFormat>On-screen Show (16:9)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164</vt:lpstr>
      <vt:lpstr>UP Japanology Society</vt:lpstr>
      <vt:lpstr>HISTORY</vt:lpstr>
      <vt:lpstr>ORG ACTIVITIES~&lt;3</vt:lpstr>
      <vt:lpstr>Shuuren</vt:lpstr>
      <vt:lpstr>EIGAKAN</vt:lpstr>
      <vt:lpstr>OUTREACH PROGRAMS</vt:lpstr>
      <vt:lpstr>Seminars and tutorials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 Japanology Society</dc:title>
  <dc:creator>Riki</dc:creator>
  <cp:lastModifiedBy>Riki</cp:lastModifiedBy>
  <cp:revision>19</cp:revision>
  <dcterms:created xsi:type="dcterms:W3CDTF">2013-11-17T18:12:38Z</dcterms:created>
  <dcterms:modified xsi:type="dcterms:W3CDTF">2013-11-17T20:10:50Z</dcterms:modified>
</cp:coreProperties>
</file>