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7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295A-7375-4900-9767-7BF05E47C2BB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B0EF-9527-4832-AB65-04BE59B61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295A-7375-4900-9767-7BF05E47C2BB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B0EF-9527-4832-AB65-04BE59B61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295A-7375-4900-9767-7BF05E47C2BB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B0EF-9527-4832-AB65-04BE59B61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295A-7375-4900-9767-7BF05E47C2BB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B0EF-9527-4832-AB65-04BE59B61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295A-7375-4900-9767-7BF05E47C2BB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B0EF-9527-4832-AB65-04BE59B61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295A-7375-4900-9767-7BF05E47C2BB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B0EF-9527-4832-AB65-04BE59B61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295A-7375-4900-9767-7BF05E47C2BB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B0EF-9527-4832-AB65-04BE59B61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295A-7375-4900-9767-7BF05E47C2BB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B0EF-9527-4832-AB65-04BE59B61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295A-7375-4900-9767-7BF05E47C2BB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B0EF-9527-4832-AB65-04BE59B61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295A-7375-4900-9767-7BF05E47C2BB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B0EF-9527-4832-AB65-04BE59B61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295A-7375-4900-9767-7BF05E47C2BB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B0EF-9527-4832-AB65-04BE59B61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5295A-7375-4900-9767-7BF05E47C2BB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BB0EF-9527-4832-AB65-04BE59B61E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-2133600"/>
            <a:ext cx="10210800" cy="5105400"/>
          </a:xfrm>
        </p:spPr>
        <p:txBody>
          <a:bodyPr>
            <a:noAutofit/>
          </a:bodyPr>
          <a:lstStyle/>
          <a:p>
            <a:pPr algn="l"/>
            <a:r>
              <a:rPr lang="en-US" sz="41300" baseline="-25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Impact" pitchFamily="34" charset="0"/>
              </a:rPr>
              <a:t>UP</a:t>
            </a:r>
            <a:endParaRPr lang="en-US" sz="41300" baseline="-25000" dirty="0">
              <a:solidFill>
                <a:schemeClr val="accent3">
                  <a:lumMod val="20000"/>
                  <a:lumOff val="80000"/>
                </a:schemeClr>
              </a:solidFill>
              <a:latin typeface="Impac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228600"/>
            <a:ext cx="102108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Impact" pitchFamily="34" charset="0"/>
                <a:ea typeface="+mj-ea"/>
                <a:cs typeface="+mj-cs"/>
              </a:rPr>
              <a:t>Japanology</a:t>
            </a:r>
            <a:endParaRPr kumimoji="0" lang="en-US" sz="19900" b="0" i="0" u="none" strike="noStrike" kern="1200" cap="none" spc="0" normalizeH="0" baseline="-25000" noProof="0" dirty="0" smtClean="0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371600"/>
            <a:ext cx="102108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900" baseline="-25000" noProof="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Impact" pitchFamily="34" charset="0"/>
                <a:ea typeface="+mj-ea"/>
                <a:cs typeface="+mj-cs"/>
              </a:rPr>
              <a:t>society</a:t>
            </a:r>
            <a:endParaRPr kumimoji="0" lang="en-US" sz="19900" b="0" i="0" u="none" strike="noStrike" kern="1200" cap="none" spc="0" normalizeH="0" baseline="-25000" noProof="0" dirty="0" smtClean="0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47800" y="2514600"/>
            <a:ext cx="102108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900" baseline="-25000" noProof="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Impact" pitchFamily="34" charset="0"/>
                <a:ea typeface="+mj-ea"/>
                <a:cs typeface="+mj-cs"/>
              </a:rPr>
              <a:t>orientation</a:t>
            </a:r>
            <a:endParaRPr kumimoji="0" lang="en-US" sz="19900" b="0" i="0" u="none" strike="noStrike" kern="1200" cap="none" spc="0" normalizeH="0" baseline="-25000" noProof="0" dirty="0" smtClean="0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76400" y="655637"/>
            <a:ext cx="7239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1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		Alyssa		Ana 		Arianne		Cathy		</a:t>
            </a:r>
            <a:r>
              <a:rPr lang="en-US" sz="1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Doy</a:t>
            </a:r>
            <a:r>
              <a:rPr lang="en-US" sz="1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		Isa		Jen		Mika	</a:t>
            </a:r>
            <a:r>
              <a:rPr lang="en-US" sz="1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Myrtel</a:t>
            </a:r>
            <a:r>
              <a:rPr lang="en-US" sz="1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		Nikola		Nina		Pauline		</a:t>
            </a:r>
            <a:r>
              <a:rPr lang="en-US" sz="1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Rayv</a:t>
            </a:r>
            <a:r>
              <a:rPr lang="en-US" sz="1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		</a:t>
            </a:r>
            <a:r>
              <a:rPr lang="en-US" sz="1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Riki</a:t>
            </a:r>
            <a:r>
              <a:rPr lang="en-US" sz="1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		</a:t>
            </a:r>
            <a:r>
              <a:rPr lang="en-US" sz="1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Reg</a:t>
            </a:r>
            <a:r>
              <a:rPr lang="en-US" sz="1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		Roselyn		Sarah		Sunshine		Tips 	Verna 	</a:t>
            </a:r>
            <a:r>
              <a:rPr lang="en-US" sz="1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Yeshua</a:t>
            </a:r>
            <a:r>
              <a:rPr lang="en-US" sz="1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		Nana	EJ 		Kim		</a:t>
            </a:r>
            <a:r>
              <a:rPr lang="en-US" sz="1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Kuri</a:t>
            </a:r>
            <a:r>
              <a:rPr lang="en-US" sz="1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		MC 	</a:t>
            </a:r>
            <a:r>
              <a:rPr lang="en-US" sz="1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Sweetcel</a:t>
            </a:r>
            <a:r>
              <a:rPr lang="en-US" sz="1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	</a:t>
            </a:r>
            <a:r>
              <a:rPr lang="en-US" sz="1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alecs</a:t>
            </a:r>
            <a:r>
              <a:rPr lang="en-US" sz="1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	per	tin	</a:t>
            </a:r>
            <a:r>
              <a:rPr lang="en-US" sz="1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gladys</a:t>
            </a:r>
            <a:r>
              <a:rPr lang="en-US" sz="1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	</a:t>
            </a:r>
            <a:r>
              <a:rPr lang="en-US" sz="1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imara</a:t>
            </a:r>
            <a:r>
              <a:rPr lang="en-US" sz="1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	</a:t>
            </a:r>
            <a:r>
              <a:rPr lang="en-US" sz="1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rei</a:t>
            </a:r>
            <a:r>
              <a:rPr lang="en-US" sz="1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	</a:t>
            </a:r>
            <a:r>
              <a:rPr lang="en-US" sz="1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judy</a:t>
            </a:r>
            <a:endParaRPr lang="en-US" sz="11500" dirty="0" smtClean="0">
              <a:solidFill>
                <a:schemeClr val="tx1">
                  <a:lumMod val="95000"/>
                  <a:lumOff val="5000"/>
                </a:schemeClr>
              </a:solidFill>
              <a:latin typeface="Neou" pitchFamily="2" charset="0"/>
            </a:endParaRPr>
          </a:p>
          <a:p>
            <a:pPr marL="342900" lvl="0" indent="-342900" algn="r">
              <a:spcBef>
                <a:spcPct val="20000"/>
              </a:spcBef>
            </a:pPr>
            <a:endParaRPr lang="en-US" sz="11500" dirty="0">
              <a:solidFill>
                <a:schemeClr val="tx1">
                  <a:lumMod val="95000"/>
                  <a:lumOff val="5000"/>
                </a:schemeClr>
              </a:solidFill>
              <a:latin typeface="Neou" pitchFamily="2" charset="0"/>
            </a:endParaRPr>
          </a:p>
          <a:p>
            <a:pPr marL="342900" lvl="0" indent="-342900">
              <a:spcBef>
                <a:spcPct val="20000"/>
              </a:spcBef>
            </a:pPr>
            <a:endParaRPr lang="en-US" sz="11500" dirty="0">
              <a:solidFill>
                <a:schemeClr val="tx1">
                  <a:lumMod val="95000"/>
                  <a:lumOff val="5000"/>
                </a:schemeClr>
              </a:solidFill>
              <a:latin typeface="Neou" pitchFamily="2" charset="0"/>
            </a:endParaRPr>
          </a:p>
          <a:p>
            <a:pPr marL="342900" lvl="0" indent="-342900">
              <a:spcBef>
                <a:spcPct val="20000"/>
              </a:spcBef>
            </a:pPr>
            <a:endParaRPr lang="en-US" sz="11500" dirty="0">
              <a:solidFill>
                <a:schemeClr val="tx1">
                  <a:lumMod val="95000"/>
                  <a:lumOff val="5000"/>
                </a:schemeClr>
              </a:solidFill>
              <a:latin typeface="Neou" pitchFamily="2" charset="0"/>
            </a:endParaRPr>
          </a:p>
          <a:p>
            <a:pPr marL="342900" lvl="0" indent="-342900">
              <a:spcBef>
                <a:spcPct val="20000"/>
              </a:spcBef>
            </a:pPr>
            <a:endParaRPr lang="en-US" sz="11500" dirty="0">
              <a:solidFill>
                <a:schemeClr val="tx1">
                  <a:lumMod val="95000"/>
                  <a:lumOff val="5000"/>
                </a:schemeClr>
              </a:solidFill>
              <a:latin typeface="Neou" pitchFamily="2" charset="0"/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US" sz="115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Neou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  <a:latin typeface="Neou" pitchFamily="2" charset="0"/>
              </a:rPr>
              <a:t>	It was February 24, 2004, when 23 students and a professor, sharing a common interest in Japanese culture, established an organization committed in sharing this knowledge and interest.</a:t>
            </a:r>
          </a:p>
          <a:p>
            <a:pPr algn="just">
              <a:buNone/>
            </a:pPr>
            <a:endParaRPr lang="en-US" dirty="0">
              <a:solidFill>
                <a:srgbClr val="002060"/>
              </a:solidFill>
              <a:latin typeface="Neou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81000" y="2514600"/>
            <a:ext cx="102108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400" baseline="-2500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Impact" pitchFamily="34" charset="0"/>
                <a:ea typeface="+mj-ea"/>
                <a:cs typeface="+mj-cs"/>
              </a:rPr>
              <a:t>HISTORY</a:t>
            </a:r>
            <a:endParaRPr kumimoji="0" lang="en-US" sz="34400" b="0" i="0" u="none" strike="noStrike" kern="1200" cap="none" spc="0" normalizeH="0" baseline="-25000" noProof="0" dirty="0" smtClean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990600" y="-2438400"/>
            <a:ext cx="102108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1300" baseline="-25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itchFamily="34" charset="0"/>
                <a:ea typeface="+mj-ea"/>
                <a:cs typeface="+mj-cs"/>
              </a:rPr>
              <a:t>org</a:t>
            </a:r>
            <a:r>
              <a:rPr lang="en-US" sz="115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itchFamily="34" charset="0"/>
                <a:ea typeface="+mj-ea"/>
                <a:cs typeface="+mj-cs"/>
              </a:rPr>
              <a:t> activities</a:t>
            </a:r>
            <a:endParaRPr kumimoji="0" lang="en-US" sz="11500" b="0" i="0" u="none" strike="noStrike" kern="1200" cap="none" spc="0" normalizeH="0" baseline="-25000" noProof="0" dirty="0" smtClean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28654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Neou" pitchFamily="2" charset="0"/>
              </a:rPr>
              <a:t>	</a:t>
            </a:r>
            <a:r>
              <a:rPr lang="en-US" sz="8000" dirty="0" err="1" smtClean="0">
                <a:solidFill>
                  <a:schemeClr val="accent4">
                    <a:lumMod val="50000"/>
                  </a:schemeClr>
                </a:solidFill>
                <a:latin typeface="Neou" pitchFamily="2" charset="0"/>
              </a:rPr>
              <a:t>eigakan</a:t>
            </a:r>
            <a:endParaRPr lang="en-US" sz="3200" dirty="0" smtClean="0">
              <a:solidFill>
                <a:schemeClr val="accent4">
                  <a:lumMod val="50000"/>
                </a:schemeClr>
              </a:solidFill>
              <a:latin typeface="Neou" pitchFamily="2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Neou" pitchFamily="2" charset="0"/>
              </a:rPr>
              <a:t>	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Neou" pitchFamily="2" charset="0"/>
              </a:rPr>
              <a:t>A film showing featuring the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Neou" pitchFamily="2" charset="0"/>
              </a:rPr>
              <a:t>org’s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Neou" pitchFamily="2" charset="0"/>
              </a:rPr>
              <a:t> picks of Japanese movies.</a:t>
            </a:r>
          </a:p>
          <a:p>
            <a:pPr marL="342900" lvl="0" indent="-342900">
              <a:spcBef>
                <a:spcPct val="20000"/>
              </a:spcBef>
            </a:pPr>
            <a:endParaRPr lang="en-US" sz="3200" dirty="0">
              <a:solidFill>
                <a:schemeClr val="accent4">
                  <a:lumMod val="50000"/>
                </a:schemeClr>
              </a:solidFill>
              <a:latin typeface="Neou" pitchFamily="2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Neou" pitchFamily="2" charset="0"/>
              <a:ea typeface="+mn-ea"/>
              <a:cs typeface="+mn-cs"/>
            </a:endParaRPr>
          </a:p>
        </p:txBody>
      </p:sp>
      <p:pic>
        <p:nvPicPr>
          <p:cNvPr id="3075" name="Picture 3" descr="C:\Users\user\Downloads\org\11001930_10152540595132470_5625420819260024885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505200"/>
            <a:ext cx="4686300" cy="3124200"/>
          </a:xfrm>
          <a:prstGeom prst="rect">
            <a:avLst/>
          </a:prstGeom>
          <a:noFill/>
        </p:spPr>
      </p:pic>
      <p:pic>
        <p:nvPicPr>
          <p:cNvPr id="3076" name="Picture 4" descr="C:\Users\user\Downloads\org\10422108_10152540585782470_7644664637253992709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762000"/>
            <a:ext cx="4800600" cy="3200400"/>
          </a:xfrm>
          <a:prstGeom prst="rect">
            <a:avLst/>
          </a:prstGeom>
          <a:noFill/>
        </p:spPr>
      </p:pic>
      <p:pic>
        <p:nvPicPr>
          <p:cNvPr id="3074" name="Picture 2" descr="C:\Users\user\Downloads\org\10636770_10152266845817470_3277444871864833407_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1066800"/>
            <a:ext cx="3935413" cy="50916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81000" y="2514600"/>
            <a:ext cx="102108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700" baseline="-25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Impact" pitchFamily="34" charset="0"/>
                <a:ea typeface="+mj-ea"/>
                <a:cs typeface="+mj-cs"/>
              </a:rPr>
              <a:t>org</a:t>
            </a:r>
            <a:r>
              <a:rPr lang="en-US" sz="8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Impact" pitchFamily="34" charset="0"/>
                <a:ea typeface="+mj-ea"/>
                <a:cs typeface="+mj-cs"/>
              </a:rPr>
              <a:t>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Impact" pitchFamily="34" charset="0"/>
                <a:ea typeface="+mj-ea"/>
                <a:cs typeface="+mj-cs"/>
              </a:rPr>
              <a:t>activities</a:t>
            </a:r>
            <a:endParaRPr kumimoji="0" lang="en-US" sz="8800" b="0" i="0" u="none" strike="noStrike" kern="1200" cap="none" spc="0" normalizeH="0" baseline="-25000" noProof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838200"/>
            <a:ext cx="7010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Neou" pitchFamily="2" charset="0"/>
              </a:rPr>
              <a:t>	</a:t>
            </a:r>
            <a:r>
              <a:rPr lang="en-US" sz="8000" dirty="0" err="1" smtClean="0">
                <a:solidFill>
                  <a:schemeClr val="accent6">
                    <a:lumMod val="50000"/>
                  </a:schemeClr>
                </a:solidFill>
                <a:latin typeface="Neou" pitchFamily="2" charset="0"/>
              </a:rPr>
              <a:t>shuuren</a:t>
            </a:r>
            <a:endParaRPr lang="en-US" sz="3200" dirty="0" smtClean="0">
              <a:solidFill>
                <a:schemeClr val="accent6">
                  <a:lumMod val="50000"/>
                </a:schemeClr>
              </a:solidFill>
              <a:latin typeface="Neou" pitchFamily="2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Neou" pitchFamily="2" charset="0"/>
              </a:rPr>
              <a:t>	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Neou" pitchFamily="2" charset="0"/>
              </a:rPr>
              <a:t>One of the </a:t>
            </a: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  <a:latin typeface="Neou" pitchFamily="2" charset="0"/>
              </a:rPr>
              <a:t>org’s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Neou" pitchFamily="2" charset="0"/>
              </a:rPr>
              <a:t> main activities that helps people to know more about the Japanese culture through vast activities in one event.</a:t>
            </a:r>
          </a:p>
          <a:p>
            <a:pPr marL="342900" lvl="0" indent="-342900">
              <a:spcBef>
                <a:spcPct val="20000"/>
              </a:spcBef>
            </a:pPr>
            <a:endParaRPr lang="en-US" sz="3200" dirty="0" smtClean="0">
              <a:solidFill>
                <a:schemeClr val="accent6">
                  <a:lumMod val="50000"/>
                </a:schemeClr>
              </a:solidFill>
              <a:latin typeface="Neou" pitchFamily="2" charset="0"/>
            </a:endParaRPr>
          </a:p>
          <a:p>
            <a:pPr marL="342900" lvl="0" indent="-342900">
              <a:spcBef>
                <a:spcPct val="20000"/>
              </a:spcBef>
            </a:pPr>
            <a:endParaRPr lang="en-US" sz="3200" dirty="0">
              <a:solidFill>
                <a:schemeClr val="accent6">
                  <a:lumMod val="50000"/>
                </a:schemeClr>
              </a:solidFill>
              <a:latin typeface="Neou" pitchFamily="2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Neou" pitchFamily="2" charset="0"/>
              <a:ea typeface="+mn-ea"/>
              <a:cs typeface="+mn-cs"/>
            </a:endParaRPr>
          </a:p>
        </p:txBody>
      </p:sp>
      <p:pic>
        <p:nvPicPr>
          <p:cNvPr id="4099" name="Picture 3" descr="C:\Users\user\Downloads\org\375262_264918860232707_1148616996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4891109" cy="3668332"/>
          </a:xfrm>
          <a:prstGeom prst="rect">
            <a:avLst/>
          </a:prstGeom>
          <a:noFill/>
        </p:spPr>
      </p:pic>
      <p:pic>
        <p:nvPicPr>
          <p:cNvPr id="4098" name="Picture 2" descr="C:\Users\user\Downloads\org\382977_264920223565904_1990678072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429000"/>
            <a:ext cx="4459310" cy="3311966"/>
          </a:xfrm>
          <a:prstGeom prst="rect">
            <a:avLst/>
          </a:prstGeom>
          <a:noFill/>
        </p:spPr>
      </p:pic>
      <p:pic>
        <p:nvPicPr>
          <p:cNvPr id="4100" name="Picture 4" descr="C:\Users\user\Downloads\org\381745_264918056899454_1567343781_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0783" y="381001"/>
            <a:ext cx="4945487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04800" y="-1524000"/>
            <a:ext cx="5638800" cy="3581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700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Impact" pitchFamily="34" charset="0"/>
                <a:ea typeface="+mj-ea"/>
                <a:cs typeface="+mj-cs"/>
              </a:rPr>
              <a:t>org</a:t>
            </a:r>
            <a:r>
              <a:rPr lang="en-US" sz="8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Impact" pitchFamily="34" charset="0"/>
                <a:ea typeface="+mj-ea"/>
                <a:cs typeface="+mj-cs"/>
              </a:rPr>
              <a:t>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Impact" pitchFamily="34" charset="0"/>
                <a:ea typeface="+mj-ea"/>
                <a:cs typeface="+mj-cs"/>
              </a:rPr>
              <a:t>activities</a:t>
            </a:r>
            <a:endParaRPr kumimoji="0" lang="en-US" sz="8800" b="0" i="0" u="none" strike="noStrike" kern="1200" cap="none" spc="0" normalizeH="0" baseline="-25000" noProof="0" dirty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pic>
        <p:nvPicPr>
          <p:cNvPr id="5" name="Content Placeholder 3" descr="1796499_4760866835959_7625590790708911883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2057400"/>
            <a:ext cx="4994673" cy="3329782"/>
          </a:xfrm>
          <a:prstGeom prst="rect">
            <a:avLst/>
          </a:prstGeom>
        </p:spPr>
      </p:pic>
      <p:pic>
        <p:nvPicPr>
          <p:cNvPr id="6" name="Picture 5" descr="10376818_4760886116441_6884550617712726908_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269600"/>
            <a:ext cx="3768300" cy="2512200"/>
          </a:xfrm>
          <a:prstGeom prst="rect">
            <a:avLst/>
          </a:prstGeom>
        </p:spPr>
      </p:pic>
      <p:pic>
        <p:nvPicPr>
          <p:cNvPr id="7" name="Picture 6" descr="10401944_4760829955037_3518001641492897141_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" y="4191000"/>
            <a:ext cx="3052800" cy="2035200"/>
          </a:xfrm>
          <a:prstGeom prst="rect">
            <a:avLst/>
          </a:prstGeom>
        </p:spPr>
      </p:pic>
      <p:pic>
        <p:nvPicPr>
          <p:cNvPr id="8" name="Picture 7" descr="10616399_4760760033289_2962058906795779049_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67200" y="-76200"/>
            <a:ext cx="4495800" cy="2997200"/>
          </a:xfrm>
          <a:prstGeom prst="rect">
            <a:avLst/>
          </a:prstGeom>
        </p:spPr>
      </p:pic>
      <p:pic>
        <p:nvPicPr>
          <p:cNvPr id="9" name="Picture 8" descr="10710849_4760831435074_7995827151981571562_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53000" y="2819400"/>
            <a:ext cx="4214700" cy="28098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23320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3200" dirty="0" smtClean="0">
                <a:solidFill>
                  <a:srgbClr val="002060"/>
                </a:solidFill>
                <a:latin typeface="Neou" pitchFamily="2" charset="0"/>
              </a:rPr>
              <a:t>	</a:t>
            </a:r>
            <a:r>
              <a:rPr lang="en-US" sz="8000" dirty="0" smtClean="0">
                <a:solidFill>
                  <a:srgbClr val="002060"/>
                </a:solidFill>
                <a:latin typeface="Neou" pitchFamily="2" charset="0"/>
              </a:rPr>
              <a:t>outreach program</a:t>
            </a:r>
            <a:endParaRPr lang="en-US" sz="3200" dirty="0" smtClean="0">
              <a:solidFill>
                <a:srgbClr val="002060"/>
              </a:solidFill>
              <a:latin typeface="Neou" pitchFamily="2" charset="0"/>
            </a:endParaRPr>
          </a:p>
          <a:p>
            <a:pPr marL="342900" lvl="0" indent="-342900" algn="just">
              <a:spcBef>
                <a:spcPct val="20000"/>
              </a:spcBef>
            </a:pPr>
            <a:r>
              <a:rPr lang="en-US" sz="3200" dirty="0">
                <a:solidFill>
                  <a:srgbClr val="002060"/>
                </a:solidFill>
                <a:latin typeface="Neou" pitchFamily="2" charset="0"/>
              </a:rPr>
              <a:t>	</a:t>
            </a:r>
            <a:r>
              <a:rPr lang="en-US" sz="3200" dirty="0" smtClean="0">
                <a:solidFill>
                  <a:srgbClr val="002060"/>
                </a:solidFill>
                <a:latin typeface="Neou" pitchFamily="2" charset="0"/>
              </a:rPr>
              <a:t>As </a:t>
            </a:r>
            <a:r>
              <a:rPr lang="en-US" sz="3200" dirty="0">
                <a:solidFill>
                  <a:srgbClr val="002060"/>
                </a:solidFill>
                <a:latin typeface="Neou" pitchFamily="2" charset="0"/>
              </a:rPr>
              <a:t>a socio-civic organization, UP </a:t>
            </a:r>
            <a:r>
              <a:rPr lang="en-US" sz="3200" dirty="0" err="1">
                <a:solidFill>
                  <a:srgbClr val="002060"/>
                </a:solidFill>
                <a:latin typeface="Neou" pitchFamily="2" charset="0"/>
              </a:rPr>
              <a:t>Japsoc</a:t>
            </a:r>
            <a:r>
              <a:rPr lang="en-US" sz="3200" dirty="0">
                <a:solidFill>
                  <a:srgbClr val="002060"/>
                </a:solidFill>
                <a:latin typeface="Neou" pitchFamily="2" charset="0"/>
              </a:rPr>
              <a:t> does not only focused on culture-based activities but on outreach programs as well. Activities include tree planting, gift giving, etc.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Neou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295400" y="-1600200"/>
            <a:ext cx="5638800" cy="3581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700" baseline="-25000" dirty="0" smtClean="0">
                <a:solidFill>
                  <a:schemeClr val="accent6">
                    <a:lumMod val="50000"/>
                  </a:schemeClr>
                </a:solidFill>
                <a:latin typeface="Impact" pitchFamily="34" charset="0"/>
                <a:ea typeface="+mj-ea"/>
                <a:cs typeface="+mj-cs"/>
              </a:rPr>
              <a:t>org</a:t>
            </a:r>
            <a:r>
              <a:rPr lang="en-US" sz="8800" dirty="0" smtClean="0">
                <a:solidFill>
                  <a:schemeClr val="accent6">
                    <a:lumMod val="50000"/>
                  </a:schemeClr>
                </a:solidFill>
                <a:latin typeface="Impact" pitchFamily="34" charset="0"/>
                <a:ea typeface="+mj-ea"/>
                <a:cs typeface="+mj-cs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 smtClean="0">
                <a:solidFill>
                  <a:schemeClr val="accent6">
                    <a:lumMod val="50000"/>
                  </a:schemeClr>
                </a:solidFill>
                <a:latin typeface="Impact" pitchFamily="34" charset="0"/>
                <a:ea typeface="+mj-ea"/>
                <a:cs typeface="+mj-cs"/>
              </a:rPr>
              <a:t>activities</a:t>
            </a:r>
            <a:endParaRPr kumimoji="0" lang="en-US" sz="8800" b="0" i="0" u="none" strike="noStrike" kern="1200" cap="none" spc="0" normalizeH="0" baseline="-25000" noProof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86200" y="381000"/>
            <a:ext cx="7010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	</a:t>
            </a:r>
            <a:r>
              <a:rPr 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seminars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Neou" pitchFamily="2" charset="0"/>
            </a:endParaRPr>
          </a:p>
          <a:p>
            <a:pPr marL="342900" lvl="0" indent="-342900">
              <a:spcBef>
                <a:spcPct val="20000"/>
              </a:spcBef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Neou" pitchFamily="2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Neou" pitchFamily="2" charset="0"/>
              <a:ea typeface="+mn-ea"/>
              <a:cs typeface="+mn-cs"/>
            </a:endParaRPr>
          </a:p>
        </p:txBody>
      </p:sp>
      <p:pic>
        <p:nvPicPr>
          <p:cNvPr id="7" name="Picture 6" descr="21717_10152033294922565_986739469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2200" y="2286000"/>
            <a:ext cx="2760800" cy="2070600"/>
          </a:xfrm>
          <a:prstGeom prst="rect">
            <a:avLst/>
          </a:prstGeom>
        </p:spPr>
      </p:pic>
      <p:pic>
        <p:nvPicPr>
          <p:cNvPr id="8" name="Picture 7" descr="76087_10152033295332565_1158075972_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3505200"/>
            <a:ext cx="2341053" cy="1755790"/>
          </a:xfrm>
          <a:prstGeom prst="rect">
            <a:avLst/>
          </a:prstGeom>
        </p:spPr>
      </p:pic>
      <p:pic>
        <p:nvPicPr>
          <p:cNvPr id="9" name="Picture 8" descr="523769_493922383960079_1507888747_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2438400"/>
            <a:ext cx="1658099" cy="1243574"/>
          </a:xfrm>
          <a:prstGeom prst="rect">
            <a:avLst/>
          </a:prstGeom>
        </p:spPr>
      </p:pic>
      <p:pic>
        <p:nvPicPr>
          <p:cNvPr id="2050" name="Picture 2" descr="C:\Users\user\Downloads\org\10671470_10152544421327470_5255936358987360628_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4419600"/>
            <a:ext cx="3200400" cy="2133600"/>
          </a:xfrm>
          <a:prstGeom prst="rect">
            <a:avLst/>
          </a:prstGeom>
          <a:noFill/>
        </p:spPr>
      </p:pic>
      <p:pic>
        <p:nvPicPr>
          <p:cNvPr id="2051" name="Picture 3" descr="C:\Users\user\Downloads\org\10425015_10152544418202470_8181086610903379921_n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76800" y="1600200"/>
            <a:ext cx="4572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81000" y="3276600"/>
            <a:ext cx="5638800" cy="3581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700" baseline="-25000" dirty="0" smtClean="0">
                <a:solidFill>
                  <a:schemeClr val="accent3">
                    <a:lumMod val="75000"/>
                  </a:schemeClr>
                </a:solidFill>
                <a:latin typeface="Impact" pitchFamily="34" charset="0"/>
                <a:ea typeface="+mj-ea"/>
                <a:cs typeface="+mj-cs"/>
              </a:rPr>
              <a:t>org</a:t>
            </a:r>
            <a:r>
              <a:rPr lang="en-US" sz="8800" dirty="0" smtClean="0">
                <a:solidFill>
                  <a:schemeClr val="accent3">
                    <a:lumMod val="75000"/>
                  </a:schemeClr>
                </a:solidFill>
                <a:latin typeface="Impact" pitchFamily="34" charset="0"/>
                <a:ea typeface="+mj-ea"/>
                <a:cs typeface="+mj-cs"/>
              </a:rPr>
              <a:t>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 smtClean="0">
                <a:solidFill>
                  <a:schemeClr val="accent3">
                    <a:lumMod val="75000"/>
                  </a:schemeClr>
                </a:solidFill>
                <a:latin typeface="Impact" pitchFamily="34" charset="0"/>
                <a:ea typeface="+mj-ea"/>
                <a:cs typeface="+mj-cs"/>
              </a:rPr>
              <a:t>activities</a:t>
            </a:r>
            <a:endParaRPr kumimoji="0" lang="en-US" sz="8800" b="0" i="0" u="none" strike="noStrike" kern="1200" cap="none" spc="0" normalizeH="0" baseline="-2500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pic>
        <p:nvPicPr>
          <p:cNvPr id="1029" name="Picture 5" descr="C:\Users\user\Downloads\org\11709737_10203429184729989_6458360288767314387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" y="2286000"/>
            <a:ext cx="5334000" cy="3200400"/>
          </a:xfrm>
          <a:prstGeom prst="rect">
            <a:avLst/>
          </a:prstGeom>
          <a:noFill/>
        </p:spPr>
      </p:pic>
      <p:pic>
        <p:nvPicPr>
          <p:cNvPr id="1028" name="Picture 4" descr="C:\Users\user\Downloads\org\10501739_10152236483197470_8096520467479100847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304800"/>
            <a:ext cx="5334000" cy="4000500"/>
          </a:xfrm>
          <a:prstGeom prst="rect">
            <a:avLst/>
          </a:prstGeom>
          <a:noFill/>
        </p:spPr>
      </p:pic>
      <p:pic>
        <p:nvPicPr>
          <p:cNvPr id="1026" name="Picture 2" descr="C:\Users\user\Downloads\org\11825752_853466028064715_6140880405062013537_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4191000"/>
            <a:ext cx="3124200" cy="3124200"/>
          </a:xfrm>
          <a:prstGeom prst="rect">
            <a:avLst/>
          </a:prstGeom>
          <a:noFill/>
        </p:spPr>
      </p:pic>
      <p:pic>
        <p:nvPicPr>
          <p:cNvPr id="1027" name="Picture 3" descr="C:\Users\user\Downloads\org\10295811_10152234272367470_5441907717140944658_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381000"/>
            <a:ext cx="3962400" cy="2641600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-304800" y="609600"/>
            <a:ext cx="9829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eou" pitchFamily="2" charset="0"/>
              </a:rPr>
              <a:t>Japanese culture sharing with BB.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eou" pitchFamily="2" charset="0"/>
              </a:rPr>
              <a:t>Pilipinas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eou" pitchFamily="2" charset="0"/>
              </a:rPr>
              <a:t> representatives.</a:t>
            </a:r>
          </a:p>
          <a:p>
            <a:pPr marL="342900" lvl="0" indent="-342900" algn="ctr">
              <a:spcBef>
                <a:spcPct val="20000"/>
              </a:spcBef>
            </a:pPr>
            <a:endParaRPr lang="en-US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Neou" pitchFamily="2" charset="0"/>
            </a:endParaRPr>
          </a:p>
          <a:p>
            <a:pPr marL="342900" lvl="0" indent="-342900" algn="ctr">
              <a:spcBef>
                <a:spcPct val="20000"/>
              </a:spcBef>
            </a:pP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Neou" pitchFamily="2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Neou" pitchFamily="2" charset="0"/>
              <a:ea typeface="+mn-ea"/>
              <a:cs typeface="+mn-cs"/>
            </a:endParaRPr>
          </a:p>
        </p:txBody>
      </p:sp>
      <p:pic>
        <p:nvPicPr>
          <p:cNvPr id="1030" name="Picture 6" descr="C:\Users\user\Downloads\org\10477905_10152234587902470_2458249977502164961_n.jpg"/>
          <p:cNvPicPr>
            <a:picLocks noChangeAspect="1" noChangeArrowheads="1"/>
          </p:cNvPicPr>
          <p:nvPr/>
        </p:nvPicPr>
        <p:blipFill>
          <a:blip r:embed="rId7" cstate="print"/>
          <a:srcRect t="12500" b="12500"/>
          <a:stretch>
            <a:fillRect/>
          </a:stretch>
        </p:blipFill>
        <p:spPr bwMode="auto">
          <a:xfrm>
            <a:off x="6057900" y="4191000"/>
            <a:ext cx="3086100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733800" y="3276600"/>
            <a:ext cx="5638800" cy="3581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700" baseline="-25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Impact" pitchFamily="34" charset="0"/>
                <a:ea typeface="+mj-ea"/>
                <a:cs typeface="+mj-cs"/>
              </a:rPr>
              <a:t>org</a:t>
            </a:r>
            <a:r>
              <a:rPr lang="en-US" sz="8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Impact" pitchFamily="34" charset="0"/>
                <a:ea typeface="+mj-ea"/>
                <a:cs typeface="+mj-cs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Impact" pitchFamily="34" charset="0"/>
                <a:ea typeface="+mj-ea"/>
                <a:cs typeface="+mj-cs"/>
              </a:rPr>
              <a:t>activities</a:t>
            </a:r>
            <a:endParaRPr kumimoji="0" lang="en-US" sz="8800" b="0" i="0" u="none" strike="noStrike" kern="1200" cap="none" spc="0" normalizeH="0" baseline="-25000" noProof="0" dirty="0" smtClean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pic>
        <p:nvPicPr>
          <p:cNvPr id="5125" name="Picture 5" descr="C:\Users\user\Downloads\org\10996651_10152560763312470_5975473685853741357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943600" cy="3962400"/>
          </a:xfrm>
          <a:prstGeom prst="rect">
            <a:avLst/>
          </a:prstGeom>
          <a:noFill/>
        </p:spPr>
      </p:pic>
      <p:pic>
        <p:nvPicPr>
          <p:cNvPr id="5123" name="Picture 3" descr="C:\Users\user\Downloads\org\482465_10151225412907470_41046940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3200" y="0"/>
            <a:ext cx="3860800" cy="2895600"/>
          </a:xfrm>
          <a:prstGeom prst="rect">
            <a:avLst/>
          </a:prstGeom>
          <a:noFill/>
        </p:spPr>
      </p:pic>
      <p:pic>
        <p:nvPicPr>
          <p:cNvPr id="5122" name="Picture 2" descr="C:\Users\user\Downloads\org\11016083_10152560762782470_5748388729387600173_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3022600"/>
            <a:ext cx="5181600" cy="3454400"/>
          </a:xfrm>
          <a:prstGeom prst="rect">
            <a:avLst/>
          </a:prstGeom>
          <a:noFill/>
        </p:spPr>
      </p:pic>
      <p:pic>
        <p:nvPicPr>
          <p:cNvPr id="5124" name="Picture 4" descr="C:\Users\user\Downloads\org\644441_10151226161647470_1024844354_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3657600"/>
            <a:ext cx="3810000" cy="2857500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447800"/>
            <a:ext cx="9220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eou" pitchFamily="2" charset="0"/>
              </a:rPr>
              <a:t>Food fest</a:t>
            </a:r>
            <a:endParaRPr kumimoji="0" lang="en-US" sz="115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Neou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914400" y="-1981200"/>
            <a:ext cx="11658600" cy="3581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400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Impact" pitchFamily="34" charset="0"/>
                <a:ea typeface="+mj-ea"/>
                <a:cs typeface="+mj-cs"/>
              </a:rPr>
              <a:t>RESIDENT</a:t>
            </a:r>
            <a:endParaRPr kumimoji="0" lang="en-US" sz="9600" b="0" i="0" u="none" strike="noStrike" kern="1200" cap="none" spc="0" normalizeH="0" baseline="-25000" noProof="0" dirty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43000" y="3276600"/>
            <a:ext cx="11658600" cy="3581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400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Impact" pitchFamily="34" charset="0"/>
                <a:ea typeface="+mj-ea"/>
                <a:cs typeface="+mj-cs"/>
              </a:rPr>
              <a:t>MEMBERS</a:t>
            </a:r>
            <a:endParaRPr kumimoji="0" lang="en-US" sz="9600" b="0" i="0" u="none" strike="noStrike" kern="1200" cap="none" spc="0" normalizeH="0" baseline="-25000" noProof="0" dirty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30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</dc:title>
  <dc:creator>user</dc:creator>
  <cp:lastModifiedBy>user</cp:lastModifiedBy>
  <cp:revision>15</cp:revision>
  <dcterms:created xsi:type="dcterms:W3CDTF">2015-08-22T07:15:07Z</dcterms:created>
  <dcterms:modified xsi:type="dcterms:W3CDTF">2015-08-22T09:36:00Z</dcterms:modified>
</cp:coreProperties>
</file>