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2" r:id="rId2"/>
    <p:sldId id="263" r:id="rId3"/>
    <p:sldId id="269" r:id="rId4"/>
    <p:sldId id="268" r:id="rId5"/>
    <p:sldId id="267" r:id="rId6"/>
    <p:sldId id="266" r:id="rId7"/>
    <p:sldId id="271" r:id="rId8"/>
    <p:sldId id="273" r:id="rId9"/>
    <p:sldId id="274" r:id="rId10"/>
    <p:sldId id="275" r:id="rId11"/>
    <p:sldId id="276" r:id="rId12"/>
    <p:sldId id="270" r:id="rId1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-1008" y="-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FDEAE-DF49-4070-9D17-62EA7C05B145}" type="datetimeFigureOut">
              <a:rPr lang="en-IN" smtClean="0"/>
              <a:t>13-05-2018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ED30D-B399-4D1A-9678-0537D4049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21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B16-74FC-47C7-BA01-2454440E2D73}" type="datetimeFigureOut">
              <a:rPr lang="en-IN" smtClean="0"/>
              <a:t>13-05-2018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D651-1284-4ADD-931A-AF42F98847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585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B16-74FC-47C7-BA01-2454440E2D73}" type="datetimeFigureOut">
              <a:rPr lang="en-IN" smtClean="0"/>
              <a:t>13-05-2018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D651-1284-4ADD-931A-AF42F98847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85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B16-74FC-47C7-BA01-2454440E2D73}" type="datetimeFigureOut">
              <a:rPr lang="en-IN" smtClean="0"/>
              <a:t>13-05-2018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D651-1284-4ADD-931A-AF42F98847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30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B16-74FC-47C7-BA01-2454440E2D73}" type="datetimeFigureOut">
              <a:rPr lang="en-IN" smtClean="0"/>
              <a:t>13-05-2018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D651-1284-4ADD-931A-AF42F98847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02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4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B16-74FC-47C7-BA01-2454440E2D73}" type="datetimeFigureOut">
              <a:rPr lang="en-IN" smtClean="0"/>
              <a:t>13-05-2018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D651-1284-4ADD-931A-AF42F98847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69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B16-74FC-47C7-BA01-2454440E2D73}" type="datetimeFigureOut">
              <a:rPr lang="en-IN" smtClean="0"/>
              <a:t>13-05-2018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D651-1284-4ADD-931A-AF42F98847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19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B16-74FC-47C7-BA01-2454440E2D73}" type="datetimeFigureOut">
              <a:rPr lang="en-IN" smtClean="0"/>
              <a:t>13-05-2018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D651-1284-4ADD-931A-AF42F98847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83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B16-74FC-47C7-BA01-2454440E2D73}" type="datetimeFigureOut">
              <a:rPr lang="en-IN" smtClean="0"/>
              <a:t>13-05-2018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D651-1284-4ADD-931A-AF42F98847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113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B16-74FC-47C7-BA01-2454440E2D73}" type="datetimeFigureOut">
              <a:rPr lang="en-IN" smtClean="0"/>
              <a:t>13-05-2018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D651-1284-4ADD-931A-AF42F98847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52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2"/>
            <a:ext cx="553772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B16-74FC-47C7-BA01-2454440E2D73}" type="datetimeFigureOut">
              <a:rPr lang="en-IN" smtClean="0"/>
              <a:t>13-05-2018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D651-1284-4ADD-931A-AF42F98847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21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6B16-74FC-47C7-BA01-2454440E2D73}" type="datetimeFigureOut">
              <a:rPr lang="en-IN" smtClean="0"/>
              <a:t>13-05-2018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D651-1284-4ADD-931A-AF42F98847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80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A6B16-74FC-47C7-BA01-2454440E2D73}" type="datetimeFigureOut">
              <a:rPr lang="en-IN" smtClean="0"/>
              <a:t>13-05-2018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4D651-1284-4ADD-931A-AF42F98847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96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0FB14CC-0B31-4FF9-BCCA-8478AFD6FB9A}"/>
              </a:ext>
            </a:extLst>
          </p:cNvPr>
          <p:cNvSpPr/>
          <p:nvPr/>
        </p:nvSpPr>
        <p:spPr>
          <a:xfrm>
            <a:off x="1912361" y="2276872"/>
            <a:ext cx="608128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Banking Application 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Case Study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40AD1C5-1FF3-4F72-BBDB-3122F0946954}"/>
              </a:ext>
            </a:extLst>
          </p:cNvPr>
          <p:cNvSpPr txBox="1"/>
          <p:nvPr/>
        </p:nvSpPr>
        <p:spPr>
          <a:xfrm>
            <a:off x="4592960" y="4581128"/>
            <a:ext cx="4032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	Abhinav </a:t>
            </a:r>
            <a:r>
              <a:rPr lang="en-US" dirty="0" err="1"/>
              <a:t>Chikoti</a:t>
            </a:r>
            <a:endParaRPr lang="en-US" dirty="0"/>
          </a:p>
          <a:p>
            <a:r>
              <a:rPr lang="en-US" dirty="0"/>
              <a:t>	Akash Gupta	</a:t>
            </a:r>
          </a:p>
          <a:p>
            <a:r>
              <a:rPr lang="en-US" dirty="0"/>
              <a:t>	Naga Sindhu </a:t>
            </a:r>
            <a:r>
              <a:rPr lang="en-US" dirty="0" err="1"/>
              <a:t>Pullela</a:t>
            </a:r>
            <a:endParaRPr lang="en-US" dirty="0"/>
          </a:p>
          <a:p>
            <a:r>
              <a:rPr lang="en-US" dirty="0"/>
              <a:t>	Rajani Chandu</a:t>
            </a:r>
          </a:p>
        </p:txBody>
      </p:sp>
    </p:spTree>
    <p:extLst>
      <p:ext uri="{BB962C8B-B14F-4D97-AF65-F5344CB8AC3E}">
        <p14:creationId xmlns:p14="http://schemas.microsoft.com/office/powerpoint/2010/main" val="3032069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372" y="548680"/>
            <a:ext cx="65552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Amount </a:t>
            </a:r>
            <a:r>
              <a:rPr lang="en-US" sz="5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Withdrawl</a:t>
            </a:r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:</a:t>
            </a:r>
            <a:endParaRPr lang="en-US" sz="5400" b="1" cap="none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56618" y="1340768"/>
            <a:ext cx="39423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Service Layer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16544" y="4114921"/>
            <a:ext cx="5240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DAOService</a:t>
            </a:r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Layer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3575307" y="3140970"/>
            <a:ext cx="679977" cy="10993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584516" y="2216994"/>
            <a:ext cx="8268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</a:t>
            </a:r>
            <a:r>
              <a:rPr lang="en-IN" dirty="0" smtClean="0"/>
              <a:t>ublic float </a:t>
            </a:r>
            <a:r>
              <a:rPr lang="en-IN" dirty="0" err="1" smtClean="0"/>
              <a:t>withdrawl</a:t>
            </a:r>
            <a:r>
              <a:rPr lang="en-IN" dirty="0" err="1" smtClean="0"/>
              <a:t>Amount</a:t>
            </a:r>
            <a:r>
              <a:rPr lang="en-IN" dirty="0" smtClean="0"/>
              <a:t>(long </a:t>
            </a:r>
            <a:r>
              <a:rPr lang="en-IN" dirty="0" err="1"/>
              <a:t>accountNo</a:t>
            </a:r>
            <a:r>
              <a:rPr lang="en-IN" dirty="0"/>
              <a:t>, float </a:t>
            </a:r>
            <a:r>
              <a:rPr lang="en-IN" dirty="0" err="1" smtClean="0"/>
              <a:t>amount,int</a:t>
            </a:r>
            <a:r>
              <a:rPr lang="en-IN" dirty="0" smtClean="0"/>
              <a:t> </a:t>
            </a:r>
            <a:r>
              <a:rPr lang="en-IN" dirty="0" err="1" smtClean="0"/>
              <a:t>pinNumber</a:t>
            </a:r>
            <a:r>
              <a:rPr lang="en-IN" dirty="0" smtClean="0"/>
              <a:t>){</a:t>
            </a:r>
            <a:endParaRPr lang="en-IN" dirty="0" smtClean="0"/>
          </a:p>
          <a:p>
            <a:r>
              <a:rPr lang="en-IN" dirty="0" smtClean="0"/>
              <a:t>………………………..</a:t>
            </a:r>
          </a:p>
          <a:p>
            <a:r>
              <a:rPr lang="en-IN" dirty="0" smtClean="0"/>
              <a:t>return </a:t>
            </a:r>
            <a:r>
              <a:rPr lang="en-IN" dirty="0" err="1" smtClean="0"/>
              <a:t>withdrawl</a:t>
            </a:r>
            <a:r>
              <a:rPr lang="en-IN" dirty="0" smtClean="0"/>
              <a:t>(……………………);</a:t>
            </a:r>
            <a:endParaRPr lang="en-IN" dirty="0"/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16497" y="4869160"/>
            <a:ext cx="8268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public float </a:t>
            </a:r>
            <a:r>
              <a:rPr lang="en-IN" dirty="0" err="1" smtClean="0"/>
              <a:t>withdrawl</a:t>
            </a:r>
            <a:r>
              <a:rPr lang="en-IN" dirty="0" smtClean="0"/>
              <a:t>(long </a:t>
            </a:r>
            <a:r>
              <a:rPr lang="en-IN" dirty="0" err="1"/>
              <a:t>accountNo</a:t>
            </a:r>
            <a:r>
              <a:rPr lang="en-IN" dirty="0"/>
              <a:t>, float </a:t>
            </a:r>
            <a:r>
              <a:rPr lang="en-IN" dirty="0" err="1" smtClean="0"/>
              <a:t>amount,int</a:t>
            </a:r>
            <a:r>
              <a:rPr lang="en-IN" dirty="0" smtClean="0"/>
              <a:t> </a:t>
            </a:r>
            <a:r>
              <a:rPr lang="en-IN" dirty="0" err="1" smtClean="0"/>
              <a:t>pinNumber</a:t>
            </a:r>
            <a:r>
              <a:rPr lang="en-IN" dirty="0" smtClean="0"/>
              <a:t>){</a:t>
            </a:r>
            <a:endParaRPr lang="en-IN" dirty="0" smtClean="0"/>
          </a:p>
          <a:p>
            <a:r>
              <a:rPr lang="en-IN" dirty="0" smtClean="0"/>
              <a:t>………………………..</a:t>
            </a:r>
          </a:p>
          <a:p>
            <a:r>
              <a:rPr lang="en-IN" dirty="0" smtClean="0"/>
              <a:t>return </a:t>
            </a:r>
            <a:r>
              <a:rPr lang="en-IN" dirty="0" err="1" smtClean="0"/>
              <a:t>account.getBalance</a:t>
            </a:r>
            <a:r>
              <a:rPr lang="en-IN" dirty="0" smtClean="0"/>
              <a:t>();</a:t>
            </a:r>
            <a:endParaRPr lang="en-IN" dirty="0"/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475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9588" y="548680"/>
            <a:ext cx="48288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Fund Transfer</a:t>
            </a:r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2356618" y="1340768"/>
            <a:ext cx="39423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Service Layer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16544" y="4114921"/>
            <a:ext cx="5240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DAOService</a:t>
            </a:r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Layer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3575307" y="3140970"/>
            <a:ext cx="679977" cy="10993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584516" y="2216996"/>
            <a:ext cx="8268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 smtClean="0"/>
              <a:t>fundTransfer</a:t>
            </a:r>
            <a:r>
              <a:rPr lang="en-IN" dirty="0" smtClean="0"/>
              <a:t>( </a:t>
            </a:r>
            <a:r>
              <a:rPr lang="en-IN" dirty="0"/>
              <a:t>long </a:t>
            </a:r>
            <a:r>
              <a:rPr lang="en-IN" dirty="0" err="1"/>
              <a:t>accountNoTo</a:t>
            </a:r>
            <a:r>
              <a:rPr lang="en-IN" dirty="0"/>
              <a:t>, </a:t>
            </a:r>
            <a:r>
              <a:rPr lang="en-IN" dirty="0" smtClean="0"/>
              <a:t> </a:t>
            </a:r>
            <a:r>
              <a:rPr lang="en-IN" dirty="0"/>
              <a:t>long </a:t>
            </a:r>
            <a:r>
              <a:rPr lang="en-IN" dirty="0" err="1" smtClean="0"/>
              <a:t>accountNoFrom,float</a:t>
            </a:r>
            <a:r>
              <a:rPr lang="en-IN" dirty="0" smtClean="0"/>
              <a:t> </a:t>
            </a:r>
            <a:r>
              <a:rPr lang="en-IN" dirty="0" err="1"/>
              <a:t>transferAmount</a:t>
            </a:r>
            <a:r>
              <a:rPr lang="en-IN" dirty="0"/>
              <a:t>,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pinNumber</a:t>
            </a:r>
            <a:r>
              <a:rPr lang="en-IN" dirty="0"/>
              <a:t>){</a:t>
            </a:r>
            <a:endParaRPr lang="en-IN" dirty="0" smtClean="0"/>
          </a:p>
          <a:p>
            <a:r>
              <a:rPr lang="en-IN" dirty="0" smtClean="0"/>
              <a:t>…………………………………. </a:t>
            </a:r>
            <a:endParaRPr lang="en-IN" dirty="0"/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84515" y="5040528"/>
            <a:ext cx="8268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smtClean="0"/>
              <a:t>transfer( </a:t>
            </a:r>
            <a:r>
              <a:rPr lang="en-IN" dirty="0"/>
              <a:t>long </a:t>
            </a:r>
            <a:r>
              <a:rPr lang="en-IN" dirty="0" err="1"/>
              <a:t>accountNoTo</a:t>
            </a:r>
            <a:r>
              <a:rPr lang="en-IN" dirty="0"/>
              <a:t>, </a:t>
            </a:r>
            <a:r>
              <a:rPr lang="en-IN" dirty="0" smtClean="0"/>
              <a:t> </a:t>
            </a:r>
            <a:r>
              <a:rPr lang="en-IN" dirty="0"/>
              <a:t>long </a:t>
            </a:r>
            <a:r>
              <a:rPr lang="en-IN" dirty="0" err="1" smtClean="0"/>
              <a:t>accountNoFrom,float</a:t>
            </a:r>
            <a:r>
              <a:rPr lang="en-IN" dirty="0" smtClean="0"/>
              <a:t> </a:t>
            </a:r>
            <a:r>
              <a:rPr lang="en-IN" dirty="0" err="1"/>
              <a:t>transferAmount</a:t>
            </a:r>
            <a:r>
              <a:rPr lang="en-IN" dirty="0"/>
              <a:t>,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pinNumber</a:t>
            </a:r>
            <a:r>
              <a:rPr lang="en-IN" dirty="0"/>
              <a:t>){</a:t>
            </a:r>
            <a:endParaRPr lang="en-IN" dirty="0" smtClean="0"/>
          </a:p>
          <a:p>
            <a:r>
              <a:rPr lang="en-IN" dirty="0" smtClean="0"/>
              <a:t>…………………………………. </a:t>
            </a:r>
            <a:endParaRPr lang="en-IN" dirty="0"/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418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989E7F6-D0B4-4785-86D8-3967B49CD498}"/>
              </a:ext>
            </a:extLst>
          </p:cNvPr>
          <p:cNvSpPr/>
          <p:nvPr/>
        </p:nvSpPr>
        <p:spPr>
          <a:xfrm>
            <a:off x="2798597" y="2708920"/>
            <a:ext cx="43088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YOU!!!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306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7CB62C5-C028-4585-B085-8A19A64DD6D8}"/>
              </a:ext>
            </a:extLst>
          </p:cNvPr>
          <p:cNvSpPr/>
          <p:nvPr/>
        </p:nvSpPr>
        <p:spPr>
          <a:xfrm>
            <a:off x="2168392" y="260650"/>
            <a:ext cx="581120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Functionalities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30E9ADD-409A-4563-A4DC-E7EEBCDF8ABA}"/>
              </a:ext>
            </a:extLst>
          </p:cNvPr>
          <p:cNvSpPr txBox="1"/>
          <p:nvPr/>
        </p:nvSpPr>
        <p:spPr>
          <a:xfrm>
            <a:off x="776537" y="1628802"/>
            <a:ext cx="81369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5400" dirty="0"/>
              <a:t>Create Account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5400" dirty="0"/>
              <a:t>Show Balance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5400" dirty="0"/>
              <a:t>Deposit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5400" dirty="0"/>
              <a:t>Withdraw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5400" dirty="0"/>
              <a:t>Fund Transfer</a:t>
            </a:r>
          </a:p>
        </p:txBody>
      </p:sp>
    </p:spTree>
    <p:extLst>
      <p:ext uri="{BB962C8B-B14F-4D97-AF65-F5344CB8AC3E}">
        <p14:creationId xmlns:p14="http://schemas.microsoft.com/office/powerpoint/2010/main" val="167780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C05F02C-FD43-447D-89A9-230BA3234E37}"/>
              </a:ext>
            </a:extLst>
          </p:cNvPr>
          <p:cNvSpPr/>
          <p:nvPr/>
        </p:nvSpPr>
        <p:spPr>
          <a:xfrm>
            <a:off x="747123" y="1384927"/>
            <a:ext cx="2376264" cy="34563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7A452EE-C4F8-4908-A277-694807B02112}"/>
              </a:ext>
            </a:extLst>
          </p:cNvPr>
          <p:cNvSpPr/>
          <p:nvPr/>
        </p:nvSpPr>
        <p:spPr>
          <a:xfrm>
            <a:off x="4006149" y="1412776"/>
            <a:ext cx="2376264" cy="34563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FAFCD5D-DB1A-4E30-BDE0-9AA66D61FFC3}"/>
              </a:ext>
            </a:extLst>
          </p:cNvPr>
          <p:cNvSpPr/>
          <p:nvPr/>
        </p:nvSpPr>
        <p:spPr>
          <a:xfrm>
            <a:off x="7307770" y="1412776"/>
            <a:ext cx="2376264" cy="34563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D9BA60-36E7-40DD-BC9E-7092157268AB}"/>
              </a:ext>
            </a:extLst>
          </p:cNvPr>
          <p:cNvSpPr txBox="1"/>
          <p:nvPr/>
        </p:nvSpPr>
        <p:spPr>
          <a:xfrm>
            <a:off x="1072221" y="2741125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Account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512E727-3555-4D32-A27C-A75CF944FDEB}"/>
              </a:ext>
            </a:extLst>
          </p:cNvPr>
          <p:cNvSpPr txBox="1"/>
          <p:nvPr/>
        </p:nvSpPr>
        <p:spPr>
          <a:xfrm>
            <a:off x="4219288" y="2741124"/>
            <a:ext cx="1994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Customer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7D68979-B25E-4525-AEAC-6570AA5C820A}"/>
              </a:ext>
            </a:extLst>
          </p:cNvPr>
          <p:cNvSpPr txBox="1"/>
          <p:nvPr/>
        </p:nvSpPr>
        <p:spPr>
          <a:xfrm>
            <a:off x="7667810" y="2741123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Address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A3019163-C584-47C4-9B9A-6F719CCDA66F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123388" y="3113119"/>
            <a:ext cx="882762" cy="27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A81074BC-C74A-4F3B-A046-ECCDE04C7A51}"/>
              </a:ext>
            </a:extLst>
          </p:cNvPr>
          <p:cNvCxnSpPr>
            <a:cxnSpLocks/>
          </p:cNvCxnSpPr>
          <p:nvPr/>
        </p:nvCxnSpPr>
        <p:spPr>
          <a:xfrm>
            <a:off x="6394342" y="3005660"/>
            <a:ext cx="9134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2187C43-05A1-4828-BCD2-DC288B90502D}"/>
              </a:ext>
            </a:extLst>
          </p:cNvPr>
          <p:cNvSpPr txBox="1"/>
          <p:nvPr/>
        </p:nvSpPr>
        <p:spPr>
          <a:xfrm>
            <a:off x="3129791" y="2589899"/>
            <a:ext cx="1018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1….1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2DD547E-543B-401C-83DD-9C9B7745B300}"/>
              </a:ext>
            </a:extLst>
          </p:cNvPr>
          <p:cNvSpPr txBox="1"/>
          <p:nvPr/>
        </p:nvSpPr>
        <p:spPr>
          <a:xfrm>
            <a:off x="6335620" y="2550414"/>
            <a:ext cx="1018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1….1</a:t>
            </a:r>
          </a:p>
        </p:txBody>
      </p:sp>
    </p:spTree>
    <p:extLst>
      <p:ext uri="{BB962C8B-B14F-4D97-AF65-F5344CB8AC3E}">
        <p14:creationId xmlns:p14="http://schemas.microsoft.com/office/powerpoint/2010/main" val="3067006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06E6D01-C6ED-471C-86A3-52C32A99DC15}"/>
              </a:ext>
            </a:extLst>
          </p:cNvPr>
          <p:cNvSpPr/>
          <p:nvPr/>
        </p:nvSpPr>
        <p:spPr>
          <a:xfrm>
            <a:off x="920551" y="260649"/>
            <a:ext cx="835292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9338349-4992-4442-B359-5DCFF5F79ABF}"/>
              </a:ext>
            </a:extLst>
          </p:cNvPr>
          <p:cNvSpPr/>
          <p:nvPr/>
        </p:nvSpPr>
        <p:spPr>
          <a:xfrm>
            <a:off x="920551" y="764705"/>
            <a:ext cx="8352928" cy="1344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3C31386-B3FB-42E7-8CEB-1745A0B06EBE}"/>
              </a:ext>
            </a:extLst>
          </p:cNvPr>
          <p:cNvSpPr/>
          <p:nvPr/>
        </p:nvSpPr>
        <p:spPr>
          <a:xfrm>
            <a:off x="920551" y="2109050"/>
            <a:ext cx="8352928" cy="4632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ACA4B22-87DF-4AC7-A55F-8C10F68D5C3D}"/>
              </a:ext>
            </a:extLst>
          </p:cNvPr>
          <p:cNvSpPr txBox="1"/>
          <p:nvPr/>
        </p:nvSpPr>
        <p:spPr>
          <a:xfrm>
            <a:off x="3656855" y="260649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Account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0FAB20F-CD00-4203-B11A-01CAFB006282}"/>
              </a:ext>
            </a:extLst>
          </p:cNvPr>
          <p:cNvSpPr txBox="1"/>
          <p:nvPr/>
        </p:nvSpPr>
        <p:spPr>
          <a:xfrm>
            <a:off x="989652" y="642840"/>
            <a:ext cx="80648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private int id;</a:t>
            </a:r>
          </a:p>
          <a:p>
            <a:r>
              <a:rPr lang="en-US" sz="2400" b="1" dirty="0"/>
              <a:t>private float balance</a:t>
            </a:r>
            <a:r>
              <a:rPr lang="en-US" sz="2400" b="1" dirty="0" smtClean="0"/>
              <a:t>;</a:t>
            </a:r>
          </a:p>
          <a:p>
            <a:r>
              <a:rPr lang="en-US" sz="2400" b="1" dirty="0"/>
              <a:t>p</a:t>
            </a:r>
            <a:r>
              <a:rPr lang="en-US" sz="2400" b="1" dirty="0" smtClean="0"/>
              <a:t>rivate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pinNumber</a:t>
            </a:r>
            <a:r>
              <a:rPr lang="en-US" sz="2400" b="1" dirty="0" smtClean="0"/>
              <a:t>;</a:t>
            </a:r>
            <a:endParaRPr lang="en-US" sz="2400" b="1" dirty="0"/>
          </a:p>
          <a:p>
            <a:r>
              <a:rPr lang="en-US" sz="2400" b="1" dirty="0"/>
              <a:t>private Customer </a:t>
            </a:r>
            <a:r>
              <a:rPr lang="en-US" sz="2400" b="1" dirty="0" err="1"/>
              <a:t>customer</a:t>
            </a:r>
            <a:r>
              <a:rPr lang="en-US" sz="2400" b="1" dirty="0"/>
              <a:t>;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DB419AD-C0E7-4EBD-91F4-C3308916D081}"/>
              </a:ext>
            </a:extLst>
          </p:cNvPr>
          <p:cNvSpPr txBox="1"/>
          <p:nvPr/>
        </p:nvSpPr>
        <p:spPr>
          <a:xfrm>
            <a:off x="989652" y="2169717"/>
            <a:ext cx="792088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public Account() </a:t>
            </a:r>
          </a:p>
          <a:p>
            <a:r>
              <a:rPr lang="en-US" sz="2600" b="1" dirty="0"/>
              <a:t>public Account(int id, float balance, Customer customer) </a:t>
            </a:r>
          </a:p>
          <a:p>
            <a:r>
              <a:rPr lang="en-US" sz="2600" b="1" dirty="0"/>
              <a:t>public int </a:t>
            </a:r>
            <a:r>
              <a:rPr lang="en-US" sz="2600" b="1" dirty="0" err="1"/>
              <a:t>getId</a:t>
            </a:r>
            <a:r>
              <a:rPr lang="en-US" sz="2600" b="1" dirty="0"/>
              <a:t>() </a:t>
            </a:r>
          </a:p>
          <a:p>
            <a:r>
              <a:rPr lang="en-US" sz="2600" b="1" dirty="0"/>
              <a:t>public void </a:t>
            </a:r>
            <a:r>
              <a:rPr lang="en-US" sz="2600" b="1" dirty="0" err="1"/>
              <a:t>setId</a:t>
            </a:r>
            <a:r>
              <a:rPr lang="en-US" sz="2600" b="1" dirty="0"/>
              <a:t>(int id) </a:t>
            </a:r>
          </a:p>
          <a:p>
            <a:r>
              <a:rPr lang="en-US" sz="2600" b="1" dirty="0"/>
              <a:t>public float </a:t>
            </a:r>
            <a:r>
              <a:rPr lang="en-US" sz="2600" b="1" dirty="0" err="1"/>
              <a:t>getBalance</a:t>
            </a:r>
            <a:r>
              <a:rPr lang="en-US" sz="2600" b="1" dirty="0"/>
              <a:t>() </a:t>
            </a:r>
          </a:p>
          <a:p>
            <a:r>
              <a:rPr lang="en-US" sz="2600" b="1" dirty="0"/>
              <a:t>public void </a:t>
            </a:r>
            <a:r>
              <a:rPr lang="en-US" sz="2600" b="1" dirty="0" err="1"/>
              <a:t>setBalance</a:t>
            </a:r>
            <a:r>
              <a:rPr lang="en-US" sz="2600" b="1" dirty="0"/>
              <a:t>(float balance) </a:t>
            </a:r>
          </a:p>
          <a:p>
            <a:r>
              <a:rPr lang="en-US" sz="2600" b="1" dirty="0"/>
              <a:t>public Customer </a:t>
            </a:r>
            <a:r>
              <a:rPr lang="en-US" sz="2600" b="1" dirty="0" err="1"/>
              <a:t>getCustomer</a:t>
            </a:r>
            <a:r>
              <a:rPr lang="en-US" sz="2600" b="1" dirty="0"/>
              <a:t>() </a:t>
            </a:r>
          </a:p>
          <a:p>
            <a:r>
              <a:rPr lang="en-US" sz="2600" b="1" dirty="0"/>
              <a:t>public void </a:t>
            </a:r>
            <a:r>
              <a:rPr lang="en-US" sz="2600" b="1" dirty="0" err="1"/>
              <a:t>setCustomer</a:t>
            </a:r>
            <a:r>
              <a:rPr lang="en-US" sz="2600" b="1" dirty="0"/>
              <a:t>(Customer customer) </a:t>
            </a:r>
            <a:endParaRPr lang="en-US" sz="2600" b="1" dirty="0" smtClean="0"/>
          </a:p>
          <a:p>
            <a:r>
              <a:rPr lang="en-US" sz="2600" b="1" dirty="0" smtClean="0"/>
              <a:t>Public </a:t>
            </a:r>
            <a:r>
              <a:rPr lang="en-US" sz="2600" b="1" dirty="0" err="1" smtClean="0"/>
              <a:t>int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getPinNumber</a:t>
            </a:r>
            <a:r>
              <a:rPr lang="en-US" sz="2600" b="1" dirty="0" smtClean="0"/>
              <a:t>()</a:t>
            </a:r>
          </a:p>
          <a:p>
            <a:r>
              <a:rPr lang="en-US" sz="2600" b="1" dirty="0" smtClean="0"/>
              <a:t>Public void </a:t>
            </a:r>
            <a:r>
              <a:rPr lang="en-US" sz="2600" b="1" dirty="0" err="1" smtClean="0"/>
              <a:t>setPinNumber</a:t>
            </a:r>
            <a:r>
              <a:rPr lang="en-US" sz="2600" b="1" dirty="0" smtClean="0"/>
              <a:t>(</a:t>
            </a:r>
            <a:r>
              <a:rPr lang="en-US" sz="2600" b="1" dirty="0" err="1" smtClean="0"/>
              <a:t>int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pinNumber</a:t>
            </a:r>
            <a:r>
              <a:rPr lang="en-US" sz="2600" b="1" dirty="0" smtClean="0"/>
              <a:t>)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1214859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9D395DD-39CB-40F9-B774-5F677C5D54D7}"/>
              </a:ext>
            </a:extLst>
          </p:cNvPr>
          <p:cNvSpPr/>
          <p:nvPr/>
        </p:nvSpPr>
        <p:spPr>
          <a:xfrm>
            <a:off x="920552" y="260649"/>
            <a:ext cx="8280921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CF2CA2E-83CA-4E53-BB84-648E5D30B88D}"/>
              </a:ext>
            </a:extLst>
          </p:cNvPr>
          <p:cNvSpPr/>
          <p:nvPr/>
        </p:nvSpPr>
        <p:spPr>
          <a:xfrm>
            <a:off x="920552" y="764704"/>
            <a:ext cx="8280921" cy="894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A73B719-66AF-46D6-9890-0E0F8953F77F}"/>
              </a:ext>
            </a:extLst>
          </p:cNvPr>
          <p:cNvSpPr/>
          <p:nvPr/>
        </p:nvSpPr>
        <p:spPr>
          <a:xfrm>
            <a:off x="920552" y="1659470"/>
            <a:ext cx="8280921" cy="5198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8736F88-F044-4705-B371-75B508BB9207}"/>
              </a:ext>
            </a:extLst>
          </p:cNvPr>
          <p:cNvSpPr txBox="1"/>
          <p:nvPr/>
        </p:nvSpPr>
        <p:spPr>
          <a:xfrm>
            <a:off x="4232921" y="213652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Customer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9B2FBC9-9D43-4712-B628-D0016CC48021}"/>
              </a:ext>
            </a:extLst>
          </p:cNvPr>
          <p:cNvSpPr txBox="1"/>
          <p:nvPr/>
        </p:nvSpPr>
        <p:spPr>
          <a:xfrm>
            <a:off x="992561" y="764704"/>
            <a:ext cx="8208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private String </a:t>
            </a:r>
            <a:r>
              <a:rPr lang="en-US" sz="2800" b="1" dirty="0" err="1"/>
              <a:t>firstName,lastName,emailId,aadharNo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private Address </a:t>
            </a:r>
            <a:r>
              <a:rPr lang="en-US" sz="2800" b="1" dirty="0" err="1"/>
              <a:t>address</a:t>
            </a:r>
            <a:r>
              <a:rPr lang="en-US" sz="2800" b="1" dirty="0"/>
              <a:t>;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A66054C-FB6A-4E9A-B203-690B9E60BF30}"/>
              </a:ext>
            </a:extLst>
          </p:cNvPr>
          <p:cNvSpPr txBox="1"/>
          <p:nvPr/>
        </p:nvSpPr>
        <p:spPr>
          <a:xfrm>
            <a:off x="992560" y="1633888"/>
            <a:ext cx="7992888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public Customer() </a:t>
            </a:r>
          </a:p>
          <a:p>
            <a:r>
              <a:rPr lang="en-US" sz="2600" b="1" dirty="0"/>
              <a:t>public Customer(String </a:t>
            </a:r>
            <a:r>
              <a:rPr lang="en-US" sz="2600" b="1" dirty="0" err="1"/>
              <a:t>firstName</a:t>
            </a:r>
            <a:r>
              <a:rPr lang="en-US" sz="2600" b="1" dirty="0"/>
              <a:t>, String </a:t>
            </a:r>
            <a:r>
              <a:rPr lang="en-US" sz="2600" b="1" dirty="0" err="1"/>
              <a:t>lastName</a:t>
            </a:r>
            <a:r>
              <a:rPr lang="en-US" sz="2600" b="1" dirty="0"/>
              <a:t>, String </a:t>
            </a:r>
            <a:r>
              <a:rPr lang="en-US" sz="2600" b="1" dirty="0" err="1"/>
              <a:t>emailId</a:t>
            </a:r>
            <a:r>
              <a:rPr lang="en-US" sz="2600" b="1" dirty="0"/>
              <a:t>, String </a:t>
            </a:r>
            <a:r>
              <a:rPr lang="en-US" sz="2600" b="1" dirty="0" err="1"/>
              <a:t>aadharNo</a:t>
            </a:r>
            <a:r>
              <a:rPr lang="en-US" sz="2600" b="1" dirty="0"/>
              <a:t>,</a:t>
            </a:r>
            <a:r>
              <a:rPr lang="en-US" sz="2600" dirty="0"/>
              <a:t> </a:t>
            </a:r>
            <a:r>
              <a:rPr lang="en-US" sz="2600" b="1" dirty="0"/>
              <a:t>Address address) </a:t>
            </a:r>
          </a:p>
          <a:p>
            <a:r>
              <a:rPr lang="en-US" sz="2600" b="1" dirty="0"/>
              <a:t>public String </a:t>
            </a:r>
            <a:r>
              <a:rPr lang="en-US" sz="2600" b="1" dirty="0" err="1"/>
              <a:t>getFirstName</a:t>
            </a:r>
            <a:r>
              <a:rPr lang="en-US" sz="2600" b="1" dirty="0"/>
              <a:t>()</a:t>
            </a:r>
          </a:p>
          <a:p>
            <a:r>
              <a:rPr lang="en-US" sz="2600" b="1" dirty="0"/>
              <a:t>public void </a:t>
            </a:r>
            <a:r>
              <a:rPr lang="en-US" sz="2600" b="1" dirty="0" err="1"/>
              <a:t>setFirstName</a:t>
            </a:r>
            <a:r>
              <a:rPr lang="en-US" sz="2600" b="1" dirty="0"/>
              <a:t>(String </a:t>
            </a:r>
            <a:r>
              <a:rPr lang="en-US" sz="2600" b="1" dirty="0" err="1"/>
              <a:t>firstName</a:t>
            </a:r>
            <a:r>
              <a:rPr lang="en-US" sz="2600" b="1" dirty="0"/>
              <a:t>)</a:t>
            </a:r>
          </a:p>
          <a:p>
            <a:r>
              <a:rPr lang="en-US" sz="2600" b="1" dirty="0"/>
              <a:t>public String </a:t>
            </a:r>
            <a:r>
              <a:rPr lang="en-US" sz="2600" b="1" dirty="0" err="1"/>
              <a:t>getLastName</a:t>
            </a:r>
            <a:r>
              <a:rPr lang="en-US" sz="2600" b="1" dirty="0"/>
              <a:t>() </a:t>
            </a:r>
          </a:p>
          <a:p>
            <a:r>
              <a:rPr lang="en-US" sz="2600" b="1" dirty="0"/>
              <a:t>public void </a:t>
            </a:r>
            <a:r>
              <a:rPr lang="en-US" sz="2600" b="1" dirty="0" err="1"/>
              <a:t>setLastName</a:t>
            </a:r>
            <a:r>
              <a:rPr lang="en-US" sz="2600" b="1" dirty="0"/>
              <a:t>(String </a:t>
            </a:r>
            <a:r>
              <a:rPr lang="en-US" sz="2600" b="1" dirty="0" err="1"/>
              <a:t>lastName</a:t>
            </a:r>
            <a:r>
              <a:rPr lang="en-US" sz="2600" b="1" dirty="0"/>
              <a:t>) </a:t>
            </a:r>
          </a:p>
          <a:p>
            <a:r>
              <a:rPr lang="en-US" sz="2600" b="1" dirty="0"/>
              <a:t>public String </a:t>
            </a:r>
            <a:r>
              <a:rPr lang="en-US" sz="2600" b="1" dirty="0" err="1"/>
              <a:t>getEmailId</a:t>
            </a:r>
            <a:r>
              <a:rPr lang="en-US" sz="2600" b="1" dirty="0"/>
              <a:t>() </a:t>
            </a:r>
          </a:p>
          <a:p>
            <a:r>
              <a:rPr lang="en-US" sz="2600" b="1" dirty="0"/>
              <a:t>public void </a:t>
            </a:r>
            <a:r>
              <a:rPr lang="en-US" sz="2600" b="1" dirty="0" err="1"/>
              <a:t>setEmailId</a:t>
            </a:r>
            <a:r>
              <a:rPr lang="en-US" sz="2600" b="1" dirty="0"/>
              <a:t>(String </a:t>
            </a:r>
            <a:r>
              <a:rPr lang="en-US" sz="2600" b="1" dirty="0" err="1"/>
              <a:t>emailId</a:t>
            </a:r>
            <a:r>
              <a:rPr lang="en-US" sz="2600" b="1" dirty="0"/>
              <a:t>) </a:t>
            </a:r>
          </a:p>
          <a:p>
            <a:r>
              <a:rPr lang="en-US" sz="2600" b="1" dirty="0"/>
              <a:t>public String </a:t>
            </a:r>
            <a:r>
              <a:rPr lang="en-US" sz="2600" b="1" dirty="0" err="1"/>
              <a:t>getAadharNo</a:t>
            </a:r>
            <a:r>
              <a:rPr lang="en-US" sz="2600" b="1" dirty="0"/>
              <a:t>() </a:t>
            </a:r>
          </a:p>
          <a:p>
            <a:r>
              <a:rPr lang="en-US" sz="2600" b="1" dirty="0"/>
              <a:t>public void </a:t>
            </a:r>
            <a:r>
              <a:rPr lang="en-US" sz="2600" b="1" dirty="0" err="1"/>
              <a:t>setAadharNo</a:t>
            </a:r>
            <a:r>
              <a:rPr lang="en-US" sz="2600" b="1" dirty="0"/>
              <a:t>(String </a:t>
            </a:r>
            <a:r>
              <a:rPr lang="en-US" sz="2600" b="1" dirty="0" err="1"/>
              <a:t>aadharNo</a:t>
            </a:r>
            <a:r>
              <a:rPr lang="en-US" sz="2600" b="1" dirty="0"/>
              <a:t>) </a:t>
            </a:r>
          </a:p>
          <a:p>
            <a:r>
              <a:rPr lang="en-US" sz="2600" b="1" dirty="0"/>
              <a:t>public Address </a:t>
            </a:r>
            <a:r>
              <a:rPr lang="en-US" sz="2600" b="1" dirty="0" err="1"/>
              <a:t>getAddress</a:t>
            </a:r>
            <a:r>
              <a:rPr lang="en-US" sz="2600" b="1" dirty="0"/>
              <a:t>()</a:t>
            </a:r>
          </a:p>
          <a:p>
            <a:r>
              <a:rPr lang="en-US" sz="2600" b="1" dirty="0"/>
              <a:t>public void </a:t>
            </a:r>
            <a:r>
              <a:rPr lang="en-US" sz="2600" b="1" dirty="0" err="1"/>
              <a:t>setAddress</a:t>
            </a:r>
            <a:r>
              <a:rPr lang="en-US" sz="2600" b="1" dirty="0"/>
              <a:t>(Address address)</a:t>
            </a:r>
          </a:p>
          <a:p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69976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423484D-472C-49C0-AAEE-2FBB9A628D7A}"/>
              </a:ext>
            </a:extLst>
          </p:cNvPr>
          <p:cNvSpPr/>
          <p:nvPr/>
        </p:nvSpPr>
        <p:spPr>
          <a:xfrm>
            <a:off x="1345917" y="548680"/>
            <a:ext cx="748883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5143763-92CC-47C9-8F42-DB975998D9FF}"/>
              </a:ext>
            </a:extLst>
          </p:cNvPr>
          <p:cNvSpPr/>
          <p:nvPr/>
        </p:nvSpPr>
        <p:spPr>
          <a:xfrm>
            <a:off x="1345917" y="1268761"/>
            <a:ext cx="748883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C2FC2AF-A0DC-4604-A85C-127FCA676281}"/>
              </a:ext>
            </a:extLst>
          </p:cNvPr>
          <p:cNvSpPr/>
          <p:nvPr/>
        </p:nvSpPr>
        <p:spPr>
          <a:xfrm>
            <a:off x="1353986" y="2222868"/>
            <a:ext cx="7480763" cy="44464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A6F55E2-B6FC-4274-9710-E6A47C2EC306}"/>
              </a:ext>
            </a:extLst>
          </p:cNvPr>
          <p:cNvSpPr txBox="1"/>
          <p:nvPr/>
        </p:nvSpPr>
        <p:spPr>
          <a:xfrm>
            <a:off x="2102002" y="622430"/>
            <a:ext cx="5976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Address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0A483F5-A069-4CD7-B9F9-8FF82F858245}"/>
              </a:ext>
            </a:extLst>
          </p:cNvPr>
          <p:cNvSpPr txBox="1"/>
          <p:nvPr/>
        </p:nvSpPr>
        <p:spPr>
          <a:xfrm>
            <a:off x="1353986" y="1268761"/>
            <a:ext cx="74807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private int </a:t>
            </a:r>
            <a:r>
              <a:rPr lang="en-US" sz="2800" b="1" dirty="0" err="1"/>
              <a:t>pincode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private String city, </a:t>
            </a:r>
            <a:r>
              <a:rPr lang="en-US" sz="2800" b="1" dirty="0" err="1"/>
              <a:t>state,flatNo,street</a:t>
            </a:r>
            <a:r>
              <a:rPr lang="en-US" sz="2800" b="1" dirty="0"/>
              <a:t>;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A834FA0-D047-48F0-9399-BB1BDA102714}"/>
              </a:ext>
            </a:extLst>
          </p:cNvPr>
          <p:cNvSpPr txBox="1"/>
          <p:nvPr/>
        </p:nvSpPr>
        <p:spPr>
          <a:xfrm>
            <a:off x="1425301" y="2208742"/>
            <a:ext cx="705539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public Address() </a:t>
            </a:r>
          </a:p>
          <a:p>
            <a:r>
              <a:rPr lang="en-US" sz="2200" b="1" dirty="0"/>
              <a:t>public Address(int </a:t>
            </a:r>
            <a:r>
              <a:rPr lang="en-US" sz="2200" b="1" dirty="0" err="1"/>
              <a:t>pincode</a:t>
            </a:r>
            <a:r>
              <a:rPr lang="en-US" sz="2200" b="1" dirty="0"/>
              <a:t>, String city, String state, String </a:t>
            </a:r>
            <a:r>
              <a:rPr lang="en-US" sz="2200" b="1" dirty="0" err="1"/>
              <a:t>flatNo</a:t>
            </a:r>
            <a:r>
              <a:rPr lang="en-US" sz="2200" b="1" dirty="0"/>
              <a:t>, String street) </a:t>
            </a:r>
          </a:p>
          <a:p>
            <a:r>
              <a:rPr lang="en-US" sz="2200" b="1" dirty="0"/>
              <a:t>public int </a:t>
            </a:r>
            <a:r>
              <a:rPr lang="en-US" sz="2200" b="1" dirty="0" err="1"/>
              <a:t>getPincode</a:t>
            </a:r>
            <a:r>
              <a:rPr lang="en-US" sz="2200" b="1" dirty="0"/>
              <a:t>() </a:t>
            </a:r>
          </a:p>
          <a:p>
            <a:r>
              <a:rPr lang="en-US" sz="2200" b="1" dirty="0"/>
              <a:t>public void </a:t>
            </a:r>
            <a:r>
              <a:rPr lang="en-US" sz="2200" b="1" dirty="0" err="1"/>
              <a:t>setPincode</a:t>
            </a:r>
            <a:r>
              <a:rPr lang="en-US" sz="2200" b="1" dirty="0"/>
              <a:t>(int </a:t>
            </a:r>
            <a:r>
              <a:rPr lang="en-US" sz="2200" b="1" dirty="0" err="1"/>
              <a:t>pincode</a:t>
            </a:r>
            <a:r>
              <a:rPr lang="en-US" sz="2200" b="1" dirty="0"/>
              <a:t>) </a:t>
            </a:r>
          </a:p>
          <a:p>
            <a:r>
              <a:rPr lang="en-US" sz="2200" b="1" dirty="0"/>
              <a:t>public String </a:t>
            </a:r>
            <a:r>
              <a:rPr lang="en-US" sz="2200" b="1" dirty="0" err="1"/>
              <a:t>getCity</a:t>
            </a:r>
            <a:r>
              <a:rPr lang="en-US" sz="2200" b="1" dirty="0"/>
              <a:t>()</a:t>
            </a:r>
          </a:p>
          <a:p>
            <a:r>
              <a:rPr lang="en-US" sz="2200" b="1" dirty="0"/>
              <a:t>public void </a:t>
            </a:r>
            <a:r>
              <a:rPr lang="en-US" sz="2200" b="1" dirty="0" err="1"/>
              <a:t>setCity</a:t>
            </a:r>
            <a:r>
              <a:rPr lang="en-US" sz="2200" b="1" dirty="0"/>
              <a:t>(String city)</a:t>
            </a:r>
          </a:p>
          <a:p>
            <a:r>
              <a:rPr lang="en-US" sz="2200" b="1" dirty="0"/>
              <a:t>public String </a:t>
            </a:r>
            <a:r>
              <a:rPr lang="en-US" sz="2200" b="1" dirty="0" err="1"/>
              <a:t>getState</a:t>
            </a:r>
            <a:r>
              <a:rPr lang="en-US" sz="2200" b="1" dirty="0"/>
              <a:t>()</a:t>
            </a:r>
          </a:p>
          <a:p>
            <a:r>
              <a:rPr lang="en-US" sz="2200" b="1" dirty="0"/>
              <a:t>public void </a:t>
            </a:r>
            <a:r>
              <a:rPr lang="en-US" sz="2200" b="1" dirty="0" err="1"/>
              <a:t>setState</a:t>
            </a:r>
            <a:r>
              <a:rPr lang="en-US" sz="2200" b="1" dirty="0"/>
              <a:t>(String state)</a:t>
            </a:r>
          </a:p>
          <a:p>
            <a:r>
              <a:rPr lang="en-US" sz="2200" b="1" dirty="0"/>
              <a:t>public String </a:t>
            </a:r>
            <a:r>
              <a:rPr lang="en-US" sz="2200" b="1" dirty="0" err="1"/>
              <a:t>getFlatNo</a:t>
            </a:r>
            <a:r>
              <a:rPr lang="en-US" sz="2200" b="1" dirty="0"/>
              <a:t>() </a:t>
            </a:r>
          </a:p>
          <a:p>
            <a:r>
              <a:rPr lang="en-US" sz="2200" b="1" dirty="0"/>
              <a:t>public void </a:t>
            </a:r>
            <a:r>
              <a:rPr lang="en-US" sz="2200" b="1" dirty="0" err="1"/>
              <a:t>setFlatNo</a:t>
            </a:r>
            <a:r>
              <a:rPr lang="en-US" sz="2200" b="1" dirty="0"/>
              <a:t>(String </a:t>
            </a:r>
            <a:r>
              <a:rPr lang="en-US" sz="2200" b="1" dirty="0" err="1"/>
              <a:t>flatNo</a:t>
            </a:r>
            <a:r>
              <a:rPr lang="en-US" sz="2200" b="1" dirty="0"/>
              <a:t>)</a:t>
            </a:r>
          </a:p>
          <a:p>
            <a:r>
              <a:rPr lang="en-US" sz="2200" b="1" dirty="0"/>
              <a:t>public String </a:t>
            </a:r>
            <a:r>
              <a:rPr lang="en-US" sz="2200" b="1" dirty="0" err="1"/>
              <a:t>getStreet</a:t>
            </a:r>
            <a:r>
              <a:rPr lang="en-US" sz="2200" b="1" dirty="0"/>
              <a:t>() </a:t>
            </a:r>
          </a:p>
          <a:p>
            <a:r>
              <a:rPr lang="en-US" sz="2200" b="1" dirty="0"/>
              <a:t>public void </a:t>
            </a:r>
            <a:r>
              <a:rPr lang="en-US" sz="2200" b="1" dirty="0" err="1"/>
              <a:t>setStreet</a:t>
            </a:r>
            <a:r>
              <a:rPr lang="en-US" sz="2200" b="1" dirty="0"/>
              <a:t>(String street) </a:t>
            </a:r>
          </a:p>
        </p:txBody>
      </p:sp>
    </p:spTree>
    <p:extLst>
      <p:ext uri="{BB962C8B-B14F-4D97-AF65-F5344CB8AC3E}">
        <p14:creationId xmlns:p14="http://schemas.microsoft.com/office/powerpoint/2010/main" val="2926522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4974" y="154773"/>
            <a:ext cx="47480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Create Account: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2481" y="1412777"/>
            <a:ext cx="92170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public </a:t>
            </a:r>
            <a:r>
              <a:rPr lang="en-IN" dirty="0" err="1" smtClean="0"/>
              <a:t>int</a:t>
            </a:r>
            <a:r>
              <a:rPr lang="en-IN" dirty="0"/>
              <a:t> </a:t>
            </a:r>
            <a:r>
              <a:rPr lang="en-IN" dirty="0" err="1"/>
              <a:t>createAccount</a:t>
            </a:r>
            <a:r>
              <a:rPr lang="en-IN" dirty="0"/>
              <a:t>(String </a:t>
            </a:r>
            <a:r>
              <a:rPr lang="en-IN" dirty="0" err="1"/>
              <a:t>firstName</a:t>
            </a:r>
            <a:r>
              <a:rPr lang="en-IN" dirty="0"/>
              <a:t>, String </a:t>
            </a:r>
            <a:r>
              <a:rPr lang="en-IN" dirty="0" err="1" smtClean="0"/>
              <a:t>lastName</a:t>
            </a:r>
            <a:r>
              <a:rPr lang="en-IN" dirty="0" smtClean="0"/>
              <a:t>,</a:t>
            </a:r>
            <a:r>
              <a:rPr lang="en-IN" dirty="0"/>
              <a:t> </a:t>
            </a:r>
            <a:r>
              <a:rPr lang="en-IN" dirty="0" smtClean="0"/>
              <a:t>String </a:t>
            </a:r>
            <a:r>
              <a:rPr lang="en-IN" dirty="0" err="1" smtClean="0"/>
              <a:t>emailId,String</a:t>
            </a:r>
            <a:r>
              <a:rPr lang="en-IN" dirty="0" smtClean="0"/>
              <a:t> </a:t>
            </a:r>
            <a:r>
              <a:rPr lang="en-IN" dirty="0" err="1" smtClean="0"/>
              <a:t>aadharNo,String</a:t>
            </a:r>
            <a:r>
              <a:rPr lang="en-IN" dirty="0" smtClean="0"/>
              <a:t> </a:t>
            </a:r>
            <a:r>
              <a:rPr lang="en-IN" dirty="0"/>
              <a:t>c</a:t>
            </a:r>
            <a:r>
              <a:rPr lang="en-IN" dirty="0" smtClean="0"/>
              <a:t>ity</a:t>
            </a:r>
            <a:r>
              <a:rPr lang="en-IN" dirty="0"/>
              <a:t>, String </a:t>
            </a:r>
            <a:r>
              <a:rPr lang="en-IN" dirty="0" err="1" smtClean="0"/>
              <a:t>state,int</a:t>
            </a:r>
            <a:r>
              <a:rPr lang="en-IN" dirty="0" smtClean="0"/>
              <a:t>  </a:t>
            </a:r>
            <a:r>
              <a:rPr lang="en-IN" dirty="0" err="1" smtClean="0"/>
              <a:t>pinCode</a:t>
            </a:r>
            <a:r>
              <a:rPr lang="en-IN" dirty="0" smtClean="0"/>
              <a:t>,</a:t>
            </a:r>
            <a:r>
              <a:rPr lang="en-IN" dirty="0"/>
              <a:t> String </a:t>
            </a:r>
            <a:r>
              <a:rPr lang="en-IN" dirty="0" err="1"/>
              <a:t>flatNo</a:t>
            </a:r>
            <a:r>
              <a:rPr lang="en-IN" dirty="0"/>
              <a:t>, String </a:t>
            </a:r>
            <a:r>
              <a:rPr lang="en-IN" dirty="0" err="1" smtClean="0"/>
              <a:t>streetName</a:t>
            </a:r>
            <a:r>
              <a:rPr lang="en-IN" dirty="0" smtClean="0"/>
              <a:t>,</a:t>
            </a:r>
            <a:r>
              <a:rPr lang="en-IN" b="1" dirty="0"/>
              <a:t> </a:t>
            </a:r>
            <a:r>
              <a:rPr lang="en-IN" dirty="0" err="1"/>
              <a:t>int</a:t>
            </a:r>
            <a:r>
              <a:rPr lang="en-IN" dirty="0"/>
              <a:t> id, float </a:t>
            </a:r>
            <a:r>
              <a:rPr lang="en-IN" dirty="0" smtClean="0"/>
              <a:t>balance){</a:t>
            </a:r>
          </a:p>
          <a:p>
            <a:r>
              <a:rPr lang="en-IN" dirty="0" smtClean="0"/>
              <a:t>.</a:t>
            </a:r>
          </a:p>
          <a:p>
            <a:r>
              <a:rPr lang="en-IN" dirty="0" smtClean="0"/>
              <a:t>.</a:t>
            </a:r>
          </a:p>
          <a:p>
            <a:r>
              <a:rPr lang="en-IN" dirty="0" smtClean="0"/>
              <a:t>return </a:t>
            </a:r>
            <a:r>
              <a:rPr lang="en-IN" dirty="0" err="1" smtClean="0"/>
              <a:t>daoServices.insertAccount</a:t>
            </a:r>
            <a:r>
              <a:rPr lang="en-IN" dirty="0" smtClean="0"/>
              <a:t>(……………………..);</a:t>
            </a:r>
            <a:endParaRPr lang="en-IN" dirty="0"/>
          </a:p>
          <a:p>
            <a:r>
              <a:rPr lang="en-IN" dirty="0" smtClean="0"/>
              <a:t>}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72480" y="4293097"/>
            <a:ext cx="88569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public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insertAccount</a:t>
            </a:r>
            <a:r>
              <a:rPr lang="en-IN" dirty="0"/>
              <a:t>(Account account){</a:t>
            </a:r>
          </a:p>
          <a:p>
            <a:r>
              <a:rPr lang="en-IN" dirty="0"/>
              <a:t>.</a:t>
            </a:r>
          </a:p>
          <a:p>
            <a:r>
              <a:rPr lang="en-IN" dirty="0"/>
              <a:t>.</a:t>
            </a:r>
          </a:p>
          <a:p>
            <a:r>
              <a:rPr lang="en-IN" dirty="0"/>
              <a:t>.</a:t>
            </a:r>
          </a:p>
          <a:p>
            <a:r>
              <a:rPr lang="en-IN" dirty="0"/>
              <a:t>return </a:t>
            </a:r>
            <a:r>
              <a:rPr lang="en-IN" dirty="0" err="1"/>
              <a:t>account.getId</a:t>
            </a:r>
            <a:r>
              <a:rPr lang="en-IN" dirty="0"/>
              <a:t>();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578236" y="641781"/>
            <a:ext cx="39423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Service Layer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3796922" y="2930911"/>
            <a:ext cx="679977" cy="9599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738159" y="3640794"/>
            <a:ext cx="5240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DAOService</a:t>
            </a:r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Layer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572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5395" y="260649"/>
            <a:ext cx="4868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Show Balance: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6506" y="1988840"/>
            <a:ext cx="7332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float </a:t>
            </a:r>
            <a:r>
              <a:rPr lang="en-IN" dirty="0" err="1" smtClean="0"/>
              <a:t>showBalance</a:t>
            </a:r>
            <a:r>
              <a:rPr lang="en-IN" dirty="0" smtClean="0"/>
              <a:t>(long </a:t>
            </a:r>
            <a:r>
              <a:rPr lang="en-IN" dirty="0" err="1"/>
              <a:t>accountNo</a:t>
            </a:r>
            <a:r>
              <a:rPr lang="en-IN" dirty="0"/>
              <a:t>,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pinNumber</a:t>
            </a:r>
            <a:r>
              <a:rPr lang="en-IN" dirty="0" smtClean="0"/>
              <a:t>){</a:t>
            </a:r>
          </a:p>
          <a:p>
            <a:r>
              <a:rPr lang="en-IN" dirty="0" smtClean="0"/>
              <a:t>……………….</a:t>
            </a:r>
          </a:p>
          <a:p>
            <a:r>
              <a:rPr lang="en-IN" dirty="0" smtClean="0"/>
              <a:t>return </a:t>
            </a:r>
            <a:r>
              <a:rPr lang="en-IN" dirty="0" err="1" smtClean="0"/>
              <a:t>daoServices</a:t>
            </a:r>
            <a:r>
              <a:rPr lang="en-IN" dirty="0"/>
              <a:t>. </a:t>
            </a:r>
            <a:r>
              <a:rPr lang="en-IN" dirty="0" err="1" smtClean="0"/>
              <a:t>balanceEnquiry</a:t>
            </a:r>
            <a:r>
              <a:rPr lang="en-IN" dirty="0" smtClean="0"/>
              <a:t>(……………………….)</a:t>
            </a:r>
            <a:endParaRPr lang="en-IN" dirty="0"/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15469" y="4970786"/>
            <a:ext cx="77228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float </a:t>
            </a:r>
            <a:r>
              <a:rPr lang="en-IN" dirty="0" err="1" smtClean="0"/>
              <a:t>balanceEnquiry</a:t>
            </a:r>
            <a:r>
              <a:rPr lang="en-IN" dirty="0" smtClean="0"/>
              <a:t>(long </a:t>
            </a:r>
            <a:r>
              <a:rPr lang="en-IN" dirty="0" err="1"/>
              <a:t>accountNo,int</a:t>
            </a:r>
            <a:r>
              <a:rPr lang="en-IN" dirty="0"/>
              <a:t> </a:t>
            </a:r>
            <a:r>
              <a:rPr lang="en-IN" dirty="0" err="1"/>
              <a:t>pinNumber</a:t>
            </a:r>
            <a:r>
              <a:rPr lang="en-IN" dirty="0" smtClean="0"/>
              <a:t>){</a:t>
            </a:r>
          </a:p>
          <a:p>
            <a:r>
              <a:rPr lang="en-IN" dirty="0" smtClean="0"/>
              <a:t>………………………</a:t>
            </a:r>
          </a:p>
          <a:p>
            <a:r>
              <a:rPr lang="en-IN" dirty="0" smtClean="0"/>
              <a:t>return </a:t>
            </a:r>
            <a:r>
              <a:rPr lang="en-IN" dirty="0" err="1" smtClean="0"/>
              <a:t>account.getBalance</a:t>
            </a:r>
            <a:r>
              <a:rPr lang="en-IN" dirty="0" smtClean="0"/>
              <a:t>();</a:t>
            </a:r>
            <a:endParaRPr lang="en-IN" dirty="0"/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578236" y="1059805"/>
            <a:ext cx="39423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Service Layer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38159" y="4047455"/>
            <a:ext cx="5240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DAOService</a:t>
            </a:r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Layer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3796922" y="3332892"/>
            <a:ext cx="679977" cy="9599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22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6144" y="548680"/>
            <a:ext cx="56557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Amount Deposit:</a:t>
            </a:r>
          </a:p>
        </p:txBody>
      </p:sp>
      <p:sp>
        <p:nvSpPr>
          <p:cNvPr id="3" name="Rectangle 2"/>
          <p:cNvSpPr/>
          <p:nvPr/>
        </p:nvSpPr>
        <p:spPr>
          <a:xfrm>
            <a:off x="2356618" y="1340768"/>
            <a:ext cx="39423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Service Layer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16544" y="4114921"/>
            <a:ext cx="5240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DAOService</a:t>
            </a:r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Layer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3575307" y="3140970"/>
            <a:ext cx="679977" cy="10993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584516" y="2216995"/>
            <a:ext cx="8268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</a:t>
            </a:r>
            <a:r>
              <a:rPr lang="en-IN" dirty="0" smtClean="0"/>
              <a:t>ublic float </a:t>
            </a:r>
            <a:r>
              <a:rPr lang="en-IN" dirty="0" err="1" smtClean="0"/>
              <a:t>depositAmount</a:t>
            </a:r>
            <a:r>
              <a:rPr lang="en-IN" dirty="0" smtClean="0"/>
              <a:t>(long </a:t>
            </a:r>
            <a:r>
              <a:rPr lang="en-IN" dirty="0" err="1"/>
              <a:t>accountNo</a:t>
            </a:r>
            <a:r>
              <a:rPr lang="en-IN" dirty="0"/>
              <a:t>, float amount</a:t>
            </a:r>
            <a:r>
              <a:rPr lang="en-IN" dirty="0" smtClean="0"/>
              <a:t>){</a:t>
            </a:r>
          </a:p>
          <a:p>
            <a:r>
              <a:rPr lang="en-IN" dirty="0" smtClean="0"/>
              <a:t>………………………..</a:t>
            </a:r>
          </a:p>
          <a:p>
            <a:r>
              <a:rPr lang="en-IN" dirty="0" smtClean="0"/>
              <a:t>return deposit(……………………);</a:t>
            </a:r>
            <a:endParaRPr lang="en-IN" dirty="0"/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16497" y="4869161"/>
            <a:ext cx="8268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public float deposit(long </a:t>
            </a:r>
            <a:r>
              <a:rPr lang="en-IN" dirty="0" err="1"/>
              <a:t>accountNo</a:t>
            </a:r>
            <a:r>
              <a:rPr lang="en-IN" dirty="0"/>
              <a:t>, float amount</a:t>
            </a:r>
            <a:r>
              <a:rPr lang="en-IN" dirty="0" smtClean="0"/>
              <a:t>){</a:t>
            </a:r>
          </a:p>
          <a:p>
            <a:r>
              <a:rPr lang="en-IN" dirty="0" smtClean="0"/>
              <a:t>………………………..</a:t>
            </a:r>
          </a:p>
          <a:p>
            <a:r>
              <a:rPr lang="en-IN" dirty="0" smtClean="0"/>
              <a:t>return </a:t>
            </a:r>
            <a:r>
              <a:rPr lang="en-IN" dirty="0" err="1" smtClean="0"/>
              <a:t>account.getBalance</a:t>
            </a:r>
            <a:r>
              <a:rPr lang="en-IN" dirty="0" smtClean="0"/>
              <a:t>();</a:t>
            </a:r>
            <a:endParaRPr lang="en-IN" dirty="0"/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409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432</Words>
  <Application>Microsoft Office PowerPoint</Application>
  <PresentationFormat>A4 Paper (210x297 mm)</PresentationFormat>
  <Paragraphs>120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abhinav chikoti</cp:lastModifiedBy>
  <cp:revision>29</cp:revision>
  <dcterms:created xsi:type="dcterms:W3CDTF">2018-04-29T10:50:44Z</dcterms:created>
  <dcterms:modified xsi:type="dcterms:W3CDTF">2018-05-13T16:24:36Z</dcterms:modified>
</cp:coreProperties>
</file>