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9" r:id="rId4"/>
    <p:sldId id="268" r:id="rId5"/>
    <p:sldId id="267" r:id="rId6"/>
    <p:sldId id="266" r:id="rId7"/>
    <p:sldId id="270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8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FDEAE-DF49-4070-9D17-62EA7C05B145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D30D-B399-4D1A-9678-0537D4049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58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5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0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2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9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9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3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1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1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B16-74FC-47C7-BA01-2454440E2D7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6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FB14CC-0B31-4FF9-BCCA-8478AFD6FB9A}"/>
              </a:ext>
            </a:extLst>
          </p:cNvPr>
          <p:cNvSpPr/>
          <p:nvPr/>
        </p:nvSpPr>
        <p:spPr>
          <a:xfrm>
            <a:off x="1912360" y="2276872"/>
            <a:ext cx="60812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Banking Application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AD1C5-1FF3-4F72-BBDB-3122F0946954}"/>
              </a:ext>
            </a:extLst>
          </p:cNvPr>
          <p:cNvSpPr txBox="1"/>
          <p:nvPr/>
        </p:nvSpPr>
        <p:spPr>
          <a:xfrm>
            <a:off x="4592960" y="4581128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	Abhinav </a:t>
            </a:r>
            <a:r>
              <a:rPr lang="en-US" dirty="0" err="1"/>
              <a:t>Chikoti</a:t>
            </a:r>
            <a:endParaRPr lang="en-US" dirty="0"/>
          </a:p>
          <a:p>
            <a:r>
              <a:rPr lang="en-US" dirty="0"/>
              <a:t>	Akash Gupta	</a:t>
            </a:r>
          </a:p>
          <a:p>
            <a:r>
              <a:rPr lang="en-US" dirty="0"/>
              <a:t>	Naga Sindhu </a:t>
            </a:r>
            <a:r>
              <a:rPr lang="en-US" dirty="0" err="1"/>
              <a:t>Pullela</a:t>
            </a:r>
            <a:endParaRPr lang="en-US" dirty="0"/>
          </a:p>
          <a:p>
            <a:r>
              <a:rPr lang="en-US" dirty="0"/>
              <a:t>	Rajani Chandu</a:t>
            </a:r>
          </a:p>
        </p:txBody>
      </p:sp>
    </p:spTree>
    <p:extLst>
      <p:ext uri="{BB962C8B-B14F-4D97-AF65-F5344CB8AC3E}">
        <p14:creationId xmlns:p14="http://schemas.microsoft.com/office/powerpoint/2010/main" val="303206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CB62C5-C028-4585-B085-8A19A64DD6D8}"/>
              </a:ext>
            </a:extLst>
          </p:cNvPr>
          <p:cNvSpPr/>
          <p:nvPr/>
        </p:nvSpPr>
        <p:spPr>
          <a:xfrm>
            <a:off x="2168391" y="260649"/>
            <a:ext cx="58112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Functionalities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E9ADD-409A-4563-A4DC-E7EEBCDF8ABA}"/>
              </a:ext>
            </a:extLst>
          </p:cNvPr>
          <p:cNvSpPr txBox="1"/>
          <p:nvPr/>
        </p:nvSpPr>
        <p:spPr>
          <a:xfrm>
            <a:off x="776536" y="1628801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Create Account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Show Balance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Deposit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Withdraw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Fund Transfer</a:t>
            </a:r>
          </a:p>
        </p:txBody>
      </p:sp>
    </p:spTree>
    <p:extLst>
      <p:ext uri="{BB962C8B-B14F-4D97-AF65-F5344CB8AC3E}">
        <p14:creationId xmlns:p14="http://schemas.microsoft.com/office/powerpoint/2010/main" val="16778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05F02C-FD43-447D-89A9-230BA3234E37}"/>
              </a:ext>
            </a:extLst>
          </p:cNvPr>
          <p:cNvSpPr/>
          <p:nvPr/>
        </p:nvSpPr>
        <p:spPr>
          <a:xfrm>
            <a:off x="747123" y="1384927"/>
            <a:ext cx="2376264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A452EE-C4F8-4908-A277-694807B02112}"/>
              </a:ext>
            </a:extLst>
          </p:cNvPr>
          <p:cNvSpPr/>
          <p:nvPr/>
        </p:nvSpPr>
        <p:spPr>
          <a:xfrm>
            <a:off x="4006149" y="1412776"/>
            <a:ext cx="2376264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CD5D-DB1A-4E30-BDE0-9AA66D61FFC3}"/>
              </a:ext>
            </a:extLst>
          </p:cNvPr>
          <p:cNvSpPr/>
          <p:nvPr/>
        </p:nvSpPr>
        <p:spPr>
          <a:xfrm>
            <a:off x="7307769" y="1412776"/>
            <a:ext cx="2376264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9BA60-36E7-40DD-BC9E-7092157268AB}"/>
              </a:ext>
            </a:extLst>
          </p:cNvPr>
          <p:cNvSpPr txBox="1"/>
          <p:nvPr/>
        </p:nvSpPr>
        <p:spPr>
          <a:xfrm>
            <a:off x="1072220" y="274112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E727-3555-4D32-A27C-A75CF944FDEB}"/>
              </a:ext>
            </a:extLst>
          </p:cNvPr>
          <p:cNvSpPr txBox="1"/>
          <p:nvPr/>
        </p:nvSpPr>
        <p:spPr>
          <a:xfrm>
            <a:off x="4219286" y="2741123"/>
            <a:ext cx="1994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68979-B25E-4525-AEAC-6570AA5C820A}"/>
              </a:ext>
            </a:extLst>
          </p:cNvPr>
          <p:cNvSpPr txBox="1"/>
          <p:nvPr/>
        </p:nvSpPr>
        <p:spPr>
          <a:xfrm>
            <a:off x="7667809" y="274112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019163-C584-47C4-9B9A-6F719CCDA66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123387" y="3113119"/>
            <a:ext cx="882762" cy="27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1074BC-C74A-4F3B-A046-ECCDE04C7A51}"/>
              </a:ext>
            </a:extLst>
          </p:cNvPr>
          <p:cNvCxnSpPr>
            <a:cxnSpLocks/>
          </p:cNvCxnSpPr>
          <p:nvPr/>
        </p:nvCxnSpPr>
        <p:spPr>
          <a:xfrm>
            <a:off x="6394341" y="3005660"/>
            <a:ext cx="9134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187C43-05A1-4828-BCD2-DC288B90502D}"/>
              </a:ext>
            </a:extLst>
          </p:cNvPr>
          <p:cNvSpPr txBox="1"/>
          <p:nvPr/>
        </p:nvSpPr>
        <p:spPr>
          <a:xfrm>
            <a:off x="3129791" y="2589899"/>
            <a:ext cx="101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1….1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DD547E-543B-401C-83DD-9C9B7745B300}"/>
              </a:ext>
            </a:extLst>
          </p:cNvPr>
          <p:cNvSpPr txBox="1"/>
          <p:nvPr/>
        </p:nvSpPr>
        <p:spPr>
          <a:xfrm>
            <a:off x="6335619" y="2550414"/>
            <a:ext cx="101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1….1</a:t>
            </a:r>
          </a:p>
        </p:txBody>
      </p:sp>
    </p:spTree>
    <p:extLst>
      <p:ext uri="{BB962C8B-B14F-4D97-AF65-F5344CB8AC3E}">
        <p14:creationId xmlns:p14="http://schemas.microsoft.com/office/powerpoint/2010/main" val="30670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6D01-C6ED-471C-86A3-52C32A99DC15}"/>
              </a:ext>
            </a:extLst>
          </p:cNvPr>
          <p:cNvSpPr/>
          <p:nvPr/>
        </p:nvSpPr>
        <p:spPr>
          <a:xfrm>
            <a:off x="920552" y="260648"/>
            <a:ext cx="83529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338349-4992-4442-B359-5DCFF5F79ABF}"/>
              </a:ext>
            </a:extLst>
          </p:cNvPr>
          <p:cNvSpPr/>
          <p:nvPr/>
        </p:nvSpPr>
        <p:spPr>
          <a:xfrm>
            <a:off x="920552" y="764704"/>
            <a:ext cx="8352928" cy="1344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31386-B3FB-42E7-8CEB-1745A0B06EBE}"/>
              </a:ext>
            </a:extLst>
          </p:cNvPr>
          <p:cNvSpPr/>
          <p:nvPr/>
        </p:nvSpPr>
        <p:spPr>
          <a:xfrm>
            <a:off x="920552" y="2109049"/>
            <a:ext cx="8352928" cy="4632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A4B22-87DF-4AC7-A55F-8C10F68D5C3D}"/>
              </a:ext>
            </a:extLst>
          </p:cNvPr>
          <p:cNvSpPr txBox="1"/>
          <p:nvPr/>
        </p:nvSpPr>
        <p:spPr>
          <a:xfrm>
            <a:off x="3656856" y="26064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Account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AB20F-CD00-4203-B11A-01CAFB006282}"/>
              </a:ext>
            </a:extLst>
          </p:cNvPr>
          <p:cNvSpPr txBox="1"/>
          <p:nvPr/>
        </p:nvSpPr>
        <p:spPr>
          <a:xfrm>
            <a:off x="989653" y="642840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private int id;</a:t>
            </a:r>
          </a:p>
          <a:p>
            <a:r>
              <a:rPr lang="en-US" sz="3200" b="1" dirty="0"/>
              <a:t>private float balance;</a:t>
            </a:r>
          </a:p>
          <a:p>
            <a:r>
              <a:rPr lang="en-US" sz="3200" b="1" dirty="0"/>
              <a:t>private Customer </a:t>
            </a:r>
            <a:r>
              <a:rPr lang="en-US" sz="3200" b="1" dirty="0" err="1"/>
              <a:t>customer</a:t>
            </a:r>
            <a:r>
              <a:rPr lang="en-US" sz="3200" b="1" dirty="0"/>
              <a:t>;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419AD-C0E7-4EBD-91F4-C3308916D081}"/>
              </a:ext>
            </a:extLst>
          </p:cNvPr>
          <p:cNvSpPr txBox="1"/>
          <p:nvPr/>
        </p:nvSpPr>
        <p:spPr>
          <a:xfrm>
            <a:off x="989653" y="216479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public Account() </a:t>
            </a:r>
          </a:p>
          <a:p>
            <a:r>
              <a:rPr lang="en-US" sz="3200" b="1" dirty="0"/>
              <a:t>public Account(int id, float balance, Customer customer) </a:t>
            </a:r>
          </a:p>
          <a:p>
            <a:r>
              <a:rPr lang="en-US" sz="3200" b="1" dirty="0"/>
              <a:t>public int </a:t>
            </a:r>
            <a:r>
              <a:rPr lang="en-US" sz="3200" b="1" dirty="0" err="1"/>
              <a:t>getId</a:t>
            </a:r>
            <a:r>
              <a:rPr lang="en-US" sz="3200" b="1" dirty="0"/>
              <a:t>() </a:t>
            </a:r>
          </a:p>
          <a:p>
            <a:r>
              <a:rPr lang="en-US" sz="3200" b="1" dirty="0"/>
              <a:t>public void </a:t>
            </a:r>
            <a:r>
              <a:rPr lang="en-US" sz="3200" b="1" dirty="0" err="1"/>
              <a:t>setId</a:t>
            </a:r>
            <a:r>
              <a:rPr lang="en-US" sz="3200" b="1" dirty="0"/>
              <a:t>(int id) </a:t>
            </a:r>
          </a:p>
          <a:p>
            <a:r>
              <a:rPr lang="en-US" sz="3200" b="1" dirty="0"/>
              <a:t>public float </a:t>
            </a:r>
            <a:r>
              <a:rPr lang="en-US" sz="3200" b="1" dirty="0" err="1"/>
              <a:t>getBalance</a:t>
            </a:r>
            <a:r>
              <a:rPr lang="en-US" sz="3200" b="1" dirty="0"/>
              <a:t>() </a:t>
            </a:r>
          </a:p>
          <a:p>
            <a:r>
              <a:rPr lang="en-US" sz="3200" b="1" dirty="0"/>
              <a:t>public void </a:t>
            </a:r>
            <a:r>
              <a:rPr lang="en-US" sz="3200" b="1" dirty="0" err="1"/>
              <a:t>setBalance</a:t>
            </a:r>
            <a:r>
              <a:rPr lang="en-US" sz="3200" b="1" dirty="0"/>
              <a:t>(float balance) </a:t>
            </a:r>
          </a:p>
          <a:p>
            <a:r>
              <a:rPr lang="en-US" sz="3200" b="1" dirty="0"/>
              <a:t>public Customer </a:t>
            </a:r>
            <a:r>
              <a:rPr lang="en-US" sz="3200" b="1" dirty="0" err="1"/>
              <a:t>getCustomer</a:t>
            </a:r>
            <a:r>
              <a:rPr lang="en-US" sz="3200" b="1" dirty="0"/>
              <a:t>() </a:t>
            </a:r>
          </a:p>
          <a:p>
            <a:r>
              <a:rPr lang="en-US" sz="3200" b="1" dirty="0"/>
              <a:t>public void </a:t>
            </a:r>
            <a:r>
              <a:rPr lang="en-US" sz="3200" b="1" dirty="0" err="1"/>
              <a:t>setCustomer</a:t>
            </a:r>
            <a:r>
              <a:rPr lang="en-US" sz="3200" b="1" dirty="0"/>
              <a:t>(Customer customer) </a:t>
            </a:r>
          </a:p>
        </p:txBody>
      </p:sp>
    </p:spTree>
    <p:extLst>
      <p:ext uri="{BB962C8B-B14F-4D97-AF65-F5344CB8AC3E}">
        <p14:creationId xmlns:p14="http://schemas.microsoft.com/office/powerpoint/2010/main" val="121485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D395DD-39CB-40F9-B774-5F677C5D54D7}"/>
              </a:ext>
            </a:extLst>
          </p:cNvPr>
          <p:cNvSpPr/>
          <p:nvPr/>
        </p:nvSpPr>
        <p:spPr>
          <a:xfrm>
            <a:off x="920552" y="260648"/>
            <a:ext cx="82809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F2CA2E-83CA-4E53-BB84-648E5D30B88D}"/>
              </a:ext>
            </a:extLst>
          </p:cNvPr>
          <p:cNvSpPr/>
          <p:nvPr/>
        </p:nvSpPr>
        <p:spPr>
          <a:xfrm>
            <a:off x="920552" y="764704"/>
            <a:ext cx="8280920" cy="894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3B719-66AF-46D6-9890-0E0F8953F77F}"/>
              </a:ext>
            </a:extLst>
          </p:cNvPr>
          <p:cNvSpPr/>
          <p:nvPr/>
        </p:nvSpPr>
        <p:spPr>
          <a:xfrm>
            <a:off x="920552" y="1659470"/>
            <a:ext cx="8280920" cy="519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36F88-F044-4705-B371-75B508BB9207}"/>
              </a:ext>
            </a:extLst>
          </p:cNvPr>
          <p:cNvSpPr txBox="1"/>
          <p:nvPr/>
        </p:nvSpPr>
        <p:spPr>
          <a:xfrm>
            <a:off x="4232920" y="213651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2FBC9-9D43-4712-B628-D0016CC48021}"/>
              </a:ext>
            </a:extLst>
          </p:cNvPr>
          <p:cNvSpPr txBox="1"/>
          <p:nvPr/>
        </p:nvSpPr>
        <p:spPr>
          <a:xfrm>
            <a:off x="992560" y="764704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private String </a:t>
            </a:r>
            <a:r>
              <a:rPr lang="en-US" sz="2800" b="1" dirty="0" err="1"/>
              <a:t>firstName,lastName,emailId,aadharNo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private Address </a:t>
            </a:r>
            <a:r>
              <a:rPr lang="en-US" sz="2800" b="1" dirty="0" err="1"/>
              <a:t>address</a:t>
            </a:r>
            <a:r>
              <a:rPr lang="en-US" sz="2800" b="1" dirty="0"/>
              <a:t>;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6054C-FB6A-4E9A-B203-690B9E60BF30}"/>
              </a:ext>
            </a:extLst>
          </p:cNvPr>
          <p:cNvSpPr txBox="1"/>
          <p:nvPr/>
        </p:nvSpPr>
        <p:spPr>
          <a:xfrm>
            <a:off x="992560" y="1633887"/>
            <a:ext cx="799288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public Customer() </a:t>
            </a:r>
          </a:p>
          <a:p>
            <a:r>
              <a:rPr lang="en-US" sz="2600" b="1" dirty="0"/>
              <a:t>public Customer(String </a:t>
            </a:r>
            <a:r>
              <a:rPr lang="en-US" sz="2600" b="1" dirty="0" err="1"/>
              <a:t>firstName</a:t>
            </a:r>
            <a:r>
              <a:rPr lang="en-US" sz="2600" b="1" dirty="0"/>
              <a:t>, String </a:t>
            </a:r>
            <a:r>
              <a:rPr lang="en-US" sz="2600" b="1" dirty="0" err="1"/>
              <a:t>lastName</a:t>
            </a:r>
            <a:r>
              <a:rPr lang="en-US" sz="2600" b="1" dirty="0"/>
              <a:t>, String </a:t>
            </a:r>
            <a:r>
              <a:rPr lang="en-US" sz="2600" b="1" dirty="0" err="1"/>
              <a:t>emailId</a:t>
            </a:r>
            <a:r>
              <a:rPr lang="en-US" sz="2600" b="1" dirty="0"/>
              <a:t>, String </a:t>
            </a:r>
            <a:r>
              <a:rPr lang="en-US" sz="2600" b="1" dirty="0" err="1"/>
              <a:t>aadharNo</a:t>
            </a:r>
            <a:r>
              <a:rPr lang="en-US" sz="2600" b="1" dirty="0"/>
              <a:t>,</a:t>
            </a:r>
            <a:r>
              <a:rPr lang="en-US" sz="2600" dirty="0"/>
              <a:t> </a:t>
            </a:r>
            <a:r>
              <a:rPr lang="en-US" sz="2600" b="1" dirty="0"/>
              <a:t>Address address) </a:t>
            </a:r>
          </a:p>
          <a:p>
            <a:r>
              <a:rPr lang="en-US" sz="2600" b="1" dirty="0"/>
              <a:t>public String </a:t>
            </a:r>
            <a:r>
              <a:rPr lang="en-US" sz="2600" b="1" dirty="0" err="1"/>
              <a:t>getFirstName</a:t>
            </a:r>
            <a:r>
              <a:rPr lang="en-US" sz="2600" b="1" dirty="0"/>
              <a:t>()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setFirstName</a:t>
            </a:r>
            <a:r>
              <a:rPr lang="en-US" sz="2600" b="1" dirty="0"/>
              <a:t>(String </a:t>
            </a:r>
            <a:r>
              <a:rPr lang="en-US" sz="2600" b="1" dirty="0" err="1"/>
              <a:t>firstName</a:t>
            </a:r>
            <a:r>
              <a:rPr lang="en-US" sz="2600" b="1" dirty="0"/>
              <a:t>)</a:t>
            </a:r>
          </a:p>
          <a:p>
            <a:r>
              <a:rPr lang="en-US" sz="2600" b="1" dirty="0"/>
              <a:t>public String </a:t>
            </a:r>
            <a:r>
              <a:rPr lang="en-US" sz="2600" b="1" dirty="0" err="1"/>
              <a:t>getLastName</a:t>
            </a:r>
            <a:r>
              <a:rPr lang="en-US" sz="2600" b="1" dirty="0"/>
              <a:t>() 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setLastName</a:t>
            </a:r>
            <a:r>
              <a:rPr lang="en-US" sz="2600" b="1" dirty="0"/>
              <a:t>(String </a:t>
            </a:r>
            <a:r>
              <a:rPr lang="en-US" sz="2600" b="1" dirty="0" err="1"/>
              <a:t>lastName</a:t>
            </a:r>
            <a:r>
              <a:rPr lang="en-US" sz="2600" b="1" dirty="0"/>
              <a:t>) </a:t>
            </a:r>
          </a:p>
          <a:p>
            <a:r>
              <a:rPr lang="en-US" sz="2600" b="1" dirty="0"/>
              <a:t>public String </a:t>
            </a:r>
            <a:r>
              <a:rPr lang="en-US" sz="2600" b="1" dirty="0" err="1"/>
              <a:t>getEmailId</a:t>
            </a:r>
            <a:r>
              <a:rPr lang="en-US" sz="2600" b="1" dirty="0"/>
              <a:t>() 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setEmailId</a:t>
            </a:r>
            <a:r>
              <a:rPr lang="en-US" sz="2600" b="1" dirty="0"/>
              <a:t>(String </a:t>
            </a:r>
            <a:r>
              <a:rPr lang="en-US" sz="2600" b="1" dirty="0" err="1"/>
              <a:t>emailId</a:t>
            </a:r>
            <a:r>
              <a:rPr lang="en-US" sz="2600" b="1" dirty="0"/>
              <a:t>) </a:t>
            </a:r>
          </a:p>
          <a:p>
            <a:r>
              <a:rPr lang="en-US" sz="2600" b="1" dirty="0"/>
              <a:t>public String </a:t>
            </a:r>
            <a:r>
              <a:rPr lang="en-US" sz="2600" b="1" dirty="0" err="1"/>
              <a:t>getAadharNo</a:t>
            </a:r>
            <a:r>
              <a:rPr lang="en-US" sz="2600" b="1" dirty="0"/>
              <a:t>() 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setAadharNo</a:t>
            </a:r>
            <a:r>
              <a:rPr lang="en-US" sz="2600" b="1" dirty="0"/>
              <a:t>(String </a:t>
            </a:r>
            <a:r>
              <a:rPr lang="en-US" sz="2600" b="1" dirty="0" err="1"/>
              <a:t>aadharNo</a:t>
            </a:r>
            <a:r>
              <a:rPr lang="en-US" sz="2600" b="1" dirty="0"/>
              <a:t>) </a:t>
            </a:r>
          </a:p>
          <a:p>
            <a:r>
              <a:rPr lang="en-US" sz="2600" b="1" dirty="0"/>
              <a:t>public Address </a:t>
            </a:r>
            <a:r>
              <a:rPr lang="en-US" sz="2600" b="1" dirty="0" err="1"/>
              <a:t>getAddress</a:t>
            </a:r>
            <a:r>
              <a:rPr lang="en-US" sz="2600" b="1" dirty="0"/>
              <a:t>()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setAddress</a:t>
            </a:r>
            <a:r>
              <a:rPr lang="en-US" sz="2600" b="1" dirty="0"/>
              <a:t>(Address address)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997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23484D-472C-49C0-AAEE-2FBB9A628D7A}"/>
              </a:ext>
            </a:extLst>
          </p:cNvPr>
          <p:cNvSpPr/>
          <p:nvPr/>
        </p:nvSpPr>
        <p:spPr>
          <a:xfrm>
            <a:off x="1345918" y="548680"/>
            <a:ext cx="74888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43763-92CC-47C9-8F42-DB975998D9FF}"/>
              </a:ext>
            </a:extLst>
          </p:cNvPr>
          <p:cNvSpPr/>
          <p:nvPr/>
        </p:nvSpPr>
        <p:spPr>
          <a:xfrm>
            <a:off x="1345918" y="1268760"/>
            <a:ext cx="748883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2FC2AF-A0DC-4604-A85C-127FCA676281}"/>
              </a:ext>
            </a:extLst>
          </p:cNvPr>
          <p:cNvSpPr/>
          <p:nvPr/>
        </p:nvSpPr>
        <p:spPr>
          <a:xfrm>
            <a:off x="1353986" y="2222867"/>
            <a:ext cx="7480764" cy="4446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F55E2-B6FC-4274-9710-E6A47C2EC306}"/>
              </a:ext>
            </a:extLst>
          </p:cNvPr>
          <p:cNvSpPr txBox="1"/>
          <p:nvPr/>
        </p:nvSpPr>
        <p:spPr>
          <a:xfrm>
            <a:off x="2102002" y="622429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483F5-A069-4CD7-B9F9-8FF82F858245}"/>
              </a:ext>
            </a:extLst>
          </p:cNvPr>
          <p:cNvSpPr txBox="1"/>
          <p:nvPr/>
        </p:nvSpPr>
        <p:spPr>
          <a:xfrm>
            <a:off x="1353986" y="1268760"/>
            <a:ext cx="7480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private int </a:t>
            </a:r>
            <a:r>
              <a:rPr lang="en-US" sz="2800" b="1" dirty="0" err="1"/>
              <a:t>pincode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private String city, </a:t>
            </a:r>
            <a:r>
              <a:rPr lang="en-US" sz="2800" b="1" dirty="0" err="1"/>
              <a:t>state,flatNo,street</a:t>
            </a:r>
            <a:r>
              <a:rPr lang="en-US" sz="2800" b="1" dirty="0"/>
              <a:t>;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34FA0-D047-48F0-9399-BB1BDA102714}"/>
              </a:ext>
            </a:extLst>
          </p:cNvPr>
          <p:cNvSpPr txBox="1"/>
          <p:nvPr/>
        </p:nvSpPr>
        <p:spPr>
          <a:xfrm>
            <a:off x="1425301" y="2208742"/>
            <a:ext cx="705539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public Address() </a:t>
            </a:r>
          </a:p>
          <a:p>
            <a:r>
              <a:rPr lang="en-US" sz="2200" b="1" dirty="0"/>
              <a:t>public Address(int </a:t>
            </a:r>
            <a:r>
              <a:rPr lang="en-US" sz="2200" b="1" dirty="0" err="1"/>
              <a:t>pincode</a:t>
            </a:r>
            <a:r>
              <a:rPr lang="en-US" sz="2200" b="1" dirty="0"/>
              <a:t>, String city, String state, String </a:t>
            </a:r>
            <a:r>
              <a:rPr lang="en-US" sz="2200" b="1" dirty="0" err="1"/>
              <a:t>flatNo</a:t>
            </a:r>
            <a:r>
              <a:rPr lang="en-US" sz="2200" b="1" dirty="0"/>
              <a:t>, String street) </a:t>
            </a:r>
          </a:p>
          <a:p>
            <a:r>
              <a:rPr lang="en-US" sz="2200" b="1" dirty="0"/>
              <a:t>public int </a:t>
            </a:r>
            <a:r>
              <a:rPr lang="en-US" sz="2200" b="1" dirty="0" err="1"/>
              <a:t>getPincode</a:t>
            </a:r>
            <a:r>
              <a:rPr lang="en-US" sz="2200" b="1" dirty="0"/>
              <a:t>() 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setPincode</a:t>
            </a:r>
            <a:r>
              <a:rPr lang="en-US" sz="2200" b="1" dirty="0"/>
              <a:t>(int </a:t>
            </a:r>
            <a:r>
              <a:rPr lang="en-US" sz="2200" b="1" dirty="0" err="1"/>
              <a:t>pincode</a:t>
            </a:r>
            <a:r>
              <a:rPr lang="en-US" sz="2200" b="1" dirty="0"/>
              <a:t>) </a:t>
            </a:r>
          </a:p>
          <a:p>
            <a:r>
              <a:rPr lang="en-US" sz="2200" b="1" dirty="0"/>
              <a:t>public String </a:t>
            </a:r>
            <a:r>
              <a:rPr lang="en-US" sz="2200" b="1" dirty="0" err="1"/>
              <a:t>getCity</a:t>
            </a:r>
            <a:r>
              <a:rPr lang="en-US" sz="2200" b="1" dirty="0"/>
              <a:t>()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setCity</a:t>
            </a:r>
            <a:r>
              <a:rPr lang="en-US" sz="2200" b="1" dirty="0"/>
              <a:t>(String city)</a:t>
            </a:r>
          </a:p>
          <a:p>
            <a:r>
              <a:rPr lang="en-US" sz="2200" b="1" dirty="0"/>
              <a:t>public String </a:t>
            </a:r>
            <a:r>
              <a:rPr lang="en-US" sz="2200" b="1" dirty="0" err="1"/>
              <a:t>getState</a:t>
            </a:r>
            <a:r>
              <a:rPr lang="en-US" sz="2200" b="1" dirty="0"/>
              <a:t>()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setState</a:t>
            </a:r>
            <a:r>
              <a:rPr lang="en-US" sz="2200" b="1" dirty="0"/>
              <a:t>(String state)</a:t>
            </a:r>
          </a:p>
          <a:p>
            <a:r>
              <a:rPr lang="en-US" sz="2200" b="1" dirty="0"/>
              <a:t>public String </a:t>
            </a:r>
            <a:r>
              <a:rPr lang="en-US" sz="2200" b="1" dirty="0" err="1"/>
              <a:t>getFlatNo</a:t>
            </a:r>
            <a:r>
              <a:rPr lang="en-US" sz="2200" b="1" dirty="0"/>
              <a:t>() 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setFlatNo</a:t>
            </a:r>
            <a:r>
              <a:rPr lang="en-US" sz="2200" b="1" dirty="0"/>
              <a:t>(String </a:t>
            </a:r>
            <a:r>
              <a:rPr lang="en-US" sz="2200" b="1" dirty="0" err="1"/>
              <a:t>flatNo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public String </a:t>
            </a:r>
            <a:r>
              <a:rPr lang="en-US" sz="2200" b="1" dirty="0" err="1"/>
              <a:t>getStreet</a:t>
            </a:r>
            <a:r>
              <a:rPr lang="en-US" sz="2200" b="1" dirty="0"/>
              <a:t>() 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setStreet</a:t>
            </a:r>
            <a:r>
              <a:rPr lang="en-US" sz="2200" b="1" dirty="0"/>
              <a:t>(String street) </a:t>
            </a:r>
          </a:p>
        </p:txBody>
      </p:sp>
    </p:spTree>
    <p:extLst>
      <p:ext uri="{BB962C8B-B14F-4D97-AF65-F5344CB8AC3E}">
        <p14:creationId xmlns:p14="http://schemas.microsoft.com/office/powerpoint/2010/main" val="292652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89E7F6-D0B4-4785-86D8-3967B49CD498}"/>
              </a:ext>
            </a:extLst>
          </p:cNvPr>
          <p:cNvSpPr/>
          <p:nvPr/>
        </p:nvSpPr>
        <p:spPr>
          <a:xfrm>
            <a:off x="2798596" y="2708920"/>
            <a:ext cx="4308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06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271</Words>
  <Application>Microsoft Office PowerPoint</Application>
  <PresentationFormat>A4 Paper (210x297 mm)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Gupta, Akash</cp:lastModifiedBy>
  <cp:revision>22</cp:revision>
  <dcterms:created xsi:type="dcterms:W3CDTF">2018-04-29T10:50:44Z</dcterms:created>
  <dcterms:modified xsi:type="dcterms:W3CDTF">2018-05-12T09:59:14Z</dcterms:modified>
</cp:coreProperties>
</file>