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0" r:id="rId6"/>
    <p:sldId id="266" r:id="rId7"/>
    <p:sldId id="259" r:id="rId8"/>
    <p:sldId id="261" r:id="rId9"/>
    <p:sldId id="262" r:id="rId10"/>
    <p:sldId id="263" r:id="rId11"/>
    <p:sldId id="264" r:id="rId12"/>
    <p:sldId id="267" r:id="rId13"/>
    <p:sldId id="269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-47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A084-319B-4F11-9908-FEE6EB93633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E8B5-51CF-44E8-9E15-C9EF7CF4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5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A084-319B-4F11-9908-FEE6EB93633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E8B5-51CF-44E8-9E15-C9EF7CF4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3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A084-319B-4F11-9908-FEE6EB93633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E8B5-51CF-44E8-9E15-C9EF7CF4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A084-319B-4F11-9908-FEE6EB93633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E8B5-51CF-44E8-9E15-C9EF7CF4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9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A084-319B-4F11-9908-FEE6EB93633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E8B5-51CF-44E8-9E15-C9EF7CF4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0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A084-319B-4F11-9908-FEE6EB93633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E8B5-51CF-44E8-9E15-C9EF7CF4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4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A084-319B-4F11-9908-FEE6EB93633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E8B5-51CF-44E8-9E15-C9EF7CF4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1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A084-319B-4F11-9908-FEE6EB93633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E8B5-51CF-44E8-9E15-C9EF7CF4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5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A084-319B-4F11-9908-FEE6EB93633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E8B5-51CF-44E8-9E15-C9EF7CF4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4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A084-319B-4F11-9908-FEE6EB93633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E8B5-51CF-44E8-9E15-C9EF7CF4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2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A084-319B-4F11-9908-FEE6EB93633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E8B5-51CF-44E8-9E15-C9EF7CF4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2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FA084-319B-4F11-9908-FEE6EB93633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E8B5-51CF-44E8-9E15-C9EF7CF4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0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476250"/>
            <a:ext cx="89535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5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JUST IN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is a compiler to improve performance at runtime.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Convert </a:t>
            </a:r>
            <a:r>
              <a:rPr lang="en-US" dirty="0" err="1" smtClean="0"/>
              <a:t>bytecode</a:t>
            </a:r>
            <a:r>
              <a:rPr lang="en-US" dirty="0" smtClean="0"/>
              <a:t> to machine code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4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REASON FOR JIT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JVM takes more time to convert to machine code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So JIT has two solutions to reduce the time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a)  Some </a:t>
            </a:r>
            <a:r>
              <a:rPr lang="en-US" dirty="0" err="1" smtClean="0"/>
              <a:t>bytecodes</a:t>
            </a:r>
            <a:r>
              <a:rPr lang="en-US" dirty="0" smtClean="0"/>
              <a:t> are repeated again and again, they are converted to machine code once and used when same </a:t>
            </a:r>
            <a:r>
              <a:rPr lang="en-US" dirty="0" err="1" smtClean="0"/>
              <a:t>bytecode</a:t>
            </a:r>
            <a:r>
              <a:rPr lang="en-US" dirty="0" smtClean="0"/>
              <a:t> comes.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b)Due to silly mistakes , unwanted instructions program takes more time so it must be optimized before converting </a:t>
            </a:r>
            <a:r>
              <a:rPr lang="en-US" dirty="0" err="1" smtClean="0"/>
              <a:t>bytecode</a:t>
            </a:r>
            <a:r>
              <a:rPr lang="en-US" dirty="0" smtClean="0"/>
              <a:t> to machine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975" y="798490"/>
            <a:ext cx="8023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LOOPS:</a:t>
            </a:r>
          </a:p>
          <a:p>
            <a:endParaRPr lang="en-IN" dirty="0"/>
          </a:p>
          <a:p>
            <a:endParaRPr lang="en-IN" dirty="0" smtClean="0"/>
          </a:p>
          <a:p>
            <a:pPr lvl="2"/>
            <a:r>
              <a:rPr lang="en-IN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990300" y="3732724"/>
            <a:ext cx="2343955" cy="45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Statement</a:t>
            </a:r>
            <a:endParaRPr lang="en-IN" dirty="0"/>
          </a:p>
        </p:txBody>
      </p:sp>
      <p:sp>
        <p:nvSpPr>
          <p:cNvPr id="4" name="Diamond 3"/>
          <p:cNvSpPr/>
          <p:nvPr/>
        </p:nvSpPr>
        <p:spPr>
          <a:xfrm>
            <a:off x="4172754" y="2292440"/>
            <a:ext cx="1979046" cy="103031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Condition</a:t>
            </a:r>
            <a:endParaRPr lang="en-IN" sz="1400" dirty="0"/>
          </a:p>
        </p:txBody>
      </p:sp>
      <p:cxnSp>
        <p:nvCxnSpPr>
          <p:cNvPr id="8" name="Straight Arrow Connector 7"/>
          <p:cNvCxnSpPr>
            <a:endCxn id="4" idx="0"/>
          </p:cNvCxnSpPr>
          <p:nvPr/>
        </p:nvCxnSpPr>
        <p:spPr>
          <a:xfrm>
            <a:off x="5162277" y="1398654"/>
            <a:ext cx="0" cy="893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57611" y="1845547"/>
            <a:ext cx="155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checking</a:t>
            </a:r>
            <a:endParaRPr lang="en-IN" dirty="0"/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>
            <a:off x="5162277" y="3322750"/>
            <a:ext cx="1" cy="409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57610" y="3343071"/>
            <a:ext cx="101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True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4" idx="3"/>
          </p:cNvCxnSpPr>
          <p:nvPr/>
        </p:nvCxnSpPr>
        <p:spPr>
          <a:xfrm>
            <a:off x="6151800" y="2807595"/>
            <a:ext cx="13823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34141" y="2807595"/>
            <a:ext cx="0" cy="2949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65961" y="4185633"/>
            <a:ext cx="149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False</a:t>
            </a:r>
            <a:endParaRPr lang="en-IN" dirty="0"/>
          </a:p>
        </p:txBody>
      </p:sp>
      <p:cxnSp>
        <p:nvCxnSpPr>
          <p:cNvPr id="22" name="Straight Arrow Connector 21"/>
          <p:cNvCxnSpPr>
            <a:stCxn id="5" idx="1"/>
          </p:cNvCxnSpPr>
          <p:nvPr/>
        </p:nvCxnSpPr>
        <p:spPr>
          <a:xfrm flipH="1" flipV="1">
            <a:off x="2923504" y="3959178"/>
            <a:ext cx="106679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923504" y="1398654"/>
            <a:ext cx="0" cy="2560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23504" y="1398654"/>
            <a:ext cx="1835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05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245" y="1068946"/>
            <a:ext cx="5087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FOR LOOP:</a:t>
            </a:r>
            <a:endParaRPr lang="en-IN" sz="3200" dirty="0"/>
          </a:p>
        </p:txBody>
      </p:sp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6"/>
          <a:stretch/>
        </p:blipFill>
        <p:spPr bwMode="auto">
          <a:xfrm>
            <a:off x="4054073" y="975575"/>
            <a:ext cx="3886200" cy="488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5486400" y="5859887"/>
            <a:ext cx="0" cy="296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85657" y="1957589"/>
            <a:ext cx="4056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Syntax:</a:t>
            </a:r>
          </a:p>
          <a:p>
            <a:r>
              <a:rPr lang="en-IN" sz="2000" dirty="0" smtClean="0"/>
              <a:t>for(</a:t>
            </a:r>
            <a:r>
              <a:rPr lang="en-IN" sz="2000" dirty="0" err="1" smtClean="0"/>
              <a:t>initialization;condition;inc</a:t>
            </a:r>
            <a:r>
              <a:rPr lang="en-IN" sz="2000" dirty="0" smtClean="0"/>
              <a:t>/</a:t>
            </a:r>
            <a:r>
              <a:rPr lang="en-IN" sz="2000" dirty="0" err="1" smtClean="0"/>
              <a:t>dec</a:t>
            </a:r>
            <a:r>
              <a:rPr lang="en-IN" sz="2000" dirty="0" smtClean="0"/>
              <a:t>){</a:t>
            </a:r>
          </a:p>
          <a:p>
            <a:r>
              <a:rPr lang="en-IN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633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439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THANK 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8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 Sun Microsystems by </a:t>
            </a:r>
            <a:r>
              <a:rPr lang="en-US" dirty="0"/>
              <a:t>James </a:t>
            </a:r>
            <a:r>
              <a:rPr lang="en-US" dirty="0" smtClean="0"/>
              <a:t>Gosling in 1990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r>
              <a:rPr lang="en-US" dirty="0" smtClean="0"/>
              <a:t>OAK</a:t>
            </a:r>
            <a:r>
              <a:rPr lang="en-US" dirty="0" smtClean="0">
                <a:sym typeface="Wingdings" panose="05000000000000000000" pitchFamily="2" charset="2"/>
              </a:rPr>
              <a:t>GREENJAVA.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Latest version JAVA SE 10 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                   JAVA  SE 11.	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r>
              <a:rPr lang="en-IN" dirty="0"/>
              <a:t>The first version of </a:t>
            </a:r>
            <a:r>
              <a:rPr lang="en-IN" b="1" dirty="0"/>
              <a:t>Java</a:t>
            </a:r>
            <a:r>
              <a:rPr lang="en-IN" dirty="0"/>
              <a:t> aimed at programming home appliances which are controlled by a wide variety of computer processors.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056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217" y="940158"/>
            <a:ext cx="7920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FEATURES OF JAVA: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4248" y="2060620"/>
            <a:ext cx="105349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Robust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Architectural Neutral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Portable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High-Performance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Multi-Threaded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Object-Oriented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40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62" y="365125"/>
            <a:ext cx="10509738" cy="1325563"/>
          </a:xfrm>
        </p:spPr>
        <p:txBody>
          <a:bodyPr/>
          <a:lstStyle/>
          <a:p>
            <a:r>
              <a:rPr lang="en-US" dirty="0" smtClean="0"/>
              <a:t>                PLATFORM INDEPENDENT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COMPILER                                                    JVM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                                                  JIT</a:t>
            </a: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1035148" y="2630659"/>
            <a:ext cx="2278966" cy="1252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717367" y="2595490"/>
            <a:ext cx="2278966" cy="1252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BYTECODE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636978" y="2595490"/>
            <a:ext cx="2278966" cy="1252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MACHINECODE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314113" y="2979186"/>
            <a:ext cx="14032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996333" y="2979186"/>
            <a:ext cx="164064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6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OF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Compiler converts source code to </a:t>
            </a:r>
            <a:r>
              <a:rPr lang="en-US" dirty="0" err="1" smtClean="0"/>
              <a:t>bytecode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Intrepter</a:t>
            </a:r>
            <a:r>
              <a:rPr lang="en-US" dirty="0" smtClean="0"/>
              <a:t> converts </a:t>
            </a:r>
            <a:r>
              <a:rPr lang="en-US" dirty="0" err="1" smtClean="0"/>
              <a:t>bytecode</a:t>
            </a:r>
            <a:r>
              <a:rPr lang="en-US" dirty="0" smtClean="0"/>
              <a:t> to </a:t>
            </a:r>
            <a:r>
              <a:rPr lang="en-US" dirty="0" err="1" smtClean="0"/>
              <a:t>machinecode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Intrepter</a:t>
            </a:r>
            <a:r>
              <a:rPr lang="en-US" dirty="0" smtClean="0"/>
              <a:t> is JVM but for high performance JIT is used as </a:t>
            </a:r>
            <a:r>
              <a:rPr lang="en-US" dirty="0" err="1" smtClean="0"/>
              <a:t>intrepter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003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WORKING IN 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Class loader – Search the class file and load into JVM.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Bytecode</a:t>
            </a:r>
            <a:r>
              <a:rPr lang="en-US" dirty="0" smtClean="0"/>
              <a:t> Verifier – Verifies the </a:t>
            </a:r>
            <a:r>
              <a:rPr lang="en-US" dirty="0" err="1" smtClean="0"/>
              <a:t>bytecode</a:t>
            </a:r>
            <a:r>
              <a:rPr lang="en-US" dirty="0" smtClean="0"/>
              <a:t> , whether it matches </a:t>
            </a:r>
            <a:r>
              <a:rPr lang="en-US" dirty="0" err="1" smtClean="0"/>
              <a:t>jvm</a:t>
            </a:r>
            <a:r>
              <a:rPr lang="en-US" dirty="0" smtClean="0"/>
              <a:t> version or nit.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Security – Checks with norms of </a:t>
            </a:r>
            <a:r>
              <a:rPr lang="en-US" dirty="0" err="1" smtClean="0"/>
              <a:t>bytecode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                  JAVA DEVELOPMENT 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945" y="1715648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Development environment for JAVA applications and applets.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contains JRE, </a:t>
            </a:r>
            <a:r>
              <a:rPr lang="en-US" dirty="0" err="1" smtClean="0"/>
              <a:t>javac</a:t>
            </a:r>
            <a:r>
              <a:rPr lang="en-US" dirty="0" smtClean="0"/>
              <a:t>, </a:t>
            </a:r>
            <a:r>
              <a:rPr lang="en-US" dirty="0" err="1" smtClean="0"/>
              <a:t>javadoc</a:t>
            </a:r>
            <a:r>
              <a:rPr lang="en-US" dirty="0" smtClean="0"/>
              <a:t> and tools such as compilers ,debuggers.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is to develop JAVA applications and applet as well as to run them.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When we install </a:t>
            </a:r>
            <a:r>
              <a:rPr lang="en-US" dirty="0" err="1" smtClean="0"/>
              <a:t>JDk</a:t>
            </a:r>
            <a:r>
              <a:rPr lang="en-US" dirty="0" smtClean="0"/>
              <a:t> , JVM is automatically installed.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JDK is a Platform 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JAVA RUNTIME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provides JVM, class and supporting libraries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is to run JAVA applications and applet.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is also a platform dependent.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JAVA 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JVM is to read </a:t>
            </a:r>
            <a:r>
              <a:rPr lang="en-US" dirty="0" err="1" smtClean="0"/>
              <a:t>bytecode</a:t>
            </a:r>
            <a:r>
              <a:rPr lang="en-US" dirty="0" smtClean="0"/>
              <a:t> which is platform independent.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Act as </a:t>
            </a:r>
            <a:r>
              <a:rPr lang="en-US" dirty="0" err="1" smtClean="0"/>
              <a:t>intrepter</a:t>
            </a:r>
            <a:r>
              <a:rPr lang="en-US" dirty="0" smtClean="0"/>
              <a:t> to convert </a:t>
            </a:r>
            <a:r>
              <a:rPr lang="en-US" dirty="0" err="1" smtClean="0"/>
              <a:t>bytecode</a:t>
            </a:r>
            <a:r>
              <a:rPr lang="en-US" dirty="0" smtClean="0"/>
              <a:t> to machine code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is platform dependent.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is a part of JRE.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is not a physical component it is a virtual thing which is installed automatically.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“WORA ” </a:t>
            </a:r>
            <a:r>
              <a:rPr lang="en-US" dirty="0" smtClean="0">
                <a:sym typeface="Wingdings" panose="05000000000000000000" pitchFamily="2" charset="2"/>
              </a:rPr>
              <a:t> Write </a:t>
            </a:r>
            <a:r>
              <a:rPr lang="en-US" dirty="0">
                <a:sym typeface="Wingdings" panose="05000000000000000000" pitchFamily="2" charset="2"/>
              </a:rPr>
              <a:t>O</a:t>
            </a:r>
            <a:r>
              <a:rPr lang="en-US" dirty="0" smtClean="0">
                <a:sym typeface="Wingdings" panose="05000000000000000000" pitchFamily="2" charset="2"/>
              </a:rPr>
              <a:t>nce Run Anywhere.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3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377</Words>
  <Application>Microsoft Office PowerPoint</Application>
  <PresentationFormat>Custom</PresentationFormat>
  <Paragraphs>102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</vt:lpstr>
      <vt:lpstr>HISTORY OF JAVA</vt:lpstr>
      <vt:lpstr>PowerPoint Presentation</vt:lpstr>
      <vt:lpstr>                PLATFORM INDEPENDENT</vt:lpstr>
      <vt:lpstr>PROCESSING OF PROGRAM</vt:lpstr>
      <vt:lpstr>             WORKING IN JVM</vt:lpstr>
      <vt:lpstr>                  JAVA DEVELOPMENT KIT</vt:lpstr>
      <vt:lpstr>              JAVA RUNTIME ENVIRONMENT</vt:lpstr>
      <vt:lpstr>              JAVA VIRTUAL MACHINE</vt:lpstr>
      <vt:lpstr>                             JUST IN TIME</vt:lpstr>
      <vt:lpstr>                    REASON FOR JIT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user</dc:creator>
  <cp:lastModifiedBy>abhinav chikoti</cp:lastModifiedBy>
  <cp:revision>21</cp:revision>
  <dcterms:created xsi:type="dcterms:W3CDTF">2018-04-10T16:52:09Z</dcterms:created>
  <dcterms:modified xsi:type="dcterms:W3CDTF">2018-04-11T02:49:14Z</dcterms:modified>
</cp:coreProperties>
</file>