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4" r:id="rId4"/>
    <p:sldId id="258" r:id="rId5"/>
    <p:sldId id="261" r:id="rId6"/>
    <p:sldId id="264" r:id="rId7"/>
    <p:sldId id="265" r:id="rId8"/>
    <p:sldId id="279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52E21-CFC8-4B10-B1C1-9DCD2E085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BC31F8-E457-48E2-B5EB-33C6BC66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6246B7-6EC7-49D9-94C1-99B70515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CE4-9903-4E5D-A6C6-A40116DC88B6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D59BAC-DD37-4AEF-A763-F62B1F21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5B6930-D10B-43B9-A69F-FDE331F1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021-F389-4E51-B24E-877605258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0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EE7BA-255F-42FE-8FD3-F77C91C7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57B62EF-469E-424F-925A-D130F9028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6FAF37-6779-4671-9E1A-63F10247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CE4-9903-4E5D-A6C6-A40116DC88B6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DF5C0-8A90-4ABB-83D8-8576124A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C4950B-1732-4722-BE35-87EF161D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021-F389-4E51-B24E-877605258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3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4E65744-0E6B-49B7-9956-E8BEE04AA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51E13F-A89A-4DDC-8BDC-35AE55B54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16F9B5-5B98-4104-BFCD-A909ABC3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CE4-9903-4E5D-A6C6-A40116DC88B6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2BDCFF-1B04-498E-A2D3-A9CCE6B2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35E801-47AC-4CEC-A262-7E0BC8B0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021-F389-4E51-B24E-877605258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2D797-7B28-4900-A05B-197530BF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D126AE-4C4E-482B-A58F-811A1AFD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A610D8-0CD5-47FE-8F2F-A5CAC88A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CE4-9903-4E5D-A6C6-A40116DC88B6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9599DE-B712-4C50-9C95-8096C114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4448C4-0903-49B2-A5B9-7471379A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021-F389-4E51-B24E-877605258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9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054ED-7154-4AF7-8AC7-7DE7643D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B34BC8-CCAA-48DB-B493-EE1E0838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B8C232-3E38-4AB0-88E3-378B0724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CE4-9903-4E5D-A6C6-A40116DC88B6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C52D7A-6892-4814-9FD9-DC74E717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C8DE80-CB66-4D6A-858F-C87BB2D7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021-F389-4E51-B24E-877605258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9AD05-4FC1-4AB7-A340-634BB354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366010-B016-4F6A-AA67-863234580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CC8373-C8F1-4779-A165-712638EC3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2EB87C-8EE0-4F37-AF1E-DA659022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CE4-9903-4E5D-A6C6-A40116DC88B6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B0AB44-496E-4B93-B118-BEB00771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0A04ED-E6E1-486D-838F-38D6A98E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021-F389-4E51-B24E-877605258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6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D96BE-84D7-494E-BBBA-0E3CBBE8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58517B-E7B3-4ED0-857F-37AE46F56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6EB05F-FE29-45D4-B653-EDF317195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03255B-1574-4D8C-81E4-811479BD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6C7F94B-5765-4242-B579-DA3B1DC68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52F211F-F9A3-464B-AA13-1C4AD2A7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CE4-9903-4E5D-A6C6-A40116DC88B6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74DC083-E076-49F5-A121-5771E775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53E8F59-A9BB-43F1-818F-77429A15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021-F389-4E51-B24E-877605258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6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7C0C34-48A1-4405-B54F-BCF24BB4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5D6F19-72BD-4A52-A176-E78544C6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CE4-9903-4E5D-A6C6-A40116DC88B6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00E35D-41AF-41FB-9821-12B6958B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EF5FCC-03FC-4928-A087-4778AA54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021-F389-4E51-B24E-877605258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33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403593D-4245-466A-99F5-CE8BF713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CE4-9903-4E5D-A6C6-A40116DC88B6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50F1E5E-CEFA-43BD-8CC5-3B263B01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CCEF12-9707-470C-AB9B-938DC079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021-F389-4E51-B24E-877605258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9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E1DE9-2691-4046-AB2C-36F70FAB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997E04-42B0-49B5-A85E-0147ACD9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5B1260-7D12-4F7B-B595-8402772C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063FCB-0A03-412F-AA6C-63489226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CE4-9903-4E5D-A6C6-A40116DC88B6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B559D2-2651-4AD6-B53C-ED1F44BE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80992E-9C2C-490F-89C4-0D8F8FA6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021-F389-4E51-B24E-877605258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2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11FCE-7B28-45D2-B476-656DD921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8CA56E-4CDB-4C60-8203-F82A5F2F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50FF17-F47B-4CA1-913F-F85FE2397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375362-B8EC-4F7A-B4BD-E0FA8E48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CE4-9903-4E5D-A6C6-A40116DC88B6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2DB6EA-C34D-4524-B018-A38E07BD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1EF260-811E-4FA8-B0D5-93601534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1021-F389-4E51-B24E-877605258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274093-C4A1-4F9D-871B-6979E80E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91370C-030E-41B6-B737-53FD552D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E7D56A-641F-4CC1-8E2A-5432F257E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2CE4-9903-4E5D-A6C6-A40116DC88B6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0128BF-2D20-4683-B9A0-76DB1AF8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043281-F8B6-4832-BA9E-15512FD82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21021-F389-4E51-B24E-877605258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3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FD102-4CFE-4398-BBEB-E1FFB0E8E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3E394C-F758-421A-92D1-1E7183B7A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4820" y="3602038"/>
            <a:ext cx="2853179" cy="165576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B. Sri Vidya</a:t>
            </a:r>
          </a:p>
          <a:p>
            <a:r>
              <a:rPr lang="en-IN" dirty="0"/>
              <a:t>K. Sindhu</a:t>
            </a:r>
          </a:p>
          <a:p>
            <a:r>
              <a:rPr lang="en-IN" dirty="0"/>
              <a:t>S. Shravan Kumar</a:t>
            </a:r>
          </a:p>
          <a:p>
            <a:r>
              <a:rPr lang="en-IN" dirty="0"/>
              <a:t>K. Mohana Krishna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23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E39DC-97D8-48F6-ADF5-5FBB1DD6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EBAF1-81FA-4015-9C83-0B3DE053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Account Creation</a:t>
            </a:r>
          </a:p>
          <a:p>
            <a:r>
              <a:rPr lang="en-US" sz="4000" dirty="0"/>
              <a:t>Deposit Amount</a:t>
            </a:r>
          </a:p>
          <a:p>
            <a:r>
              <a:rPr lang="en-US" sz="4000" dirty="0"/>
              <a:t>Withdraw Amount</a:t>
            </a:r>
          </a:p>
          <a:p>
            <a:r>
              <a:rPr lang="en-US" sz="4000" dirty="0"/>
              <a:t>Fund Transfer</a:t>
            </a:r>
          </a:p>
          <a:p>
            <a:r>
              <a:rPr lang="en-US" sz="4000" dirty="0"/>
              <a:t>Check Balance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74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6497094-C5AF-4B01-A8ED-7205C3F81351}"/>
              </a:ext>
            </a:extLst>
          </p:cNvPr>
          <p:cNvSpPr/>
          <p:nvPr/>
        </p:nvSpPr>
        <p:spPr>
          <a:xfrm>
            <a:off x="2896620" y="1268014"/>
            <a:ext cx="5052646" cy="4855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7AE115-D4B3-4931-B3F5-27FE4755A375}"/>
              </a:ext>
            </a:extLst>
          </p:cNvPr>
          <p:cNvSpPr txBox="1"/>
          <p:nvPr/>
        </p:nvSpPr>
        <p:spPr>
          <a:xfrm>
            <a:off x="2896620" y="816403"/>
            <a:ext cx="505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        </a:t>
            </a:r>
            <a:r>
              <a:rPr lang="en-IN" sz="2400" b="1" dirty="0"/>
              <a:t>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56A34A-7205-4E22-A812-23EFF1572293}"/>
              </a:ext>
            </a:extLst>
          </p:cNvPr>
          <p:cNvSpPr txBox="1"/>
          <p:nvPr/>
        </p:nvSpPr>
        <p:spPr>
          <a:xfrm>
            <a:off x="2079648" y="1196690"/>
            <a:ext cx="7222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IN" dirty="0"/>
              <a:t>                private int customerId;</a:t>
            </a:r>
          </a:p>
          <a:p>
            <a:pPr fontAlgn="t"/>
            <a:r>
              <a:rPr lang="en-IN" dirty="0"/>
              <a:t>                private String </a:t>
            </a:r>
            <a:r>
              <a:rPr lang="en-IN" dirty="0" err="1"/>
              <a:t>Name,emailId</a:t>
            </a:r>
            <a:r>
              <a:rPr lang="en-IN" dirty="0"/>
              <a:t>;</a:t>
            </a:r>
          </a:p>
          <a:p>
            <a:pPr fontAlgn="t"/>
            <a:r>
              <a:rPr lang="en-IN" dirty="0"/>
              <a:t>                private Address </a:t>
            </a:r>
            <a:r>
              <a:rPr lang="en-IN" dirty="0" err="1"/>
              <a:t>address</a:t>
            </a:r>
            <a:r>
              <a:rPr lang="en-IN" dirty="0"/>
              <a:t>;</a:t>
            </a:r>
          </a:p>
          <a:p>
            <a:pPr fontAlgn="t"/>
            <a:r>
              <a:rPr lang="en-IN" dirty="0"/>
              <a:t>                private Account  account;</a:t>
            </a:r>
          </a:p>
          <a:p>
            <a:pPr fontAlgn="t"/>
            <a:endParaRPr lang="en-IN" dirty="0"/>
          </a:p>
          <a:p>
            <a:pPr fontAlgn="t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200F9C1-B5C3-4D9E-883F-C2C89AB2719E}"/>
              </a:ext>
            </a:extLst>
          </p:cNvPr>
          <p:cNvSpPr txBox="1"/>
          <p:nvPr/>
        </p:nvSpPr>
        <p:spPr>
          <a:xfrm>
            <a:off x="2896620" y="2271761"/>
            <a:ext cx="5052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IN" dirty="0"/>
              <a:t>public int getCustomerId() ;</a:t>
            </a:r>
          </a:p>
          <a:p>
            <a:pPr fontAlgn="t"/>
            <a:r>
              <a:rPr lang="en-IN" dirty="0"/>
              <a:t>public void setCustomerId(int customerId) ;</a:t>
            </a:r>
          </a:p>
          <a:p>
            <a:pPr fontAlgn="t"/>
            <a:endParaRPr lang="en-IN" dirty="0"/>
          </a:p>
          <a:p>
            <a:pPr fontAlgn="t"/>
            <a:r>
              <a:rPr lang="en-IN" dirty="0"/>
              <a:t>public String </a:t>
            </a:r>
            <a:r>
              <a:rPr lang="en-IN" dirty="0" err="1"/>
              <a:t>getName</a:t>
            </a:r>
            <a:r>
              <a:rPr lang="en-IN" dirty="0"/>
              <a:t>() ;</a:t>
            </a:r>
          </a:p>
          <a:p>
            <a:pPr fontAlgn="t"/>
            <a:r>
              <a:rPr lang="en-IN" dirty="0"/>
              <a:t>public void </a:t>
            </a:r>
            <a:r>
              <a:rPr lang="en-IN" dirty="0" err="1"/>
              <a:t>setName</a:t>
            </a:r>
            <a:r>
              <a:rPr lang="en-IN" dirty="0"/>
              <a:t>(String Name) ;</a:t>
            </a:r>
          </a:p>
          <a:p>
            <a:pPr fontAlgn="t"/>
            <a:endParaRPr lang="en-IN" b="0" dirty="0">
              <a:solidFill>
                <a:schemeClr val="dk1"/>
              </a:solidFill>
            </a:endParaRPr>
          </a:p>
          <a:p>
            <a:pPr fontAlgn="t"/>
            <a:r>
              <a:rPr lang="en-IN" b="0" dirty="0">
                <a:solidFill>
                  <a:schemeClr val="dk1"/>
                </a:solidFill>
              </a:rPr>
              <a:t>public String getEmailId() ;</a:t>
            </a:r>
          </a:p>
          <a:p>
            <a:pPr fontAlgn="t"/>
            <a:r>
              <a:rPr lang="en-IN" b="0" dirty="0">
                <a:solidFill>
                  <a:schemeClr val="dk1"/>
                </a:solidFill>
              </a:rPr>
              <a:t>public void setEmailId(String emailId) ;</a:t>
            </a:r>
          </a:p>
          <a:p>
            <a:pPr fontAlgn="t"/>
            <a:endParaRPr lang="en-IN" b="0" dirty="0">
              <a:solidFill>
                <a:schemeClr val="dk1"/>
              </a:solidFill>
            </a:endParaRPr>
          </a:p>
          <a:p>
            <a:pPr fontAlgn="t"/>
            <a:r>
              <a:rPr lang="en-IN" b="0" dirty="0">
                <a:solidFill>
                  <a:schemeClr val="dk1"/>
                </a:solidFill>
              </a:rPr>
              <a:t>public Address getAddress(); </a:t>
            </a:r>
          </a:p>
          <a:p>
            <a:pPr fontAlgn="t"/>
            <a:r>
              <a:rPr lang="en-IN" b="0" dirty="0">
                <a:solidFill>
                  <a:schemeClr val="dk1"/>
                </a:solidFill>
              </a:rPr>
              <a:t>public void setAddress(Address </a:t>
            </a:r>
            <a:r>
              <a:rPr lang="en-IN" dirty="0">
                <a:solidFill>
                  <a:schemeClr val="dk1"/>
                </a:solidFill>
              </a:rPr>
              <a:t> </a:t>
            </a:r>
            <a:r>
              <a:rPr lang="en-IN" b="0" dirty="0">
                <a:solidFill>
                  <a:schemeClr val="dk1"/>
                </a:solidFill>
              </a:rPr>
              <a:t>Address) ;</a:t>
            </a:r>
          </a:p>
          <a:p>
            <a:pPr fontAlgn="t"/>
            <a:endParaRPr lang="en-IN" b="0" dirty="0">
              <a:solidFill>
                <a:schemeClr val="dk1"/>
              </a:solidFill>
            </a:endParaRPr>
          </a:p>
          <a:p>
            <a:pPr fontAlgn="t"/>
            <a:r>
              <a:rPr lang="en-IN" b="0" dirty="0">
                <a:solidFill>
                  <a:schemeClr val="dk1"/>
                </a:solidFill>
              </a:rPr>
              <a:t>public Account getAccount() ;	</a:t>
            </a:r>
          </a:p>
          <a:p>
            <a:pPr fontAlgn="t"/>
            <a:r>
              <a:rPr lang="en-IN" b="0" dirty="0">
                <a:solidFill>
                  <a:schemeClr val="dk1"/>
                </a:solidFill>
              </a:rPr>
              <a:t>public void setAccount(Account account) ;</a:t>
            </a:r>
          </a:p>
          <a:p>
            <a:pPr fontAlgn="t"/>
            <a:r>
              <a:rPr lang="en-IN" dirty="0">
                <a:solidFill>
                  <a:schemeClr val="dk1"/>
                </a:solidFill>
              </a:rPr>
              <a:t>	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E46048B-D32D-4382-9129-050481FA4E91}"/>
              </a:ext>
            </a:extLst>
          </p:cNvPr>
          <p:cNvCxnSpPr/>
          <p:nvPr/>
        </p:nvCxnSpPr>
        <p:spPr>
          <a:xfrm>
            <a:off x="2889917" y="2375356"/>
            <a:ext cx="5052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9918" y="831138"/>
            <a:ext cx="50526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949266" y="831138"/>
            <a:ext cx="0" cy="46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894380" y="831138"/>
            <a:ext cx="0" cy="463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9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6C84B53-D00C-465A-AAF3-30E0730C8C61}"/>
              </a:ext>
            </a:extLst>
          </p:cNvPr>
          <p:cNvSpPr/>
          <p:nvPr/>
        </p:nvSpPr>
        <p:spPr>
          <a:xfrm>
            <a:off x="2113213" y="940903"/>
            <a:ext cx="5928818" cy="3994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F5C76BA-C72A-4169-8F3F-DB5E0FEAC43B}"/>
              </a:ext>
            </a:extLst>
          </p:cNvPr>
          <p:cNvCxnSpPr/>
          <p:nvPr/>
        </p:nvCxnSpPr>
        <p:spPr>
          <a:xfrm>
            <a:off x="2113213" y="1550504"/>
            <a:ext cx="5915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0D6F47-E8C7-495E-AFBA-4E47EA0AB0D1}"/>
              </a:ext>
            </a:extLst>
          </p:cNvPr>
          <p:cNvSpPr txBox="1"/>
          <p:nvPr/>
        </p:nvSpPr>
        <p:spPr>
          <a:xfrm>
            <a:off x="2113213" y="940904"/>
            <a:ext cx="591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3200" b="1" dirty="0"/>
              <a:t>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8269913-0E59-4A43-ACC3-DD0BF98D3EF3}"/>
              </a:ext>
            </a:extLst>
          </p:cNvPr>
          <p:cNvSpPr txBox="1"/>
          <p:nvPr/>
        </p:nvSpPr>
        <p:spPr>
          <a:xfrm>
            <a:off x="2113213" y="1529250"/>
            <a:ext cx="59288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IN" sz="2000" dirty="0"/>
              <a:t> 	private int pincode;</a:t>
            </a:r>
          </a:p>
          <a:p>
            <a:pPr fontAlgn="t"/>
            <a:r>
              <a:rPr lang="en-IN" sz="2000" dirty="0"/>
              <a:t>	private String city,state;</a:t>
            </a:r>
          </a:p>
          <a:p>
            <a:pPr fontAlgn="t"/>
            <a:r>
              <a:rPr lang="en-IN" sz="2000" dirty="0"/>
              <a:t>                 </a:t>
            </a:r>
          </a:p>
          <a:p>
            <a:pPr fontAlgn="t"/>
            <a:r>
              <a:rPr lang="en-IN" sz="2000" dirty="0"/>
              <a:t>	public int getPincode();</a:t>
            </a:r>
          </a:p>
          <a:p>
            <a:pPr fontAlgn="t"/>
            <a:r>
              <a:rPr lang="en-IN" sz="2000" dirty="0"/>
              <a:t>	public void setPincode(int pincode) ;</a:t>
            </a:r>
          </a:p>
          <a:p>
            <a:pPr fontAlgn="t"/>
            <a:r>
              <a:rPr lang="en-IN" sz="2000" dirty="0"/>
              <a:t>	</a:t>
            </a:r>
          </a:p>
          <a:p>
            <a:pPr fontAlgn="t"/>
            <a:r>
              <a:rPr lang="en-IN" sz="2000" dirty="0"/>
              <a:t>	public String getCity() ;</a:t>
            </a:r>
          </a:p>
          <a:p>
            <a:pPr fontAlgn="t"/>
            <a:r>
              <a:rPr lang="en-IN" sz="2000" dirty="0"/>
              <a:t>	public void setCity(String city) ;</a:t>
            </a:r>
          </a:p>
          <a:p>
            <a:pPr fontAlgn="t"/>
            <a:r>
              <a:rPr lang="en-IN" sz="2000" dirty="0"/>
              <a:t>	</a:t>
            </a:r>
          </a:p>
          <a:p>
            <a:pPr fontAlgn="t"/>
            <a:r>
              <a:rPr lang="en-IN" sz="2000" dirty="0"/>
              <a:t>	public String getState() ;</a:t>
            </a:r>
          </a:p>
          <a:p>
            <a:pPr fontAlgn="t"/>
            <a:r>
              <a:rPr lang="en-IN" sz="2000" dirty="0"/>
              <a:t>	public void setState(String state) 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113213" y="2391262"/>
            <a:ext cx="5928818" cy="23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5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6A8C8DB-4F02-4153-B13D-4E74DBA42539}"/>
              </a:ext>
            </a:extLst>
          </p:cNvPr>
          <p:cNvSpPr/>
          <p:nvPr/>
        </p:nvSpPr>
        <p:spPr>
          <a:xfrm>
            <a:off x="2520457" y="512541"/>
            <a:ext cx="5040923" cy="4559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50BEDF-CBB1-4E8A-99F1-9527EB82881B}"/>
              </a:ext>
            </a:extLst>
          </p:cNvPr>
          <p:cNvSpPr txBox="1"/>
          <p:nvPr/>
        </p:nvSpPr>
        <p:spPr>
          <a:xfrm>
            <a:off x="2520459" y="916439"/>
            <a:ext cx="50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154BEB-530B-4A5E-B07B-4A41E8B2C7B1}"/>
              </a:ext>
            </a:extLst>
          </p:cNvPr>
          <p:cNvSpPr txBox="1"/>
          <p:nvPr/>
        </p:nvSpPr>
        <p:spPr>
          <a:xfrm>
            <a:off x="2520459" y="1540589"/>
            <a:ext cx="5284935" cy="312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IN" sz="2000" dirty="0"/>
              <a:t>private long </a:t>
            </a:r>
            <a:r>
              <a:rPr lang="en-IN" sz="2000" dirty="0" err="1"/>
              <a:t>accountNo</a:t>
            </a:r>
            <a:r>
              <a:rPr lang="en-IN" sz="2000" dirty="0"/>
              <a:t>;	 </a:t>
            </a:r>
          </a:p>
          <a:p>
            <a:pPr fontAlgn="t"/>
            <a:r>
              <a:rPr lang="en-IN" sz="2000" dirty="0"/>
              <a:t>private float balance;</a:t>
            </a:r>
          </a:p>
          <a:p>
            <a:pPr fontAlgn="t"/>
            <a:endParaRPr lang="en-IN" sz="2000" dirty="0">
              <a:ea typeface="Calibri"/>
              <a:cs typeface="Times New Roman"/>
            </a:endParaRPr>
          </a:p>
          <a:p>
            <a:pPr fontAlgn="t"/>
            <a:r>
              <a:rPr lang="en-IN" sz="2000" dirty="0">
                <a:ea typeface="Calibri"/>
                <a:cs typeface="Times New Roman"/>
              </a:rPr>
              <a:t>public long </a:t>
            </a:r>
            <a:r>
              <a:rPr lang="en-IN" sz="2000" dirty="0" err="1">
                <a:ea typeface="Calibri"/>
                <a:cs typeface="Times New Roman"/>
              </a:rPr>
              <a:t>getAccountNo</a:t>
            </a:r>
            <a:r>
              <a:rPr lang="en-IN" sz="2000" dirty="0">
                <a:ea typeface="Calibri"/>
                <a:cs typeface="Times New Roman"/>
              </a:rPr>
              <a:t>() ;</a:t>
            </a:r>
          </a:p>
          <a:p>
            <a:pPr fontAlgn="t"/>
            <a:r>
              <a:rPr lang="en-IN" sz="2000" dirty="0">
                <a:ea typeface="Calibri"/>
                <a:cs typeface="Times New Roman"/>
              </a:rPr>
              <a:t>public void </a:t>
            </a:r>
            <a:r>
              <a:rPr lang="en-IN" sz="2000" dirty="0" err="1">
                <a:ea typeface="Calibri"/>
                <a:cs typeface="Times New Roman"/>
              </a:rPr>
              <a:t>setAccountNo</a:t>
            </a:r>
            <a:r>
              <a:rPr lang="en-IN" sz="2000" dirty="0">
                <a:ea typeface="Calibri"/>
                <a:cs typeface="Times New Roman"/>
              </a:rPr>
              <a:t>(long </a:t>
            </a:r>
            <a:r>
              <a:rPr lang="en-IN" sz="2000" dirty="0" err="1">
                <a:ea typeface="Calibri"/>
                <a:cs typeface="Times New Roman"/>
              </a:rPr>
              <a:t>accountNo</a:t>
            </a:r>
            <a:r>
              <a:rPr lang="en-IN" sz="2000" dirty="0">
                <a:ea typeface="Calibri"/>
                <a:cs typeface="Times New Roman"/>
              </a:rPr>
              <a:t>);</a:t>
            </a:r>
          </a:p>
          <a:p>
            <a:pPr>
              <a:lnSpc>
                <a:spcPct val="150000"/>
              </a:lnSpc>
            </a:pPr>
            <a:endParaRPr lang="en-IN" sz="2000" dirty="0">
              <a:ea typeface="Calibri"/>
              <a:cs typeface="Times New Roman"/>
            </a:endParaRPr>
          </a:p>
          <a:p>
            <a:pPr fontAlgn="t"/>
            <a:r>
              <a:rPr lang="en-IN" sz="2000" dirty="0">
                <a:ea typeface="Calibri"/>
                <a:cs typeface="Times New Roman"/>
              </a:rPr>
              <a:t>public float </a:t>
            </a:r>
            <a:r>
              <a:rPr lang="en-IN" sz="2000" dirty="0" err="1">
                <a:ea typeface="Calibri"/>
                <a:cs typeface="Times New Roman"/>
              </a:rPr>
              <a:t>getBalance</a:t>
            </a:r>
            <a:r>
              <a:rPr lang="en-IN" sz="2000" dirty="0">
                <a:ea typeface="Calibri"/>
                <a:cs typeface="Times New Roman"/>
              </a:rPr>
              <a:t>();</a:t>
            </a:r>
          </a:p>
          <a:p>
            <a:pPr fontAlgn="t"/>
            <a:r>
              <a:rPr lang="en-IN" sz="2000" dirty="0">
                <a:ea typeface="Calibri"/>
                <a:cs typeface="Times New Roman"/>
              </a:rPr>
              <a:t>public void </a:t>
            </a:r>
            <a:r>
              <a:rPr lang="en-IN" sz="2000" dirty="0" err="1">
                <a:ea typeface="Calibri"/>
                <a:cs typeface="Times New Roman"/>
              </a:rPr>
              <a:t>setBalance</a:t>
            </a:r>
            <a:r>
              <a:rPr lang="en-IN" sz="2000" dirty="0">
                <a:ea typeface="Calibri"/>
                <a:cs typeface="Times New Roman"/>
              </a:rPr>
              <a:t>(float Balance);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ea typeface="Calibri"/>
                <a:cs typeface="Times New Roman"/>
              </a:rPr>
              <a:t>             	</a:t>
            </a:r>
            <a:endParaRPr lang="en-IN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B62AAA5-93C5-4A73-879B-DDA3C411F43F}"/>
              </a:ext>
            </a:extLst>
          </p:cNvPr>
          <p:cNvCxnSpPr>
            <a:cxnSpLocks/>
          </p:cNvCxnSpPr>
          <p:nvPr/>
        </p:nvCxnSpPr>
        <p:spPr>
          <a:xfrm>
            <a:off x="2520457" y="1350230"/>
            <a:ext cx="50409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0459" y="2388862"/>
            <a:ext cx="5040924" cy="1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1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64A627A-94C0-42AD-A9A6-5BAEA08DEFEE}"/>
              </a:ext>
            </a:extLst>
          </p:cNvPr>
          <p:cNvSpPr/>
          <p:nvPr/>
        </p:nvSpPr>
        <p:spPr>
          <a:xfrm>
            <a:off x="795130" y="456449"/>
            <a:ext cx="8759178" cy="5017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5346C60-F12D-4889-B7C6-0A1044FD9EB0}"/>
              </a:ext>
            </a:extLst>
          </p:cNvPr>
          <p:cNvCxnSpPr/>
          <p:nvPr/>
        </p:nvCxnSpPr>
        <p:spPr>
          <a:xfrm>
            <a:off x="795130" y="1049244"/>
            <a:ext cx="8759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BD0356-7C8D-4805-9B82-1A4DFEF8D4D9}"/>
              </a:ext>
            </a:extLst>
          </p:cNvPr>
          <p:cNvSpPr txBox="1"/>
          <p:nvPr/>
        </p:nvSpPr>
        <p:spPr>
          <a:xfrm>
            <a:off x="795130" y="479265"/>
            <a:ext cx="875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/>
              <a:t>BankingServices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534F3D7-7FA2-4441-9AE3-4C89ABA97FC7}"/>
              </a:ext>
            </a:extLst>
          </p:cNvPr>
          <p:cNvSpPr txBox="1"/>
          <p:nvPr/>
        </p:nvSpPr>
        <p:spPr>
          <a:xfrm>
            <a:off x="795130" y="1049244"/>
            <a:ext cx="875917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IN" sz="2200" dirty="0"/>
              <a:t>int acceptCustomerDetails(String </a:t>
            </a:r>
            <a:r>
              <a:rPr lang="en-IN" sz="2200" dirty="0" err="1"/>
              <a:t>name,String</a:t>
            </a:r>
            <a:r>
              <a:rPr lang="en-IN" sz="2200" dirty="0"/>
              <a:t> </a:t>
            </a:r>
            <a:r>
              <a:rPr lang="en-IN" sz="2200" dirty="0" err="1"/>
              <a:t>emailId,String</a:t>
            </a:r>
            <a:r>
              <a:rPr lang="en-IN" sz="2200" dirty="0"/>
              <a:t> </a:t>
            </a:r>
            <a:r>
              <a:rPr lang="en-IN" sz="2200" dirty="0" err="1"/>
              <a:t>city</a:t>
            </a:r>
            <a:r>
              <a:rPr lang="en-IN" sz="2200" b="1" dirty="0" err="1"/>
              <a:t>,</a:t>
            </a:r>
            <a:r>
              <a:rPr lang="en-IN" sz="2200" dirty="0" err="1"/>
              <a:t>String</a:t>
            </a:r>
            <a:r>
              <a:rPr lang="en-IN" sz="2200" dirty="0"/>
              <a:t> </a:t>
            </a:r>
            <a:r>
              <a:rPr lang="en-IN" sz="2200" dirty="0" err="1"/>
              <a:t>state,int</a:t>
            </a:r>
            <a:r>
              <a:rPr lang="en-IN" sz="2200" dirty="0"/>
              <a:t> </a:t>
            </a:r>
            <a:r>
              <a:rPr lang="en-IN" sz="2200" dirty="0" err="1"/>
              <a:t>pinCode</a:t>
            </a:r>
            <a:r>
              <a:rPr lang="en-IN" sz="2200" dirty="0"/>
              <a:t>);</a:t>
            </a:r>
          </a:p>
          <a:p>
            <a:endParaRPr lang="en-IN" sz="2200" dirty="0"/>
          </a:p>
          <a:p>
            <a:r>
              <a:rPr lang="en-IN" sz="2200" dirty="0"/>
              <a:t>long openAccount(int </a:t>
            </a:r>
            <a:r>
              <a:rPr lang="en-IN" sz="2200" dirty="0" err="1"/>
              <a:t>customerId</a:t>
            </a:r>
            <a:r>
              <a:rPr lang="en-IN" sz="2200" dirty="0"/>
              <a:t>, float </a:t>
            </a:r>
            <a:r>
              <a:rPr lang="en-IN" sz="2200" dirty="0" err="1"/>
              <a:t>intialBalance</a:t>
            </a:r>
            <a:r>
              <a:rPr lang="en-IN" sz="2200" dirty="0"/>
              <a:t>);</a:t>
            </a:r>
          </a:p>
          <a:p>
            <a:endParaRPr lang="en-IN" sz="2200" dirty="0"/>
          </a:p>
          <a:p>
            <a:r>
              <a:rPr lang="en-IN" sz="2200" dirty="0"/>
              <a:t>float depositAmount(int </a:t>
            </a:r>
            <a:r>
              <a:rPr lang="en-IN" sz="2200" dirty="0" err="1"/>
              <a:t>customerId</a:t>
            </a:r>
            <a:r>
              <a:rPr lang="en-IN" sz="2200" dirty="0"/>
              <a:t>, long </a:t>
            </a:r>
            <a:r>
              <a:rPr lang="en-IN" sz="2200" dirty="0" err="1"/>
              <a:t>accountNo</a:t>
            </a:r>
            <a:r>
              <a:rPr lang="en-IN" sz="2200" dirty="0"/>
              <a:t>, float amount);</a:t>
            </a:r>
          </a:p>
          <a:p>
            <a:endParaRPr lang="en-IN" sz="2200" dirty="0"/>
          </a:p>
          <a:p>
            <a:r>
              <a:rPr lang="en-IN" sz="2200" dirty="0"/>
              <a:t>float withdrawAmount(int customerId,long </a:t>
            </a:r>
            <a:r>
              <a:rPr lang="en-IN" sz="2200" dirty="0" err="1"/>
              <a:t>accountNo</a:t>
            </a:r>
            <a:r>
              <a:rPr lang="en-IN" sz="2200" dirty="0"/>
              <a:t>, float amount);</a:t>
            </a:r>
          </a:p>
          <a:p>
            <a:endParaRPr lang="en-IN" sz="2200" dirty="0"/>
          </a:p>
          <a:p>
            <a:r>
              <a:rPr lang="en-IN" sz="2200" dirty="0" err="1"/>
              <a:t>boolean</a:t>
            </a:r>
            <a:r>
              <a:rPr lang="en-IN" sz="2200" dirty="0"/>
              <a:t> </a:t>
            </a:r>
            <a:r>
              <a:rPr lang="en-IN" sz="2200" dirty="0" err="1"/>
              <a:t>fundTransfer</a:t>
            </a:r>
            <a:r>
              <a:rPr lang="en-IN" sz="2200" dirty="0"/>
              <a:t>(long </a:t>
            </a:r>
            <a:r>
              <a:rPr lang="en-IN" sz="2200" dirty="0" err="1"/>
              <a:t>accountNoTo</a:t>
            </a:r>
            <a:r>
              <a:rPr lang="en-IN" sz="2200" dirty="0"/>
              <a:t>, long </a:t>
            </a:r>
            <a:r>
              <a:rPr lang="en-IN" sz="2200" dirty="0" err="1"/>
              <a:t>accountNoFrom</a:t>
            </a:r>
            <a:r>
              <a:rPr lang="en-IN" sz="2200" dirty="0"/>
              <a:t>, float amount);</a:t>
            </a:r>
          </a:p>
          <a:p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6735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283A791-3392-45F4-AB13-B0AA2E2F7A17}"/>
              </a:ext>
            </a:extLst>
          </p:cNvPr>
          <p:cNvSpPr/>
          <p:nvPr/>
        </p:nvSpPr>
        <p:spPr>
          <a:xfrm>
            <a:off x="1086678" y="553388"/>
            <a:ext cx="6474707" cy="4406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16A900B-1B2A-41E3-ABBD-5925477CEA57}"/>
              </a:ext>
            </a:extLst>
          </p:cNvPr>
          <p:cNvCxnSpPr>
            <a:cxnSpLocks/>
          </p:cNvCxnSpPr>
          <p:nvPr/>
        </p:nvCxnSpPr>
        <p:spPr>
          <a:xfrm>
            <a:off x="1086678" y="1113183"/>
            <a:ext cx="6474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E3228B-8341-43F8-8092-FC74F0E157C9}"/>
              </a:ext>
            </a:extLst>
          </p:cNvPr>
          <p:cNvSpPr txBox="1"/>
          <p:nvPr/>
        </p:nvSpPr>
        <p:spPr>
          <a:xfrm>
            <a:off x="2482689" y="651518"/>
            <a:ext cx="307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/>
              <a:t>BankingDAOServices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6AE38D-2B3A-42CB-91DA-26B8666A6657}"/>
              </a:ext>
            </a:extLst>
          </p:cNvPr>
          <p:cNvSpPr txBox="1"/>
          <p:nvPr/>
        </p:nvSpPr>
        <p:spPr>
          <a:xfrm>
            <a:off x="1086678" y="1174656"/>
            <a:ext cx="6474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endParaRPr lang="en-IN" sz="2400" dirty="0"/>
          </a:p>
          <a:p>
            <a:r>
              <a:rPr lang="en-US" sz="2400" dirty="0"/>
              <a:t>public int insertCustomer(Customer customer) ;</a:t>
            </a:r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public long insertAccount(int customerId, Account account);</a:t>
            </a:r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public boolean updateAccount(int customerId, Account account);</a:t>
            </a:r>
            <a:endParaRPr lang="en-IN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754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283A791-3392-45F4-AB13-B0AA2E2F7A17}"/>
              </a:ext>
            </a:extLst>
          </p:cNvPr>
          <p:cNvSpPr/>
          <p:nvPr/>
        </p:nvSpPr>
        <p:spPr>
          <a:xfrm>
            <a:off x="1086678" y="533400"/>
            <a:ext cx="6474707" cy="4406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16A900B-1B2A-41E3-ABBD-5925477CEA57}"/>
              </a:ext>
            </a:extLst>
          </p:cNvPr>
          <p:cNvCxnSpPr>
            <a:cxnSpLocks/>
          </p:cNvCxnSpPr>
          <p:nvPr/>
        </p:nvCxnSpPr>
        <p:spPr>
          <a:xfrm>
            <a:off x="1086678" y="1113183"/>
            <a:ext cx="6474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6AE38D-2B3A-42CB-91DA-26B8666A6657}"/>
              </a:ext>
            </a:extLst>
          </p:cNvPr>
          <p:cNvSpPr txBox="1"/>
          <p:nvPr/>
        </p:nvSpPr>
        <p:spPr>
          <a:xfrm>
            <a:off x="1086677" y="722170"/>
            <a:ext cx="6474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en-IN" sz="2400" b="1" dirty="0"/>
              <a:t>Exceptions</a:t>
            </a:r>
          </a:p>
          <a:p>
            <a:r>
              <a:rPr lang="en-IN" sz="2400" dirty="0" err="1"/>
              <a:t>AccountNotFoundException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CustomerNotFoundException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InsufficientAmountException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InvalidAmountException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535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4927A-6CAA-4AB0-A936-AF5E4C1A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886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180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BANKING</vt:lpstr>
      <vt:lpstr>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</dc:title>
  <dc:creator>Sindhu Kalakonda</dc:creator>
  <cp:lastModifiedBy>Chikoti, Abhinav</cp:lastModifiedBy>
  <cp:revision>11</cp:revision>
  <dcterms:created xsi:type="dcterms:W3CDTF">2018-05-13T18:12:51Z</dcterms:created>
  <dcterms:modified xsi:type="dcterms:W3CDTF">2018-05-15T13:20:58Z</dcterms:modified>
</cp:coreProperties>
</file>