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1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36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8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6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9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9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65B1-A688-4927-821B-E21D98002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713" b="7018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09818-F437-4ABD-89A1-AB4FDFEB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The perfect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A3C1-4564-4337-983B-65FC32FA1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How Father Time (age) and Mother Nature (wind) affect sprint times of the world’s fastest athletes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By Anesu Masube and Aaron Childress</a:t>
            </a:r>
          </a:p>
        </p:txBody>
      </p:sp>
    </p:spTree>
    <p:extLst>
      <p:ext uri="{BB962C8B-B14F-4D97-AF65-F5344CB8AC3E}">
        <p14:creationId xmlns:p14="http://schemas.microsoft.com/office/powerpoint/2010/main" val="345919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B9F2FF0-1E1F-40B2-B500-1110593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2700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D26263-32FC-47A7-A2FE-E3C969DF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Optimizing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AEB2-26E1-44ED-B7C7-E9284B05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92813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Age:</a:t>
            </a:r>
            <a:r>
              <a:rPr lang="en-US" dirty="0">
                <a:solidFill>
                  <a:schemeClr val="tx1"/>
                </a:solidFill>
              </a:rPr>
              <a:t> Analyze the impact of age on sprint times</a:t>
            </a:r>
          </a:p>
          <a:p>
            <a:r>
              <a:rPr lang="en-US" b="1" dirty="0">
                <a:solidFill>
                  <a:srgbClr val="FF9933"/>
                </a:solidFill>
              </a:rPr>
              <a:t>Wind:</a:t>
            </a:r>
            <a:r>
              <a:rPr lang="en-US" dirty="0">
                <a:solidFill>
                  <a:schemeClr val="tx1"/>
                </a:solidFill>
              </a:rPr>
              <a:t> Analyze the impact of headwind and tailwind on sprint times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4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Is there an optimal </a:t>
            </a:r>
            <a:br>
              <a:rPr lang="en-US" b="1" dirty="0"/>
            </a:br>
            <a:r>
              <a:rPr lang="en-US" b="1" dirty="0"/>
              <a:t>sprint 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5241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Plotting fastest times run by age yielded a parabolic pattern.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minimum of the best-fit curve suggests an optimal age of 28.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tested whether mean run times of ages 27-29 are lower than other ages.  </a:t>
            </a:r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7D397090-8D8F-4DD9-9666-380D1DD8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99"/>
          <a:stretch/>
        </p:blipFill>
        <p:spPr>
          <a:xfrm>
            <a:off x="484188" y="1636157"/>
            <a:ext cx="5715000" cy="383182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497CA4-D1FB-46B2-A699-E4D9284658A1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Men’s 100m Sprint Times By Age</a:t>
            </a:r>
          </a:p>
        </p:txBody>
      </p:sp>
    </p:spTree>
    <p:extLst>
      <p:ext uri="{BB962C8B-B14F-4D97-AF65-F5344CB8AC3E}">
        <p14:creationId xmlns:p14="http://schemas.microsoft.com/office/powerpoint/2010/main" val="230508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We </a:t>
            </a:r>
            <a:r>
              <a:rPr lang="en-US" b="1" dirty="0">
                <a:solidFill>
                  <a:srgbClr val="FF9933"/>
                </a:solidFill>
              </a:rPr>
              <a:t>can’t</a:t>
            </a:r>
            <a:r>
              <a:rPr lang="en-US" b="1" dirty="0"/>
              <a:t> say with 95% confidence that age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5241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While sprinters 27-29 put up low times, they also put up high times.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Mean run time of 27-29 age group was lower than other ages, but there’s a 20% chance there’s no real difference.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cannot say that age matters.  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33DDD7-B70F-443F-AFA4-71660E55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1"/>
          <a:stretch/>
        </p:blipFill>
        <p:spPr>
          <a:xfrm>
            <a:off x="474663" y="1619249"/>
            <a:ext cx="5715000" cy="38487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9160B-527D-4905-821E-695EAAEF732D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Men’s 100m Sprint Times By Age</a:t>
            </a:r>
          </a:p>
        </p:txBody>
      </p:sp>
    </p:spTree>
    <p:extLst>
      <p:ext uri="{BB962C8B-B14F-4D97-AF65-F5344CB8AC3E}">
        <p14:creationId xmlns:p14="http://schemas.microsoft.com/office/powerpoint/2010/main" val="271105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Does wind impact speed?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2743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Plotting fastest run times by windspeed yielded a linear pattern.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best-fit line suggests tailwind helps runners and headwind hurts runners.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tested whether mean run times of tailwind races are lower than headwind races.  </a:t>
            </a:r>
          </a:p>
        </p:txBody>
      </p:sp>
      <p:pic>
        <p:nvPicPr>
          <p:cNvPr id="8" name="Content Placeholder 7" descr="A picture containing white&#10;&#10;Description automatically generated">
            <a:extLst>
              <a:ext uri="{FF2B5EF4-FFF2-40B4-BE49-F238E27FC236}">
                <a16:creationId xmlns:a16="http://schemas.microsoft.com/office/drawing/2014/main" id="{868E02DC-70F2-48E2-9EDB-E5943E4A4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1"/>
          <a:stretch/>
        </p:blipFill>
        <p:spPr>
          <a:xfrm>
            <a:off x="465138" y="1609724"/>
            <a:ext cx="5715000" cy="38487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D3ECF-4B5E-4ED4-A9DF-F3B4D0F5F58D}"/>
              </a:ext>
            </a:extLst>
          </p:cNvPr>
          <p:cNvSpPr txBox="1"/>
          <p:nvPr/>
        </p:nvSpPr>
        <p:spPr>
          <a:xfrm>
            <a:off x="1133474" y="1266825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Men’s 100m Sprint Times By Wind</a:t>
            </a:r>
          </a:p>
        </p:txBody>
      </p:sp>
    </p:spTree>
    <p:extLst>
      <p:ext uri="{BB962C8B-B14F-4D97-AF65-F5344CB8AC3E}">
        <p14:creationId xmlns:p14="http://schemas.microsoft.com/office/powerpoint/2010/main" val="422629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CA295-97D7-4945-86FA-2284CBFB4939}"/>
              </a:ext>
            </a:extLst>
          </p:cNvPr>
          <p:cNvSpPr/>
          <p:nvPr/>
        </p:nvSpPr>
        <p:spPr>
          <a:xfrm>
            <a:off x="0" y="0"/>
            <a:ext cx="6600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F2C2-4463-4811-8E37-D2A781C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US" b="1" dirty="0"/>
              <a:t>We </a:t>
            </a:r>
            <a:r>
              <a:rPr lang="en-US" b="1" dirty="0">
                <a:solidFill>
                  <a:srgbClr val="FF9933"/>
                </a:solidFill>
              </a:rPr>
              <a:t>can</a:t>
            </a:r>
            <a:r>
              <a:rPr lang="en-US" b="1" dirty="0"/>
              <a:t> say with 95% confidence that wind matters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68B3-2E07-438B-880F-49A39E4D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3657600" cy="31534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While higher times are recorded in all wind conditions, lower times are mainly recorded with tailwind.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Mean run time of tailwind group was lower than headwind group, and there’s only a 3% chance that means are really the same.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Therefore, we can say the means are different. 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A92E5-4E09-4BA0-8EC5-4EAA9C72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16"/>
          <a:stretch/>
        </p:blipFill>
        <p:spPr>
          <a:xfrm>
            <a:off x="474663" y="1590675"/>
            <a:ext cx="5715000" cy="38392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B3B2D-761B-4094-9635-5389686BF43E}"/>
              </a:ext>
            </a:extLst>
          </p:cNvPr>
          <p:cNvSpPr txBox="1"/>
          <p:nvPr/>
        </p:nvSpPr>
        <p:spPr>
          <a:xfrm>
            <a:off x="1190625" y="12763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Men’s 100m Sprint Times By Wind</a:t>
            </a:r>
          </a:p>
        </p:txBody>
      </p:sp>
    </p:spTree>
    <p:extLst>
      <p:ext uri="{BB962C8B-B14F-4D97-AF65-F5344CB8AC3E}">
        <p14:creationId xmlns:p14="http://schemas.microsoft.com/office/powerpoint/2010/main" val="4175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7BE-5072-40F6-90DF-538A7DB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277F-F459-485A-86BA-22889552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AGE</a:t>
            </a:r>
          </a:p>
          <a:p>
            <a:r>
              <a:rPr lang="en-US" dirty="0"/>
              <a:t>For the lowest times, there is a relationship between age and speed that indicates an optimal age for peak performance, but we could not confirm this for the entire sample.</a:t>
            </a:r>
          </a:p>
          <a:p>
            <a:r>
              <a:rPr lang="en-US" dirty="0"/>
              <a:t> Get more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WIND</a:t>
            </a:r>
          </a:p>
          <a:p>
            <a:r>
              <a:rPr lang="en-US" dirty="0"/>
              <a:t>Every 1m/s change in wind speed correlates with 0.07s change in time.  </a:t>
            </a:r>
          </a:p>
          <a:p>
            <a:r>
              <a:rPr lang="en-US" dirty="0"/>
              <a:t>Indoor meets are preferred venue; headwinds can prevent new records. </a:t>
            </a:r>
          </a:p>
        </p:txBody>
      </p:sp>
    </p:spTree>
    <p:extLst>
      <p:ext uri="{BB962C8B-B14F-4D97-AF65-F5344CB8AC3E}">
        <p14:creationId xmlns:p14="http://schemas.microsoft.com/office/powerpoint/2010/main" val="160975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7BE-5072-40F6-90DF-538A7DB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277F-F459-485A-86BA-22889552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AGE</a:t>
            </a:r>
          </a:p>
          <a:p>
            <a:r>
              <a:rPr lang="en-US" dirty="0"/>
              <a:t>Vary age test group range ( e.g. 25-30 vs other)</a:t>
            </a:r>
          </a:p>
          <a:p>
            <a:r>
              <a:rPr lang="en-US" dirty="0"/>
              <a:t> Look at frequencies of low times across age and time period categories (chi-squared test)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WIND</a:t>
            </a:r>
          </a:p>
          <a:p>
            <a:r>
              <a:rPr lang="en-US" dirty="0"/>
              <a:t>[something]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9933"/>
                </a:solidFill>
              </a:rPr>
              <a:t>OTHER</a:t>
            </a:r>
          </a:p>
          <a:p>
            <a:r>
              <a:rPr lang="en-US" dirty="0"/>
              <a:t>Weather on race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33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408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Slice</vt:lpstr>
      <vt:lpstr>The perfect race</vt:lpstr>
      <vt:lpstr>Optimizing for speed</vt:lpstr>
      <vt:lpstr>Is there an optimal  sprint age?</vt:lpstr>
      <vt:lpstr>We can’t say with 95% confidence that age matters</vt:lpstr>
      <vt:lpstr>Does wind impact speed?</vt:lpstr>
      <vt:lpstr>We can say with 95% confidence that wind matters</vt:lpstr>
      <vt:lpstr>Results and implications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race</dc:title>
  <dc:creator>Aaron Childress</dc:creator>
  <cp:lastModifiedBy>Aaron Childress</cp:lastModifiedBy>
  <cp:revision>11</cp:revision>
  <dcterms:created xsi:type="dcterms:W3CDTF">2020-01-08T05:21:28Z</dcterms:created>
  <dcterms:modified xsi:type="dcterms:W3CDTF">2020-01-08T15:28:27Z</dcterms:modified>
</cp:coreProperties>
</file>