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56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422C16"/>
    <a:srgbClr val="0C788E"/>
    <a:srgbClr val="006666"/>
    <a:srgbClr val="660066"/>
    <a:srgbClr val="660033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7F0-C206-4505-AFE2-9B7D31C4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7ED8-03BE-4E94-B2D2-862CC87D2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6F97-07E8-4CCF-AD13-91F9C04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F8C3-5A8E-44D5-95D7-C8D24A38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D335-5548-4C5E-8D5D-EC8CA25B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2525A-7C19-4C43-A298-9EB32C922B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6116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22E-861A-4661-9DB3-763D7B82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B77E-8AC4-49D3-A132-159FE2FA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9175-0B04-4E3F-A5A8-FC02829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9A87-004E-492B-89E9-4E5DF50C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8864-482C-407B-B225-D4C00A1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79308-B537-4E38-9E00-1BD1846FA35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42434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5093-39E2-483B-92EB-DA58B115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C860-2192-4E7B-BC08-51584DF2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D930-4980-4EA8-BD84-9D9C413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095C0-9E97-4891-B13A-E61F832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41C1-1C72-480C-A22C-4D62038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F90D3-0042-446F-9EBA-5E8896FB6AF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42071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67C-DB74-4269-89FA-0125AB21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6E5F-ACD6-4DAE-94DF-F85A4E9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0DBD-CA1F-4A18-B4EF-7CACD44F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C017-05C8-45C3-81D9-C610B6E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9FE0-B034-44C1-969F-F1504C8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FD417-B160-4D3E-9C22-0A7184C806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8060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1D3-3FD8-47F0-A2CB-FBA2043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7619-1A29-4C03-B365-21FF04D7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D3A0-1A17-497A-A344-319FE594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8B6D-C8E2-4D74-8F96-6E28502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9545-E478-48B5-8722-4B0772B1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01525-4F59-4657-A2CD-92D7AB80611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0777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A04-2B11-46DB-8569-A90BC4C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FBEC-3BD2-4664-A203-8191F41DA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1E6D-0529-43F4-B257-806446CD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A361-CD08-4891-B484-1D5CC686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3C04-66B9-46EC-A537-1A979BA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3A06-63D9-4AA9-95FC-93A5D80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62739-C7C2-4DA1-870E-0E816B6E6234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1849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2924-2EE7-432A-B3D6-06F29396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C245-02E7-4469-A96D-0327943C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3A33D-2FDF-4277-8CB8-74AC3ACB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73B15-0048-42DA-BDFA-644D721F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A67D8-ED6B-433E-BDAB-D873C29D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32575-D374-4562-A769-056EECE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4D2A1-9396-4696-B0AA-8DE0AA9E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46AFA-D1B7-4BB1-908B-DAC61C4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374FB-6EB5-4789-9F7A-AB83A0495D21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4114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F4C3-4116-4BAF-B02E-BCFCD39C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926ED-9790-4B49-9E1E-D3B19CCB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CCDA1-A48C-4528-91DE-C00B2D4D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E2C5-465F-47D2-861D-C3D297D9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DF27-81FF-4BD5-87C6-4DF778CA5278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21804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C0A7-D783-4E87-930D-DB16A8C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58951-BEEA-4DA9-92D4-03FAC59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1D6C-6891-4F12-B63A-337DA8A9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4199-30A1-4289-9774-36A82CFFB80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16081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DE6B-6AC2-4C73-BC1F-5602DB0F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8A79-C803-4501-986B-3CE8C3B5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0873-D590-4136-AA0A-861DC0BC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0488-2C95-4138-AE7F-D67B941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D5C5-2ED3-47BA-98C3-CC98376F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35D-7BC8-4D5C-8494-5A75D2A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A13C0-7D76-4D09-ACFD-79ED0684B7C2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994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0674-8667-401F-ABAE-3E23DD1B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47FC0-F0ED-4786-BC83-45E5260B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AC46-7912-4FB0-8F3A-890E60C2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AE11-73EF-4B83-81FE-0989CCF9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1A234-4832-4BAA-9C26-3A467D91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0372-11A3-4809-BAED-35C21236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BA3D6-8CE4-4FAA-BDDD-965E4D62F606}" type="slidenum">
              <a:rPr lang="es-ES" altLang="en-RW"/>
              <a:pPr/>
              <a:t>‹#›</a:t>
            </a:fld>
            <a:endParaRPr lang="es-ES" altLang="en-RW"/>
          </a:p>
        </p:txBody>
      </p:sp>
    </p:spTree>
    <p:extLst>
      <p:ext uri="{BB962C8B-B14F-4D97-AF65-F5344CB8AC3E}">
        <p14:creationId xmlns:p14="http://schemas.microsoft.com/office/powerpoint/2010/main" val="37087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B79E51-A7C5-4237-B3C1-313BC9B4D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RW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013859-4B36-4301-9EEB-4DA56EB6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RW"/>
              <a:t>Haga clic para modificar el estilo de texto del patrón</a:t>
            </a:r>
          </a:p>
          <a:p>
            <a:pPr lvl="1"/>
            <a:r>
              <a:rPr lang="es-ES" altLang="en-RW"/>
              <a:t>Segundo nivel</a:t>
            </a:r>
          </a:p>
          <a:p>
            <a:pPr lvl="2"/>
            <a:r>
              <a:rPr lang="es-ES" altLang="en-RW"/>
              <a:t>Tercer nivel</a:t>
            </a:r>
          </a:p>
          <a:p>
            <a:pPr lvl="3"/>
            <a:r>
              <a:rPr lang="es-ES" altLang="en-RW"/>
              <a:t>Cuarto nivel</a:t>
            </a:r>
          </a:p>
          <a:p>
            <a:pPr lvl="4"/>
            <a:r>
              <a:rPr lang="es-ES" altLang="en-RW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71EC6A-6C68-475F-93C8-985D6B4416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R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A8DE4F-5F75-4D94-9BA7-AA1170C86F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R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8A986A-279F-4B3A-A916-25F8FC0BC5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FEC307-446E-41EC-8B2D-D7F7E3CC7990}" type="slidenum">
              <a:rPr lang="es-ES" altLang="en-RW"/>
              <a:pPr/>
              <a:t>‹#›</a:t>
            </a:fld>
            <a:endParaRPr lang="es-ES" altLang="en-R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4231D-2473-4709-8196-C6E90AC9A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" y="1628800"/>
            <a:ext cx="9136858" cy="52292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EABC69-4FE3-4824-94E2-66738EDAF0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" y="-9456"/>
            <a:ext cx="9136858" cy="1638256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4C111-D4BC-4DF5-AF90-E5109DD65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-7527"/>
            <a:ext cx="3456384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D824-B0A1-4647-9AB1-671C3C4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033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Linux project</a:t>
            </a:r>
            <a:endParaRPr lang="en-R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18401-E365-4CF5-9F6F-3BD0C0C4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325441"/>
            <a:ext cx="6840760" cy="72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5CB95-23F0-4E32-93D9-83490064A470}"/>
              </a:ext>
            </a:extLst>
          </p:cNvPr>
          <p:cNvSpPr txBox="1"/>
          <p:nvPr/>
        </p:nvSpPr>
        <p:spPr>
          <a:xfrm>
            <a:off x="899592" y="1809743"/>
            <a:ext cx="48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users are created : student1,student2</a:t>
            </a:r>
            <a:endParaRPr lang="en-RW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BD939-0E1B-4937-8A53-58C43E3020F0}"/>
              </a:ext>
            </a:extLst>
          </p:cNvPr>
          <p:cNvSpPr txBox="1"/>
          <p:nvPr/>
        </p:nvSpPr>
        <p:spPr>
          <a:xfrm>
            <a:off x="907446" y="341141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Switch from student1 to student2</a:t>
            </a:r>
            <a:endParaRPr lang="en-RW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58639-D572-46E5-9019-C01986EF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12" y="4048618"/>
            <a:ext cx="5669600" cy="13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BBC0-09C6-432E-845F-9E970E3A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User accounts and their purposes</a:t>
            </a:r>
            <a:endParaRPr lang="en-RW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A10-5BC9-4030-822B-C23F61CF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600400"/>
          </a:xfrm>
        </p:spPr>
        <p:txBody>
          <a:bodyPr/>
          <a:lstStyle/>
          <a:p>
            <a:r>
              <a:rPr lang="en-US" sz="2000" dirty="0"/>
              <a:t>Root User: The administrator with full system privileges.</a:t>
            </a:r>
          </a:p>
          <a:p>
            <a:r>
              <a:rPr lang="en-US" sz="2000" dirty="0"/>
              <a:t>Regular Users: Individuals who have their own files, preferences, and limited system access.</a:t>
            </a:r>
          </a:p>
          <a:p>
            <a:r>
              <a:rPr lang="en-US" sz="2000" dirty="0"/>
              <a:t>User Groups: Users organized together for efficient permission management.</a:t>
            </a:r>
          </a:p>
          <a:p>
            <a:r>
              <a:rPr lang="en-US" sz="2000" dirty="0"/>
              <a:t>User Privileges: Different levels of access rights and permissions for each user.</a:t>
            </a:r>
          </a:p>
          <a:p>
            <a:r>
              <a:rPr lang="en-US" sz="2000" dirty="0"/>
              <a:t>User Authentication: Verification process for accessing the system.</a:t>
            </a:r>
          </a:p>
          <a:p>
            <a:r>
              <a:rPr lang="en-US" sz="2000" dirty="0"/>
              <a:t>User Management: Administrators handle account creation, deletion, and access control.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B92A-67D5-4EB1-A22F-5F61C14183BD}"/>
              </a:ext>
            </a:extLst>
          </p:cNvPr>
          <p:cNvSpPr txBox="1"/>
          <p:nvPr/>
        </p:nvSpPr>
        <p:spPr>
          <a:xfrm>
            <a:off x="1547664" y="5085185"/>
            <a:ext cx="72843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accounts ensure security, privacy, resource isolation, personalized </a:t>
            </a:r>
          </a:p>
          <a:p>
            <a:r>
              <a:rPr lang="en-US" sz="1600" b="1" dirty="0"/>
              <a:t>experiences, and efficient management in a Linux environment.</a:t>
            </a:r>
          </a:p>
          <a:p>
            <a:endParaRPr lang="en-RW" sz="1600" dirty="0"/>
          </a:p>
        </p:txBody>
      </p:sp>
    </p:spTree>
    <p:extLst>
      <p:ext uri="{BB962C8B-B14F-4D97-AF65-F5344CB8AC3E}">
        <p14:creationId xmlns:p14="http://schemas.microsoft.com/office/powerpoint/2010/main" val="144154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1BC-FB8E-4B96-8247-0E5B7BF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7451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Adding users to the Group</a:t>
            </a:r>
            <a:endParaRPr lang="en-RW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17AE-DC4F-403D-8E14-8DBB4543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9E976-DE0F-441F-BAAC-3CAC5803B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38"/>
          <a:stretch/>
        </p:blipFill>
        <p:spPr>
          <a:xfrm>
            <a:off x="1157406" y="3004493"/>
            <a:ext cx="5162550" cy="56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43CD4-2167-451D-A14B-F010E6C7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99" y="2064489"/>
            <a:ext cx="50673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355A2-51D6-4218-94FC-94623A5140A8}"/>
              </a:ext>
            </a:extLst>
          </p:cNvPr>
          <p:cNvSpPr txBox="1"/>
          <p:nvPr/>
        </p:nvSpPr>
        <p:spPr>
          <a:xfrm>
            <a:off x="2064410" y="151259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a group “Students”</a:t>
            </a:r>
            <a:endParaRPr lang="en-RW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AD504-F461-4F38-AF79-9100C1FDA2DC}"/>
              </a:ext>
            </a:extLst>
          </p:cNvPr>
          <p:cNvSpPr txBox="1"/>
          <p:nvPr/>
        </p:nvSpPr>
        <p:spPr>
          <a:xfrm>
            <a:off x="1785952" y="253796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users student1,student2 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9272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EFF9-D937-4DA7-9D65-D477D468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60337"/>
            <a:ext cx="9396536" cy="11430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File ownership, groups and permissions</a:t>
            </a:r>
            <a:endParaRPr lang="en-R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5386-6DE4-40A0-9430-155E9B55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File Ownership</a:t>
            </a:r>
            <a:r>
              <a:rPr lang="en-US" sz="2000" dirty="0"/>
              <a:t>: Every file and directory in Linux is associated with an owner. The owner can be either a user account or a system process. The owner determines who has control over the file and can modify its permissions.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Groups: </a:t>
            </a:r>
            <a:r>
              <a:rPr lang="en-US" sz="2000" dirty="0"/>
              <a:t>Groups in Linux allow users to be organized together for easier management of permissions. Each user can be a member of one or more groups. Group ownership of a file allows all members of that group to access and modify the file based on the group permissions.</a:t>
            </a:r>
          </a:p>
          <a:p>
            <a:endParaRPr lang="en-US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5721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3BA-E0AA-461E-B6AC-90DCF1D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10364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Cont..</a:t>
            </a:r>
            <a:endParaRPr lang="en-R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994-DA6D-422C-9918-95E9BF938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Permissions: </a:t>
            </a:r>
            <a:r>
              <a:rPr lang="en-US" sz="2000" dirty="0"/>
              <a:t>Linux uses a permission system to define who can read, write, or execute a file. Permissions are assigned to three categories: the owner of the file, the group associated with the file, and others (everyone else). Each category has three basic permissions: read (r), write (w), and execute (x). The permissions determine what actions can be performed on a file or directory.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File ownership, groups, and permissions are crucial for maintaining the security and integrity of a Linux system. They allow administrators to control access to files and directories, restrict modifications, and ensure proper collaboration among users and groups.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379626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8D6774-A49C-4ACD-AFF2-79D58F31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Editing the shared file at the same time</a:t>
            </a:r>
            <a:br>
              <a:rPr lang="en-R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R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A08EA-FDB4-4A0B-92FA-D822245BB483}"/>
              </a:ext>
            </a:extLst>
          </p:cNvPr>
          <p:cNvSpPr txBox="1"/>
          <p:nvPr/>
        </p:nvSpPr>
        <p:spPr>
          <a:xfrm>
            <a:off x="611560" y="15409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1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923DD-7ED9-4946-9EBA-82D69713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127"/>
            <a:ext cx="9144000" cy="2927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7AFD2-C7D0-485C-8BDE-C295DA6CA10C}"/>
              </a:ext>
            </a:extLst>
          </p:cNvPr>
          <p:cNvSpPr txBox="1"/>
          <p:nvPr/>
        </p:nvSpPr>
        <p:spPr>
          <a:xfrm>
            <a:off x="5508104" y="15644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2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52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5041-3F87-4662-9E46-D242A9E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1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Text editor</a:t>
            </a:r>
            <a:endParaRPr lang="en-R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8ADE-F061-4600-870D-89BCF0C4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text editor is a software application used for creating, modifying, and saving text-based files. It provides a user-friendly interface for editing plain text files and offers various features to enhance productivity.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Linux offers a variety of text editors with different features and capabilities. Some popular text editors in Linux include Nano, Vim, Vi Emacs, and </a:t>
            </a:r>
            <a:r>
              <a:rPr lang="en-US" sz="2000" dirty="0" err="1"/>
              <a:t>Gedit</a:t>
            </a:r>
            <a:r>
              <a:rPr lang="en-US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Overall, the basic functionality of a text editor in Linux involves opening a file, editing the text, saving changes, and exiting the editor, allowing users to manipulate plain text files efficiently in a Linux environment.</a:t>
            </a:r>
            <a:endParaRPr lang="en-RW" sz="1400" dirty="0"/>
          </a:p>
        </p:txBody>
      </p:sp>
    </p:spTree>
    <p:extLst>
      <p:ext uri="{BB962C8B-B14F-4D97-AF65-F5344CB8AC3E}">
        <p14:creationId xmlns:p14="http://schemas.microsoft.com/office/powerpoint/2010/main" val="31357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568D-87EB-4161-B3A8-636463C9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74" y="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99CC"/>
                </a:highlight>
              </a:rPr>
              <a:t>The importance of communication when working on shared files</a:t>
            </a:r>
            <a:endParaRPr lang="en-R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99CC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3146-C709-44D0-A751-94348551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Minimizing conflicts: </a:t>
            </a:r>
            <a:r>
              <a:rPr lang="en-US" sz="2000" dirty="0"/>
              <a:t>Effective communication allows team members to discuss their work, intentions, and progress. It helps identify potential conflicts or overlapping efforts, enabling the team to resolve them before they become problematic.</a:t>
            </a:r>
          </a:p>
          <a:p>
            <a:r>
              <a:rPr lang="en-US" sz="2000" b="1" dirty="0"/>
              <a:t>Maintaining consistency : </a:t>
            </a:r>
            <a:r>
              <a:rPr lang="en-US" sz="2000" dirty="0"/>
              <a:t>Communication ensures that team members adhere to agreed-upon formatting, styles, and guidelines. Consistency in shared files leads to a unified and professional outcome.</a:t>
            </a:r>
          </a:p>
          <a:p>
            <a:r>
              <a:rPr lang="en-US" sz="2000" b="1" dirty="0"/>
              <a:t>Problem-solving: </a:t>
            </a:r>
            <a:r>
              <a:rPr lang="en-US" sz="2000" dirty="0"/>
              <a:t>Communication and coordination facilitate effective problem-solving. Team members can discuss challenges they encounter while working on shared files and collaboratively find solutions.</a:t>
            </a:r>
          </a:p>
          <a:p>
            <a:endParaRPr lang="en-US" sz="2000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1909053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584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Diseño predeterminado</vt:lpstr>
      <vt:lpstr>PowerPoint Presentation</vt:lpstr>
      <vt:lpstr>Linux project</vt:lpstr>
      <vt:lpstr>User accounts and their purposes</vt:lpstr>
      <vt:lpstr>Adding users to the Group</vt:lpstr>
      <vt:lpstr>File ownership, groups and permissions</vt:lpstr>
      <vt:lpstr>Cont..</vt:lpstr>
      <vt:lpstr>Editing the shared file at the same time </vt:lpstr>
      <vt:lpstr>Text editor</vt:lpstr>
      <vt:lpstr>The importance of communication when working on shared files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Achille Cesar NTWALI</cp:lastModifiedBy>
  <cp:revision>731</cp:revision>
  <dcterms:created xsi:type="dcterms:W3CDTF">2010-05-23T14:28:12Z</dcterms:created>
  <dcterms:modified xsi:type="dcterms:W3CDTF">2023-06-13T15:26:13Z</dcterms:modified>
</cp:coreProperties>
</file>