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59" r:id="rId4"/>
    <p:sldId id="269" r:id="rId5"/>
    <p:sldId id="261" r:id="rId6"/>
    <p:sldId id="314" r:id="rId7"/>
    <p:sldId id="288" r:id="rId8"/>
  </p:sldIdLst>
  <p:sldSz cx="9144000" cy="5143500" type="screen16x9"/>
  <p:notesSz cx="6858000" cy="9144000"/>
  <p:embeddedFontLst>
    <p:embeddedFont>
      <p:font typeface="Barlow Condensed Medium" panose="020B0604020202020204" charset="0"/>
      <p:regular r:id="rId10"/>
      <p:bold r:id="rId11"/>
      <p:italic r:id="rId12"/>
      <p:boldItalic r:id="rId13"/>
    </p:embeddedFont>
    <p:embeddedFont>
      <p:font typeface="Black Han Sans" panose="020B0604020202020204" charset="-127"/>
      <p:regular r:id="rId14"/>
    </p:embeddedFont>
    <p:embeddedFont>
      <p:font typeface="Barlow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64"/>
    <a:srgbClr val="D0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870AE-074A-4115-9863-95090A0B5DBF}">
  <a:tblStyle styleId="{F1D870AE-074A-4115-9863-95090A0B5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5" name="Google Shape;7615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6" name="Google Shape;7616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3"/>
          <p:cNvSpPr txBox="1">
            <a:spLocks noGrp="1"/>
          </p:cNvSpPr>
          <p:nvPr>
            <p:ph type="title"/>
          </p:nvPr>
        </p:nvSpPr>
        <p:spPr>
          <a:xfrm>
            <a:off x="3235922" y="1749615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0" name="Google Shape;1230;p13"/>
          <p:cNvSpPr txBox="1">
            <a:spLocks noGrp="1"/>
          </p:cNvSpPr>
          <p:nvPr>
            <p:ph type="subTitle" idx="1"/>
          </p:nvPr>
        </p:nvSpPr>
        <p:spPr>
          <a:xfrm>
            <a:off x="3235963" y="2202000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13"/>
          <p:cNvSpPr txBox="1">
            <a:spLocks noGrp="1"/>
          </p:cNvSpPr>
          <p:nvPr>
            <p:ph type="title" idx="2"/>
          </p:nvPr>
        </p:nvSpPr>
        <p:spPr>
          <a:xfrm>
            <a:off x="3235922" y="3210890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2" name="Google Shape;1232;p13"/>
          <p:cNvSpPr txBox="1">
            <a:spLocks noGrp="1"/>
          </p:cNvSpPr>
          <p:nvPr>
            <p:ph type="subTitle" idx="3"/>
          </p:nvPr>
        </p:nvSpPr>
        <p:spPr>
          <a:xfrm>
            <a:off x="3235938" y="3663275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13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234" name="Google Shape;1234;p13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1235" name="Google Shape;123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1260" name="Google Shape;126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13"/>
          <p:cNvGrpSpPr/>
          <p:nvPr/>
        </p:nvGrpSpPr>
        <p:grpSpPr>
          <a:xfrm rot="-5093901">
            <a:off x="7213424" y="2843745"/>
            <a:ext cx="3027432" cy="2285876"/>
            <a:chOff x="-117152" y="119040"/>
            <a:chExt cx="2591028" cy="1956368"/>
          </a:xfrm>
        </p:grpSpPr>
        <p:sp>
          <p:nvSpPr>
            <p:cNvPr id="1285" name="Google Shape;128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3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1310" name="Google Shape;131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3"/>
          <p:cNvGrpSpPr/>
          <p:nvPr/>
        </p:nvGrpSpPr>
        <p:grpSpPr>
          <a:xfrm rot="2700000">
            <a:off x="7288418" y="1012373"/>
            <a:ext cx="552488" cy="527799"/>
            <a:chOff x="463675" y="309009"/>
            <a:chExt cx="739901" cy="706704"/>
          </a:xfrm>
        </p:grpSpPr>
        <p:sp>
          <p:nvSpPr>
            <p:cNvPr id="1335" name="Google Shape;1335;p1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13"/>
          <p:cNvGrpSpPr/>
          <p:nvPr/>
        </p:nvGrpSpPr>
        <p:grpSpPr>
          <a:xfrm rot="-608471">
            <a:off x="633620" y="2641284"/>
            <a:ext cx="828526" cy="437572"/>
            <a:chOff x="-4158137" y="2836815"/>
            <a:chExt cx="1191848" cy="629455"/>
          </a:xfrm>
        </p:grpSpPr>
        <p:sp>
          <p:nvSpPr>
            <p:cNvPr id="1342" name="Google Shape;1342;p1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13"/>
          <p:cNvGrpSpPr/>
          <p:nvPr/>
        </p:nvGrpSpPr>
        <p:grpSpPr>
          <a:xfrm rot="3423584">
            <a:off x="7883729" y="2043008"/>
            <a:ext cx="552513" cy="476834"/>
            <a:chOff x="2100925" y="-2214037"/>
            <a:chExt cx="2136822" cy="1844136"/>
          </a:xfrm>
        </p:grpSpPr>
        <p:sp>
          <p:nvSpPr>
            <p:cNvPr id="1346" name="Google Shape;1346;p1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16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607" name="Google Shape;1607;p16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16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638" name="Google Shape;163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6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658" name="Google Shape;165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6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687" name="Google Shape;168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6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707" name="Google Shape;170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16"/>
          <p:cNvSpPr txBox="1">
            <a:spLocks noGrp="1"/>
          </p:cNvSpPr>
          <p:nvPr>
            <p:ph type="title"/>
          </p:nvPr>
        </p:nvSpPr>
        <p:spPr>
          <a:xfrm flipH="1">
            <a:off x="2514750" y="2128925"/>
            <a:ext cx="41145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7" name="Google Shape;1727;p16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8" name="Google Shape;1728;p16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9" name="Google Shape;1729;p16"/>
          <p:cNvGrpSpPr/>
          <p:nvPr/>
        </p:nvGrpSpPr>
        <p:grpSpPr>
          <a:xfrm rot="3423584">
            <a:off x="6051829" y="711858"/>
            <a:ext cx="552513" cy="476834"/>
            <a:chOff x="2100925" y="-2214037"/>
            <a:chExt cx="2136822" cy="1844136"/>
          </a:xfrm>
        </p:grpSpPr>
        <p:sp>
          <p:nvSpPr>
            <p:cNvPr id="1730" name="Google Shape;1730;p1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16"/>
          <p:cNvGrpSpPr/>
          <p:nvPr/>
        </p:nvGrpSpPr>
        <p:grpSpPr>
          <a:xfrm rot="-1568367">
            <a:off x="6304364" y="3706498"/>
            <a:ext cx="626689" cy="613327"/>
            <a:chOff x="-7798725" y="679788"/>
            <a:chExt cx="189950" cy="185900"/>
          </a:xfrm>
        </p:grpSpPr>
        <p:sp>
          <p:nvSpPr>
            <p:cNvPr id="1735" name="Google Shape;1735;p1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3406614" y="437402"/>
            <a:ext cx="552484" cy="527766"/>
            <a:chOff x="463675" y="309009"/>
            <a:chExt cx="739901" cy="706704"/>
          </a:xfrm>
        </p:grpSpPr>
        <p:sp>
          <p:nvSpPr>
            <p:cNvPr id="1738" name="Google Shape;1738;p1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6"/>
          <p:cNvGrpSpPr/>
          <p:nvPr/>
        </p:nvGrpSpPr>
        <p:grpSpPr>
          <a:xfrm rot="-608471">
            <a:off x="2135345" y="1086621"/>
            <a:ext cx="828526" cy="437572"/>
            <a:chOff x="-4158137" y="2836815"/>
            <a:chExt cx="1191848" cy="629455"/>
          </a:xfrm>
        </p:grpSpPr>
        <p:sp>
          <p:nvSpPr>
            <p:cNvPr id="1745" name="Google Shape;1745;p1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17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1750" name="Google Shape;1750;p17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17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1780" name="Google Shape;178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17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1800" name="Google Shape;180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17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1829" name="Google Shape;182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 rot="939060" flipH="1">
            <a:off x="2594489" y="3799731"/>
            <a:ext cx="3722698" cy="2766911"/>
            <a:chOff x="-2972337" y="2908738"/>
            <a:chExt cx="873075" cy="648950"/>
          </a:xfrm>
        </p:grpSpPr>
        <p:sp>
          <p:nvSpPr>
            <p:cNvPr id="1849" name="Google Shape;184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7"/>
          <p:cNvSpPr txBox="1">
            <a:spLocks noGrp="1"/>
          </p:cNvSpPr>
          <p:nvPr>
            <p:ph type="title"/>
          </p:nvPr>
        </p:nvSpPr>
        <p:spPr>
          <a:xfrm>
            <a:off x="968513" y="1308875"/>
            <a:ext cx="39930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7"/>
          <p:cNvSpPr txBox="1">
            <a:spLocks noGrp="1"/>
          </p:cNvSpPr>
          <p:nvPr>
            <p:ph type="title" idx="2" hasCustomPrompt="1"/>
          </p:nvPr>
        </p:nvSpPr>
        <p:spPr>
          <a:xfrm>
            <a:off x="5178788" y="1179538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0" name="Google Shape;1870;p17"/>
          <p:cNvSpPr txBox="1">
            <a:spLocks noGrp="1"/>
          </p:cNvSpPr>
          <p:nvPr>
            <p:ph type="subTitle" idx="1"/>
          </p:nvPr>
        </p:nvSpPr>
        <p:spPr>
          <a:xfrm>
            <a:off x="2286000" y="3167907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17"/>
          <p:cNvGrpSpPr/>
          <p:nvPr/>
        </p:nvGrpSpPr>
        <p:grpSpPr>
          <a:xfrm rot="-1568367">
            <a:off x="4943227" y="544073"/>
            <a:ext cx="626689" cy="613327"/>
            <a:chOff x="-7798725" y="679788"/>
            <a:chExt cx="189950" cy="185900"/>
          </a:xfrm>
        </p:grpSpPr>
        <p:sp>
          <p:nvSpPr>
            <p:cNvPr id="1872" name="Google Shape;1872;p1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17"/>
          <p:cNvGrpSpPr/>
          <p:nvPr/>
        </p:nvGrpSpPr>
        <p:grpSpPr>
          <a:xfrm rot="-608471">
            <a:off x="6890045" y="3790859"/>
            <a:ext cx="828526" cy="437572"/>
            <a:chOff x="-4158137" y="2836815"/>
            <a:chExt cx="1191848" cy="629455"/>
          </a:xfrm>
        </p:grpSpPr>
        <p:sp>
          <p:nvSpPr>
            <p:cNvPr id="1875" name="Google Shape;1875;p1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2941464" y="713615"/>
            <a:ext cx="552484" cy="527766"/>
            <a:chOff x="463675" y="309009"/>
            <a:chExt cx="739901" cy="706704"/>
          </a:xfrm>
        </p:grpSpPr>
        <p:sp>
          <p:nvSpPr>
            <p:cNvPr id="1879" name="Google Shape;1879;p1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20"/>
          <p:cNvGrpSpPr/>
          <p:nvPr/>
        </p:nvGrpSpPr>
        <p:grpSpPr>
          <a:xfrm rot="266247">
            <a:off x="244423" y="-271526"/>
            <a:ext cx="3027364" cy="2285825"/>
            <a:chOff x="-117152" y="119040"/>
            <a:chExt cx="2591028" cy="1956368"/>
          </a:xfrm>
        </p:grpSpPr>
        <p:sp>
          <p:nvSpPr>
            <p:cNvPr id="1990" name="Google Shape;1990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0"/>
          <p:cNvGrpSpPr/>
          <p:nvPr/>
        </p:nvGrpSpPr>
        <p:grpSpPr>
          <a:xfrm>
            <a:off x="2773550" y="2843779"/>
            <a:ext cx="3027357" cy="2285820"/>
            <a:chOff x="-117152" y="119040"/>
            <a:chExt cx="2591028" cy="1956368"/>
          </a:xfrm>
        </p:grpSpPr>
        <p:sp>
          <p:nvSpPr>
            <p:cNvPr id="2015" name="Google Shape;2015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20"/>
          <p:cNvGrpSpPr/>
          <p:nvPr/>
        </p:nvGrpSpPr>
        <p:grpSpPr>
          <a:xfrm rot="-900055">
            <a:off x="6362459" y="2677579"/>
            <a:ext cx="3467592" cy="2618221"/>
            <a:chOff x="-117152" y="119040"/>
            <a:chExt cx="2591028" cy="1956368"/>
          </a:xfrm>
        </p:grpSpPr>
        <p:sp>
          <p:nvSpPr>
            <p:cNvPr id="2040" name="Google Shape;2040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20"/>
          <p:cNvGrpSpPr/>
          <p:nvPr/>
        </p:nvGrpSpPr>
        <p:grpSpPr>
          <a:xfrm rot="10800000">
            <a:off x="4705182" y="-296980"/>
            <a:ext cx="3377664" cy="2550321"/>
            <a:chOff x="-117152" y="119040"/>
            <a:chExt cx="2591028" cy="1956368"/>
          </a:xfrm>
        </p:grpSpPr>
        <p:sp>
          <p:nvSpPr>
            <p:cNvPr id="2065" name="Google Shape;2065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20"/>
          <p:cNvSpPr txBox="1">
            <a:spLocks noGrp="1"/>
          </p:cNvSpPr>
          <p:nvPr>
            <p:ph type="title"/>
          </p:nvPr>
        </p:nvSpPr>
        <p:spPr>
          <a:xfrm>
            <a:off x="723300" y="3240513"/>
            <a:ext cx="38487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1"/>
          </p:nvPr>
        </p:nvSpPr>
        <p:spPr>
          <a:xfrm>
            <a:off x="723300" y="1371088"/>
            <a:ext cx="3810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091" name="Google Shape;2091;p20"/>
          <p:cNvGrpSpPr/>
          <p:nvPr/>
        </p:nvGrpSpPr>
        <p:grpSpPr>
          <a:xfrm rot="-1568367">
            <a:off x="4876552" y="2047848"/>
            <a:ext cx="626689" cy="613327"/>
            <a:chOff x="-7798725" y="679788"/>
            <a:chExt cx="189950" cy="185900"/>
          </a:xfrm>
        </p:grpSpPr>
        <p:sp>
          <p:nvSpPr>
            <p:cNvPr id="2092" name="Google Shape;2092;p20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20"/>
          <p:cNvGrpSpPr/>
          <p:nvPr/>
        </p:nvGrpSpPr>
        <p:grpSpPr>
          <a:xfrm rot="-608471">
            <a:off x="1372170" y="4267109"/>
            <a:ext cx="828526" cy="437572"/>
            <a:chOff x="-4158137" y="2836815"/>
            <a:chExt cx="1191848" cy="629455"/>
          </a:xfrm>
        </p:grpSpPr>
        <p:sp>
          <p:nvSpPr>
            <p:cNvPr id="2095" name="Google Shape;2095;p2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0"/>
          <p:cNvGrpSpPr/>
          <p:nvPr/>
        </p:nvGrpSpPr>
        <p:grpSpPr>
          <a:xfrm>
            <a:off x="3555964" y="437390"/>
            <a:ext cx="552484" cy="527766"/>
            <a:chOff x="463675" y="309009"/>
            <a:chExt cx="739901" cy="706704"/>
          </a:xfrm>
        </p:grpSpPr>
        <p:sp>
          <p:nvSpPr>
            <p:cNvPr id="2099" name="Google Shape;2099;p2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20"/>
          <p:cNvGrpSpPr/>
          <p:nvPr/>
        </p:nvGrpSpPr>
        <p:grpSpPr>
          <a:xfrm rot="3423584">
            <a:off x="7858654" y="1614795"/>
            <a:ext cx="552513" cy="476834"/>
            <a:chOff x="2100925" y="-2214037"/>
            <a:chExt cx="2136822" cy="1844136"/>
          </a:xfrm>
        </p:grpSpPr>
        <p:sp>
          <p:nvSpPr>
            <p:cNvPr id="2106" name="Google Shape;2106;p2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21"/>
          <p:cNvSpPr txBox="1">
            <a:spLocks noGrp="1"/>
          </p:cNvSpPr>
          <p:nvPr>
            <p:ph type="subTitle" idx="1"/>
          </p:nvPr>
        </p:nvSpPr>
        <p:spPr>
          <a:xfrm>
            <a:off x="720000" y="2505013"/>
            <a:ext cx="3017400" cy="14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1"/>
          <p:cNvSpPr txBox="1">
            <a:spLocks noGrp="1"/>
          </p:cNvSpPr>
          <p:nvPr>
            <p:ph type="title"/>
          </p:nvPr>
        </p:nvSpPr>
        <p:spPr>
          <a:xfrm>
            <a:off x="720000" y="1181400"/>
            <a:ext cx="3017400" cy="131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1"/>
          <p:cNvGrpSpPr/>
          <p:nvPr/>
        </p:nvGrpSpPr>
        <p:grpSpPr>
          <a:xfrm rot="10636909">
            <a:off x="102867" y="-1588543"/>
            <a:ext cx="3474851" cy="2623702"/>
            <a:chOff x="-117152" y="119040"/>
            <a:chExt cx="2591028" cy="1956368"/>
          </a:xfrm>
        </p:grpSpPr>
        <p:sp>
          <p:nvSpPr>
            <p:cNvPr id="2114" name="Google Shape;2114;p21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21"/>
          <p:cNvGrpSpPr/>
          <p:nvPr/>
        </p:nvGrpSpPr>
        <p:grpSpPr>
          <a:xfrm rot="10636952">
            <a:off x="3450868" y="-582688"/>
            <a:ext cx="5764009" cy="2535558"/>
            <a:chOff x="-2972337" y="2842113"/>
            <a:chExt cx="1626650" cy="715575"/>
          </a:xfrm>
        </p:grpSpPr>
        <p:sp>
          <p:nvSpPr>
            <p:cNvPr id="2138" name="Google Shape;2138;p2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1"/>
          <p:cNvGrpSpPr/>
          <p:nvPr/>
        </p:nvGrpSpPr>
        <p:grpSpPr>
          <a:xfrm rot="10636916">
            <a:off x="8331613" y="1936359"/>
            <a:ext cx="3722702" cy="2766926"/>
            <a:chOff x="-2972337" y="2908738"/>
            <a:chExt cx="873075" cy="648950"/>
          </a:xfrm>
        </p:grpSpPr>
        <p:sp>
          <p:nvSpPr>
            <p:cNvPr id="2170" name="Google Shape;217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21"/>
          <p:cNvGrpSpPr/>
          <p:nvPr/>
        </p:nvGrpSpPr>
        <p:grpSpPr>
          <a:xfrm rot="-608471">
            <a:off x="2679320" y="622059"/>
            <a:ext cx="828526" cy="437572"/>
            <a:chOff x="-4158137" y="2836815"/>
            <a:chExt cx="1191848" cy="629455"/>
          </a:xfrm>
        </p:grpSpPr>
        <p:sp>
          <p:nvSpPr>
            <p:cNvPr id="2190" name="Google Shape;2190;p2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21"/>
          <p:cNvGrpSpPr/>
          <p:nvPr/>
        </p:nvGrpSpPr>
        <p:grpSpPr>
          <a:xfrm rot="3126616" flipH="1">
            <a:off x="7637397" y="1460021"/>
            <a:ext cx="437006" cy="377149"/>
            <a:chOff x="2100925" y="-2214037"/>
            <a:chExt cx="2136822" cy="1844136"/>
          </a:xfrm>
        </p:grpSpPr>
        <p:sp>
          <p:nvSpPr>
            <p:cNvPr id="2194" name="Google Shape;2194;p2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2"/>
          <p:cNvSpPr txBox="1">
            <a:spLocks noGrp="1"/>
          </p:cNvSpPr>
          <p:nvPr>
            <p:ph type="subTitle" idx="1"/>
          </p:nvPr>
        </p:nvSpPr>
        <p:spPr>
          <a:xfrm>
            <a:off x="4329925" y="2231950"/>
            <a:ext cx="3565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0" name="Google Shape;2200;p22"/>
          <p:cNvSpPr txBox="1">
            <a:spLocks noGrp="1"/>
          </p:cNvSpPr>
          <p:nvPr>
            <p:ph type="title"/>
          </p:nvPr>
        </p:nvSpPr>
        <p:spPr>
          <a:xfrm>
            <a:off x="4329875" y="1368350"/>
            <a:ext cx="40941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201" name="Google Shape;2201;p22"/>
          <p:cNvGrpSpPr/>
          <p:nvPr/>
        </p:nvGrpSpPr>
        <p:grpSpPr>
          <a:xfrm rot="-1170680" flipH="1">
            <a:off x="4540196" y="3277546"/>
            <a:ext cx="5764007" cy="2299482"/>
            <a:chOff x="-2972337" y="2908738"/>
            <a:chExt cx="1626650" cy="648950"/>
          </a:xfrm>
        </p:grpSpPr>
        <p:sp>
          <p:nvSpPr>
            <p:cNvPr id="2202" name="Google Shape;2202;p2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22"/>
          <p:cNvGrpSpPr/>
          <p:nvPr/>
        </p:nvGrpSpPr>
        <p:grpSpPr>
          <a:xfrm rot="163084" flipH="1">
            <a:off x="7456963" y="-578510"/>
            <a:ext cx="3722702" cy="2766926"/>
            <a:chOff x="-2972337" y="2908738"/>
            <a:chExt cx="873075" cy="648950"/>
          </a:xfrm>
        </p:grpSpPr>
        <p:sp>
          <p:nvSpPr>
            <p:cNvPr id="2233" name="Google Shape;2233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22"/>
          <p:cNvGrpSpPr/>
          <p:nvPr/>
        </p:nvGrpSpPr>
        <p:grpSpPr>
          <a:xfrm rot="163084" flipH="1">
            <a:off x="438613" y="-776610"/>
            <a:ext cx="3722702" cy="2766926"/>
            <a:chOff x="-2972337" y="2908738"/>
            <a:chExt cx="873075" cy="648950"/>
          </a:xfrm>
        </p:grpSpPr>
        <p:sp>
          <p:nvSpPr>
            <p:cNvPr id="2253" name="Google Shape;2253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22"/>
          <p:cNvGrpSpPr/>
          <p:nvPr/>
        </p:nvGrpSpPr>
        <p:grpSpPr>
          <a:xfrm rot="-608471">
            <a:off x="6250420" y="506934"/>
            <a:ext cx="828526" cy="437572"/>
            <a:chOff x="-4158137" y="2836815"/>
            <a:chExt cx="1191848" cy="629455"/>
          </a:xfrm>
        </p:grpSpPr>
        <p:sp>
          <p:nvSpPr>
            <p:cNvPr id="2273" name="Google Shape;2273;p2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22"/>
          <p:cNvGrpSpPr/>
          <p:nvPr/>
        </p:nvGrpSpPr>
        <p:grpSpPr>
          <a:xfrm>
            <a:off x="8147751" y="2485077"/>
            <a:ext cx="552484" cy="527766"/>
            <a:chOff x="463675" y="309009"/>
            <a:chExt cx="739901" cy="706704"/>
          </a:xfrm>
        </p:grpSpPr>
        <p:sp>
          <p:nvSpPr>
            <p:cNvPr id="2277" name="Google Shape;2277;p2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22"/>
          <p:cNvGrpSpPr/>
          <p:nvPr/>
        </p:nvGrpSpPr>
        <p:grpSpPr>
          <a:xfrm rot="-1568367">
            <a:off x="4741464" y="544073"/>
            <a:ext cx="626689" cy="613327"/>
            <a:chOff x="-7798725" y="679788"/>
            <a:chExt cx="189950" cy="185900"/>
          </a:xfrm>
        </p:grpSpPr>
        <p:sp>
          <p:nvSpPr>
            <p:cNvPr id="2284" name="Google Shape;2284;p2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3"/>
          <p:cNvSpPr txBox="1">
            <a:spLocks noGrp="1"/>
          </p:cNvSpPr>
          <p:nvPr>
            <p:ph type="subTitle" idx="1"/>
          </p:nvPr>
        </p:nvSpPr>
        <p:spPr>
          <a:xfrm>
            <a:off x="723350" y="2292200"/>
            <a:ext cx="24180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8" name="Google Shape;2288;p23"/>
          <p:cNvSpPr txBox="1">
            <a:spLocks noGrp="1"/>
          </p:cNvSpPr>
          <p:nvPr>
            <p:ph type="title"/>
          </p:nvPr>
        </p:nvSpPr>
        <p:spPr>
          <a:xfrm>
            <a:off x="723300" y="1459200"/>
            <a:ext cx="38487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289" name="Google Shape;2289;p23"/>
          <p:cNvGrpSpPr/>
          <p:nvPr/>
        </p:nvGrpSpPr>
        <p:grpSpPr>
          <a:xfrm rot="1170680">
            <a:off x="1314076" y="3277546"/>
            <a:ext cx="5764007" cy="2299482"/>
            <a:chOff x="-2972337" y="2908738"/>
            <a:chExt cx="1626650" cy="648950"/>
          </a:xfrm>
        </p:grpSpPr>
        <p:sp>
          <p:nvSpPr>
            <p:cNvPr id="2290" name="Google Shape;2290;p2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23"/>
          <p:cNvGrpSpPr/>
          <p:nvPr/>
        </p:nvGrpSpPr>
        <p:grpSpPr>
          <a:xfrm rot="-163084">
            <a:off x="438613" y="-578510"/>
            <a:ext cx="3722702" cy="2766926"/>
            <a:chOff x="-2972337" y="2908738"/>
            <a:chExt cx="873075" cy="648950"/>
          </a:xfrm>
        </p:grpSpPr>
        <p:sp>
          <p:nvSpPr>
            <p:cNvPr id="2321" name="Google Shape;2321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0" name="Google Shape;2340;p23"/>
          <p:cNvGrpSpPr/>
          <p:nvPr/>
        </p:nvGrpSpPr>
        <p:grpSpPr>
          <a:xfrm rot="-163084">
            <a:off x="7456963" y="-776610"/>
            <a:ext cx="3722702" cy="2766926"/>
            <a:chOff x="-2972337" y="2908738"/>
            <a:chExt cx="873075" cy="648950"/>
          </a:xfrm>
        </p:grpSpPr>
        <p:sp>
          <p:nvSpPr>
            <p:cNvPr id="2341" name="Google Shape;2341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23"/>
          <p:cNvGrpSpPr/>
          <p:nvPr/>
        </p:nvGrpSpPr>
        <p:grpSpPr>
          <a:xfrm rot="-608471">
            <a:off x="1047633" y="952109"/>
            <a:ext cx="828526" cy="437572"/>
            <a:chOff x="-4158137" y="2836815"/>
            <a:chExt cx="1191848" cy="629455"/>
          </a:xfrm>
        </p:grpSpPr>
        <p:sp>
          <p:nvSpPr>
            <p:cNvPr id="2361" name="Google Shape;2361;p2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23"/>
          <p:cNvGrpSpPr/>
          <p:nvPr/>
        </p:nvGrpSpPr>
        <p:grpSpPr>
          <a:xfrm rot="-1568367">
            <a:off x="5956452" y="244123"/>
            <a:ext cx="626689" cy="613327"/>
            <a:chOff x="-7798725" y="679788"/>
            <a:chExt cx="189950" cy="185900"/>
          </a:xfrm>
        </p:grpSpPr>
        <p:sp>
          <p:nvSpPr>
            <p:cNvPr id="2365" name="Google Shape;2365;p2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7" name="Google Shape;2367;p23"/>
          <p:cNvGrpSpPr/>
          <p:nvPr/>
        </p:nvGrpSpPr>
        <p:grpSpPr>
          <a:xfrm rot="3423584">
            <a:off x="1861779" y="3962995"/>
            <a:ext cx="552513" cy="476834"/>
            <a:chOff x="2100925" y="-2214037"/>
            <a:chExt cx="2136822" cy="1844136"/>
          </a:xfrm>
        </p:grpSpPr>
        <p:sp>
          <p:nvSpPr>
            <p:cNvPr id="2368" name="Google Shape;2368;p2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3"/>
          <p:cNvGrpSpPr/>
          <p:nvPr/>
        </p:nvGrpSpPr>
        <p:grpSpPr>
          <a:xfrm rot="-1568367">
            <a:off x="409964" y="3729073"/>
            <a:ext cx="626689" cy="613327"/>
            <a:chOff x="-7798725" y="679788"/>
            <a:chExt cx="189950" cy="185900"/>
          </a:xfrm>
        </p:grpSpPr>
        <p:sp>
          <p:nvSpPr>
            <p:cNvPr id="2373" name="Google Shape;2373;p2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3"/>
          <p:cNvGrpSpPr/>
          <p:nvPr/>
        </p:nvGrpSpPr>
        <p:grpSpPr>
          <a:xfrm rot="2363519">
            <a:off x="5468231" y="4137308"/>
            <a:ext cx="552516" cy="527771"/>
            <a:chOff x="463675" y="309009"/>
            <a:chExt cx="739901" cy="706704"/>
          </a:xfrm>
        </p:grpSpPr>
        <p:sp>
          <p:nvSpPr>
            <p:cNvPr id="2376" name="Google Shape;2376;p2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4"/>
          <p:cNvSpPr txBox="1">
            <a:spLocks noGrp="1"/>
          </p:cNvSpPr>
          <p:nvPr>
            <p:ph type="title"/>
          </p:nvPr>
        </p:nvSpPr>
        <p:spPr>
          <a:xfrm>
            <a:off x="3426850" y="1696478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4" name="Google Shape;2384;p24"/>
          <p:cNvSpPr txBox="1">
            <a:spLocks noGrp="1"/>
          </p:cNvSpPr>
          <p:nvPr>
            <p:ph type="subTitle" idx="1"/>
          </p:nvPr>
        </p:nvSpPr>
        <p:spPr>
          <a:xfrm>
            <a:off x="3426850" y="205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title" idx="2"/>
          </p:nvPr>
        </p:nvSpPr>
        <p:spPr>
          <a:xfrm>
            <a:off x="3426850" y="2656486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3"/>
          </p:nvPr>
        </p:nvSpPr>
        <p:spPr>
          <a:xfrm>
            <a:off x="3426850" y="301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title" idx="4"/>
          </p:nvPr>
        </p:nvSpPr>
        <p:spPr>
          <a:xfrm>
            <a:off x="3426850" y="3616489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subTitle" idx="5"/>
          </p:nvPr>
        </p:nvSpPr>
        <p:spPr>
          <a:xfrm>
            <a:off x="3426850" y="397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6" hasCustomPrompt="1"/>
          </p:nvPr>
        </p:nvSpPr>
        <p:spPr>
          <a:xfrm>
            <a:off x="824150" y="156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7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4"/>
          <p:cNvSpPr txBox="1">
            <a:spLocks noGrp="1"/>
          </p:cNvSpPr>
          <p:nvPr>
            <p:ph type="title" idx="8" hasCustomPrompt="1"/>
          </p:nvPr>
        </p:nvSpPr>
        <p:spPr>
          <a:xfrm>
            <a:off x="824150" y="252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24"/>
          <p:cNvSpPr txBox="1">
            <a:spLocks noGrp="1"/>
          </p:cNvSpPr>
          <p:nvPr>
            <p:ph type="title" idx="9" hasCustomPrompt="1"/>
          </p:nvPr>
        </p:nvSpPr>
        <p:spPr>
          <a:xfrm>
            <a:off x="824150" y="3486901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393" name="Google Shape;2393;p24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394" name="Google Shape;2394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24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418" name="Google Shape;241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24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443" name="Google Shape;2443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468" name="Google Shape;246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4"/>
          <p:cNvGrpSpPr/>
          <p:nvPr/>
        </p:nvGrpSpPr>
        <p:grpSpPr>
          <a:xfrm rot="3423584">
            <a:off x="7427304" y="1069283"/>
            <a:ext cx="552513" cy="476834"/>
            <a:chOff x="2100925" y="-2214037"/>
            <a:chExt cx="2136822" cy="1844136"/>
          </a:xfrm>
        </p:grpSpPr>
        <p:sp>
          <p:nvSpPr>
            <p:cNvPr id="2493" name="Google Shape;2493;p2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4"/>
          <p:cNvGrpSpPr/>
          <p:nvPr/>
        </p:nvGrpSpPr>
        <p:grpSpPr>
          <a:xfrm rot="2700000">
            <a:off x="8064368" y="2368873"/>
            <a:ext cx="552488" cy="527799"/>
            <a:chOff x="463675" y="309009"/>
            <a:chExt cx="739901" cy="706704"/>
          </a:xfrm>
        </p:grpSpPr>
        <p:sp>
          <p:nvSpPr>
            <p:cNvPr id="2498" name="Google Shape;2498;p2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4"/>
          <p:cNvGrpSpPr/>
          <p:nvPr/>
        </p:nvGrpSpPr>
        <p:grpSpPr>
          <a:xfrm rot="-608471">
            <a:off x="1343633" y="506921"/>
            <a:ext cx="828526" cy="437572"/>
            <a:chOff x="-4158137" y="2836815"/>
            <a:chExt cx="1191848" cy="629455"/>
          </a:xfrm>
        </p:grpSpPr>
        <p:sp>
          <p:nvSpPr>
            <p:cNvPr id="2505" name="Google Shape;2505;p2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oogle Shape;2509;p25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510" name="Google Shape;2510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25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534" name="Google Shape;2534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25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559" name="Google Shape;2559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25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584" name="Google Shape;2584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08;p25"/>
          <p:cNvSpPr txBox="1">
            <a:spLocks noGrp="1"/>
          </p:cNvSpPr>
          <p:nvPr>
            <p:ph type="title"/>
          </p:nvPr>
        </p:nvSpPr>
        <p:spPr>
          <a:xfrm>
            <a:off x="11862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9" name="Google Shape;2609;p25"/>
          <p:cNvSpPr txBox="1">
            <a:spLocks noGrp="1"/>
          </p:cNvSpPr>
          <p:nvPr>
            <p:ph type="subTitle" idx="1"/>
          </p:nvPr>
        </p:nvSpPr>
        <p:spPr>
          <a:xfrm>
            <a:off x="11862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0" name="Google Shape;2610;p25"/>
          <p:cNvSpPr txBox="1">
            <a:spLocks noGrp="1"/>
          </p:cNvSpPr>
          <p:nvPr>
            <p:ph type="title" idx="2"/>
          </p:nvPr>
        </p:nvSpPr>
        <p:spPr>
          <a:xfrm>
            <a:off x="34974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1" name="Google Shape;2611;p25"/>
          <p:cNvSpPr txBox="1">
            <a:spLocks noGrp="1"/>
          </p:cNvSpPr>
          <p:nvPr>
            <p:ph type="subTitle" idx="3"/>
          </p:nvPr>
        </p:nvSpPr>
        <p:spPr>
          <a:xfrm>
            <a:off x="34974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2" name="Google Shape;2612;p25"/>
          <p:cNvSpPr txBox="1">
            <a:spLocks noGrp="1"/>
          </p:cNvSpPr>
          <p:nvPr>
            <p:ph type="title" idx="4"/>
          </p:nvPr>
        </p:nvSpPr>
        <p:spPr>
          <a:xfrm>
            <a:off x="58086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3" name="Google Shape;2613;p25"/>
          <p:cNvSpPr txBox="1">
            <a:spLocks noGrp="1"/>
          </p:cNvSpPr>
          <p:nvPr>
            <p:ph type="subTitle" idx="5"/>
          </p:nvPr>
        </p:nvSpPr>
        <p:spPr>
          <a:xfrm>
            <a:off x="58086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4" name="Google Shape;2614;p25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15" name="Google Shape;2615;p25"/>
          <p:cNvGrpSpPr/>
          <p:nvPr/>
        </p:nvGrpSpPr>
        <p:grpSpPr>
          <a:xfrm>
            <a:off x="1663539" y="619465"/>
            <a:ext cx="552484" cy="527766"/>
            <a:chOff x="463675" y="309009"/>
            <a:chExt cx="739901" cy="706704"/>
          </a:xfrm>
        </p:grpSpPr>
        <p:sp>
          <p:nvSpPr>
            <p:cNvPr id="2616" name="Google Shape;2616;p2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25"/>
          <p:cNvGrpSpPr/>
          <p:nvPr/>
        </p:nvGrpSpPr>
        <p:grpSpPr>
          <a:xfrm rot="2245130">
            <a:off x="7232176" y="924477"/>
            <a:ext cx="828515" cy="437567"/>
            <a:chOff x="-4158137" y="2836815"/>
            <a:chExt cx="1191848" cy="629455"/>
          </a:xfrm>
        </p:grpSpPr>
        <p:sp>
          <p:nvSpPr>
            <p:cNvPr id="2623" name="Google Shape;2623;p25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25"/>
          <p:cNvGrpSpPr/>
          <p:nvPr/>
        </p:nvGrpSpPr>
        <p:grpSpPr>
          <a:xfrm rot="-3423584" flipH="1">
            <a:off x="8090179" y="1971833"/>
            <a:ext cx="552513" cy="476834"/>
            <a:chOff x="2100925" y="-2214037"/>
            <a:chExt cx="2136822" cy="1844136"/>
          </a:xfrm>
        </p:grpSpPr>
        <p:sp>
          <p:nvSpPr>
            <p:cNvPr id="2627" name="Google Shape;2627;p2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6"/>
          <p:cNvSpPr txBox="1">
            <a:spLocks noGrp="1"/>
          </p:cNvSpPr>
          <p:nvPr>
            <p:ph type="title"/>
          </p:nvPr>
        </p:nvSpPr>
        <p:spPr>
          <a:xfrm>
            <a:off x="2982675" y="2668375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subTitle" idx="1"/>
          </p:nvPr>
        </p:nvSpPr>
        <p:spPr>
          <a:xfrm>
            <a:off x="2982675" y="2999725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35" name="Google Shape;2635;p2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636" name="Google Shape;2636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8" name="Google Shape;2658;p2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659" name="Google Shape;265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26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684" name="Google Shape;2684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2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709" name="Google Shape;270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6"/>
          <p:cNvSpPr txBox="1">
            <a:spLocks noGrp="1"/>
          </p:cNvSpPr>
          <p:nvPr>
            <p:ph type="title" idx="3"/>
          </p:nvPr>
        </p:nvSpPr>
        <p:spPr>
          <a:xfrm>
            <a:off x="2982675" y="152880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4" name="Google Shape;2734;p26"/>
          <p:cNvSpPr txBox="1">
            <a:spLocks noGrp="1"/>
          </p:cNvSpPr>
          <p:nvPr>
            <p:ph type="subTitle" idx="4"/>
          </p:nvPr>
        </p:nvSpPr>
        <p:spPr>
          <a:xfrm>
            <a:off x="2982675" y="186015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26"/>
          <p:cNvSpPr txBox="1">
            <a:spLocks noGrp="1"/>
          </p:cNvSpPr>
          <p:nvPr>
            <p:ph type="title" idx="5"/>
          </p:nvPr>
        </p:nvSpPr>
        <p:spPr>
          <a:xfrm>
            <a:off x="2982675" y="380795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6" name="Google Shape;2736;p26"/>
          <p:cNvSpPr txBox="1">
            <a:spLocks noGrp="1"/>
          </p:cNvSpPr>
          <p:nvPr>
            <p:ph type="subTitle" idx="6"/>
          </p:nvPr>
        </p:nvSpPr>
        <p:spPr>
          <a:xfrm>
            <a:off x="2982675" y="413930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37" name="Google Shape;2737;p26"/>
          <p:cNvGrpSpPr/>
          <p:nvPr/>
        </p:nvGrpSpPr>
        <p:grpSpPr>
          <a:xfrm rot="-608371">
            <a:off x="7860406" y="2917951"/>
            <a:ext cx="727786" cy="384368"/>
            <a:chOff x="-4158137" y="2836815"/>
            <a:chExt cx="1191848" cy="629455"/>
          </a:xfrm>
        </p:grpSpPr>
        <p:sp>
          <p:nvSpPr>
            <p:cNvPr id="2738" name="Google Shape;2738;p2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26"/>
          <p:cNvGrpSpPr/>
          <p:nvPr/>
        </p:nvGrpSpPr>
        <p:grpSpPr>
          <a:xfrm rot="2459548">
            <a:off x="641289" y="2236359"/>
            <a:ext cx="552478" cy="527790"/>
            <a:chOff x="463675" y="309009"/>
            <a:chExt cx="739901" cy="706704"/>
          </a:xfrm>
        </p:grpSpPr>
        <p:sp>
          <p:nvSpPr>
            <p:cNvPr id="2742" name="Google Shape;2742;p2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26"/>
          <p:cNvGrpSpPr/>
          <p:nvPr/>
        </p:nvGrpSpPr>
        <p:grpSpPr>
          <a:xfrm rot="2700000" flipH="1">
            <a:off x="7973159" y="1836222"/>
            <a:ext cx="595319" cy="513776"/>
            <a:chOff x="2100925" y="-2214037"/>
            <a:chExt cx="2136822" cy="1844136"/>
          </a:xfrm>
        </p:grpSpPr>
        <p:sp>
          <p:nvSpPr>
            <p:cNvPr id="2749" name="Google Shape;2749;p2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27"/>
          <p:cNvSpPr txBox="1">
            <a:spLocks noGrp="1"/>
          </p:cNvSpPr>
          <p:nvPr>
            <p:ph type="title"/>
          </p:nvPr>
        </p:nvSpPr>
        <p:spPr>
          <a:xfrm>
            <a:off x="857104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5" name="Google Shape;2755;p27"/>
          <p:cNvSpPr txBox="1">
            <a:spLocks noGrp="1"/>
          </p:cNvSpPr>
          <p:nvPr>
            <p:ph type="subTitle" idx="1"/>
          </p:nvPr>
        </p:nvSpPr>
        <p:spPr>
          <a:xfrm>
            <a:off x="720004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6" name="Google Shape;2756;p27"/>
          <p:cNvSpPr txBox="1">
            <a:spLocks noGrp="1"/>
          </p:cNvSpPr>
          <p:nvPr>
            <p:ph type="title" idx="2"/>
          </p:nvPr>
        </p:nvSpPr>
        <p:spPr>
          <a:xfrm>
            <a:off x="4895899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7" name="Google Shape;2757;p27"/>
          <p:cNvSpPr txBox="1">
            <a:spLocks noGrp="1"/>
          </p:cNvSpPr>
          <p:nvPr>
            <p:ph type="subTitle" idx="3"/>
          </p:nvPr>
        </p:nvSpPr>
        <p:spPr>
          <a:xfrm>
            <a:off x="4758799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8" name="Google Shape;2758;p27"/>
          <p:cNvSpPr txBox="1">
            <a:spLocks noGrp="1"/>
          </p:cNvSpPr>
          <p:nvPr>
            <p:ph type="title" idx="4"/>
          </p:nvPr>
        </p:nvSpPr>
        <p:spPr>
          <a:xfrm>
            <a:off x="2876503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9" name="Google Shape;2759;p27"/>
          <p:cNvSpPr txBox="1">
            <a:spLocks noGrp="1"/>
          </p:cNvSpPr>
          <p:nvPr>
            <p:ph type="subTitle" idx="5"/>
          </p:nvPr>
        </p:nvSpPr>
        <p:spPr>
          <a:xfrm>
            <a:off x="2739403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27"/>
          <p:cNvSpPr txBox="1">
            <a:spLocks noGrp="1"/>
          </p:cNvSpPr>
          <p:nvPr>
            <p:ph type="title" idx="6"/>
          </p:nvPr>
        </p:nvSpPr>
        <p:spPr>
          <a:xfrm>
            <a:off x="6915302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27"/>
          <p:cNvSpPr txBox="1">
            <a:spLocks noGrp="1"/>
          </p:cNvSpPr>
          <p:nvPr>
            <p:ph type="subTitle" idx="7"/>
          </p:nvPr>
        </p:nvSpPr>
        <p:spPr>
          <a:xfrm>
            <a:off x="6778202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62" name="Google Shape;2762;p27"/>
          <p:cNvGrpSpPr/>
          <p:nvPr/>
        </p:nvGrpSpPr>
        <p:grpSpPr>
          <a:xfrm rot="-5706099" flipH="1">
            <a:off x="7238239" y="-539711"/>
            <a:ext cx="3027432" cy="2272592"/>
            <a:chOff x="-117152" y="130410"/>
            <a:chExt cx="2591028" cy="1944999"/>
          </a:xfrm>
        </p:grpSpPr>
        <p:sp>
          <p:nvSpPr>
            <p:cNvPr id="2763" name="Google Shape;2763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27"/>
          <p:cNvGrpSpPr/>
          <p:nvPr/>
        </p:nvGrpSpPr>
        <p:grpSpPr>
          <a:xfrm flipH="1">
            <a:off x="8128886" y="2481304"/>
            <a:ext cx="3027357" cy="2285820"/>
            <a:chOff x="-117152" y="119040"/>
            <a:chExt cx="2591028" cy="1956368"/>
          </a:xfrm>
        </p:grpSpPr>
        <p:sp>
          <p:nvSpPr>
            <p:cNvPr id="2787" name="Google Shape;2787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27"/>
          <p:cNvGrpSpPr/>
          <p:nvPr/>
        </p:nvGrpSpPr>
        <p:grpSpPr>
          <a:xfrm rot="5093901" flipH="1">
            <a:off x="-1485712" y="2947720"/>
            <a:ext cx="3027432" cy="2285876"/>
            <a:chOff x="-117152" y="119040"/>
            <a:chExt cx="2591028" cy="1956368"/>
          </a:xfrm>
        </p:grpSpPr>
        <p:sp>
          <p:nvSpPr>
            <p:cNvPr id="2812" name="Google Shape;2812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27"/>
          <p:cNvGrpSpPr/>
          <p:nvPr/>
        </p:nvGrpSpPr>
        <p:grpSpPr>
          <a:xfrm rot="10800000" flipH="1">
            <a:off x="-1581025" y="-571639"/>
            <a:ext cx="3027357" cy="2285820"/>
            <a:chOff x="-117152" y="119040"/>
            <a:chExt cx="2591028" cy="1956368"/>
          </a:xfrm>
        </p:grpSpPr>
        <p:sp>
          <p:nvSpPr>
            <p:cNvPr id="2837" name="Google Shape;2837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27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62" name="Google Shape;2862;p27"/>
          <p:cNvGrpSpPr/>
          <p:nvPr/>
        </p:nvGrpSpPr>
        <p:grpSpPr>
          <a:xfrm rot="-608471">
            <a:off x="1853658" y="4487321"/>
            <a:ext cx="828526" cy="437572"/>
            <a:chOff x="-4158137" y="2836815"/>
            <a:chExt cx="1191848" cy="629455"/>
          </a:xfrm>
        </p:grpSpPr>
        <p:sp>
          <p:nvSpPr>
            <p:cNvPr id="2863" name="Google Shape;2863;p2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27"/>
          <p:cNvGrpSpPr/>
          <p:nvPr/>
        </p:nvGrpSpPr>
        <p:grpSpPr>
          <a:xfrm>
            <a:off x="281814" y="2088965"/>
            <a:ext cx="552484" cy="527766"/>
            <a:chOff x="463675" y="309009"/>
            <a:chExt cx="739901" cy="706704"/>
          </a:xfrm>
        </p:grpSpPr>
        <p:sp>
          <p:nvSpPr>
            <p:cNvPr id="2867" name="Google Shape;2867;p2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3" name="Google Shape;2873;p27"/>
          <p:cNvGrpSpPr/>
          <p:nvPr/>
        </p:nvGrpSpPr>
        <p:grpSpPr>
          <a:xfrm rot="3423584">
            <a:off x="6303454" y="4348420"/>
            <a:ext cx="552513" cy="476834"/>
            <a:chOff x="2100925" y="-2214037"/>
            <a:chExt cx="2136822" cy="1844136"/>
          </a:xfrm>
        </p:grpSpPr>
        <p:sp>
          <p:nvSpPr>
            <p:cNvPr id="2874" name="Google Shape;2874;p27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8" name="Google Shape;2878;p27"/>
          <p:cNvGrpSpPr/>
          <p:nvPr/>
        </p:nvGrpSpPr>
        <p:grpSpPr>
          <a:xfrm rot="-1568367">
            <a:off x="1074452" y="1049761"/>
            <a:ext cx="626689" cy="613327"/>
            <a:chOff x="-7798725" y="679788"/>
            <a:chExt cx="189950" cy="185900"/>
          </a:xfrm>
        </p:grpSpPr>
        <p:sp>
          <p:nvSpPr>
            <p:cNvPr id="2879" name="Google Shape;2879;p2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28"/>
          <p:cNvSpPr txBox="1">
            <a:spLocks noGrp="1"/>
          </p:cNvSpPr>
          <p:nvPr>
            <p:ph type="title"/>
          </p:nvPr>
        </p:nvSpPr>
        <p:spPr>
          <a:xfrm>
            <a:off x="1562100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1562101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4" name="Google Shape;2884;p28"/>
          <p:cNvSpPr txBox="1">
            <a:spLocks noGrp="1"/>
          </p:cNvSpPr>
          <p:nvPr>
            <p:ph type="title" idx="2"/>
          </p:nvPr>
        </p:nvSpPr>
        <p:spPr>
          <a:xfrm>
            <a:off x="6143125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5" name="Google Shape;2885;p28"/>
          <p:cNvSpPr txBox="1">
            <a:spLocks noGrp="1"/>
          </p:cNvSpPr>
          <p:nvPr>
            <p:ph type="subTitle" idx="3"/>
          </p:nvPr>
        </p:nvSpPr>
        <p:spPr>
          <a:xfrm>
            <a:off x="6143126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title" idx="4"/>
          </p:nvPr>
        </p:nvSpPr>
        <p:spPr>
          <a:xfrm>
            <a:off x="1562100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7" name="Google Shape;2887;p28"/>
          <p:cNvSpPr txBox="1">
            <a:spLocks noGrp="1"/>
          </p:cNvSpPr>
          <p:nvPr>
            <p:ph type="subTitle" idx="5"/>
          </p:nvPr>
        </p:nvSpPr>
        <p:spPr>
          <a:xfrm>
            <a:off x="1562101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8" name="Google Shape;2888;p28"/>
          <p:cNvSpPr txBox="1">
            <a:spLocks noGrp="1"/>
          </p:cNvSpPr>
          <p:nvPr>
            <p:ph type="title" idx="6"/>
          </p:nvPr>
        </p:nvSpPr>
        <p:spPr>
          <a:xfrm>
            <a:off x="6143125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9" name="Google Shape;2889;p28"/>
          <p:cNvSpPr txBox="1">
            <a:spLocks noGrp="1"/>
          </p:cNvSpPr>
          <p:nvPr>
            <p:ph type="subTitle" idx="7"/>
          </p:nvPr>
        </p:nvSpPr>
        <p:spPr>
          <a:xfrm>
            <a:off x="6143126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0" name="Google Shape;2890;p28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91" name="Google Shape;2891;p28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892" name="Google Shape;2892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8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915" name="Google Shape;291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28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940" name="Google Shape;2940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28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965" name="Google Shape;296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rot="2700000" flipH="1">
            <a:off x="619859" y="2338197"/>
            <a:ext cx="595319" cy="513776"/>
            <a:chOff x="2100925" y="-2214037"/>
            <a:chExt cx="2136822" cy="1844136"/>
          </a:xfrm>
        </p:grpSpPr>
        <p:sp>
          <p:nvSpPr>
            <p:cNvPr id="2990" name="Google Shape;2990;p2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28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2995" name="Google Shape;2995;p2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8"/>
          <p:cNvGrpSpPr/>
          <p:nvPr/>
        </p:nvGrpSpPr>
        <p:grpSpPr>
          <a:xfrm rot="2459548">
            <a:off x="7303902" y="991359"/>
            <a:ext cx="552478" cy="527790"/>
            <a:chOff x="463675" y="309009"/>
            <a:chExt cx="739901" cy="706704"/>
          </a:xfrm>
        </p:grpSpPr>
        <p:sp>
          <p:nvSpPr>
            <p:cNvPr id="2998" name="Google Shape;2998;p2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8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3005" name="Google Shape;3005;p2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29"/>
          <p:cNvSpPr txBox="1">
            <a:spLocks noGrp="1"/>
          </p:cNvSpPr>
          <p:nvPr>
            <p:ph type="subTitle" idx="1"/>
          </p:nvPr>
        </p:nvSpPr>
        <p:spPr>
          <a:xfrm>
            <a:off x="6161225" y="248602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0" name="Google Shape;3010;p29"/>
          <p:cNvSpPr txBox="1">
            <a:spLocks noGrp="1"/>
          </p:cNvSpPr>
          <p:nvPr>
            <p:ph type="subTitle" idx="2"/>
          </p:nvPr>
        </p:nvSpPr>
        <p:spPr>
          <a:xfrm>
            <a:off x="6161226" y="3115600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1" name="Google Shape;3011;p29"/>
          <p:cNvSpPr txBox="1">
            <a:spLocks noGrp="1"/>
          </p:cNvSpPr>
          <p:nvPr>
            <p:ph type="subTitle" idx="3"/>
          </p:nvPr>
        </p:nvSpPr>
        <p:spPr>
          <a:xfrm>
            <a:off x="6161225" y="374517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2" name="Google Shape;3012;p29"/>
          <p:cNvSpPr txBox="1">
            <a:spLocks noGrp="1"/>
          </p:cNvSpPr>
          <p:nvPr>
            <p:ph type="subTitle" idx="4"/>
          </p:nvPr>
        </p:nvSpPr>
        <p:spPr>
          <a:xfrm>
            <a:off x="6161226" y="185307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3" name="Google Shape;3013;p29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014" name="Google Shape;3014;p29"/>
          <p:cNvGrpSpPr/>
          <p:nvPr/>
        </p:nvGrpSpPr>
        <p:grpSpPr>
          <a:xfrm rot="-5706099" flipH="1">
            <a:off x="7181639" y="-539711"/>
            <a:ext cx="3027432" cy="2272592"/>
            <a:chOff x="-117152" y="130410"/>
            <a:chExt cx="2591028" cy="1944999"/>
          </a:xfrm>
        </p:grpSpPr>
        <p:sp>
          <p:nvSpPr>
            <p:cNvPr id="3015" name="Google Shape;3015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29"/>
          <p:cNvGrpSpPr/>
          <p:nvPr/>
        </p:nvGrpSpPr>
        <p:grpSpPr>
          <a:xfrm flipH="1">
            <a:off x="8072286" y="2481304"/>
            <a:ext cx="3027357" cy="2285820"/>
            <a:chOff x="-117152" y="119040"/>
            <a:chExt cx="2591028" cy="1956368"/>
          </a:xfrm>
        </p:grpSpPr>
        <p:sp>
          <p:nvSpPr>
            <p:cNvPr id="3039" name="Google Shape;3039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29"/>
          <p:cNvGrpSpPr/>
          <p:nvPr/>
        </p:nvGrpSpPr>
        <p:grpSpPr>
          <a:xfrm rot="5093901" flipH="1">
            <a:off x="-1542312" y="2947720"/>
            <a:ext cx="3027432" cy="2285876"/>
            <a:chOff x="-117152" y="119040"/>
            <a:chExt cx="2591028" cy="1956368"/>
          </a:xfrm>
        </p:grpSpPr>
        <p:sp>
          <p:nvSpPr>
            <p:cNvPr id="3064" name="Google Shape;3064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29"/>
          <p:cNvGrpSpPr/>
          <p:nvPr/>
        </p:nvGrpSpPr>
        <p:grpSpPr>
          <a:xfrm rot="10800000" flipH="1">
            <a:off x="-1637625" y="-571639"/>
            <a:ext cx="3027357" cy="2285820"/>
            <a:chOff x="-117152" y="119040"/>
            <a:chExt cx="2591028" cy="1956368"/>
          </a:xfrm>
        </p:grpSpPr>
        <p:sp>
          <p:nvSpPr>
            <p:cNvPr id="3089" name="Google Shape;3089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3" name="Google Shape;3113;p29"/>
          <p:cNvGrpSpPr/>
          <p:nvPr/>
        </p:nvGrpSpPr>
        <p:grpSpPr>
          <a:xfrm rot="-1568367">
            <a:off x="578927" y="2265086"/>
            <a:ext cx="626689" cy="613327"/>
            <a:chOff x="-7798725" y="679788"/>
            <a:chExt cx="189950" cy="185900"/>
          </a:xfrm>
        </p:grpSpPr>
        <p:sp>
          <p:nvSpPr>
            <p:cNvPr id="3114" name="Google Shape;3114;p29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9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6" name="Google Shape;3116;p29"/>
          <p:cNvGrpSpPr/>
          <p:nvPr/>
        </p:nvGrpSpPr>
        <p:grpSpPr>
          <a:xfrm>
            <a:off x="7213664" y="291852"/>
            <a:ext cx="552484" cy="527766"/>
            <a:chOff x="463675" y="309009"/>
            <a:chExt cx="739901" cy="706704"/>
          </a:xfrm>
        </p:grpSpPr>
        <p:sp>
          <p:nvSpPr>
            <p:cNvPr id="3117" name="Google Shape;3117;p29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9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9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9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9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3" name="Google Shape;3123;p29"/>
          <p:cNvGrpSpPr/>
          <p:nvPr/>
        </p:nvGrpSpPr>
        <p:grpSpPr>
          <a:xfrm rot="3423584">
            <a:off x="1055716" y="1097670"/>
            <a:ext cx="552513" cy="476834"/>
            <a:chOff x="2100925" y="-2214037"/>
            <a:chExt cx="2136822" cy="1844136"/>
          </a:xfrm>
        </p:grpSpPr>
        <p:sp>
          <p:nvSpPr>
            <p:cNvPr id="3124" name="Google Shape;3124;p2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29"/>
          <p:cNvGrpSpPr/>
          <p:nvPr/>
        </p:nvGrpSpPr>
        <p:grpSpPr>
          <a:xfrm rot="-1568367">
            <a:off x="7869202" y="2316448"/>
            <a:ext cx="626689" cy="613327"/>
            <a:chOff x="-7798725" y="679788"/>
            <a:chExt cx="189950" cy="185900"/>
          </a:xfrm>
        </p:grpSpPr>
        <p:sp>
          <p:nvSpPr>
            <p:cNvPr id="3129" name="Google Shape;3129;p29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30"/>
          <p:cNvSpPr txBox="1">
            <a:spLocks noGrp="1"/>
          </p:cNvSpPr>
          <p:nvPr>
            <p:ph type="title"/>
          </p:nvPr>
        </p:nvSpPr>
        <p:spPr>
          <a:xfrm>
            <a:off x="115855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3" name="Google Shape;3133;p30"/>
          <p:cNvSpPr txBox="1">
            <a:spLocks noGrp="1"/>
          </p:cNvSpPr>
          <p:nvPr>
            <p:ph type="subTitle" idx="1"/>
          </p:nvPr>
        </p:nvSpPr>
        <p:spPr>
          <a:xfrm>
            <a:off x="115855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4" name="Google Shape;3134;p30"/>
          <p:cNvSpPr txBox="1">
            <a:spLocks noGrp="1"/>
          </p:cNvSpPr>
          <p:nvPr>
            <p:ph type="title" idx="2"/>
          </p:nvPr>
        </p:nvSpPr>
        <p:spPr>
          <a:xfrm>
            <a:off x="379530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5" name="Google Shape;3135;p30"/>
          <p:cNvSpPr txBox="1">
            <a:spLocks noGrp="1"/>
          </p:cNvSpPr>
          <p:nvPr>
            <p:ph type="subTitle" idx="3"/>
          </p:nvPr>
        </p:nvSpPr>
        <p:spPr>
          <a:xfrm>
            <a:off x="379530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6" name="Google Shape;3136;p30"/>
          <p:cNvSpPr txBox="1">
            <a:spLocks noGrp="1"/>
          </p:cNvSpPr>
          <p:nvPr>
            <p:ph type="title" idx="4"/>
          </p:nvPr>
        </p:nvSpPr>
        <p:spPr>
          <a:xfrm>
            <a:off x="115850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7" name="Google Shape;3137;p30"/>
          <p:cNvSpPr txBox="1">
            <a:spLocks noGrp="1"/>
          </p:cNvSpPr>
          <p:nvPr>
            <p:ph type="subTitle" idx="5"/>
          </p:nvPr>
        </p:nvSpPr>
        <p:spPr>
          <a:xfrm>
            <a:off x="115850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8" name="Google Shape;3138;p30"/>
          <p:cNvSpPr txBox="1">
            <a:spLocks noGrp="1"/>
          </p:cNvSpPr>
          <p:nvPr>
            <p:ph type="title" idx="6"/>
          </p:nvPr>
        </p:nvSpPr>
        <p:spPr>
          <a:xfrm>
            <a:off x="379530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9" name="Google Shape;3139;p30"/>
          <p:cNvSpPr txBox="1">
            <a:spLocks noGrp="1"/>
          </p:cNvSpPr>
          <p:nvPr>
            <p:ph type="subTitle" idx="7"/>
          </p:nvPr>
        </p:nvSpPr>
        <p:spPr>
          <a:xfrm>
            <a:off x="379530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0" name="Google Shape;3140;p30"/>
          <p:cNvSpPr txBox="1">
            <a:spLocks noGrp="1"/>
          </p:cNvSpPr>
          <p:nvPr>
            <p:ph type="title" idx="8"/>
          </p:nvPr>
        </p:nvSpPr>
        <p:spPr>
          <a:xfrm>
            <a:off x="643205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1" name="Google Shape;3141;p30"/>
          <p:cNvSpPr txBox="1">
            <a:spLocks noGrp="1"/>
          </p:cNvSpPr>
          <p:nvPr>
            <p:ph type="subTitle" idx="9"/>
          </p:nvPr>
        </p:nvSpPr>
        <p:spPr>
          <a:xfrm>
            <a:off x="643205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2" name="Google Shape;3142;p30"/>
          <p:cNvSpPr txBox="1">
            <a:spLocks noGrp="1"/>
          </p:cNvSpPr>
          <p:nvPr>
            <p:ph type="title" idx="13"/>
          </p:nvPr>
        </p:nvSpPr>
        <p:spPr>
          <a:xfrm>
            <a:off x="643205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3" name="Google Shape;3143;p30"/>
          <p:cNvSpPr txBox="1">
            <a:spLocks noGrp="1"/>
          </p:cNvSpPr>
          <p:nvPr>
            <p:ph type="subTitle" idx="14"/>
          </p:nvPr>
        </p:nvSpPr>
        <p:spPr>
          <a:xfrm>
            <a:off x="643205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4" name="Google Shape;3144;p30"/>
          <p:cNvSpPr txBox="1">
            <a:spLocks noGrp="1"/>
          </p:cNvSpPr>
          <p:nvPr>
            <p:ph type="title" idx="15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145" name="Google Shape;3145;p30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146" name="Google Shape;3146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0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170" name="Google Shape;3170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4" name="Google Shape;3194;p30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195" name="Google Shape;3195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30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220" name="Google Shape;3220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30"/>
          <p:cNvGrpSpPr/>
          <p:nvPr/>
        </p:nvGrpSpPr>
        <p:grpSpPr>
          <a:xfrm rot="-608471">
            <a:off x="1628058" y="611784"/>
            <a:ext cx="828526" cy="437572"/>
            <a:chOff x="-4158137" y="2836815"/>
            <a:chExt cx="1191848" cy="629455"/>
          </a:xfrm>
        </p:grpSpPr>
        <p:sp>
          <p:nvSpPr>
            <p:cNvPr id="3245" name="Google Shape;3245;p3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8" name="Google Shape;3248;p30"/>
          <p:cNvGrpSpPr/>
          <p:nvPr/>
        </p:nvGrpSpPr>
        <p:grpSpPr>
          <a:xfrm rot="3423584">
            <a:off x="8130879" y="2187820"/>
            <a:ext cx="552513" cy="476834"/>
            <a:chOff x="2100925" y="-2214037"/>
            <a:chExt cx="2136822" cy="1844136"/>
          </a:xfrm>
        </p:grpSpPr>
        <p:sp>
          <p:nvSpPr>
            <p:cNvPr id="3249" name="Google Shape;3249;p3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3" name="Google Shape;3253;p30"/>
          <p:cNvGrpSpPr/>
          <p:nvPr/>
        </p:nvGrpSpPr>
        <p:grpSpPr>
          <a:xfrm>
            <a:off x="534689" y="2259965"/>
            <a:ext cx="552484" cy="527766"/>
            <a:chOff x="463675" y="309009"/>
            <a:chExt cx="739901" cy="706704"/>
          </a:xfrm>
        </p:grpSpPr>
        <p:sp>
          <p:nvSpPr>
            <p:cNvPr id="3254" name="Google Shape;3254;p3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0" name="Google Shape;3260;p30"/>
          <p:cNvGrpSpPr/>
          <p:nvPr/>
        </p:nvGrpSpPr>
        <p:grpSpPr>
          <a:xfrm rot="-1568367">
            <a:off x="7435102" y="955798"/>
            <a:ext cx="626689" cy="613327"/>
            <a:chOff x="-7798725" y="679788"/>
            <a:chExt cx="189950" cy="185900"/>
          </a:xfrm>
        </p:grpSpPr>
        <p:sp>
          <p:nvSpPr>
            <p:cNvPr id="3261" name="Google Shape;3261;p30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31"/>
          <p:cNvSpPr txBox="1">
            <a:spLocks noGrp="1"/>
          </p:cNvSpPr>
          <p:nvPr>
            <p:ph type="title" hasCustomPrompt="1"/>
          </p:nvPr>
        </p:nvSpPr>
        <p:spPr>
          <a:xfrm>
            <a:off x="1680625" y="1148064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5" name="Google Shape;3265;p31"/>
          <p:cNvSpPr txBox="1">
            <a:spLocks noGrp="1"/>
          </p:cNvSpPr>
          <p:nvPr>
            <p:ph type="subTitle" idx="1"/>
          </p:nvPr>
        </p:nvSpPr>
        <p:spPr>
          <a:xfrm>
            <a:off x="2286025" y="2268863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66" name="Google Shape;3266;p31"/>
          <p:cNvSpPr txBox="1">
            <a:spLocks noGrp="1"/>
          </p:cNvSpPr>
          <p:nvPr>
            <p:ph type="title" idx="2" hasCustomPrompt="1"/>
          </p:nvPr>
        </p:nvSpPr>
        <p:spPr>
          <a:xfrm>
            <a:off x="1680625" y="2697563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7" name="Google Shape;3267;p31"/>
          <p:cNvSpPr txBox="1">
            <a:spLocks noGrp="1"/>
          </p:cNvSpPr>
          <p:nvPr>
            <p:ph type="subTitle" idx="3"/>
          </p:nvPr>
        </p:nvSpPr>
        <p:spPr>
          <a:xfrm>
            <a:off x="2286025" y="3812438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268" name="Google Shape;3268;p3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269" name="Google Shape;3269;p3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3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300" name="Google Shape;330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3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320" name="Google Shape;332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3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349" name="Google Shape;334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3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3369" name="Google Shape;336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31"/>
          <p:cNvGrpSpPr/>
          <p:nvPr/>
        </p:nvGrpSpPr>
        <p:grpSpPr>
          <a:xfrm rot="-1568367">
            <a:off x="2903752" y="428073"/>
            <a:ext cx="626689" cy="613327"/>
            <a:chOff x="-7798725" y="679788"/>
            <a:chExt cx="189950" cy="185900"/>
          </a:xfrm>
        </p:grpSpPr>
        <p:sp>
          <p:nvSpPr>
            <p:cNvPr id="3389" name="Google Shape;3389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1" name="Google Shape;3391;p31"/>
          <p:cNvGrpSpPr/>
          <p:nvPr/>
        </p:nvGrpSpPr>
        <p:grpSpPr>
          <a:xfrm>
            <a:off x="7463414" y="1946377"/>
            <a:ext cx="552484" cy="527766"/>
            <a:chOff x="463675" y="309009"/>
            <a:chExt cx="739901" cy="706704"/>
          </a:xfrm>
        </p:grpSpPr>
        <p:sp>
          <p:nvSpPr>
            <p:cNvPr id="3392" name="Google Shape;3392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31"/>
          <p:cNvGrpSpPr/>
          <p:nvPr/>
        </p:nvGrpSpPr>
        <p:grpSpPr>
          <a:xfrm rot="3423584">
            <a:off x="1281629" y="1971845"/>
            <a:ext cx="552513" cy="476834"/>
            <a:chOff x="2100925" y="-2214037"/>
            <a:chExt cx="2136822" cy="1844136"/>
          </a:xfrm>
        </p:grpSpPr>
        <p:sp>
          <p:nvSpPr>
            <p:cNvPr id="3399" name="Google Shape;3399;p3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3403;p31"/>
          <p:cNvGrpSpPr/>
          <p:nvPr/>
        </p:nvGrpSpPr>
        <p:grpSpPr>
          <a:xfrm rot="2363519">
            <a:off x="5779531" y="586883"/>
            <a:ext cx="552516" cy="527771"/>
            <a:chOff x="463675" y="309009"/>
            <a:chExt cx="739901" cy="706704"/>
          </a:xfrm>
        </p:grpSpPr>
        <p:sp>
          <p:nvSpPr>
            <p:cNvPr id="3404" name="Google Shape;3404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31"/>
          <p:cNvGrpSpPr/>
          <p:nvPr/>
        </p:nvGrpSpPr>
        <p:grpSpPr>
          <a:xfrm rot="-1568367">
            <a:off x="1244539" y="3919123"/>
            <a:ext cx="626689" cy="613327"/>
            <a:chOff x="-7798725" y="679788"/>
            <a:chExt cx="189950" cy="185900"/>
          </a:xfrm>
        </p:grpSpPr>
        <p:sp>
          <p:nvSpPr>
            <p:cNvPr id="3411" name="Google Shape;3411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31"/>
          <p:cNvGrpSpPr/>
          <p:nvPr/>
        </p:nvGrpSpPr>
        <p:grpSpPr>
          <a:xfrm rot="-608471">
            <a:off x="7155333" y="4090334"/>
            <a:ext cx="828526" cy="437572"/>
            <a:chOff x="-4158137" y="2836815"/>
            <a:chExt cx="1191848" cy="629455"/>
          </a:xfrm>
        </p:grpSpPr>
        <p:sp>
          <p:nvSpPr>
            <p:cNvPr id="3414" name="Google Shape;3414;p3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2"/>
          <p:cNvSpPr txBox="1">
            <a:spLocks noGrp="1"/>
          </p:cNvSpPr>
          <p:nvPr>
            <p:ph type="title" hasCustomPrompt="1"/>
          </p:nvPr>
        </p:nvSpPr>
        <p:spPr>
          <a:xfrm>
            <a:off x="1177200" y="2880325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9" name="Google Shape;3419;p32"/>
          <p:cNvSpPr txBox="1">
            <a:spLocks noGrp="1"/>
          </p:cNvSpPr>
          <p:nvPr>
            <p:ph type="subTitle" idx="1"/>
          </p:nvPr>
        </p:nvSpPr>
        <p:spPr>
          <a:xfrm>
            <a:off x="1177275" y="3657753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0" name="Google Shape;3420;p32"/>
          <p:cNvSpPr txBox="1">
            <a:spLocks noGrp="1"/>
          </p:cNvSpPr>
          <p:nvPr>
            <p:ph type="title" idx="2" hasCustomPrompt="1"/>
          </p:nvPr>
        </p:nvSpPr>
        <p:spPr>
          <a:xfrm>
            <a:off x="351967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1" name="Google Shape;3421;p32"/>
          <p:cNvSpPr txBox="1">
            <a:spLocks noGrp="1"/>
          </p:cNvSpPr>
          <p:nvPr>
            <p:ph type="subTitle" idx="3"/>
          </p:nvPr>
        </p:nvSpPr>
        <p:spPr>
          <a:xfrm>
            <a:off x="3519675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2" name="Google Shape;3422;p32"/>
          <p:cNvSpPr txBox="1">
            <a:spLocks noGrp="1"/>
          </p:cNvSpPr>
          <p:nvPr>
            <p:ph type="title" idx="4" hasCustomPrompt="1"/>
          </p:nvPr>
        </p:nvSpPr>
        <p:spPr>
          <a:xfrm>
            <a:off x="586214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3" name="Google Shape;3423;p32"/>
          <p:cNvSpPr txBox="1">
            <a:spLocks noGrp="1"/>
          </p:cNvSpPr>
          <p:nvPr>
            <p:ph type="subTitle" idx="5"/>
          </p:nvPr>
        </p:nvSpPr>
        <p:spPr>
          <a:xfrm>
            <a:off x="5862150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4" name="Google Shape;3424;p32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425" name="Google Shape;3425;p32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426" name="Google Shape;3426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9" name="Google Shape;3449;p32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450" name="Google Shape;345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2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475" name="Google Shape;3475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32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500" name="Google Shape;350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2"/>
          <p:cNvGrpSpPr/>
          <p:nvPr/>
        </p:nvGrpSpPr>
        <p:grpSpPr>
          <a:xfrm rot="3423584">
            <a:off x="8096729" y="2119108"/>
            <a:ext cx="552513" cy="476834"/>
            <a:chOff x="2100925" y="-2214037"/>
            <a:chExt cx="2136822" cy="1844136"/>
          </a:xfrm>
        </p:grpSpPr>
        <p:sp>
          <p:nvSpPr>
            <p:cNvPr id="3525" name="Google Shape;3525;p3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32"/>
          <p:cNvGrpSpPr/>
          <p:nvPr/>
        </p:nvGrpSpPr>
        <p:grpSpPr>
          <a:xfrm rot="-608471">
            <a:off x="430758" y="2211921"/>
            <a:ext cx="828526" cy="437572"/>
            <a:chOff x="-4158137" y="2836815"/>
            <a:chExt cx="1191848" cy="629455"/>
          </a:xfrm>
        </p:grpSpPr>
        <p:sp>
          <p:nvSpPr>
            <p:cNvPr id="3530" name="Google Shape;3530;p3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32"/>
          <p:cNvGrpSpPr/>
          <p:nvPr/>
        </p:nvGrpSpPr>
        <p:grpSpPr>
          <a:xfrm rot="2700000">
            <a:off x="1445993" y="555448"/>
            <a:ext cx="552488" cy="527799"/>
            <a:chOff x="463675" y="309009"/>
            <a:chExt cx="739901" cy="706704"/>
          </a:xfrm>
        </p:grpSpPr>
        <p:sp>
          <p:nvSpPr>
            <p:cNvPr id="3534" name="Google Shape;3534;p3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33"/>
          <p:cNvSpPr txBox="1"/>
          <p:nvPr/>
        </p:nvSpPr>
        <p:spPr>
          <a:xfrm>
            <a:off x="2386100" y="3872100"/>
            <a:ext cx="436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CREDITS: This presentation template was created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including icons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and infographics &amp; images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accent6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542" name="Google Shape;3542;p33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3" name="Google Shape;3543;p33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44" name="Google Shape;3544;p33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545" name="Google Shape;3545;p3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33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576" name="Google Shape;357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5" name="Google Shape;3595;p33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596" name="Google Shape;359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33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625" name="Google Shape;3625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33"/>
          <p:cNvGrpSpPr/>
          <p:nvPr/>
        </p:nvGrpSpPr>
        <p:grpSpPr>
          <a:xfrm rot="3423584">
            <a:off x="7432179" y="3723120"/>
            <a:ext cx="552513" cy="476834"/>
            <a:chOff x="2100925" y="-2214037"/>
            <a:chExt cx="2136822" cy="1844136"/>
          </a:xfrm>
        </p:grpSpPr>
        <p:sp>
          <p:nvSpPr>
            <p:cNvPr id="3645" name="Google Shape;3645;p3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9" name="Google Shape;3649;p33"/>
          <p:cNvGrpSpPr/>
          <p:nvPr/>
        </p:nvGrpSpPr>
        <p:grpSpPr>
          <a:xfrm rot="-608471">
            <a:off x="1032570" y="3669584"/>
            <a:ext cx="828526" cy="437572"/>
            <a:chOff x="-4158137" y="2836815"/>
            <a:chExt cx="1191848" cy="629455"/>
          </a:xfrm>
        </p:grpSpPr>
        <p:sp>
          <p:nvSpPr>
            <p:cNvPr id="3650" name="Google Shape;3650;p3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3"/>
          <p:cNvGrpSpPr/>
          <p:nvPr/>
        </p:nvGrpSpPr>
        <p:grpSpPr>
          <a:xfrm rot="-1568367">
            <a:off x="758927" y="1851748"/>
            <a:ext cx="626689" cy="613327"/>
            <a:chOff x="-7798725" y="679788"/>
            <a:chExt cx="189950" cy="185900"/>
          </a:xfrm>
        </p:grpSpPr>
        <p:sp>
          <p:nvSpPr>
            <p:cNvPr id="3654" name="Google Shape;3654;p3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422" name="Google Shape;422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446" name="Google Shape;446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6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471" name="Google Shape;471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496" name="Google Shape;496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6"/>
          <p:cNvGrpSpPr/>
          <p:nvPr/>
        </p:nvGrpSpPr>
        <p:grpSpPr>
          <a:xfrm rot="-608471">
            <a:off x="5419458" y="3286034"/>
            <a:ext cx="828526" cy="437572"/>
            <a:chOff x="-4158137" y="2836815"/>
            <a:chExt cx="1191848" cy="629455"/>
          </a:xfrm>
        </p:grpSpPr>
        <p:sp>
          <p:nvSpPr>
            <p:cNvPr id="521" name="Google Shape;521;p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7366864" y="914452"/>
            <a:ext cx="552484" cy="527766"/>
            <a:chOff x="463675" y="309009"/>
            <a:chExt cx="739901" cy="706704"/>
          </a:xfrm>
        </p:grpSpPr>
        <p:sp>
          <p:nvSpPr>
            <p:cNvPr id="525" name="Google Shape;525;p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6"/>
          <p:cNvGrpSpPr/>
          <p:nvPr/>
        </p:nvGrpSpPr>
        <p:grpSpPr>
          <a:xfrm rot="-1568367">
            <a:off x="8309227" y="2037511"/>
            <a:ext cx="626689" cy="613327"/>
            <a:chOff x="-7798725" y="679788"/>
            <a:chExt cx="189950" cy="185900"/>
          </a:xfrm>
        </p:grpSpPr>
        <p:sp>
          <p:nvSpPr>
            <p:cNvPr id="532" name="Google Shape;532;p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6"/>
          <p:cNvGrpSpPr/>
          <p:nvPr/>
        </p:nvGrpSpPr>
        <p:grpSpPr>
          <a:xfrm rot="3423584">
            <a:off x="1448816" y="698220"/>
            <a:ext cx="552513" cy="476834"/>
            <a:chOff x="2100925" y="-2214037"/>
            <a:chExt cx="2136822" cy="1844136"/>
          </a:xfrm>
        </p:grpSpPr>
        <p:sp>
          <p:nvSpPr>
            <p:cNvPr id="535" name="Google Shape;535;p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6"/>
          <p:cNvGrpSpPr/>
          <p:nvPr/>
        </p:nvGrpSpPr>
        <p:grpSpPr>
          <a:xfrm rot="-1568367">
            <a:off x="578927" y="2265086"/>
            <a:ext cx="626689" cy="613327"/>
            <a:chOff x="-7798725" y="679788"/>
            <a:chExt cx="189950" cy="185900"/>
          </a:xfrm>
        </p:grpSpPr>
        <p:sp>
          <p:nvSpPr>
            <p:cNvPr id="540" name="Google Shape;540;p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44" name="Google Shape;544;p7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545" name="Google Shape;545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7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568" name="Google Shape;568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7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593" name="Google Shape;593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7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618" name="Google Shape;618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7"/>
          <p:cNvSpPr txBox="1">
            <a:spLocks noGrp="1"/>
          </p:cNvSpPr>
          <p:nvPr>
            <p:ph type="body" idx="1"/>
          </p:nvPr>
        </p:nvSpPr>
        <p:spPr>
          <a:xfrm>
            <a:off x="4572000" y="1329300"/>
            <a:ext cx="3852000" cy="3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43" name="Google Shape;643;p7"/>
          <p:cNvGrpSpPr/>
          <p:nvPr/>
        </p:nvGrpSpPr>
        <p:grpSpPr>
          <a:xfrm rot="-2700000">
            <a:off x="581759" y="1783747"/>
            <a:ext cx="595319" cy="513776"/>
            <a:chOff x="2100925" y="-2214037"/>
            <a:chExt cx="2136822" cy="1844136"/>
          </a:xfrm>
        </p:grpSpPr>
        <p:sp>
          <p:nvSpPr>
            <p:cNvPr id="644" name="Google Shape;644;p7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7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649" name="Google Shape;649;p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7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653" name="Google Shape;653;p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658" name="Google Shape;658;p8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8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689" name="Google Shape;689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8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709" name="Google Shape;709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8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738" name="Google Shape;738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8"/>
          <p:cNvGrpSpPr/>
          <p:nvPr/>
        </p:nvGrpSpPr>
        <p:grpSpPr>
          <a:xfrm rot="939060" flipH="1">
            <a:off x="2594489" y="3456831"/>
            <a:ext cx="3722698" cy="2766911"/>
            <a:chOff x="-2972337" y="2908738"/>
            <a:chExt cx="873075" cy="648950"/>
          </a:xfrm>
        </p:grpSpPr>
        <p:sp>
          <p:nvSpPr>
            <p:cNvPr id="758" name="Google Shape;758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8"/>
          <p:cNvGrpSpPr/>
          <p:nvPr/>
        </p:nvGrpSpPr>
        <p:grpSpPr>
          <a:xfrm rot="-608471">
            <a:off x="7661233" y="1819184"/>
            <a:ext cx="828526" cy="437572"/>
            <a:chOff x="-4158137" y="2836815"/>
            <a:chExt cx="1191848" cy="629455"/>
          </a:xfrm>
        </p:grpSpPr>
        <p:sp>
          <p:nvSpPr>
            <p:cNvPr id="778" name="Google Shape;778;p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8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782" name="Google Shape;782;p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8"/>
          <p:cNvGrpSpPr/>
          <p:nvPr/>
        </p:nvGrpSpPr>
        <p:grpSpPr>
          <a:xfrm>
            <a:off x="3000789" y="783477"/>
            <a:ext cx="552484" cy="527766"/>
            <a:chOff x="463675" y="309009"/>
            <a:chExt cx="739901" cy="706704"/>
          </a:xfrm>
        </p:grpSpPr>
        <p:sp>
          <p:nvSpPr>
            <p:cNvPr id="785" name="Google Shape;785;p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8"/>
          <p:cNvGrpSpPr/>
          <p:nvPr/>
        </p:nvGrpSpPr>
        <p:grpSpPr>
          <a:xfrm rot="3423584">
            <a:off x="643004" y="2054245"/>
            <a:ext cx="552513" cy="476834"/>
            <a:chOff x="2100925" y="-2214037"/>
            <a:chExt cx="2136822" cy="1844136"/>
          </a:xfrm>
        </p:grpSpPr>
        <p:sp>
          <p:nvSpPr>
            <p:cNvPr id="792" name="Google Shape;792;p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9"/>
          <p:cNvGrpSpPr/>
          <p:nvPr/>
        </p:nvGrpSpPr>
        <p:grpSpPr>
          <a:xfrm rot="10636994">
            <a:off x="6504030" y="2345105"/>
            <a:ext cx="2591090" cy="1956415"/>
            <a:chOff x="-117152" y="119040"/>
            <a:chExt cx="2591028" cy="1956368"/>
          </a:xfrm>
        </p:grpSpPr>
        <p:sp>
          <p:nvSpPr>
            <p:cNvPr id="798" name="Google Shape;798;p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9"/>
          <p:cNvGrpSpPr/>
          <p:nvPr/>
        </p:nvGrpSpPr>
        <p:grpSpPr>
          <a:xfrm rot="10636952">
            <a:off x="-312387" y="568641"/>
            <a:ext cx="6088504" cy="2871205"/>
            <a:chOff x="-2972337" y="2747388"/>
            <a:chExt cx="1718225" cy="810300"/>
          </a:xfrm>
        </p:grpSpPr>
        <p:sp>
          <p:nvSpPr>
            <p:cNvPr id="823" name="Google Shape;823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9"/>
          <p:cNvSpPr txBox="1">
            <a:spLocks noGrp="1"/>
          </p:cNvSpPr>
          <p:nvPr>
            <p:ph type="title"/>
          </p:nvPr>
        </p:nvSpPr>
        <p:spPr>
          <a:xfrm>
            <a:off x="2286000" y="1526467"/>
            <a:ext cx="4572000" cy="103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9" name="Google Shape;869;p9"/>
          <p:cNvSpPr txBox="1">
            <a:spLocks noGrp="1"/>
          </p:cNvSpPr>
          <p:nvPr>
            <p:ph type="subTitle" idx="1"/>
          </p:nvPr>
        </p:nvSpPr>
        <p:spPr>
          <a:xfrm>
            <a:off x="3163925" y="2584925"/>
            <a:ext cx="28164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0" name="Google Shape;870;p9"/>
          <p:cNvGrpSpPr/>
          <p:nvPr/>
        </p:nvGrpSpPr>
        <p:grpSpPr>
          <a:xfrm rot="9433091">
            <a:off x="-326020" y="4463171"/>
            <a:ext cx="6088422" cy="2871172"/>
            <a:chOff x="-2972337" y="2747388"/>
            <a:chExt cx="1718225" cy="810300"/>
          </a:xfrm>
        </p:grpSpPr>
        <p:sp>
          <p:nvSpPr>
            <p:cNvPr id="871" name="Google Shape;871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9"/>
          <p:cNvGrpSpPr/>
          <p:nvPr/>
        </p:nvGrpSpPr>
        <p:grpSpPr>
          <a:xfrm rot="9433091">
            <a:off x="6616355" y="-2267104"/>
            <a:ext cx="6088422" cy="2871172"/>
            <a:chOff x="-2972337" y="2747388"/>
            <a:chExt cx="1718225" cy="810300"/>
          </a:xfrm>
        </p:grpSpPr>
        <p:sp>
          <p:nvSpPr>
            <p:cNvPr id="917" name="Google Shape;917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9"/>
          <p:cNvGrpSpPr/>
          <p:nvPr/>
        </p:nvGrpSpPr>
        <p:grpSpPr>
          <a:xfrm rot="-608471">
            <a:off x="670345" y="506934"/>
            <a:ext cx="828526" cy="437572"/>
            <a:chOff x="-4158137" y="2836815"/>
            <a:chExt cx="1191848" cy="629455"/>
          </a:xfrm>
        </p:grpSpPr>
        <p:sp>
          <p:nvSpPr>
            <p:cNvPr id="963" name="Google Shape;963;p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9"/>
          <p:cNvGrpSpPr/>
          <p:nvPr/>
        </p:nvGrpSpPr>
        <p:grpSpPr>
          <a:xfrm rot="3126918" flipH="1">
            <a:off x="6414842" y="941714"/>
            <a:ext cx="552583" cy="476895"/>
            <a:chOff x="2100925" y="-2214037"/>
            <a:chExt cx="2136822" cy="1844136"/>
          </a:xfrm>
        </p:grpSpPr>
        <p:sp>
          <p:nvSpPr>
            <p:cNvPr id="967" name="Google Shape;967;p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10"/>
          <p:cNvGrpSpPr/>
          <p:nvPr/>
        </p:nvGrpSpPr>
        <p:grpSpPr>
          <a:xfrm rot="10800000" flipH="1">
            <a:off x="6754781" y="2203156"/>
            <a:ext cx="6781667" cy="2705473"/>
            <a:chOff x="-2972337" y="2908738"/>
            <a:chExt cx="1626650" cy="648950"/>
          </a:xfrm>
        </p:grpSpPr>
        <p:sp>
          <p:nvSpPr>
            <p:cNvPr id="973" name="Google Shape;973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0"/>
          <p:cNvGrpSpPr/>
          <p:nvPr/>
        </p:nvGrpSpPr>
        <p:grpSpPr>
          <a:xfrm rot="360096" flipH="1">
            <a:off x="-3362272" y="2532702"/>
            <a:ext cx="6781586" cy="2705441"/>
            <a:chOff x="-2972337" y="2908738"/>
            <a:chExt cx="1626650" cy="648950"/>
          </a:xfrm>
        </p:grpSpPr>
        <p:sp>
          <p:nvSpPr>
            <p:cNvPr id="1004" name="Google Shape;1004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10"/>
          <p:cNvGrpSpPr/>
          <p:nvPr/>
        </p:nvGrpSpPr>
        <p:grpSpPr>
          <a:xfrm rot="10800000" flipH="1">
            <a:off x="-5824519" y="268531"/>
            <a:ext cx="6781667" cy="2705473"/>
            <a:chOff x="-2972337" y="2908738"/>
            <a:chExt cx="1626650" cy="648950"/>
          </a:xfrm>
        </p:grpSpPr>
        <p:sp>
          <p:nvSpPr>
            <p:cNvPr id="1035" name="Google Shape;1035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0"/>
          <p:cNvSpPr txBox="1">
            <a:spLocks noGrp="1"/>
          </p:cNvSpPr>
          <p:nvPr>
            <p:ph type="title"/>
          </p:nvPr>
        </p:nvSpPr>
        <p:spPr>
          <a:xfrm>
            <a:off x="4424975" y="3303775"/>
            <a:ext cx="33786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066" name="Google Shape;1066;p10"/>
          <p:cNvGrpSpPr/>
          <p:nvPr/>
        </p:nvGrpSpPr>
        <p:grpSpPr>
          <a:xfrm>
            <a:off x="984339" y="1320990"/>
            <a:ext cx="552484" cy="527766"/>
            <a:chOff x="463675" y="309009"/>
            <a:chExt cx="739901" cy="706704"/>
          </a:xfrm>
        </p:grpSpPr>
        <p:sp>
          <p:nvSpPr>
            <p:cNvPr id="1067" name="Google Shape;1067;p1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0"/>
          <p:cNvGrpSpPr/>
          <p:nvPr/>
        </p:nvGrpSpPr>
        <p:grpSpPr>
          <a:xfrm rot="2245130">
            <a:off x="1169726" y="2523402"/>
            <a:ext cx="828515" cy="437567"/>
            <a:chOff x="-4158137" y="2836815"/>
            <a:chExt cx="1191848" cy="629455"/>
          </a:xfrm>
        </p:grpSpPr>
        <p:sp>
          <p:nvSpPr>
            <p:cNvPr id="1074" name="Google Shape;1074;p1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10"/>
          <p:cNvGrpSpPr/>
          <p:nvPr/>
        </p:nvGrpSpPr>
        <p:grpSpPr>
          <a:xfrm rot="3423584">
            <a:off x="3859354" y="2333333"/>
            <a:ext cx="552513" cy="476834"/>
            <a:chOff x="2100925" y="-2214037"/>
            <a:chExt cx="2136822" cy="1844136"/>
          </a:xfrm>
        </p:grpSpPr>
        <p:sp>
          <p:nvSpPr>
            <p:cNvPr id="1078" name="Google Shape;1078;p1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1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084" name="Google Shape;1084;p1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115" name="Google Shape;1115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1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135" name="Google Shape;1135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164" name="Google Shape;1164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184" name="Google Shape;1184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58998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4" name="Google Shape;1204;p11"/>
          <p:cNvSpPr txBox="1">
            <a:spLocks noGrp="1"/>
          </p:cNvSpPr>
          <p:nvPr>
            <p:ph type="subTitle" idx="1"/>
          </p:nvPr>
        </p:nvSpPr>
        <p:spPr>
          <a:xfrm>
            <a:off x="723300" y="2996625"/>
            <a:ext cx="41148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5" name="Google Shape;1205;p11"/>
          <p:cNvGrpSpPr/>
          <p:nvPr/>
        </p:nvGrpSpPr>
        <p:grpSpPr>
          <a:xfrm rot="-608471">
            <a:off x="5419458" y="3286034"/>
            <a:ext cx="828526" cy="437572"/>
            <a:chOff x="-4158137" y="2836815"/>
            <a:chExt cx="1191848" cy="629455"/>
          </a:xfrm>
        </p:grpSpPr>
        <p:sp>
          <p:nvSpPr>
            <p:cNvPr id="1206" name="Google Shape;1206;p1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11"/>
          <p:cNvGrpSpPr/>
          <p:nvPr/>
        </p:nvGrpSpPr>
        <p:grpSpPr>
          <a:xfrm rot="-1568367">
            <a:off x="3356552" y="544073"/>
            <a:ext cx="626689" cy="613327"/>
            <a:chOff x="-7798725" y="679788"/>
            <a:chExt cx="189950" cy="185900"/>
          </a:xfrm>
        </p:grpSpPr>
        <p:sp>
          <p:nvSpPr>
            <p:cNvPr id="1210" name="Google Shape;1210;p1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11"/>
          <p:cNvGrpSpPr/>
          <p:nvPr/>
        </p:nvGrpSpPr>
        <p:grpSpPr>
          <a:xfrm>
            <a:off x="5513214" y="730502"/>
            <a:ext cx="552484" cy="527766"/>
            <a:chOff x="463675" y="309009"/>
            <a:chExt cx="739901" cy="706704"/>
          </a:xfrm>
        </p:grpSpPr>
        <p:sp>
          <p:nvSpPr>
            <p:cNvPr id="1213" name="Google Shape;1213;p1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 rot="3423584">
            <a:off x="2215529" y="1110245"/>
            <a:ext cx="552513" cy="476834"/>
            <a:chOff x="2100925" y="-2214037"/>
            <a:chExt cx="2136822" cy="1844136"/>
          </a:xfrm>
        </p:grpSpPr>
        <p:sp>
          <p:nvSpPr>
            <p:cNvPr id="1220" name="Google Shape;1220;p1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11"/>
          <p:cNvGrpSpPr/>
          <p:nvPr/>
        </p:nvGrpSpPr>
        <p:grpSpPr>
          <a:xfrm rot="-1568367">
            <a:off x="1411727" y="3756198"/>
            <a:ext cx="626689" cy="613327"/>
            <a:chOff x="-7798725" y="679788"/>
            <a:chExt cx="189950" cy="185900"/>
          </a:xfrm>
        </p:grpSpPr>
        <p:sp>
          <p:nvSpPr>
            <p:cNvPr id="1225" name="Google Shape;1225;p1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4" name="Google Shape;3984;p38"/>
          <p:cNvGrpSpPr/>
          <p:nvPr/>
        </p:nvGrpSpPr>
        <p:grpSpPr>
          <a:xfrm>
            <a:off x="6190846" y="420435"/>
            <a:ext cx="892626" cy="949064"/>
            <a:chOff x="7292841" y="686691"/>
            <a:chExt cx="591182" cy="628561"/>
          </a:xfrm>
        </p:grpSpPr>
        <p:sp>
          <p:nvSpPr>
            <p:cNvPr id="3985" name="Google Shape;3985;p38"/>
            <p:cNvSpPr/>
            <p:nvPr/>
          </p:nvSpPr>
          <p:spPr>
            <a:xfrm>
              <a:off x="7523159" y="1244561"/>
              <a:ext cx="2165" cy="637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10"/>
                  </a:moveTo>
                  <a:cubicBezTo>
                    <a:pt x="24" y="10"/>
                    <a:pt x="15" y="5"/>
                    <a:pt x="0" y="0"/>
                  </a:cubicBezTo>
                  <a:cubicBezTo>
                    <a:pt x="15" y="5"/>
                    <a:pt x="24" y="10"/>
                    <a:pt x="33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7422422" y="1199732"/>
              <a:ext cx="4012" cy="2802"/>
            </a:xfrm>
            <a:custGeom>
              <a:avLst/>
              <a:gdLst/>
              <a:ahLst/>
              <a:cxnLst/>
              <a:rect l="l" t="t" r="r" b="b"/>
              <a:pathLst>
                <a:path w="63" h="44" extrusionOk="0">
                  <a:moveTo>
                    <a:pt x="62" y="43"/>
                  </a:moveTo>
                  <a:cubicBezTo>
                    <a:pt x="38" y="29"/>
                    <a:pt x="20" y="15"/>
                    <a:pt x="1" y="1"/>
                  </a:cubicBezTo>
                  <a:cubicBezTo>
                    <a:pt x="20" y="15"/>
                    <a:pt x="38" y="29"/>
                    <a:pt x="62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7509914" y="1241249"/>
              <a:ext cx="2802" cy="95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4"/>
                  </a:moveTo>
                  <a:cubicBezTo>
                    <a:pt x="29" y="10"/>
                    <a:pt x="15" y="5"/>
                    <a:pt x="1" y="0"/>
                  </a:cubicBezTo>
                  <a:cubicBezTo>
                    <a:pt x="15" y="5"/>
                    <a:pt x="29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7566140" y="1250865"/>
              <a:ext cx="3375" cy="382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5"/>
                  </a:moveTo>
                  <a:cubicBezTo>
                    <a:pt x="34" y="5"/>
                    <a:pt x="19" y="5"/>
                    <a:pt x="1" y="0"/>
                  </a:cubicBezTo>
                  <a:cubicBezTo>
                    <a:pt x="19" y="5"/>
                    <a:pt x="34" y="5"/>
                    <a:pt x="53" y="5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7432038" y="1206355"/>
              <a:ext cx="4266" cy="2738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3" y="29"/>
                    <a:pt x="24" y="15"/>
                    <a:pt x="1" y="1"/>
                  </a:cubicBezTo>
                  <a:cubicBezTo>
                    <a:pt x="24" y="15"/>
                    <a:pt x="43" y="29"/>
                    <a:pt x="67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7444964" y="1214187"/>
              <a:ext cx="4266" cy="2483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38"/>
                  </a:moveTo>
                  <a:cubicBezTo>
                    <a:pt x="43" y="24"/>
                    <a:pt x="24" y="14"/>
                    <a:pt x="1" y="0"/>
                  </a:cubicBezTo>
                  <a:cubicBezTo>
                    <a:pt x="24" y="14"/>
                    <a:pt x="43" y="24"/>
                    <a:pt x="67" y="38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7483488" y="1232526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43" y="14"/>
                  </a:moveTo>
                  <a:cubicBezTo>
                    <a:pt x="28" y="10"/>
                    <a:pt x="14" y="10"/>
                    <a:pt x="0" y="0"/>
                  </a:cubicBezTo>
                  <a:cubicBezTo>
                    <a:pt x="14" y="10"/>
                    <a:pt x="28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7456107" y="1220172"/>
              <a:ext cx="3948" cy="2165"/>
            </a:xfrm>
            <a:custGeom>
              <a:avLst/>
              <a:gdLst/>
              <a:ahLst/>
              <a:cxnLst/>
              <a:rect l="l" t="t" r="r" b="b"/>
              <a:pathLst>
                <a:path w="62" h="34" extrusionOk="0">
                  <a:moveTo>
                    <a:pt x="62" y="34"/>
                  </a:moveTo>
                  <a:cubicBezTo>
                    <a:pt x="43" y="24"/>
                    <a:pt x="24" y="15"/>
                    <a:pt x="0" y="1"/>
                  </a:cubicBezTo>
                  <a:cubicBezTo>
                    <a:pt x="24" y="15"/>
                    <a:pt x="43" y="24"/>
                    <a:pt x="62" y="3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7469352" y="1226795"/>
              <a:ext cx="3948" cy="1592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62" y="24"/>
                  </a:moveTo>
                  <a:cubicBezTo>
                    <a:pt x="43" y="15"/>
                    <a:pt x="19" y="5"/>
                    <a:pt x="0" y="1"/>
                  </a:cubicBezTo>
                  <a:cubicBezTo>
                    <a:pt x="19" y="5"/>
                    <a:pt x="43" y="15"/>
                    <a:pt x="62" y="2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7495459" y="1237047"/>
              <a:ext cx="3375" cy="95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4" y="10"/>
                    <a:pt x="15" y="5"/>
                    <a:pt x="1" y="0"/>
                  </a:cubicBezTo>
                  <a:cubicBezTo>
                    <a:pt x="15" y="5"/>
                    <a:pt x="34" y="10"/>
                    <a:pt x="5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7673180" y="1228323"/>
              <a:ext cx="25025" cy="9361"/>
            </a:xfrm>
            <a:custGeom>
              <a:avLst/>
              <a:gdLst/>
              <a:ahLst/>
              <a:cxnLst/>
              <a:rect l="l" t="t" r="r" b="b"/>
              <a:pathLst>
                <a:path w="393" h="147" extrusionOk="0">
                  <a:moveTo>
                    <a:pt x="392" y="0"/>
                  </a:moveTo>
                  <a:cubicBezTo>
                    <a:pt x="265" y="57"/>
                    <a:pt x="133" y="104"/>
                    <a:pt x="0" y="147"/>
                  </a:cubicBezTo>
                  <a:cubicBezTo>
                    <a:pt x="133" y="104"/>
                    <a:pt x="265" y="57"/>
                    <a:pt x="392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7581805" y="1251756"/>
              <a:ext cx="1528" cy="6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10" y="0"/>
                    <a:pt x="19" y="0"/>
                    <a:pt x="24" y="0"/>
                  </a:cubicBezTo>
                  <a:cubicBezTo>
                    <a:pt x="19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7656370" y="1237938"/>
              <a:ext cx="15665" cy="4839"/>
            </a:xfrm>
            <a:custGeom>
              <a:avLst/>
              <a:gdLst/>
              <a:ahLst/>
              <a:cxnLst/>
              <a:rect l="l" t="t" r="r" b="b"/>
              <a:pathLst>
                <a:path w="246" h="76" extrusionOk="0">
                  <a:moveTo>
                    <a:pt x="246" y="0"/>
                  </a:moveTo>
                  <a:cubicBezTo>
                    <a:pt x="165" y="29"/>
                    <a:pt x="85" y="52"/>
                    <a:pt x="0" y="76"/>
                  </a:cubicBezTo>
                  <a:cubicBezTo>
                    <a:pt x="85" y="52"/>
                    <a:pt x="165" y="29"/>
                    <a:pt x="24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7292841" y="686691"/>
              <a:ext cx="591182" cy="628561"/>
            </a:xfrm>
            <a:custGeom>
              <a:avLst/>
              <a:gdLst/>
              <a:ahLst/>
              <a:cxnLst/>
              <a:rect l="l" t="t" r="r" b="b"/>
              <a:pathLst>
                <a:path w="9284" h="9871" extrusionOk="0">
                  <a:moveTo>
                    <a:pt x="4588" y="1"/>
                  </a:moveTo>
                  <a:cubicBezTo>
                    <a:pt x="2368" y="1"/>
                    <a:pt x="453" y="1669"/>
                    <a:pt x="190" y="3931"/>
                  </a:cubicBezTo>
                  <a:cubicBezTo>
                    <a:pt x="1" y="5593"/>
                    <a:pt x="756" y="7151"/>
                    <a:pt x="2036" y="8058"/>
                  </a:cubicBezTo>
                  <a:cubicBezTo>
                    <a:pt x="2026" y="8043"/>
                    <a:pt x="2021" y="8025"/>
                    <a:pt x="2012" y="8010"/>
                  </a:cubicBezTo>
                  <a:cubicBezTo>
                    <a:pt x="2706" y="6854"/>
                    <a:pt x="3259" y="6141"/>
                    <a:pt x="3792" y="5862"/>
                  </a:cubicBezTo>
                  <a:cubicBezTo>
                    <a:pt x="3773" y="5843"/>
                    <a:pt x="3754" y="5829"/>
                    <a:pt x="3735" y="5805"/>
                  </a:cubicBezTo>
                  <a:cubicBezTo>
                    <a:pt x="3726" y="5801"/>
                    <a:pt x="3721" y="5787"/>
                    <a:pt x="3712" y="5777"/>
                  </a:cubicBezTo>
                  <a:cubicBezTo>
                    <a:pt x="3712" y="5777"/>
                    <a:pt x="3712" y="5782"/>
                    <a:pt x="3712" y="5782"/>
                  </a:cubicBezTo>
                  <a:cubicBezTo>
                    <a:pt x="3622" y="5845"/>
                    <a:pt x="3515" y="5875"/>
                    <a:pt x="3401" y="5875"/>
                  </a:cubicBezTo>
                  <a:cubicBezTo>
                    <a:pt x="3183" y="5875"/>
                    <a:pt x="2941" y="5764"/>
                    <a:pt x="2749" y="5565"/>
                  </a:cubicBezTo>
                  <a:cubicBezTo>
                    <a:pt x="2673" y="5555"/>
                    <a:pt x="2602" y="5541"/>
                    <a:pt x="2531" y="5517"/>
                  </a:cubicBezTo>
                  <a:cubicBezTo>
                    <a:pt x="2428" y="5480"/>
                    <a:pt x="2338" y="5432"/>
                    <a:pt x="2258" y="5366"/>
                  </a:cubicBezTo>
                  <a:cubicBezTo>
                    <a:pt x="2220" y="5333"/>
                    <a:pt x="2182" y="5300"/>
                    <a:pt x="2154" y="5258"/>
                  </a:cubicBezTo>
                  <a:cubicBezTo>
                    <a:pt x="2092" y="5182"/>
                    <a:pt x="2050" y="5093"/>
                    <a:pt x="2026" y="4998"/>
                  </a:cubicBezTo>
                  <a:cubicBezTo>
                    <a:pt x="2017" y="4951"/>
                    <a:pt x="2007" y="4904"/>
                    <a:pt x="2007" y="4856"/>
                  </a:cubicBezTo>
                  <a:cubicBezTo>
                    <a:pt x="1998" y="4663"/>
                    <a:pt x="2059" y="4460"/>
                    <a:pt x="2206" y="4290"/>
                  </a:cubicBezTo>
                  <a:cubicBezTo>
                    <a:pt x="2234" y="4252"/>
                    <a:pt x="2262" y="4219"/>
                    <a:pt x="2286" y="4181"/>
                  </a:cubicBezTo>
                  <a:cubicBezTo>
                    <a:pt x="2295" y="4162"/>
                    <a:pt x="2305" y="4143"/>
                    <a:pt x="2310" y="4120"/>
                  </a:cubicBezTo>
                  <a:cubicBezTo>
                    <a:pt x="2314" y="4082"/>
                    <a:pt x="2300" y="4049"/>
                    <a:pt x="2291" y="4011"/>
                  </a:cubicBezTo>
                  <a:cubicBezTo>
                    <a:pt x="2272" y="3955"/>
                    <a:pt x="2253" y="3893"/>
                    <a:pt x="2253" y="3837"/>
                  </a:cubicBezTo>
                  <a:cubicBezTo>
                    <a:pt x="2253" y="3775"/>
                    <a:pt x="2267" y="3719"/>
                    <a:pt x="2310" y="3662"/>
                  </a:cubicBezTo>
                  <a:cubicBezTo>
                    <a:pt x="2324" y="3648"/>
                    <a:pt x="2338" y="3634"/>
                    <a:pt x="2352" y="3615"/>
                  </a:cubicBezTo>
                  <a:cubicBezTo>
                    <a:pt x="2404" y="3572"/>
                    <a:pt x="2465" y="3534"/>
                    <a:pt x="2503" y="3482"/>
                  </a:cubicBezTo>
                  <a:cubicBezTo>
                    <a:pt x="2541" y="3435"/>
                    <a:pt x="2560" y="3388"/>
                    <a:pt x="2569" y="3336"/>
                  </a:cubicBezTo>
                  <a:cubicBezTo>
                    <a:pt x="2579" y="3246"/>
                    <a:pt x="2560" y="3152"/>
                    <a:pt x="2546" y="3062"/>
                  </a:cubicBezTo>
                  <a:cubicBezTo>
                    <a:pt x="2536" y="2996"/>
                    <a:pt x="2531" y="2930"/>
                    <a:pt x="2531" y="2859"/>
                  </a:cubicBezTo>
                  <a:cubicBezTo>
                    <a:pt x="2531" y="2656"/>
                    <a:pt x="2583" y="2453"/>
                    <a:pt x="2711" y="2288"/>
                  </a:cubicBezTo>
                  <a:cubicBezTo>
                    <a:pt x="2767" y="2217"/>
                    <a:pt x="2838" y="2151"/>
                    <a:pt x="2923" y="2099"/>
                  </a:cubicBezTo>
                  <a:cubicBezTo>
                    <a:pt x="2975" y="2066"/>
                    <a:pt x="3032" y="2038"/>
                    <a:pt x="3074" y="2005"/>
                  </a:cubicBezTo>
                  <a:cubicBezTo>
                    <a:pt x="3098" y="1986"/>
                    <a:pt x="3117" y="1967"/>
                    <a:pt x="3126" y="1948"/>
                  </a:cubicBezTo>
                  <a:cubicBezTo>
                    <a:pt x="3159" y="1896"/>
                    <a:pt x="3155" y="1835"/>
                    <a:pt x="3164" y="1778"/>
                  </a:cubicBezTo>
                  <a:cubicBezTo>
                    <a:pt x="3169" y="1759"/>
                    <a:pt x="3169" y="1745"/>
                    <a:pt x="3174" y="1726"/>
                  </a:cubicBezTo>
                  <a:cubicBezTo>
                    <a:pt x="3178" y="1721"/>
                    <a:pt x="3178" y="1717"/>
                    <a:pt x="3178" y="1712"/>
                  </a:cubicBezTo>
                  <a:cubicBezTo>
                    <a:pt x="3183" y="1702"/>
                    <a:pt x="3188" y="1693"/>
                    <a:pt x="3188" y="1684"/>
                  </a:cubicBezTo>
                  <a:cubicBezTo>
                    <a:pt x="3192" y="1674"/>
                    <a:pt x="3197" y="1669"/>
                    <a:pt x="3197" y="1665"/>
                  </a:cubicBezTo>
                  <a:cubicBezTo>
                    <a:pt x="3202" y="1655"/>
                    <a:pt x="3207" y="1646"/>
                    <a:pt x="3211" y="1636"/>
                  </a:cubicBezTo>
                  <a:cubicBezTo>
                    <a:pt x="3211" y="1632"/>
                    <a:pt x="3216" y="1622"/>
                    <a:pt x="3221" y="1617"/>
                  </a:cubicBezTo>
                  <a:cubicBezTo>
                    <a:pt x="3225" y="1613"/>
                    <a:pt x="3230" y="1603"/>
                    <a:pt x="3235" y="1599"/>
                  </a:cubicBezTo>
                  <a:cubicBezTo>
                    <a:pt x="3240" y="1589"/>
                    <a:pt x="3244" y="1584"/>
                    <a:pt x="3249" y="1575"/>
                  </a:cubicBezTo>
                  <a:cubicBezTo>
                    <a:pt x="3249" y="1570"/>
                    <a:pt x="3254" y="1566"/>
                    <a:pt x="3259" y="1566"/>
                  </a:cubicBezTo>
                  <a:cubicBezTo>
                    <a:pt x="3386" y="1400"/>
                    <a:pt x="3617" y="1287"/>
                    <a:pt x="3849" y="1230"/>
                  </a:cubicBezTo>
                  <a:cubicBezTo>
                    <a:pt x="3999" y="1196"/>
                    <a:pt x="4155" y="1179"/>
                    <a:pt x="4312" y="1179"/>
                  </a:cubicBezTo>
                  <a:cubicBezTo>
                    <a:pt x="4564" y="1179"/>
                    <a:pt x="4816" y="1223"/>
                    <a:pt x="5043" y="1311"/>
                  </a:cubicBezTo>
                  <a:cubicBezTo>
                    <a:pt x="5294" y="1410"/>
                    <a:pt x="5549" y="1603"/>
                    <a:pt x="5539" y="1830"/>
                  </a:cubicBezTo>
                  <a:cubicBezTo>
                    <a:pt x="5643" y="1721"/>
                    <a:pt x="5794" y="1650"/>
                    <a:pt x="5955" y="1641"/>
                  </a:cubicBezTo>
                  <a:cubicBezTo>
                    <a:pt x="5960" y="1641"/>
                    <a:pt x="5966" y="1641"/>
                    <a:pt x="5972" y="1641"/>
                  </a:cubicBezTo>
                  <a:cubicBezTo>
                    <a:pt x="6097" y="1641"/>
                    <a:pt x="6249" y="1689"/>
                    <a:pt x="6285" y="1802"/>
                  </a:cubicBezTo>
                  <a:cubicBezTo>
                    <a:pt x="6334" y="1782"/>
                    <a:pt x="6388" y="1772"/>
                    <a:pt x="6443" y="1772"/>
                  </a:cubicBezTo>
                  <a:cubicBezTo>
                    <a:pt x="6569" y="1772"/>
                    <a:pt x="6701" y="1823"/>
                    <a:pt x="6790" y="1915"/>
                  </a:cubicBezTo>
                  <a:cubicBezTo>
                    <a:pt x="6918" y="2042"/>
                    <a:pt x="6946" y="2245"/>
                    <a:pt x="6861" y="2387"/>
                  </a:cubicBezTo>
                  <a:cubicBezTo>
                    <a:pt x="6886" y="2377"/>
                    <a:pt x="6913" y="2372"/>
                    <a:pt x="6940" y="2372"/>
                  </a:cubicBezTo>
                  <a:cubicBezTo>
                    <a:pt x="7078" y="2372"/>
                    <a:pt x="7223" y="2494"/>
                    <a:pt x="7262" y="2633"/>
                  </a:cubicBezTo>
                  <a:cubicBezTo>
                    <a:pt x="7310" y="2798"/>
                    <a:pt x="7244" y="2968"/>
                    <a:pt x="7154" y="3109"/>
                  </a:cubicBezTo>
                  <a:cubicBezTo>
                    <a:pt x="7055" y="3256"/>
                    <a:pt x="6913" y="3393"/>
                    <a:pt x="6734" y="3445"/>
                  </a:cubicBezTo>
                  <a:cubicBezTo>
                    <a:pt x="7499" y="3955"/>
                    <a:pt x="7007" y="5182"/>
                    <a:pt x="6295" y="5631"/>
                  </a:cubicBezTo>
                  <a:cubicBezTo>
                    <a:pt x="6290" y="5631"/>
                    <a:pt x="6285" y="5635"/>
                    <a:pt x="6280" y="5640"/>
                  </a:cubicBezTo>
                  <a:cubicBezTo>
                    <a:pt x="6257" y="5650"/>
                    <a:pt x="6238" y="5664"/>
                    <a:pt x="6214" y="5673"/>
                  </a:cubicBezTo>
                  <a:cubicBezTo>
                    <a:pt x="6210" y="5678"/>
                    <a:pt x="6200" y="5683"/>
                    <a:pt x="6195" y="5683"/>
                  </a:cubicBezTo>
                  <a:cubicBezTo>
                    <a:pt x="6172" y="5697"/>
                    <a:pt x="6153" y="5706"/>
                    <a:pt x="6134" y="5716"/>
                  </a:cubicBezTo>
                  <a:cubicBezTo>
                    <a:pt x="6129" y="5716"/>
                    <a:pt x="6125" y="5716"/>
                    <a:pt x="6120" y="5720"/>
                  </a:cubicBezTo>
                  <a:cubicBezTo>
                    <a:pt x="6082" y="5735"/>
                    <a:pt x="6044" y="5749"/>
                    <a:pt x="6007" y="5758"/>
                  </a:cubicBezTo>
                  <a:cubicBezTo>
                    <a:pt x="5992" y="5763"/>
                    <a:pt x="5978" y="5768"/>
                    <a:pt x="5964" y="5772"/>
                  </a:cubicBezTo>
                  <a:cubicBezTo>
                    <a:pt x="5950" y="5772"/>
                    <a:pt x="5936" y="5777"/>
                    <a:pt x="5922" y="5777"/>
                  </a:cubicBezTo>
                  <a:cubicBezTo>
                    <a:pt x="5912" y="5782"/>
                    <a:pt x="5907" y="5782"/>
                    <a:pt x="5898" y="5782"/>
                  </a:cubicBezTo>
                  <a:cubicBezTo>
                    <a:pt x="5750" y="5873"/>
                    <a:pt x="5585" y="5923"/>
                    <a:pt x="5407" y="5923"/>
                  </a:cubicBezTo>
                  <a:cubicBezTo>
                    <a:pt x="5345" y="5923"/>
                    <a:pt x="5282" y="5917"/>
                    <a:pt x="5218" y="5905"/>
                  </a:cubicBezTo>
                  <a:cubicBezTo>
                    <a:pt x="5218" y="5900"/>
                    <a:pt x="5218" y="5900"/>
                    <a:pt x="5213" y="5900"/>
                  </a:cubicBezTo>
                  <a:cubicBezTo>
                    <a:pt x="5171" y="5947"/>
                    <a:pt x="5114" y="5985"/>
                    <a:pt x="5053" y="6013"/>
                  </a:cubicBezTo>
                  <a:cubicBezTo>
                    <a:pt x="5081" y="6037"/>
                    <a:pt x="5105" y="6060"/>
                    <a:pt x="5128" y="6084"/>
                  </a:cubicBezTo>
                  <a:lnTo>
                    <a:pt x="5133" y="6084"/>
                  </a:lnTo>
                  <a:cubicBezTo>
                    <a:pt x="5681" y="6613"/>
                    <a:pt x="6129" y="7784"/>
                    <a:pt x="6365" y="8506"/>
                  </a:cubicBezTo>
                  <a:cubicBezTo>
                    <a:pt x="6559" y="8421"/>
                    <a:pt x="6748" y="8322"/>
                    <a:pt x="6927" y="8213"/>
                  </a:cubicBezTo>
                  <a:cubicBezTo>
                    <a:pt x="7225" y="8473"/>
                    <a:pt x="7574" y="8974"/>
                    <a:pt x="7499" y="9871"/>
                  </a:cubicBezTo>
                  <a:cubicBezTo>
                    <a:pt x="7499" y="9871"/>
                    <a:pt x="8301" y="8719"/>
                    <a:pt x="7697" y="7609"/>
                  </a:cubicBezTo>
                  <a:cubicBezTo>
                    <a:pt x="8400" y="6924"/>
                    <a:pt x="8882" y="5999"/>
                    <a:pt x="9005" y="4946"/>
                  </a:cubicBezTo>
                  <a:cubicBezTo>
                    <a:pt x="9283" y="2510"/>
                    <a:pt x="7541" y="310"/>
                    <a:pt x="5105" y="31"/>
                  </a:cubicBezTo>
                  <a:cubicBezTo>
                    <a:pt x="4931" y="11"/>
                    <a:pt x="4758" y="1"/>
                    <a:pt x="4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7608549" y="1250228"/>
              <a:ext cx="5476" cy="700"/>
            </a:xfrm>
            <a:custGeom>
              <a:avLst/>
              <a:gdLst/>
              <a:ahLst/>
              <a:cxnLst/>
              <a:rect l="l" t="t" r="r" b="b"/>
              <a:pathLst>
                <a:path w="86" h="11" extrusionOk="0">
                  <a:moveTo>
                    <a:pt x="85" y="1"/>
                  </a:moveTo>
                  <a:cubicBezTo>
                    <a:pt x="57" y="6"/>
                    <a:pt x="29" y="6"/>
                    <a:pt x="0" y="10"/>
                  </a:cubicBezTo>
                  <a:cubicBezTo>
                    <a:pt x="29" y="6"/>
                    <a:pt x="57" y="6"/>
                    <a:pt x="85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7594094" y="1251438"/>
              <a:ext cx="4266" cy="64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1"/>
                  </a:moveTo>
                  <a:cubicBezTo>
                    <a:pt x="48" y="1"/>
                    <a:pt x="24" y="1"/>
                    <a:pt x="1" y="1"/>
                  </a:cubicBezTo>
                  <a:cubicBezTo>
                    <a:pt x="24" y="1"/>
                    <a:pt x="48" y="1"/>
                    <a:pt x="67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7621475" y="1248763"/>
              <a:ext cx="5795" cy="637"/>
            </a:xfrm>
            <a:custGeom>
              <a:avLst/>
              <a:gdLst/>
              <a:ahLst/>
              <a:cxnLst/>
              <a:rect l="l" t="t" r="r" b="b"/>
              <a:pathLst>
                <a:path w="91" h="10" extrusionOk="0">
                  <a:moveTo>
                    <a:pt x="90" y="0"/>
                  </a:moveTo>
                  <a:cubicBezTo>
                    <a:pt x="62" y="0"/>
                    <a:pt x="29" y="5"/>
                    <a:pt x="0" y="10"/>
                  </a:cubicBezTo>
                  <a:cubicBezTo>
                    <a:pt x="29" y="5"/>
                    <a:pt x="62" y="0"/>
                    <a:pt x="9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7647646" y="1243032"/>
              <a:ext cx="7578" cy="184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18" y="1"/>
                  </a:moveTo>
                  <a:cubicBezTo>
                    <a:pt x="80" y="10"/>
                    <a:pt x="43" y="19"/>
                    <a:pt x="0" y="29"/>
                  </a:cubicBezTo>
                  <a:cubicBezTo>
                    <a:pt x="43" y="19"/>
                    <a:pt x="80" y="10"/>
                    <a:pt x="118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7633191" y="1245770"/>
              <a:ext cx="10570" cy="1847"/>
            </a:xfrm>
            <a:custGeom>
              <a:avLst/>
              <a:gdLst/>
              <a:ahLst/>
              <a:cxnLst/>
              <a:rect l="l" t="t" r="r" b="b"/>
              <a:pathLst>
                <a:path w="166" h="29" extrusionOk="0">
                  <a:moveTo>
                    <a:pt x="166" y="0"/>
                  </a:moveTo>
                  <a:cubicBezTo>
                    <a:pt x="114" y="9"/>
                    <a:pt x="57" y="19"/>
                    <a:pt x="0" y="28"/>
                  </a:cubicBezTo>
                  <a:cubicBezTo>
                    <a:pt x="57" y="19"/>
                    <a:pt x="114" y="9"/>
                    <a:pt x="16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7537613" y="1247553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47" y="10"/>
                  </a:moveTo>
                  <a:cubicBezTo>
                    <a:pt x="28" y="5"/>
                    <a:pt x="14" y="0"/>
                    <a:pt x="0" y="0"/>
                  </a:cubicBezTo>
                  <a:cubicBezTo>
                    <a:pt x="14" y="0"/>
                    <a:pt x="28" y="5"/>
                    <a:pt x="47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7436240" y="930954"/>
              <a:ext cx="4012" cy="22032"/>
            </a:xfrm>
            <a:custGeom>
              <a:avLst/>
              <a:gdLst/>
              <a:ahLst/>
              <a:cxnLst/>
              <a:rect l="l" t="t" r="r" b="b"/>
              <a:pathLst>
                <a:path w="63" h="346" extrusionOk="0">
                  <a:moveTo>
                    <a:pt x="39" y="175"/>
                  </a:moveTo>
                  <a:cubicBezTo>
                    <a:pt x="20" y="119"/>
                    <a:pt x="1" y="57"/>
                    <a:pt x="1" y="1"/>
                  </a:cubicBezTo>
                  <a:cubicBezTo>
                    <a:pt x="1" y="57"/>
                    <a:pt x="20" y="119"/>
                    <a:pt x="39" y="175"/>
                  </a:cubicBezTo>
                  <a:cubicBezTo>
                    <a:pt x="48" y="213"/>
                    <a:pt x="62" y="246"/>
                    <a:pt x="58" y="284"/>
                  </a:cubicBezTo>
                  <a:cubicBezTo>
                    <a:pt x="53" y="307"/>
                    <a:pt x="43" y="326"/>
                    <a:pt x="34" y="345"/>
                  </a:cubicBezTo>
                  <a:cubicBezTo>
                    <a:pt x="43" y="326"/>
                    <a:pt x="53" y="307"/>
                    <a:pt x="58" y="284"/>
                  </a:cubicBezTo>
                  <a:cubicBezTo>
                    <a:pt x="62" y="246"/>
                    <a:pt x="48" y="213"/>
                    <a:pt x="39" y="17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7500299" y="761702"/>
              <a:ext cx="270056" cy="283556"/>
            </a:xfrm>
            <a:custGeom>
              <a:avLst/>
              <a:gdLst/>
              <a:ahLst/>
              <a:cxnLst/>
              <a:rect l="l" t="t" r="r" b="b"/>
              <a:pathLst>
                <a:path w="4241" h="4453" extrusionOk="0">
                  <a:moveTo>
                    <a:pt x="425" y="103"/>
                  </a:moveTo>
                  <a:lnTo>
                    <a:pt x="425" y="103"/>
                  </a:lnTo>
                  <a:cubicBezTo>
                    <a:pt x="254" y="165"/>
                    <a:pt x="98" y="258"/>
                    <a:pt x="1" y="388"/>
                  </a:cubicBezTo>
                  <a:cubicBezTo>
                    <a:pt x="97" y="262"/>
                    <a:pt x="254" y="167"/>
                    <a:pt x="425" y="103"/>
                  </a:cubicBezTo>
                  <a:close/>
                  <a:moveTo>
                    <a:pt x="1054" y="1"/>
                  </a:moveTo>
                  <a:cubicBezTo>
                    <a:pt x="897" y="1"/>
                    <a:pt x="741" y="18"/>
                    <a:pt x="591" y="52"/>
                  </a:cubicBezTo>
                  <a:cubicBezTo>
                    <a:pt x="535" y="66"/>
                    <a:pt x="479" y="83"/>
                    <a:pt x="425" y="103"/>
                  </a:cubicBezTo>
                  <a:lnTo>
                    <a:pt x="425" y="103"/>
                  </a:lnTo>
                  <a:cubicBezTo>
                    <a:pt x="428" y="102"/>
                    <a:pt x="432" y="101"/>
                    <a:pt x="435" y="99"/>
                  </a:cubicBezTo>
                  <a:lnTo>
                    <a:pt x="435" y="99"/>
                  </a:lnTo>
                  <a:cubicBezTo>
                    <a:pt x="274" y="425"/>
                    <a:pt x="194" y="808"/>
                    <a:pt x="204" y="1209"/>
                  </a:cubicBezTo>
                  <a:cubicBezTo>
                    <a:pt x="213" y="1266"/>
                    <a:pt x="222" y="1322"/>
                    <a:pt x="241" y="1384"/>
                  </a:cubicBezTo>
                  <a:cubicBezTo>
                    <a:pt x="284" y="1341"/>
                    <a:pt x="326" y="1299"/>
                    <a:pt x="369" y="1261"/>
                  </a:cubicBezTo>
                  <a:cubicBezTo>
                    <a:pt x="643" y="1034"/>
                    <a:pt x="973" y="850"/>
                    <a:pt x="1341" y="822"/>
                  </a:cubicBezTo>
                  <a:cubicBezTo>
                    <a:pt x="1369" y="820"/>
                    <a:pt x="1397" y="819"/>
                    <a:pt x="1425" y="819"/>
                  </a:cubicBezTo>
                  <a:cubicBezTo>
                    <a:pt x="1774" y="819"/>
                    <a:pt x="2143" y="982"/>
                    <a:pt x="2300" y="1275"/>
                  </a:cubicBezTo>
                  <a:lnTo>
                    <a:pt x="2583" y="1384"/>
                  </a:lnTo>
                  <a:cubicBezTo>
                    <a:pt x="2687" y="1436"/>
                    <a:pt x="2800" y="1483"/>
                    <a:pt x="2885" y="1558"/>
                  </a:cubicBezTo>
                  <a:cubicBezTo>
                    <a:pt x="2970" y="1639"/>
                    <a:pt x="3027" y="1747"/>
                    <a:pt x="3008" y="1856"/>
                  </a:cubicBezTo>
                  <a:cubicBezTo>
                    <a:pt x="2999" y="1903"/>
                    <a:pt x="2975" y="1946"/>
                    <a:pt x="2937" y="1979"/>
                  </a:cubicBezTo>
                  <a:cubicBezTo>
                    <a:pt x="3240" y="2182"/>
                    <a:pt x="3391" y="2522"/>
                    <a:pt x="3414" y="2904"/>
                  </a:cubicBezTo>
                  <a:cubicBezTo>
                    <a:pt x="3424" y="2923"/>
                    <a:pt x="3424" y="2942"/>
                    <a:pt x="3419" y="2961"/>
                  </a:cubicBezTo>
                  <a:cubicBezTo>
                    <a:pt x="3438" y="3409"/>
                    <a:pt x="3287" y="3891"/>
                    <a:pt x="3027" y="4245"/>
                  </a:cubicBezTo>
                  <a:cubicBezTo>
                    <a:pt x="3122" y="4245"/>
                    <a:pt x="3216" y="4245"/>
                    <a:pt x="3310" y="4231"/>
                  </a:cubicBezTo>
                  <a:lnTo>
                    <a:pt x="3310" y="4231"/>
                  </a:lnTo>
                  <a:cubicBezTo>
                    <a:pt x="3225" y="4316"/>
                    <a:pt x="3131" y="4391"/>
                    <a:pt x="3037" y="4453"/>
                  </a:cubicBezTo>
                  <a:cubicBezTo>
                    <a:pt x="3749" y="4004"/>
                    <a:pt x="4241" y="2777"/>
                    <a:pt x="3476" y="2267"/>
                  </a:cubicBezTo>
                  <a:cubicBezTo>
                    <a:pt x="3655" y="2215"/>
                    <a:pt x="3797" y="2078"/>
                    <a:pt x="3896" y="1931"/>
                  </a:cubicBezTo>
                  <a:cubicBezTo>
                    <a:pt x="3986" y="1790"/>
                    <a:pt x="4052" y="1620"/>
                    <a:pt x="4004" y="1455"/>
                  </a:cubicBezTo>
                  <a:cubicBezTo>
                    <a:pt x="3965" y="1316"/>
                    <a:pt x="3820" y="1194"/>
                    <a:pt x="3682" y="1194"/>
                  </a:cubicBezTo>
                  <a:cubicBezTo>
                    <a:pt x="3655" y="1194"/>
                    <a:pt x="3628" y="1199"/>
                    <a:pt x="3603" y="1209"/>
                  </a:cubicBezTo>
                  <a:cubicBezTo>
                    <a:pt x="3688" y="1067"/>
                    <a:pt x="3660" y="864"/>
                    <a:pt x="3532" y="737"/>
                  </a:cubicBezTo>
                  <a:cubicBezTo>
                    <a:pt x="3443" y="645"/>
                    <a:pt x="3311" y="594"/>
                    <a:pt x="3185" y="594"/>
                  </a:cubicBezTo>
                  <a:cubicBezTo>
                    <a:pt x="3130" y="594"/>
                    <a:pt x="3076" y="604"/>
                    <a:pt x="3027" y="624"/>
                  </a:cubicBezTo>
                  <a:cubicBezTo>
                    <a:pt x="2991" y="511"/>
                    <a:pt x="2843" y="463"/>
                    <a:pt x="2715" y="463"/>
                  </a:cubicBezTo>
                  <a:cubicBezTo>
                    <a:pt x="2709" y="463"/>
                    <a:pt x="2703" y="463"/>
                    <a:pt x="2697" y="463"/>
                  </a:cubicBezTo>
                  <a:cubicBezTo>
                    <a:pt x="2536" y="472"/>
                    <a:pt x="2385" y="543"/>
                    <a:pt x="2281" y="652"/>
                  </a:cubicBezTo>
                  <a:cubicBezTo>
                    <a:pt x="2291" y="425"/>
                    <a:pt x="2036" y="232"/>
                    <a:pt x="1785" y="133"/>
                  </a:cubicBezTo>
                  <a:cubicBezTo>
                    <a:pt x="1558" y="45"/>
                    <a:pt x="1306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7494886" y="795642"/>
              <a:ext cx="382" cy="1019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1" y="15"/>
                  </a:moveTo>
                  <a:cubicBezTo>
                    <a:pt x="5" y="10"/>
                    <a:pt x="5" y="6"/>
                    <a:pt x="5" y="1"/>
                  </a:cubicBezTo>
                  <a:cubicBezTo>
                    <a:pt x="5" y="6"/>
                    <a:pt x="5" y="10"/>
                    <a:pt x="1" y="1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7530672" y="1056333"/>
              <a:ext cx="3693" cy="3693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0" y="0"/>
                  </a:moveTo>
                  <a:cubicBezTo>
                    <a:pt x="19" y="24"/>
                    <a:pt x="38" y="38"/>
                    <a:pt x="57" y="57"/>
                  </a:cubicBezTo>
                  <a:cubicBezTo>
                    <a:pt x="38" y="38"/>
                    <a:pt x="19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7495778" y="792649"/>
              <a:ext cx="700" cy="127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5" y="10"/>
                    <a:pt x="10" y="5"/>
                    <a:pt x="10" y="1"/>
                  </a:cubicBezTo>
                  <a:cubicBezTo>
                    <a:pt x="10" y="5"/>
                    <a:pt x="5" y="10"/>
                    <a:pt x="1" y="2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7421849" y="1004946"/>
              <a:ext cx="8151" cy="16556"/>
            </a:xfrm>
            <a:custGeom>
              <a:avLst/>
              <a:gdLst/>
              <a:ahLst/>
              <a:cxnLst/>
              <a:rect l="l" t="t" r="r" b="b"/>
              <a:pathLst>
                <a:path w="128" h="260" extrusionOk="0">
                  <a:moveTo>
                    <a:pt x="128" y="260"/>
                  </a:moveTo>
                  <a:cubicBezTo>
                    <a:pt x="66" y="184"/>
                    <a:pt x="24" y="95"/>
                    <a:pt x="0" y="0"/>
                  </a:cubicBezTo>
                  <a:cubicBezTo>
                    <a:pt x="24" y="95"/>
                    <a:pt x="66" y="184"/>
                    <a:pt x="128" y="26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7429936" y="1021438"/>
              <a:ext cx="6686" cy="7005"/>
            </a:xfrm>
            <a:custGeom>
              <a:avLst/>
              <a:gdLst/>
              <a:ahLst/>
              <a:cxnLst/>
              <a:rect l="l" t="t" r="r" b="b"/>
              <a:pathLst>
                <a:path w="105" h="110" extrusionOk="0">
                  <a:moveTo>
                    <a:pt x="1" y="1"/>
                  </a:moveTo>
                  <a:cubicBezTo>
                    <a:pt x="29" y="43"/>
                    <a:pt x="67" y="76"/>
                    <a:pt x="105" y="109"/>
                  </a:cubicBezTo>
                  <a:cubicBezTo>
                    <a:pt x="67" y="76"/>
                    <a:pt x="29" y="43"/>
                    <a:pt x="1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7498771" y="786918"/>
              <a:ext cx="1019" cy="1592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" y="25"/>
                  </a:moveTo>
                  <a:cubicBezTo>
                    <a:pt x="6" y="15"/>
                    <a:pt x="10" y="10"/>
                    <a:pt x="15" y="1"/>
                  </a:cubicBezTo>
                  <a:cubicBezTo>
                    <a:pt x="10" y="10"/>
                    <a:pt x="6" y="15"/>
                    <a:pt x="1" y="2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7478967" y="814299"/>
              <a:ext cx="9679" cy="6113"/>
            </a:xfrm>
            <a:custGeom>
              <a:avLst/>
              <a:gdLst/>
              <a:ahLst/>
              <a:cxnLst/>
              <a:rect l="l" t="t" r="r" b="b"/>
              <a:pathLst>
                <a:path w="152" h="96" extrusionOk="0">
                  <a:moveTo>
                    <a:pt x="0" y="95"/>
                  </a:moveTo>
                  <a:cubicBezTo>
                    <a:pt x="52" y="62"/>
                    <a:pt x="109" y="34"/>
                    <a:pt x="151" y="1"/>
                  </a:cubicBezTo>
                  <a:cubicBezTo>
                    <a:pt x="109" y="34"/>
                    <a:pt x="52" y="62"/>
                    <a:pt x="0" y="9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7454006" y="868742"/>
              <a:ext cx="955" cy="12990"/>
            </a:xfrm>
            <a:custGeom>
              <a:avLst/>
              <a:gdLst/>
              <a:ahLst/>
              <a:cxnLst/>
              <a:rect l="l" t="t" r="r" b="b"/>
              <a:pathLst>
                <a:path w="15" h="204" extrusionOk="0">
                  <a:moveTo>
                    <a:pt x="15" y="203"/>
                  </a:moveTo>
                  <a:cubicBezTo>
                    <a:pt x="5" y="137"/>
                    <a:pt x="0" y="71"/>
                    <a:pt x="0" y="0"/>
                  </a:cubicBezTo>
                  <a:cubicBezTo>
                    <a:pt x="0" y="71"/>
                    <a:pt x="5" y="137"/>
                    <a:pt x="15" y="203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7497306" y="789656"/>
              <a:ext cx="637" cy="1274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5"/>
                    <a:pt x="5" y="5"/>
                    <a:pt x="10" y="0"/>
                  </a:cubicBezTo>
                  <a:cubicBezTo>
                    <a:pt x="5" y="5"/>
                    <a:pt x="0" y="15"/>
                    <a:pt x="0" y="1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7669869" y="1054232"/>
              <a:ext cx="2738" cy="382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9" y="0"/>
                    <a:pt x="15" y="5"/>
                    <a:pt x="1" y="5"/>
                  </a:cubicBezTo>
                  <a:cubicBezTo>
                    <a:pt x="15" y="5"/>
                    <a:pt x="29" y="0"/>
                    <a:pt x="43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7454006" y="1037994"/>
              <a:ext cx="13882" cy="3057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0" y="0"/>
                  </a:moveTo>
                  <a:cubicBezTo>
                    <a:pt x="71" y="24"/>
                    <a:pt x="142" y="38"/>
                    <a:pt x="218" y="48"/>
                  </a:cubicBezTo>
                  <a:cubicBezTo>
                    <a:pt x="142" y="38"/>
                    <a:pt x="71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7688526" y="1045826"/>
              <a:ext cx="4266" cy="2165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6" y="0"/>
                  </a:moveTo>
                  <a:cubicBezTo>
                    <a:pt x="43" y="10"/>
                    <a:pt x="24" y="24"/>
                    <a:pt x="0" y="33"/>
                  </a:cubicBezTo>
                  <a:cubicBezTo>
                    <a:pt x="24" y="24"/>
                    <a:pt x="43" y="10"/>
                    <a:pt x="66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7675282" y="1050920"/>
              <a:ext cx="7259" cy="2483"/>
            </a:xfrm>
            <a:custGeom>
              <a:avLst/>
              <a:gdLst/>
              <a:ahLst/>
              <a:cxnLst/>
              <a:rect l="l" t="t" r="r" b="b"/>
              <a:pathLst>
                <a:path w="114" h="39" extrusionOk="0">
                  <a:moveTo>
                    <a:pt x="114" y="0"/>
                  </a:moveTo>
                  <a:cubicBezTo>
                    <a:pt x="76" y="15"/>
                    <a:pt x="38" y="29"/>
                    <a:pt x="1" y="38"/>
                  </a:cubicBezTo>
                  <a:cubicBezTo>
                    <a:pt x="38" y="29"/>
                    <a:pt x="76" y="15"/>
                    <a:pt x="114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7683369" y="1048501"/>
              <a:ext cx="4012" cy="2165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62" y="1"/>
                  </a:moveTo>
                  <a:cubicBezTo>
                    <a:pt x="39" y="15"/>
                    <a:pt x="20" y="24"/>
                    <a:pt x="1" y="34"/>
                  </a:cubicBezTo>
                  <a:cubicBezTo>
                    <a:pt x="20" y="24"/>
                    <a:pt x="39" y="15"/>
                    <a:pt x="62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7607912" y="1058116"/>
              <a:ext cx="16938" cy="11526"/>
            </a:xfrm>
            <a:custGeom>
              <a:avLst/>
              <a:gdLst/>
              <a:ahLst/>
              <a:cxnLst/>
              <a:rect l="l" t="t" r="r" b="b"/>
              <a:pathLst>
                <a:path w="266" h="181" extrusionOk="0">
                  <a:moveTo>
                    <a:pt x="6" y="1"/>
                  </a:moveTo>
                  <a:lnTo>
                    <a:pt x="1" y="48"/>
                  </a:lnTo>
                  <a:lnTo>
                    <a:pt x="76" y="152"/>
                  </a:lnTo>
                  <a:lnTo>
                    <a:pt x="76" y="157"/>
                  </a:lnTo>
                  <a:cubicBezTo>
                    <a:pt x="81" y="161"/>
                    <a:pt x="86" y="166"/>
                    <a:pt x="95" y="171"/>
                  </a:cubicBezTo>
                  <a:cubicBezTo>
                    <a:pt x="95" y="171"/>
                    <a:pt x="95" y="175"/>
                    <a:pt x="100" y="175"/>
                  </a:cubicBezTo>
                  <a:cubicBezTo>
                    <a:pt x="100" y="180"/>
                    <a:pt x="105" y="180"/>
                    <a:pt x="105" y="180"/>
                  </a:cubicBezTo>
                  <a:cubicBezTo>
                    <a:pt x="166" y="152"/>
                    <a:pt x="223" y="114"/>
                    <a:pt x="265" y="67"/>
                  </a:cubicBezTo>
                  <a:cubicBezTo>
                    <a:pt x="176" y="48"/>
                    <a:pt x="86" y="29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7420003" y="768006"/>
              <a:ext cx="107997" cy="273049"/>
            </a:xfrm>
            <a:custGeom>
              <a:avLst/>
              <a:gdLst/>
              <a:ahLst/>
              <a:cxnLst/>
              <a:rect l="l" t="t" r="r" b="b"/>
              <a:pathLst>
                <a:path w="1696" h="4288" extrusionOk="0">
                  <a:moveTo>
                    <a:pt x="1465" y="1101"/>
                  </a:moveTo>
                  <a:cubicBezTo>
                    <a:pt x="1465" y="1101"/>
                    <a:pt x="1464" y="1101"/>
                    <a:pt x="1464" y="1101"/>
                  </a:cubicBezTo>
                  <a:lnTo>
                    <a:pt x="1464" y="1101"/>
                  </a:lnTo>
                  <a:cubicBezTo>
                    <a:pt x="1464" y="1104"/>
                    <a:pt x="1464" y="1107"/>
                    <a:pt x="1465" y="1110"/>
                  </a:cubicBezTo>
                  <a:cubicBezTo>
                    <a:pt x="1465" y="1105"/>
                    <a:pt x="1465" y="1105"/>
                    <a:pt x="1465" y="1101"/>
                  </a:cubicBezTo>
                  <a:close/>
                  <a:moveTo>
                    <a:pt x="1696" y="0"/>
                  </a:moveTo>
                  <a:lnTo>
                    <a:pt x="1696" y="0"/>
                  </a:lnTo>
                  <a:cubicBezTo>
                    <a:pt x="1521" y="62"/>
                    <a:pt x="1361" y="156"/>
                    <a:pt x="1262" y="289"/>
                  </a:cubicBezTo>
                  <a:cubicBezTo>
                    <a:pt x="1257" y="289"/>
                    <a:pt x="1252" y="293"/>
                    <a:pt x="1252" y="298"/>
                  </a:cubicBezTo>
                  <a:cubicBezTo>
                    <a:pt x="1247" y="307"/>
                    <a:pt x="1243" y="312"/>
                    <a:pt x="1238" y="322"/>
                  </a:cubicBezTo>
                  <a:cubicBezTo>
                    <a:pt x="1233" y="326"/>
                    <a:pt x="1228" y="336"/>
                    <a:pt x="1224" y="340"/>
                  </a:cubicBezTo>
                  <a:cubicBezTo>
                    <a:pt x="1219" y="345"/>
                    <a:pt x="1214" y="355"/>
                    <a:pt x="1214" y="359"/>
                  </a:cubicBezTo>
                  <a:cubicBezTo>
                    <a:pt x="1210" y="369"/>
                    <a:pt x="1205" y="378"/>
                    <a:pt x="1200" y="388"/>
                  </a:cubicBezTo>
                  <a:cubicBezTo>
                    <a:pt x="1200" y="392"/>
                    <a:pt x="1195" y="397"/>
                    <a:pt x="1191" y="407"/>
                  </a:cubicBezTo>
                  <a:cubicBezTo>
                    <a:pt x="1191" y="416"/>
                    <a:pt x="1186" y="425"/>
                    <a:pt x="1181" y="435"/>
                  </a:cubicBezTo>
                  <a:cubicBezTo>
                    <a:pt x="1181" y="440"/>
                    <a:pt x="1181" y="444"/>
                    <a:pt x="1177" y="449"/>
                  </a:cubicBezTo>
                  <a:cubicBezTo>
                    <a:pt x="1172" y="468"/>
                    <a:pt x="1172" y="482"/>
                    <a:pt x="1167" y="501"/>
                  </a:cubicBezTo>
                  <a:cubicBezTo>
                    <a:pt x="1158" y="558"/>
                    <a:pt x="1162" y="619"/>
                    <a:pt x="1129" y="671"/>
                  </a:cubicBezTo>
                  <a:cubicBezTo>
                    <a:pt x="1120" y="690"/>
                    <a:pt x="1101" y="709"/>
                    <a:pt x="1077" y="728"/>
                  </a:cubicBezTo>
                  <a:cubicBezTo>
                    <a:pt x="1035" y="761"/>
                    <a:pt x="978" y="789"/>
                    <a:pt x="926" y="822"/>
                  </a:cubicBezTo>
                  <a:cubicBezTo>
                    <a:pt x="841" y="874"/>
                    <a:pt x="770" y="940"/>
                    <a:pt x="714" y="1011"/>
                  </a:cubicBezTo>
                  <a:cubicBezTo>
                    <a:pt x="586" y="1176"/>
                    <a:pt x="534" y="1379"/>
                    <a:pt x="534" y="1582"/>
                  </a:cubicBezTo>
                  <a:cubicBezTo>
                    <a:pt x="534" y="1653"/>
                    <a:pt x="539" y="1719"/>
                    <a:pt x="549" y="1785"/>
                  </a:cubicBezTo>
                  <a:cubicBezTo>
                    <a:pt x="563" y="1875"/>
                    <a:pt x="582" y="1969"/>
                    <a:pt x="572" y="2059"/>
                  </a:cubicBezTo>
                  <a:cubicBezTo>
                    <a:pt x="563" y="2111"/>
                    <a:pt x="544" y="2158"/>
                    <a:pt x="506" y="2205"/>
                  </a:cubicBezTo>
                  <a:cubicBezTo>
                    <a:pt x="468" y="2257"/>
                    <a:pt x="407" y="2295"/>
                    <a:pt x="355" y="2338"/>
                  </a:cubicBezTo>
                  <a:cubicBezTo>
                    <a:pt x="341" y="2357"/>
                    <a:pt x="327" y="2371"/>
                    <a:pt x="313" y="2385"/>
                  </a:cubicBezTo>
                  <a:cubicBezTo>
                    <a:pt x="270" y="2442"/>
                    <a:pt x="256" y="2498"/>
                    <a:pt x="256" y="2560"/>
                  </a:cubicBezTo>
                  <a:cubicBezTo>
                    <a:pt x="256" y="2616"/>
                    <a:pt x="275" y="2678"/>
                    <a:pt x="294" y="2734"/>
                  </a:cubicBezTo>
                  <a:cubicBezTo>
                    <a:pt x="303" y="2772"/>
                    <a:pt x="317" y="2805"/>
                    <a:pt x="313" y="2843"/>
                  </a:cubicBezTo>
                  <a:cubicBezTo>
                    <a:pt x="308" y="2866"/>
                    <a:pt x="298" y="2885"/>
                    <a:pt x="289" y="2904"/>
                  </a:cubicBezTo>
                  <a:cubicBezTo>
                    <a:pt x="265" y="2942"/>
                    <a:pt x="237" y="2975"/>
                    <a:pt x="209" y="3013"/>
                  </a:cubicBezTo>
                  <a:cubicBezTo>
                    <a:pt x="62" y="3183"/>
                    <a:pt x="1" y="3386"/>
                    <a:pt x="10" y="3579"/>
                  </a:cubicBezTo>
                  <a:cubicBezTo>
                    <a:pt x="10" y="3627"/>
                    <a:pt x="20" y="3674"/>
                    <a:pt x="29" y="3721"/>
                  </a:cubicBezTo>
                  <a:cubicBezTo>
                    <a:pt x="53" y="3816"/>
                    <a:pt x="95" y="3905"/>
                    <a:pt x="157" y="3981"/>
                  </a:cubicBezTo>
                  <a:cubicBezTo>
                    <a:pt x="185" y="4023"/>
                    <a:pt x="223" y="4056"/>
                    <a:pt x="261" y="4089"/>
                  </a:cubicBezTo>
                  <a:cubicBezTo>
                    <a:pt x="341" y="4155"/>
                    <a:pt x="431" y="4203"/>
                    <a:pt x="534" y="4240"/>
                  </a:cubicBezTo>
                  <a:cubicBezTo>
                    <a:pt x="605" y="4264"/>
                    <a:pt x="676" y="4278"/>
                    <a:pt x="752" y="4288"/>
                  </a:cubicBezTo>
                  <a:cubicBezTo>
                    <a:pt x="709" y="4240"/>
                    <a:pt x="667" y="4193"/>
                    <a:pt x="629" y="4141"/>
                  </a:cubicBezTo>
                  <a:cubicBezTo>
                    <a:pt x="336" y="3721"/>
                    <a:pt x="341" y="3211"/>
                    <a:pt x="643" y="2994"/>
                  </a:cubicBezTo>
                  <a:cubicBezTo>
                    <a:pt x="731" y="2931"/>
                    <a:pt x="836" y="2902"/>
                    <a:pt x="948" y="2902"/>
                  </a:cubicBezTo>
                  <a:cubicBezTo>
                    <a:pt x="1004" y="2902"/>
                    <a:pt x="1062" y="2909"/>
                    <a:pt x="1120" y="2923"/>
                  </a:cubicBezTo>
                  <a:cubicBezTo>
                    <a:pt x="1054" y="2791"/>
                    <a:pt x="1002" y="2654"/>
                    <a:pt x="983" y="2508"/>
                  </a:cubicBezTo>
                  <a:cubicBezTo>
                    <a:pt x="917" y="2036"/>
                    <a:pt x="1110" y="1436"/>
                    <a:pt x="1464" y="1101"/>
                  </a:cubicBezTo>
                  <a:lnTo>
                    <a:pt x="1464" y="1101"/>
                  </a:lnTo>
                  <a:cubicBezTo>
                    <a:pt x="1456" y="703"/>
                    <a:pt x="1537" y="324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7668341" y="1031053"/>
              <a:ext cx="42791" cy="23815"/>
            </a:xfrm>
            <a:custGeom>
              <a:avLst/>
              <a:gdLst/>
              <a:ahLst/>
              <a:cxnLst/>
              <a:rect l="l" t="t" r="r" b="b"/>
              <a:pathLst>
                <a:path w="672" h="374" extrusionOk="0">
                  <a:moveTo>
                    <a:pt x="671" y="1"/>
                  </a:moveTo>
                  <a:lnTo>
                    <a:pt x="671" y="1"/>
                  </a:lnTo>
                  <a:cubicBezTo>
                    <a:pt x="577" y="15"/>
                    <a:pt x="483" y="15"/>
                    <a:pt x="388" y="15"/>
                  </a:cubicBezTo>
                  <a:cubicBezTo>
                    <a:pt x="279" y="161"/>
                    <a:pt x="147" y="289"/>
                    <a:pt x="1" y="374"/>
                  </a:cubicBezTo>
                  <a:cubicBezTo>
                    <a:pt x="10" y="374"/>
                    <a:pt x="15" y="374"/>
                    <a:pt x="25" y="369"/>
                  </a:cubicBezTo>
                  <a:cubicBezTo>
                    <a:pt x="39" y="369"/>
                    <a:pt x="53" y="364"/>
                    <a:pt x="67" y="364"/>
                  </a:cubicBezTo>
                  <a:cubicBezTo>
                    <a:pt x="81" y="360"/>
                    <a:pt x="95" y="355"/>
                    <a:pt x="110" y="350"/>
                  </a:cubicBezTo>
                  <a:cubicBezTo>
                    <a:pt x="147" y="341"/>
                    <a:pt x="185" y="327"/>
                    <a:pt x="223" y="312"/>
                  </a:cubicBezTo>
                  <a:cubicBezTo>
                    <a:pt x="228" y="308"/>
                    <a:pt x="232" y="308"/>
                    <a:pt x="237" y="308"/>
                  </a:cubicBezTo>
                  <a:cubicBezTo>
                    <a:pt x="256" y="298"/>
                    <a:pt x="275" y="289"/>
                    <a:pt x="298" y="275"/>
                  </a:cubicBezTo>
                  <a:cubicBezTo>
                    <a:pt x="303" y="275"/>
                    <a:pt x="313" y="270"/>
                    <a:pt x="317" y="265"/>
                  </a:cubicBezTo>
                  <a:cubicBezTo>
                    <a:pt x="341" y="256"/>
                    <a:pt x="360" y="242"/>
                    <a:pt x="383" y="232"/>
                  </a:cubicBezTo>
                  <a:cubicBezTo>
                    <a:pt x="388" y="227"/>
                    <a:pt x="393" y="223"/>
                    <a:pt x="398" y="223"/>
                  </a:cubicBezTo>
                  <a:cubicBezTo>
                    <a:pt x="492" y="161"/>
                    <a:pt x="586" y="86"/>
                    <a:pt x="671" y="1"/>
                  </a:cubicBezTo>
                  <a:close/>
                </a:path>
              </a:pathLst>
            </a:custGeom>
            <a:solidFill>
              <a:srgbClr val="F0D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7529144" y="1014243"/>
              <a:ext cx="29865" cy="45784"/>
            </a:xfrm>
            <a:custGeom>
              <a:avLst/>
              <a:gdLst/>
              <a:ahLst/>
              <a:cxnLst/>
              <a:rect l="l" t="t" r="r" b="b"/>
              <a:pathLst>
                <a:path w="469" h="719" extrusionOk="0">
                  <a:moveTo>
                    <a:pt x="223" y="0"/>
                  </a:moveTo>
                  <a:cubicBezTo>
                    <a:pt x="260" y="265"/>
                    <a:pt x="185" y="506"/>
                    <a:pt x="1" y="633"/>
                  </a:cubicBezTo>
                  <a:cubicBezTo>
                    <a:pt x="10" y="643"/>
                    <a:pt x="15" y="657"/>
                    <a:pt x="24" y="661"/>
                  </a:cubicBezTo>
                  <a:cubicBezTo>
                    <a:pt x="43" y="685"/>
                    <a:pt x="62" y="699"/>
                    <a:pt x="81" y="718"/>
                  </a:cubicBezTo>
                  <a:cubicBezTo>
                    <a:pt x="152" y="680"/>
                    <a:pt x="227" y="652"/>
                    <a:pt x="298" y="628"/>
                  </a:cubicBezTo>
                  <a:lnTo>
                    <a:pt x="426" y="491"/>
                  </a:lnTo>
                  <a:lnTo>
                    <a:pt x="468" y="133"/>
                  </a:lnTo>
                  <a:cubicBezTo>
                    <a:pt x="445" y="90"/>
                    <a:pt x="421" y="48"/>
                    <a:pt x="402" y="5"/>
                  </a:cubicBezTo>
                  <a:lnTo>
                    <a:pt x="360" y="5"/>
                  </a:lnTo>
                  <a:cubicBezTo>
                    <a:pt x="341" y="10"/>
                    <a:pt x="322" y="10"/>
                    <a:pt x="303" y="10"/>
                  </a:cubicBezTo>
                  <a:cubicBezTo>
                    <a:pt x="298" y="11"/>
                    <a:pt x="294" y="12"/>
                    <a:pt x="289" y="12"/>
                  </a:cubicBezTo>
                  <a:cubicBezTo>
                    <a:pt x="279" y="12"/>
                    <a:pt x="268" y="10"/>
                    <a:pt x="256" y="10"/>
                  </a:cubicBezTo>
                  <a:cubicBezTo>
                    <a:pt x="246" y="10"/>
                    <a:pt x="232" y="5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7420958" y="1054232"/>
              <a:ext cx="277252" cy="197591"/>
            </a:xfrm>
            <a:custGeom>
              <a:avLst/>
              <a:gdLst/>
              <a:ahLst/>
              <a:cxnLst/>
              <a:rect l="l" t="t" r="r" b="b"/>
              <a:pathLst>
                <a:path w="4354" h="3103" extrusionOk="0">
                  <a:moveTo>
                    <a:pt x="1997" y="0"/>
                  </a:moveTo>
                  <a:cubicBezTo>
                    <a:pt x="1926" y="24"/>
                    <a:pt x="1851" y="52"/>
                    <a:pt x="1780" y="90"/>
                  </a:cubicBezTo>
                  <a:cubicBezTo>
                    <a:pt x="1674" y="146"/>
                    <a:pt x="1566" y="219"/>
                    <a:pt x="1458" y="309"/>
                  </a:cubicBezTo>
                  <a:lnTo>
                    <a:pt x="1458" y="309"/>
                  </a:lnTo>
                  <a:cubicBezTo>
                    <a:pt x="1641" y="159"/>
                    <a:pt x="1819" y="58"/>
                    <a:pt x="1997" y="5"/>
                  </a:cubicBezTo>
                  <a:lnTo>
                    <a:pt x="1997" y="0"/>
                  </a:lnTo>
                  <a:close/>
                  <a:moveTo>
                    <a:pt x="1458" y="309"/>
                  </a:moveTo>
                  <a:cubicBezTo>
                    <a:pt x="1147" y="564"/>
                    <a:pt x="822" y="961"/>
                    <a:pt x="463" y="1502"/>
                  </a:cubicBezTo>
                  <a:cubicBezTo>
                    <a:pt x="463" y="1502"/>
                    <a:pt x="463" y="1502"/>
                    <a:pt x="464" y="1502"/>
                  </a:cubicBezTo>
                  <a:lnTo>
                    <a:pt x="464" y="1502"/>
                  </a:lnTo>
                  <a:cubicBezTo>
                    <a:pt x="824" y="963"/>
                    <a:pt x="1148" y="565"/>
                    <a:pt x="1458" y="309"/>
                  </a:cubicBezTo>
                  <a:close/>
                  <a:moveTo>
                    <a:pt x="3121" y="312"/>
                  </a:moveTo>
                  <a:lnTo>
                    <a:pt x="3121" y="312"/>
                  </a:lnTo>
                  <a:cubicBezTo>
                    <a:pt x="3258" y="449"/>
                    <a:pt x="3395" y="628"/>
                    <a:pt x="3518" y="831"/>
                  </a:cubicBezTo>
                  <a:cubicBezTo>
                    <a:pt x="3149" y="1072"/>
                    <a:pt x="2672" y="1280"/>
                    <a:pt x="2129" y="1412"/>
                  </a:cubicBezTo>
                  <a:cubicBezTo>
                    <a:pt x="2044" y="1431"/>
                    <a:pt x="1964" y="1450"/>
                    <a:pt x="1884" y="1464"/>
                  </a:cubicBezTo>
                  <a:cubicBezTo>
                    <a:pt x="1978" y="1875"/>
                    <a:pt x="1955" y="2626"/>
                    <a:pt x="1926" y="3051"/>
                  </a:cubicBezTo>
                  <a:cubicBezTo>
                    <a:pt x="1794" y="3027"/>
                    <a:pt x="1662" y="3003"/>
                    <a:pt x="1535" y="2970"/>
                  </a:cubicBezTo>
                  <a:cubicBezTo>
                    <a:pt x="1638" y="2758"/>
                    <a:pt x="1808" y="1974"/>
                    <a:pt x="1818" y="1474"/>
                  </a:cubicBezTo>
                  <a:lnTo>
                    <a:pt x="1818" y="1474"/>
                  </a:lnTo>
                  <a:cubicBezTo>
                    <a:pt x="1544" y="1523"/>
                    <a:pt x="1278" y="1547"/>
                    <a:pt x="1029" y="1547"/>
                  </a:cubicBezTo>
                  <a:cubicBezTo>
                    <a:pt x="828" y="1547"/>
                    <a:pt x="638" y="1531"/>
                    <a:pt x="464" y="1502"/>
                  </a:cubicBezTo>
                  <a:lnTo>
                    <a:pt x="464" y="1502"/>
                  </a:lnTo>
                  <a:cubicBezTo>
                    <a:pt x="316" y="1723"/>
                    <a:pt x="162" y="1969"/>
                    <a:pt x="0" y="2238"/>
                  </a:cubicBezTo>
                  <a:cubicBezTo>
                    <a:pt x="9" y="2253"/>
                    <a:pt x="14" y="2271"/>
                    <a:pt x="24" y="2286"/>
                  </a:cubicBezTo>
                  <a:cubicBezTo>
                    <a:pt x="43" y="2300"/>
                    <a:pt x="61" y="2314"/>
                    <a:pt x="85" y="2328"/>
                  </a:cubicBezTo>
                  <a:cubicBezTo>
                    <a:pt x="113" y="2347"/>
                    <a:pt x="146" y="2371"/>
                    <a:pt x="175" y="2390"/>
                  </a:cubicBezTo>
                  <a:cubicBezTo>
                    <a:pt x="198" y="2404"/>
                    <a:pt x="217" y="2418"/>
                    <a:pt x="241" y="2432"/>
                  </a:cubicBezTo>
                  <a:cubicBezTo>
                    <a:pt x="288" y="2460"/>
                    <a:pt x="331" y="2489"/>
                    <a:pt x="378" y="2512"/>
                  </a:cubicBezTo>
                  <a:cubicBezTo>
                    <a:pt x="401" y="2526"/>
                    <a:pt x="420" y="2536"/>
                    <a:pt x="444" y="2550"/>
                  </a:cubicBezTo>
                  <a:cubicBezTo>
                    <a:pt x="482" y="2569"/>
                    <a:pt x="515" y="2588"/>
                    <a:pt x="552" y="2607"/>
                  </a:cubicBezTo>
                  <a:cubicBezTo>
                    <a:pt x="576" y="2621"/>
                    <a:pt x="595" y="2630"/>
                    <a:pt x="614" y="2640"/>
                  </a:cubicBezTo>
                  <a:cubicBezTo>
                    <a:pt x="661" y="2663"/>
                    <a:pt x="713" y="2687"/>
                    <a:pt x="760" y="2711"/>
                  </a:cubicBezTo>
                  <a:cubicBezTo>
                    <a:pt x="779" y="2720"/>
                    <a:pt x="803" y="2725"/>
                    <a:pt x="822" y="2734"/>
                  </a:cubicBezTo>
                  <a:cubicBezTo>
                    <a:pt x="874" y="2758"/>
                    <a:pt x="930" y="2781"/>
                    <a:pt x="982" y="2800"/>
                  </a:cubicBezTo>
                  <a:cubicBezTo>
                    <a:pt x="996" y="2810"/>
                    <a:pt x="1010" y="2810"/>
                    <a:pt x="1025" y="2814"/>
                  </a:cubicBezTo>
                  <a:cubicBezTo>
                    <a:pt x="1072" y="2833"/>
                    <a:pt x="1119" y="2852"/>
                    <a:pt x="1171" y="2871"/>
                  </a:cubicBezTo>
                  <a:cubicBezTo>
                    <a:pt x="1185" y="2876"/>
                    <a:pt x="1204" y="2881"/>
                    <a:pt x="1223" y="2885"/>
                  </a:cubicBezTo>
                  <a:cubicBezTo>
                    <a:pt x="1280" y="2904"/>
                    <a:pt x="1341" y="2923"/>
                    <a:pt x="1398" y="2937"/>
                  </a:cubicBezTo>
                  <a:cubicBezTo>
                    <a:pt x="1412" y="2942"/>
                    <a:pt x="1426" y="2947"/>
                    <a:pt x="1440" y="2951"/>
                  </a:cubicBezTo>
                  <a:cubicBezTo>
                    <a:pt x="1497" y="2966"/>
                    <a:pt x="1553" y="2980"/>
                    <a:pt x="1605" y="2989"/>
                  </a:cubicBezTo>
                  <a:cubicBezTo>
                    <a:pt x="1620" y="2994"/>
                    <a:pt x="1629" y="2999"/>
                    <a:pt x="1638" y="2999"/>
                  </a:cubicBezTo>
                  <a:cubicBezTo>
                    <a:pt x="1705" y="3013"/>
                    <a:pt x="1766" y="3027"/>
                    <a:pt x="1832" y="3036"/>
                  </a:cubicBezTo>
                  <a:cubicBezTo>
                    <a:pt x="1846" y="3041"/>
                    <a:pt x="1860" y="3041"/>
                    <a:pt x="1879" y="3046"/>
                  </a:cubicBezTo>
                  <a:cubicBezTo>
                    <a:pt x="1945" y="3055"/>
                    <a:pt x="2011" y="3065"/>
                    <a:pt x="2078" y="3074"/>
                  </a:cubicBezTo>
                  <a:cubicBezTo>
                    <a:pt x="2148" y="3079"/>
                    <a:pt x="2214" y="3084"/>
                    <a:pt x="2281" y="3088"/>
                  </a:cubicBezTo>
                  <a:cubicBezTo>
                    <a:pt x="2299" y="3093"/>
                    <a:pt x="2314" y="3093"/>
                    <a:pt x="2333" y="3093"/>
                  </a:cubicBezTo>
                  <a:cubicBezTo>
                    <a:pt x="2399" y="3098"/>
                    <a:pt x="2460" y="3098"/>
                    <a:pt x="2526" y="3102"/>
                  </a:cubicBezTo>
                  <a:lnTo>
                    <a:pt x="2550" y="3102"/>
                  </a:lnTo>
                  <a:cubicBezTo>
                    <a:pt x="2606" y="3102"/>
                    <a:pt x="2663" y="3102"/>
                    <a:pt x="2720" y="3098"/>
                  </a:cubicBezTo>
                  <a:lnTo>
                    <a:pt x="2786" y="3098"/>
                  </a:lnTo>
                  <a:cubicBezTo>
                    <a:pt x="2842" y="3093"/>
                    <a:pt x="2894" y="3093"/>
                    <a:pt x="2946" y="3088"/>
                  </a:cubicBezTo>
                  <a:cubicBezTo>
                    <a:pt x="2975" y="3084"/>
                    <a:pt x="3003" y="3084"/>
                    <a:pt x="3031" y="3079"/>
                  </a:cubicBezTo>
                  <a:cubicBezTo>
                    <a:pt x="3069" y="3074"/>
                    <a:pt x="3107" y="3069"/>
                    <a:pt x="3149" y="3065"/>
                  </a:cubicBezTo>
                  <a:cubicBezTo>
                    <a:pt x="3178" y="3060"/>
                    <a:pt x="3211" y="3055"/>
                    <a:pt x="3239" y="3055"/>
                  </a:cubicBezTo>
                  <a:cubicBezTo>
                    <a:pt x="3272" y="3051"/>
                    <a:pt x="3300" y="3041"/>
                    <a:pt x="3333" y="3036"/>
                  </a:cubicBezTo>
                  <a:cubicBezTo>
                    <a:pt x="3390" y="3027"/>
                    <a:pt x="3447" y="3017"/>
                    <a:pt x="3499" y="3008"/>
                  </a:cubicBezTo>
                  <a:cubicBezTo>
                    <a:pt x="3518" y="3003"/>
                    <a:pt x="3541" y="2999"/>
                    <a:pt x="3560" y="2994"/>
                  </a:cubicBezTo>
                  <a:cubicBezTo>
                    <a:pt x="3598" y="2984"/>
                    <a:pt x="3640" y="2975"/>
                    <a:pt x="3678" y="2966"/>
                  </a:cubicBezTo>
                  <a:cubicBezTo>
                    <a:pt x="3683" y="2961"/>
                    <a:pt x="3692" y="2961"/>
                    <a:pt x="3697" y="2961"/>
                  </a:cubicBezTo>
                  <a:cubicBezTo>
                    <a:pt x="3782" y="2937"/>
                    <a:pt x="3862" y="2914"/>
                    <a:pt x="3943" y="2885"/>
                  </a:cubicBezTo>
                  <a:cubicBezTo>
                    <a:pt x="3952" y="2885"/>
                    <a:pt x="3957" y="2885"/>
                    <a:pt x="3961" y="2881"/>
                  </a:cubicBezTo>
                  <a:cubicBezTo>
                    <a:pt x="4094" y="2838"/>
                    <a:pt x="4226" y="2791"/>
                    <a:pt x="4353" y="2734"/>
                  </a:cubicBezTo>
                  <a:cubicBezTo>
                    <a:pt x="4117" y="2012"/>
                    <a:pt x="3669" y="841"/>
                    <a:pt x="3121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7614280" y="1069259"/>
              <a:ext cx="5158" cy="4903"/>
            </a:xfrm>
            <a:custGeom>
              <a:avLst/>
              <a:gdLst/>
              <a:ahLst/>
              <a:cxnLst/>
              <a:rect l="l" t="t" r="r" b="b"/>
              <a:pathLst>
                <a:path w="81" h="77" extrusionOk="0">
                  <a:moveTo>
                    <a:pt x="0" y="0"/>
                  </a:moveTo>
                  <a:cubicBezTo>
                    <a:pt x="0" y="5"/>
                    <a:pt x="5" y="5"/>
                    <a:pt x="5" y="5"/>
                  </a:cubicBezTo>
                  <a:cubicBezTo>
                    <a:pt x="33" y="29"/>
                    <a:pt x="57" y="52"/>
                    <a:pt x="80" y="76"/>
                  </a:cubicBezTo>
                  <a:cubicBezTo>
                    <a:pt x="57" y="48"/>
                    <a:pt x="28" y="24"/>
                    <a:pt x="0" y="0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7612751" y="1068049"/>
              <a:ext cx="1274" cy="95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0" y="1"/>
                  </a:moveTo>
                  <a:lnTo>
                    <a:pt x="0" y="5"/>
                  </a:lnTo>
                  <a:cubicBezTo>
                    <a:pt x="5" y="5"/>
                    <a:pt x="10" y="10"/>
                    <a:pt x="19" y="15"/>
                  </a:cubicBezTo>
                  <a:lnTo>
                    <a:pt x="19" y="15"/>
                  </a:lnTo>
                  <a:cubicBezTo>
                    <a:pt x="10" y="10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7450376" y="1054550"/>
              <a:ext cx="194598" cy="193962"/>
            </a:xfrm>
            <a:custGeom>
              <a:avLst/>
              <a:gdLst/>
              <a:ahLst/>
              <a:cxnLst/>
              <a:rect l="l" t="t" r="r" b="b"/>
              <a:pathLst>
                <a:path w="3056" h="3046" extrusionOk="0">
                  <a:moveTo>
                    <a:pt x="1535" y="0"/>
                  </a:moveTo>
                  <a:cubicBezTo>
                    <a:pt x="1054" y="142"/>
                    <a:pt x="572" y="638"/>
                    <a:pt x="1" y="1497"/>
                  </a:cubicBezTo>
                  <a:cubicBezTo>
                    <a:pt x="176" y="1526"/>
                    <a:pt x="366" y="1542"/>
                    <a:pt x="567" y="1542"/>
                  </a:cubicBezTo>
                  <a:cubicBezTo>
                    <a:pt x="816" y="1542"/>
                    <a:pt x="1082" y="1518"/>
                    <a:pt x="1356" y="1469"/>
                  </a:cubicBezTo>
                  <a:lnTo>
                    <a:pt x="1356" y="1469"/>
                  </a:lnTo>
                  <a:cubicBezTo>
                    <a:pt x="1346" y="1969"/>
                    <a:pt x="1176" y="2753"/>
                    <a:pt x="1073" y="2965"/>
                  </a:cubicBezTo>
                  <a:cubicBezTo>
                    <a:pt x="1200" y="2998"/>
                    <a:pt x="1332" y="3022"/>
                    <a:pt x="1464" y="3046"/>
                  </a:cubicBezTo>
                  <a:cubicBezTo>
                    <a:pt x="1493" y="2621"/>
                    <a:pt x="1516" y="1870"/>
                    <a:pt x="1422" y="1459"/>
                  </a:cubicBezTo>
                  <a:cubicBezTo>
                    <a:pt x="1502" y="1445"/>
                    <a:pt x="1582" y="1426"/>
                    <a:pt x="1667" y="1407"/>
                  </a:cubicBezTo>
                  <a:cubicBezTo>
                    <a:pt x="2210" y="1275"/>
                    <a:pt x="2687" y="1067"/>
                    <a:pt x="3056" y="826"/>
                  </a:cubicBezTo>
                  <a:cubicBezTo>
                    <a:pt x="2933" y="623"/>
                    <a:pt x="2796" y="444"/>
                    <a:pt x="2659" y="307"/>
                  </a:cubicBezTo>
                  <a:lnTo>
                    <a:pt x="2654" y="307"/>
                  </a:lnTo>
                  <a:cubicBezTo>
                    <a:pt x="2631" y="279"/>
                    <a:pt x="2602" y="255"/>
                    <a:pt x="2574" y="231"/>
                  </a:cubicBezTo>
                  <a:cubicBezTo>
                    <a:pt x="2569" y="231"/>
                    <a:pt x="2569" y="227"/>
                    <a:pt x="2569" y="227"/>
                  </a:cubicBezTo>
                  <a:cubicBezTo>
                    <a:pt x="2560" y="222"/>
                    <a:pt x="2555" y="217"/>
                    <a:pt x="2550" y="217"/>
                  </a:cubicBezTo>
                  <a:lnTo>
                    <a:pt x="2494" y="86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7441398" y="952668"/>
              <a:ext cx="104367" cy="108124"/>
            </a:xfrm>
            <a:custGeom>
              <a:avLst/>
              <a:gdLst/>
              <a:ahLst/>
              <a:cxnLst/>
              <a:rect l="l" t="t" r="r" b="b"/>
              <a:pathLst>
                <a:path w="1639" h="1698" extrusionOk="0">
                  <a:moveTo>
                    <a:pt x="620" y="0"/>
                  </a:moveTo>
                  <a:cubicBezTo>
                    <a:pt x="505" y="0"/>
                    <a:pt x="397" y="29"/>
                    <a:pt x="307" y="94"/>
                  </a:cubicBezTo>
                  <a:cubicBezTo>
                    <a:pt x="5" y="311"/>
                    <a:pt x="0" y="821"/>
                    <a:pt x="293" y="1241"/>
                  </a:cubicBezTo>
                  <a:cubicBezTo>
                    <a:pt x="331" y="1293"/>
                    <a:pt x="373" y="1340"/>
                    <a:pt x="416" y="1388"/>
                  </a:cubicBezTo>
                  <a:cubicBezTo>
                    <a:pt x="608" y="1587"/>
                    <a:pt x="850" y="1698"/>
                    <a:pt x="1068" y="1698"/>
                  </a:cubicBezTo>
                  <a:cubicBezTo>
                    <a:pt x="1182" y="1698"/>
                    <a:pt x="1289" y="1668"/>
                    <a:pt x="1379" y="1605"/>
                  </a:cubicBezTo>
                  <a:cubicBezTo>
                    <a:pt x="1379" y="1605"/>
                    <a:pt x="1379" y="1600"/>
                    <a:pt x="1379" y="1600"/>
                  </a:cubicBezTo>
                  <a:cubicBezTo>
                    <a:pt x="1563" y="1473"/>
                    <a:pt x="1638" y="1232"/>
                    <a:pt x="1601" y="967"/>
                  </a:cubicBezTo>
                  <a:lnTo>
                    <a:pt x="1591" y="967"/>
                  </a:lnTo>
                  <a:cubicBezTo>
                    <a:pt x="1473" y="930"/>
                    <a:pt x="1388" y="835"/>
                    <a:pt x="1313" y="746"/>
                  </a:cubicBezTo>
                  <a:cubicBezTo>
                    <a:pt x="1114" y="519"/>
                    <a:pt x="911" y="278"/>
                    <a:pt x="784" y="18"/>
                  </a:cubicBezTo>
                  <a:cubicBezTo>
                    <a:pt x="729" y="6"/>
                    <a:pt x="674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7556207" y="1022648"/>
              <a:ext cx="52088" cy="62022"/>
            </a:xfrm>
            <a:custGeom>
              <a:avLst/>
              <a:gdLst/>
              <a:ahLst/>
              <a:cxnLst/>
              <a:rect l="l" t="t" r="r" b="b"/>
              <a:pathLst>
                <a:path w="818" h="974" extrusionOk="0">
                  <a:moveTo>
                    <a:pt x="43" y="1"/>
                  </a:moveTo>
                  <a:lnTo>
                    <a:pt x="1" y="359"/>
                  </a:lnTo>
                  <a:lnTo>
                    <a:pt x="756" y="973"/>
                  </a:lnTo>
                  <a:lnTo>
                    <a:pt x="813" y="605"/>
                  </a:lnTo>
                  <a:lnTo>
                    <a:pt x="818" y="558"/>
                  </a:lnTo>
                  <a:cubicBezTo>
                    <a:pt x="426" y="430"/>
                    <a:pt x="185" y="232"/>
                    <a:pt x="4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7523477" y="887654"/>
              <a:ext cx="195745" cy="176068"/>
            </a:xfrm>
            <a:custGeom>
              <a:avLst/>
              <a:gdLst/>
              <a:ahLst/>
              <a:cxnLst/>
              <a:rect l="l" t="t" r="r" b="b"/>
              <a:pathLst>
                <a:path w="3074" h="2765" extrusionOk="0">
                  <a:moveTo>
                    <a:pt x="1447" y="1159"/>
                  </a:moveTo>
                  <a:cubicBezTo>
                    <a:pt x="1456" y="1159"/>
                    <a:pt x="1465" y="1160"/>
                    <a:pt x="1473" y="1162"/>
                  </a:cubicBezTo>
                  <a:cubicBezTo>
                    <a:pt x="1554" y="1181"/>
                    <a:pt x="1620" y="1285"/>
                    <a:pt x="1615" y="1389"/>
                  </a:cubicBezTo>
                  <a:cubicBezTo>
                    <a:pt x="1601" y="1323"/>
                    <a:pt x="1549" y="1266"/>
                    <a:pt x="1483" y="1257"/>
                  </a:cubicBezTo>
                  <a:cubicBezTo>
                    <a:pt x="1477" y="1256"/>
                    <a:pt x="1471" y="1255"/>
                    <a:pt x="1465" y="1255"/>
                  </a:cubicBezTo>
                  <a:cubicBezTo>
                    <a:pt x="1402" y="1255"/>
                    <a:pt x="1348" y="1300"/>
                    <a:pt x="1322" y="1360"/>
                  </a:cubicBezTo>
                  <a:cubicBezTo>
                    <a:pt x="1322" y="1346"/>
                    <a:pt x="1322" y="1337"/>
                    <a:pt x="1322" y="1323"/>
                  </a:cubicBezTo>
                  <a:cubicBezTo>
                    <a:pt x="1322" y="1226"/>
                    <a:pt x="1378" y="1159"/>
                    <a:pt x="1447" y="1159"/>
                  </a:cubicBezTo>
                  <a:close/>
                  <a:moveTo>
                    <a:pt x="2558" y="1327"/>
                  </a:moveTo>
                  <a:cubicBezTo>
                    <a:pt x="2563" y="1327"/>
                    <a:pt x="2568" y="1327"/>
                    <a:pt x="2573" y="1327"/>
                  </a:cubicBezTo>
                  <a:cubicBezTo>
                    <a:pt x="2649" y="1337"/>
                    <a:pt x="2706" y="1422"/>
                    <a:pt x="2691" y="1516"/>
                  </a:cubicBezTo>
                  <a:cubicBezTo>
                    <a:pt x="2691" y="1521"/>
                    <a:pt x="2687" y="1526"/>
                    <a:pt x="2687" y="1530"/>
                  </a:cubicBezTo>
                  <a:cubicBezTo>
                    <a:pt x="2673" y="1464"/>
                    <a:pt x="2621" y="1412"/>
                    <a:pt x="2554" y="1403"/>
                  </a:cubicBezTo>
                  <a:cubicBezTo>
                    <a:pt x="2551" y="1403"/>
                    <a:pt x="2547" y="1403"/>
                    <a:pt x="2543" y="1403"/>
                  </a:cubicBezTo>
                  <a:cubicBezTo>
                    <a:pt x="2486" y="1403"/>
                    <a:pt x="2435" y="1435"/>
                    <a:pt x="2408" y="1488"/>
                  </a:cubicBezTo>
                  <a:cubicBezTo>
                    <a:pt x="2408" y="1483"/>
                    <a:pt x="2408" y="1479"/>
                    <a:pt x="2408" y="1479"/>
                  </a:cubicBezTo>
                  <a:cubicBezTo>
                    <a:pt x="2417" y="1390"/>
                    <a:pt x="2484" y="1327"/>
                    <a:pt x="2558" y="1327"/>
                  </a:cubicBezTo>
                  <a:close/>
                  <a:moveTo>
                    <a:pt x="294" y="1405"/>
                  </a:moveTo>
                  <a:cubicBezTo>
                    <a:pt x="382" y="1405"/>
                    <a:pt x="487" y="1476"/>
                    <a:pt x="553" y="1587"/>
                  </a:cubicBezTo>
                  <a:cubicBezTo>
                    <a:pt x="600" y="1663"/>
                    <a:pt x="614" y="1738"/>
                    <a:pt x="604" y="1800"/>
                  </a:cubicBezTo>
                  <a:cubicBezTo>
                    <a:pt x="600" y="1776"/>
                    <a:pt x="590" y="1757"/>
                    <a:pt x="576" y="1733"/>
                  </a:cubicBezTo>
                  <a:cubicBezTo>
                    <a:pt x="537" y="1667"/>
                    <a:pt x="472" y="1624"/>
                    <a:pt x="419" y="1624"/>
                  </a:cubicBezTo>
                  <a:cubicBezTo>
                    <a:pt x="408" y="1624"/>
                    <a:pt x="397" y="1625"/>
                    <a:pt x="387" y="1630"/>
                  </a:cubicBezTo>
                  <a:cubicBezTo>
                    <a:pt x="331" y="1658"/>
                    <a:pt x="326" y="1743"/>
                    <a:pt x="373" y="1823"/>
                  </a:cubicBezTo>
                  <a:cubicBezTo>
                    <a:pt x="401" y="1866"/>
                    <a:pt x="434" y="1899"/>
                    <a:pt x="468" y="1918"/>
                  </a:cubicBezTo>
                  <a:cubicBezTo>
                    <a:pt x="383" y="1908"/>
                    <a:pt x="283" y="1842"/>
                    <a:pt x="217" y="1738"/>
                  </a:cubicBezTo>
                  <a:cubicBezTo>
                    <a:pt x="137" y="1601"/>
                    <a:pt x="146" y="1460"/>
                    <a:pt x="236" y="1417"/>
                  </a:cubicBezTo>
                  <a:cubicBezTo>
                    <a:pt x="254" y="1409"/>
                    <a:pt x="273" y="1405"/>
                    <a:pt x="294" y="1405"/>
                  </a:cubicBezTo>
                  <a:close/>
                  <a:moveTo>
                    <a:pt x="2091" y="1769"/>
                  </a:moveTo>
                  <a:cubicBezTo>
                    <a:pt x="2110" y="1769"/>
                    <a:pt x="2120" y="1771"/>
                    <a:pt x="2120" y="1771"/>
                  </a:cubicBezTo>
                  <a:cubicBezTo>
                    <a:pt x="2117" y="1820"/>
                    <a:pt x="2071" y="1989"/>
                    <a:pt x="1948" y="1989"/>
                  </a:cubicBezTo>
                  <a:cubicBezTo>
                    <a:pt x="1892" y="1989"/>
                    <a:pt x="1820" y="1954"/>
                    <a:pt x="1728" y="1856"/>
                  </a:cubicBezTo>
                  <a:cubicBezTo>
                    <a:pt x="1728" y="1856"/>
                    <a:pt x="1733" y="1852"/>
                    <a:pt x="1738" y="1847"/>
                  </a:cubicBezTo>
                  <a:cubicBezTo>
                    <a:pt x="1803" y="1903"/>
                    <a:pt x="1858" y="1925"/>
                    <a:pt x="1902" y="1925"/>
                  </a:cubicBezTo>
                  <a:cubicBezTo>
                    <a:pt x="1991" y="1925"/>
                    <a:pt x="2040" y="1837"/>
                    <a:pt x="2059" y="1771"/>
                  </a:cubicBezTo>
                  <a:cubicBezTo>
                    <a:pt x="2071" y="1770"/>
                    <a:pt x="2082" y="1769"/>
                    <a:pt x="2091" y="1769"/>
                  </a:cubicBezTo>
                  <a:close/>
                  <a:moveTo>
                    <a:pt x="1388" y="1946"/>
                  </a:moveTo>
                  <a:cubicBezTo>
                    <a:pt x="1426" y="2078"/>
                    <a:pt x="1544" y="2182"/>
                    <a:pt x="1695" y="2196"/>
                  </a:cubicBezTo>
                  <a:cubicBezTo>
                    <a:pt x="1783" y="2205"/>
                    <a:pt x="1786" y="2250"/>
                    <a:pt x="1705" y="2250"/>
                  </a:cubicBezTo>
                  <a:cubicBezTo>
                    <a:pt x="1695" y="2250"/>
                    <a:pt x="1684" y="2250"/>
                    <a:pt x="1672" y="2248"/>
                  </a:cubicBezTo>
                  <a:cubicBezTo>
                    <a:pt x="1520" y="2229"/>
                    <a:pt x="1407" y="2102"/>
                    <a:pt x="1388" y="1946"/>
                  </a:cubicBezTo>
                  <a:close/>
                  <a:moveTo>
                    <a:pt x="2573" y="1"/>
                  </a:moveTo>
                  <a:cubicBezTo>
                    <a:pt x="2517" y="67"/>
                    <a:pt x="2432" y="109"/>
                    <a:pt x="2347" y="147"/>
                  </a:cubicBezTo>
                  <a:cubicBezTo>
                    <a:pt x="2243" y="185"/>
                    <a:pt x="2134" y="223"/>
                    <a:pt x="2026" y="246"/>
                  </a:cubicBezTo>
                  <a:cubicBezTo>
                    <a:pt x="1978" y="258"/>
                    <a:pt x="1927" y="268"/>
                    <a:pt x="1876" y="268"/>
                  </a:cubicBezTo>
                  <a:cubicBezTo>
                    <a:pt x="1845" y="268"/>
                    <a:pt x="1815" y="264"/>
                    <a:pt x="1785" y="256"/>
                  </a:cubicBezTo>
                  <a:cubicBezTo>
                    <a:pt x="1738" y="246"/>
                    <a:pt x="1695" y="213"/>
                    <a:pt x="1667" y="175"/>
                  </a:cubicBezTo>
                  <a:cubicBezTo>
                    <a:pt x="1662" y="199"/>
                    <a:pt x="1657" y="223"/>
                    <a:pt x="1648" y="241"/>
                  </a:cubicBezTo>
                  <a:cubicBezTo>
                    <a:pt x="1563" y="426"/>
                    <a:pt x="1379" y="567"/>
                    <a:pt x="1166" y="619"/>
                  </a:cubicBezTo>
                  <a:cubicBezTo>
                    <a:pt x="1152" y="624"/>
                    <a:pt x="1138" y="629"/>
                    <a:pt x="1129" y="629"/>
                  </a:cubicBezTo>
                  <a:cubicBezTo>
                    <a:pt x="1114" y="633"/>
                    <a:pt x="1105" y="633"/>
                    <a:pt x="1096" y="633"/>
                  </a:cubicBezTo>
                  <a:cubicBezTo>
                    <a:pt x="1067" y="638"/>
                    <a:pt x="1039" y="643"/>
                    <a:pt x="1011" y="643"/>
                  </a:cubicBezTo>
                  <a:cubicBezTo>
                    <a:pt x="1062" y="652"/>
                    <a:pt x="1100" y="714"/>
                    <a:pt x="1110" y="770"/>
                  </a:cubicBezTo>
                  <a:cubicBezTo>
                    <a:pt x="1119" y="733"/>
                    <a:pt x="1152" y="699"/>
                    <a:pt x="1195" y="690"/>
                  </a:cubicBezTo>
                  <a:lnTo>
                    <a:pt x="1643" y="586"/>
                  </a:lnTo>
                  <a:cubicBezTo>
                    <a:pt x="1652" y="584"/>
                    <a:pt x="1661" y="583"/>
                    <a:pt x="1669" y="583"/>
                  </a:cubicBezTo>
                  <a:cubicBezTo>
                    <a:pt x="1715" y="583"/>
                    <a:pt x="1753" y="613"/>
                    <a:pt x="1757" y="657"/>
                  </a:cubicBezTo>
                  <a:lnTo>
                    <a:pt x="1775" y="756"/>
                  </a:lnTo>
                  <a:cubicBezTo>
                    <a:pt x="1785" y="808"/>
                    <a:pt x="1742" y="865"/>
                    <a:pt x="1690" y="874"/>
                  </a:cubicBezTo>
                  <a:lnTo>
                    <a:pt x="1237" y="978"/>
                  </a:lnTo>
                  <a:cubicBezTo>
                    <a:pt x="1228" y="980"/>
                    <a:pt x="1220" y="981"/>
                    <a:pt x="1211" y="981"/>
                  </a:cubicBezTo>
                  <a:cubicBezTo>
                    <a:pt x="1167" y="981"/>
                    <a:pt x="1132" y="951"/>
                    <a:pt x="1124" y="907"/>
                  </a:cubicBezTo>
                  <a:lnTo>
                    <a:pt x="1114" y="836"/>
                  </a:lnTo>
                  <a:cubicBezTo>
                    <a:pt x="1110" y="860"/>
                    <a:pt x="1105" y="884"/>
                    <a:pt x="1100" y="907"/>
                  </a:cubicBezTo>
                  <a:cubicBezTo>
                    <a:pt x="1086" y="950"/>
                    <a:pt x="1067" y="992"/>
                    <a:pt x="1039" y="1035"/>
                  </a:cubicBezTo>
                  <a:cubicBezTo>
                    <a:pt x="1006" y="1077"/>
                    <a:pt x="963" y="1115"/>
                    <a:pt x="916" y="1143"/>
                  </a:cubicBezTo>
                  <a:cubicBezTo>
                    <a:pt x="874" y="1162"/>
                    <a:pt x="831" y="1181"/>
                    <a:pt x="789" y="1200"/>
                  </a:cubicBezTo>
                  <a:cubicBezTo>
                    <a:pt x="774" y="1209"/>
                    <a:pt x="765" y="1214"/>
                    <a:pt x="751" y="1224"/>
                  </a:cubicBezTo>
                  <a:cubicBezTo>
                    <a:pt x="713" y="1247"/>
                    <a:pt x="685" y="1280"/>
                    <a:pt x="661" y="1318"/>
                  </a:cubicBezTo>
                  <a:cubicBezTo>
                    <a:pt x="642" y="1342"/>
                    <a:pt x="633" y="1370"/>
                    <a:pt x="619" y="1398"/>
                  </a:cubicBezTo>
                  <a:cubicBezTo>
                    <a:pt x="604" y="1431"/>
                    <a:pt x="595" y="1464"/>
                    <a:pt x="581" y="1497"/>
                  </a:cubicBezTo>
                  <a:cubicBezTo>
                    <a:pt x="485" y="1352"/>
                    <a:pt x="343" y="1260"/>
                    <a:pt x="225" y="1260"/>
                  </a:cubicBezTo>
                  <a:cubicBezTo>
                    <a:pt x="197" y="1260"/>
                    <a:pt x="171" y="1265"/>
                    <a:pt x="146" y="1275"/>
                  </a:cubicBezTo>
                  <a:cubicBezTo>
                    <a:pt x="10" y="1337"/>
                    <a:pt x="0" y="1545"/>
                    <a:pt x="118" y="1738"/>
                  </a:cubicBezTo>
                  <a:cubicBezTo>
                    <a:pt x="203" y="1880"/>
                    <a:pt x="331" y="1974"/>
                    <a:pt x="449" y="1993"/>
                  </a:cubicBezTo>
                  <a:lnTo>
                    <a:pt x="491" y="1993"/>
                  </a:lnTo>
                  <a:cubicBezTo>
                    <a:pt x="510" y="2036"/>
                    <a:pt x="534" y="2078"/>
                    <a:pt x="557" y="2121"/>
                  </a:cubicBezTo>
                  <a:cubicBezTo>
                    <a:pt x="699" y="2352"/>
                    <a:pt x="940" y="2550"/>
                    <a:pt x="1332" y="2678"/>
                  </a:cubicBezTo>
                  <a:cubicBezTo>
                    <a:pt x="1412" y="2706"/>
                    <a:pt x="1502" y="2725"/>
                    <a:pt x="1596" y="2744"/>
                  </a:cubicBezTo>
                  <a:cubicBezTo>
                    <a:pt x="1664" y="2758"/>
                    <a:pt x="1730" y="2765"/>
                    <a:pt x="1795" y="2765"/>
                  </a:cubicBezTo>
                  <a:cubicBezTo>
                    <a:pt x="1969" y="2765"/>
                    <a:pt x="2131" y="2715"/>
                    <a:pt x="2276" y="2626"/>
                  </a:cubicBezTo>
                  <a:cubicBezTo>
                    <a:pt x="2422" y="2541"/>
                    <a:pt x="2554" y="2413"/>
                    <a:pt x="2663" y="2267"/>
                  </a:cubicBezTo>
                  <a:cubicBezTo>
                    <a:pt x="2923" y="1913"/>
                    <a:pt x="3074" y="1431"/>
                    <a:pt x="3055" y="983"/>
                  </a:cubicBezTo>
                  <a:lnTo>
                    <a:pt x="3055" y="983"/>
                  </a:lnTo>
                  <a:cubicBezTo>
                    <a:pt x="3055" y="992"/>
                    <a:pt x="3055" y="997"/>
                    <a:pt x="3050" y="1002"/>
                  </a:cubicBezTo>
                  <a:lnTo>
                    <a:pt x="3008" y="1096"/>
                  </a:lnTo>
                  <a:cubicBezTo>
                    <a:pt x="2991" y="1126"/>
                    <a:pt x="2958" y="1144"/>
                    <a:pt x="2924" y="1144"/>
                  </a:cubicBezTo>
                  <a:cubicBezTo>
                    <a:pt x="2909" y="1144"/>
                    <a:pt x="2894" y="1141"/>
                    <a:pt x="2880" y="1134"/>
                  </a:cubicBezTo>
                  <a:lnTo>
                    <a:pt x="2503" y="931"/>
                  </a:lnTo>
                  <a:cubicBezTo>
                    <a:pt x="2455" y="907"/>
                    <a:pt x="2436" y="851"/>
                    <a:pt x="2460" y="803"/>
                  </a:cubicBezTo>
                  <a:lnTo>
                    <a:pt x="2503" y="714"/>
                  </a:lnTo>
                  <a:cubicBezTo>
                    <a:pt x="2519" y="681"/>
                    <a:pt x="2550" y="665"/>
                    <a:pt x="2583" y="665"/>
                  </a:cubicBezTo>
                  <a:cubicBezTo>
                    <a:pt x="2599" y="665"/>
                    <a:pt x="2615" y="668"/>
                    <a:pt x="2630" y="676"/>
                  </a:cubicBezTo>
                  <a:lnTo>
                    <a:pt x="3008" y="874"/>
                  </a:lnTo>
                  <a:cubicBezTo>
                    <a:pt x="3031" y="884"/>
                    <a:pt x="3046" y="902"/>
                    <a:pt x="3050" y="926"/>
                  </a:cubicBezTo>
                  <a:cubicBezTo>
                    <a:pt x="3027" y="544"/>
                    <a:pt x="2876" y="204"/>
                    <a:pt x="257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7515645" y="813789"/>
              <a:ext cx="177469" cy="113346"/>
            </a:xfrm>
            <a:custGeom>
              <a:avLst/>
              <a:gdLst/>
              <a:ahLst/>
              <a:cxnLst/>
              <a:rect l="l" t="t" r="r" b="b"/>
              <a:pathLst>
                <a:path w="2787" h="1780" extrusionOk="0">
                  <a:moveTo>
                    <a:pt x="1184" y="1"/>
                  </a:moveTo>
                  <a:cubicBezTo>
                    <a:pt x="1156" y="1"/>
                    <a:pt x="1128" y="2"/>
                    <a:pt x="1100" y="4"/>
                  </a:cubicBezTo>
                  <a:cubicBezTo>
                    <a:pt x="727" y="32"/>
                    <a:pt x="402" y="216"/>
                    <a:pt x="128" y="443"/>
                  </a:cubicBezTo>
                  <a:cubicBezTo>
                    <a:pt x="85" y="481"/>
                    <a:pt x="43" y="523"/>
                    <a:pt x="0" y="566"/>
                  </a:cubicBezTo>
                  <a:cubicBezTo>
                    <a:pt x="156" y="1052"/>
                    <a:pt x="703" y="1571"/>
                    <a:pt x="1368" y="1755"/>
                  </a:cubicBezTo>
                  <a:lnTo>
                    <a:pt x="1368" y="1755"/>
                  </a:lnTo>
                  <a:cubicBezTo>
                    <a:pt x="1547" y="1691"/>
                    <a:pt x="1697" y="1562"/>
                    <a:pt x="1771" y="1401"/>
                  </a:cubicBezTo>
                  <a:cubicBezTo>
                    <a:pt x="1780" y="1383"/>
                    <a:pt x="1785" y="1359"/>
                    <a:pt x="1790" y="1335"/>
                  </a:cubicBezTo>
                  <a:cubicBezTo>
                    <a:pt x="1818" y="1373"/>
                    <a:pt x="1861" y="1406"/>
                    <a:pt x="1908" y="1416"/>
                  </a:cubicBezTo>
                  <a:cubicBezTo>
                    <a:pt x="1938" y="1424"/>
                    <a:pt x="1968" y="1428"/>
                    <a:pt x="1999" y="1428"/>
                  </a:cubicBezTo>
                  <a:cubicBezTo>
                    <a:pt x="2050" y="1428"/>
                    <a:pt x="2101" y="1418"/>
                    <a:pt x="2149" y="1406"/>
                  </a:cubicBezTo>
                  <a:cubicBezTo>
                    <a:pt x="2257" y="1383"/>
                    <a:pt x="2366" y="1345"/>
                    <a:pt x="2470" y="1307"/>
                  </a:cubicBezTo>
                  <a:cubicBezTo>
                    <a:pt x="2555" y="1269"/>
                    <a:pt x="2640" y="1227"/>
                    <a:pt x="2696" y="1161"/>
                  </a:cubicBezTo>
                  <a:cubicBezTo>
                    <a:pt x="2734" y="1128"/>
                    <a:pt x="2758" y="1085"/>
                    <a:pt x="2767" y="1038"/>
                  </a:cubicBezTo>
                  <a:cubicBezTo>
                    <a:pt x="2786" y="929"/>
                    <a:pt x="2729" y="821"/>
                    <a:pt x="2644" y="740"/>
                  </a:cubicBezTo>
                  <a:cubicBezTo>
                    <a:pt x="2559" y="665"/>
                    <a:pt x="2446" y="618"/>
                    <a:pt x="2342" y="566"/>
                  </a:cubicBezTo>
                  <a:lnTo>
                    <a:pt x="2059" y="457"/>
                  </a:lnTo>
                  <a:cubicBezTo>
                    <a:pt x="1902" y="164"/>
                    <a:pt x="1533" y="1"/>
                    <a:pt x="1184" y="1"/>
                  </a:cubicBezTo>
                  <a:close/>
                  <a:moveTo>
                    <a:pt x="1368" y="1755"/>
                  </a:moveTo>
                  <a:cubicBezTo>
                    <a:pt x="1343" y="1765"/>
                    <a:pt x="1316" y="1773"/>
                    <a:pt x="1289" y="1779"/>
                  </a:cubicBezTo>
                  <a:cubicBezTo>
                    <a:pt x="1318" y="1774"/>
                    <a:pt x="1341" y="1765"/>
                    <a:pt x="1370" y="1756"/>
                  </a:cubicBezTo>
                  <a:cubicBezTo>
                    <a:pt x="1369" y="1755"/>
                    <a:pt x="1369" y="1755"/>
                    <a:pt x="1368" y="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7548374" y="1014561"/>
              <a:ext cx="3693" cy="318"/>
            </a:xfrm>
            <a:custGeom>
              <a:avLst/>
              <a:gdLst/>
              <a:ahLst/>
              <a:cxnLst/>
              <a:rect l="l" t="t" r="r" b="b"/>
              <a:pathLst>
                <a:path w="58" h="5" extrusionOk="0">
                  <a:moveTo>
                    <a:pt x="1" y="5"/>
                  </a:moveTo>
                  <a:cubicBezTo>
                    <a:pt x="20" y="5"/>
                    <a:pt x="39" y="5"/>
                    <a:pt x="58" y="0"/>
                  </a:cubicBezTo>
                  <a:cubicBezTo>
                    <a:pt x="39" y="5"/>
                    <a:pt x="20" y="5"/>
                    <a:pt x="1" y="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7593203" y="927643"/>
              <a:ext cx="2165" cy="382"/>
            </a:xfrm>
            <a:custGeom>
              <a:avLst/>
              <a:gdLst/>
              <a:ahLst/>
              <a:cxnLst/>
              <a:rect l="l" t="t" r="r" b="b"/>
              <a:pathLst>
                <a:path w="34" h="6" extrusionOk="0">
                  <a:moveTo>
                    <a:pt x="34" y="1"/>
                  </a:moveTo>
                  <a:cubicBezTo>
                    <a:pt x="19" y="5"/>
                    <a:pt x="10" y="5"/>
                    <a:pt x="1" y="5"/>
                  </a:cubicBezTo>
                  <a:cubicBezTo>
                    <a:pt x="10" y="5"/>
                    <a:pt x="19" y="5"/>
                    <a:pt x="34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7573654" y="960436"/>
              <a:ext cx="8214" cy="363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8" y="0"/>
                  </a:moveTo>
                  <a:cubicBezTo>
                    <a:pt x="86" y="19"/>
                    <a:pt x="43" y="38"/>
                    <a:pt x="1" y="57"/>
                  </a:cubicBezTo>
                  <a:cubicBezTo>
                    <a:pt x="43" y="38"/>
                    <a:pt x="86" y="19"/>
                    <a:pt x="128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7587790" y="92853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7589573" y="945409"/>
              <a:ext cx="4012" cy="8151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62" y="0"/>
                  </a:moveTo>
                  <a:cubicBezTo>
                    <a:pt x="48" y="43"/>
                    <a:pt x="29" y="85"/>
                    <a:pt x="1" y="128"/>
                  </a:cubicBezTo>
                  <a:cubicBezTo>
                    <a:pt x="29" y="85"/>
                    <a:pt x="48" y="43"/>
                    <a:pt x="62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7562829" y="971516"/>
              <a:ext cx="2802" cy="5222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3" y="1"/>
                  </a:moveTo>
                  <a:cubicBezTo>
                    <a:pt x="24" y="25"/>
                    <a:pt x="15" y="53"/>
                    <a:pt x="1" y="81"/>
                  </a:cubicBezTo>
                  <a:cubicBezTo>
                    <a:pt x="15" y="53"/>
                    <a:pt x="24" y="25"/>
                    <a:pt x="43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7560409" y="976674"/>
              <a:ext cx="2483" cy="6368"/>
            </a:xfrm>
            <a:custGeom>
              <a:avLst/>
              <a:gdLst/>
              <a:ahLst/>
              <a:cxnLst/>
              <a:rect l="l" t="t" r="r" b="b"/>
              <a:pathLst>
                <a:path w="39" h="100" extrusionOk="0">
                  <a:moveTo>
                    <a:pt x="1" y="99"/>
                  </a:moveTo>
                  <a:cubicBezTo>
                    <a:pt x="15" y="66"/>
                    <a:pt x="24" y="33"/>
                    <a:pt x="39" y="0"/>
                  </a:cubicBezTo>
                  <a:cubicBezTo>
                    <a:pt x="24" y="33"/>
                    <a:pt x="15" y="66"/>
                    <a:pt x="1" y="9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7478330" y="838050"/>
              <a:ext cx="124553" cy="176960"/>
            </a:xfrm>
            <a:custGeom>
              <a:avLst/>
              <a:gdLst/>
              <a:ahLst/>
              <a:cxnLst/>
              <a:rect l="l" t="t" r="r" b="b"/>
              <a:pathLst>
                <a:path w="1956" h="2779" extrusionOk="0">
                  <a:moveTo>
                    <a:pt x="549" y="1"/>
                  </a:moveTo>
                  <a:cubicBezTo>
                    <a:pt x="194" y="336"/>
                    <a:pt x="1" y="935"/>
                    <a:pt x="67" y="1408"/>
                  </a:cubicBezTo>
                  <a:cubicBezTo>
                    <a:pt x="86" y="1554"/>
                    <a:pt x="138" y="1691"/>
                    <a:pt x="204" y="1818"/>
                  </a:cubicBezTo>
                  <a:cubicBezTo>
                    <a:pt x="331" y="2078"/>
                    <a:pt x="534" y="2319"/>
                    <a:pt x="733" y="2546"/>
                  </a:cubicBezTo>
                  <a:cubicBezTo>
                    <a:pt x="808" y="2635"/>
                    <a:pt x="893" y="2730"/>
                    <a:pt x="1011" y="2767"/>
                  </a:cubicBezTo>
                  <a:lnTo>
                    <a:pt x="1021" y="2767"/>
                  </a:lnTo>
                  <a:cubicBezTo>
                    <a:pt x="1030" y="2772"/>
                    <a:pt x="1044" y="2777"/>
                    <a:pt x="1054" y="2777"/>
                  </a:cubicBezTo>
                  <a:cubicBezTo>
                    <a:pt x="1066" y="2777"/>
                    <a:pt x="1077" y="2779"/>
                    <a:pt x="1087" y="2779"/>
                  </a:cubicBezTo>
                  <a:cubicBezTo>
                    <a:pt x="1092" y="2779"/>
                    <a:pt x="1096" y="2778"/>
                    <a:pt x="1101" y="2777"/>
                  </a:cubicBezTo>
                  <a:cubicBezTo>
                    <a:pt x="1120" y="2777"/>
                    <a:pt x="1139" y="2777"/>
                    <a:pt x="1158" y="2772"/>
                  </a:cubicBezTo>
                  <a:cubicBezTo>
                    <a:pt x="1040" y="2753"/>
                    <a:pt x="912" y="2659"/>
                    <a:pt x="827" y="2517"/>
                  </a:cubicBezTo>
                  <a:cubicBezTo>
                    <a:pt x="709" y="2324"/>
                    <a:pt x="719" y="2116"/>
                    <a:pt x="851" y="2054"/>
                  </a:cubicBezTo>
                  <a:cubicBezTo>
                    <a:pt x="876" y="2044"/>
                    <a:pt x="903" y="2039"/>
                    <a:pt x="932" y="2039"/>
                  </a:cubicBezTo>
                  <a:cubicBezTo>
                    <a:pt x="1052" y="2039"/>
                    <a:pt x="1194" y="2131"/>
                    <a:pt x="1290" y="2276"/>
                  </a:cubicBezTo>
                  <a:cubicBezTo>
                    <a:pt x="1304" y="2243"/>
                    <a:pt x="1313" y="2210"/>
                    <a:pt x="1328" y="2177"/>
                  </a:cubicBezTo>
                  <a:cubicBezTo>
                    <a:pt x="1342" y="2149"/>
                    <a:pt x="1351" y="2121"/>
                    <a:pt x="1370" y="2097"/>
                  </a:cubicBezTo>
                  <a:cubicBezTo>
                    <a:pt x="1394" y="2059"/>
                    <a:pt x="1422" y="2026"/>
                    <a:pt x="1460" y="2003"/>
                  </a:cubicBezTo>
                  <a:cubicBezTo>
                    <a:pt x="1474" y="1993"/>
                    <a:pt x="1483" y="1988"/>
                    <a:pt x="1498" y="1979"/>
                  </a:cubicBezTo>
                  <a:cubicBezTo>
                    <a:pt x="1540" y="1960"/>
                    <a:pt x="1583" y="1941"/>
                    <a:pt x="1625" y="1922"/>
                  </a:cubicBezTo>
                  <a:cubicBezTo>
                    <a:pt x="1672" y="1894"/>
                    <a:pt x="1715" y="1856"/>
                    <a:pt x="1748" y="1809"/>
                  </a:cubicBezTo>
                  <a:cubicBezTo>
                    <a:pt x="1776" y="1771"/>
                    <a:pt x="1795" y="1729"/>
                    <a:pt x="1809" y="1686"/>
                  </a:cubicBezTo>
                  <a:cubicBezTo>
                    <a:pt x="1814" y="1663"/>
                    <a:pt x="1819" y="1639"/>
                    <a:pt x="1823" y="1615"/>
                  </a:cubicBezTo>
                  <a:lnTo>
                    <a:pt x="1819" y="1582"/>
                  </a:lnTo>
                  <a:cubicBezTo>
                    <a:pt x="1814" y="1573"/>
                    <a:pt x="1814" y="1559"/>
                    <a:pt x="1819" y="1549"/>
                  </a:cubicBezTo>
                  <a:cubicBezTo>
                    <a:pt x="1809" y="1493"/>
                    <a:pt x="1771" y="1431"/>
                    <a:pt x="1720" y="1422"/>
                  </a:cubicBezTo>
                  <a:cubicBezTo>
                    <a:pt x="1748" y="1422"/>
                    <a:pt x="1776" y="1417"/>
                    <a:pt x="1805" y="1412"/>
                  </a:cubicBezTo>
                  <a:cubicBezTo>
                    <a:pt x="1814" y="1412"/>
                    <a:pt x="1823" y="1412"/>
                    <a:pt x="1838" y="1408"/>
                  </a:cubicBezTo>
                  <a:cubicBezTo>
                    <a:pt x="1847" y="1408"/>
                    <a:pt x="1861" y="1403"/>
                    <a:pt x="1875" y="1398"/>
                  </a:cubicBezTo>
                  <a:cubicBezTo>
                    <a:pt x="1904" y="1393"/>
                    <a:pt x="1927" y="1384"/>
                    <a:pt x="1956" y="1375"/>
                  </a:cubicBezTo>
                  <a:cubicBezTo>
                    <a:pt x="1290" y="1190"/>
                    <a:pt x="742" y="671"/>
                    <a:pt x="586" y="185"/>
                  </a:cubicBezTo>
                  <a:cubicBezTo>
                    <a:pt x="567" y="123"/>
                    <a:pt x="558" y="67"/>
                    <a:pt x="549" y="10"/>
                  </a:cubicBezTo>
                  <a:cubicBezTo>
                    <a:pt x="549" y="5"/>
                    <a:pt x="549" y="5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7532201" y="977119"/>
              <a:ext cx="30374" cy="32667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157" y="0"/>
                  </a:moveTo>
                  <a:cubicBezTo>
                    <a:pt x="136" y="0"/>
                    <a:pt x="117" y="4"/>
                    <a:pt x="99" y="12"/>
                  </a:cubicBezTo>
                  <a:cubicBezTo>
                    <a:pt x="9" y="55"/>
                    <a:pt x="0" y="196"/>
                    <a:pt x="80" y="333"/>
                  </a:cubicBezTo>
                  <a:cubicBezTo>
                    <a:pt x="146" y="437"/>
                    <a:pt x="246" y="508"/>
                    <a:pt x="331" y="513"/>
                  </a:cubicBezTo>
                  <a:cubicBezTo>
                    <a:pt x="297" y="494"/>
                    <a:pt x="264" y="461"/>
                    <a:pt x="236" y="418"/>
                  </a:cubicBezTo>
                  <a:cubicBezTo>
                    <a:pt x="189" y="338"/>
                    <a:pt x="194" y="253"/>
                    <a:pt x="250" y="225"/>
                  </a:cubicBezTo>
                  <a:cubicBezTo>
                    <a:pt x="260" y="220"/>
                    <a:pt x="271" y="219"/>
                    <a:pt x="282" y="219"/>
                  </a:cubicBezTo>
                  <a:cubicBezTo>
                    <a:pt x="335" y="219"/>
                    <a:pt x="400" y="262"/>
                    <a:pt x="439" y="328"/>
                  </a:cubicBezTo>
                  <a:cubicBezTo>
                    <a:pt x="453" y="352"/>
                    <a:pt x="463" y="371"/>
                    <a:pt x="467" y="395"/>
                  </a:cubicBezTo>
                  <a:cubicBezTo>
                    <a:pt x="477" y="333"/>
                    <a:pt x="463" y="258"/>
                    <a:pt x="416" y="182"/>
                  </a:cubicBezTo>
                  <a:cubicBezTo>
                    <a:pt x="350" y="71"/>
                    <a:pt x="245" y="0"/>
                    <a:pt x="15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7548120" y="1045508"/>
              <a:ext cx="64696" cy="64123"/>
            </a:xfrm>
            <a:custGeom>
              <a:avLst/>
              <a:gdLst/>
              <a:ahLst/>
              <a:cxnLst/>
              <a:rect l="l" t="t" r="r" b="b"/>
              <a:pathLst>
                <a:path w="1016" h="1007" extrusionOk="0">
                  <a:moveTo>
                    <a:pt x="128" y="0"/>
                  </a:moveTo>
                  <a:lnTo>
                    <a:pt x="0" y="137"/>
                  </a:lnTo>
                  <a:lnTo>
                    <a:pt x="0" y="142"/>
                  </a:lnTo>
                  <a:lnTo>
                    <a:pt x="959" y="1006"/>
                  </a:lnTo>
                  <a:lnTo>
                    <a:pt x="1015" y="359"/>
                  </a:lnTo>
                  <a:lnTo>
                    <a:pt x="1015" y="355"/>
                  </a:lnTo>
                  <a:lnTo>
                    <a:pt x="1015" y="350"/>
                  </a:lnTo>
                  <a:lnTo>
                    <a:pt x="940" y="246"/>
                  </a:lnTo>
                  <a:lnTo>
                    <a:pt x="883" y="6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7607657" y="961455"/>
              <a:ext cx="18976" cy="1464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5" y="0"/>
                  </a:moveTo>
                  <a:cubicBezTo>
                    <a:pt x="56" y="0"/>
                    <a:pt x="0" y="67"/>
                    <a:pt x="0" y="164"/>
                  </a:cubicBezTo>
                  <a:cubicBezTo>
                    <a:pt x="0" y="178"/>
                    <a:pt x="0" y="192"/>
                    <a:pt x="0" y="201"/>
                  </a:cubicBezTo>
                  <a:cubicBezTo>
                    <a:pt x="26" y="141"/>
                    <a:pt x="80" y="96"/>
                    <a:pt x="143" y="96"/>
                  </a:cubicBezTo>
                  <a:cubicBezTo>
                    <a:pt x="149" y="96"/>
                    <a:pt x="155" y="97"/>
                    <a:pt x="161" y="98"/>
                  </a:cubicBezTo>
                  <a:cubicBezTo>
                    <a:pt x="227" y="107"/>
                    <a:pt x="279" y="164"/>
                    <a:pt x="293" y="230"/>
                  </a:cubicBezTo>
                  <a:cubicBezTo>
                    <a:pt x="298" y="126"/>
                    <a:pt x="232" y="22"/>
                    <a:pt x="151" y="3"/>
                  </a:cubicBezTo>
                  <a:cubicBezTo>
                    <a:pt x="143" y="1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7676810" y="972089"/>
              <a:ext cx="18976" cy="13054"/>
            </a:xfrm>
            <a:custGeom>
              <a:avLst/>
              <a:gdLst/>
              <a:ahLst/>
              <a:cxnLst/>
              <a:rect l="l" t="t" r="r" b="b"/>
              <a:pathLst>
                <a:path w="298" h="205" extrusionOk="0">
                  <a:moveTo>
                    <a:pt x="150" y="1"/>
                  </a:moveTo>
                  <a:cubicBezTo>
                    <a:pt x="76" y="1"/>
                    <a:pt x="9" y="64"/>
                    <a:pt x="0" y="153"/>
                  </a:cubicBezTo>
                  <a:cubicBezTo>
                    <a:pt x="0" y="153"/>
                    <a:pt x="0" y="157"/>
                    <a:pt x="0" y="162"/>
                  </a:cubicBezTo>
                  <a:cubicBezTo>
                    <a:pt x="25" y="112"/>
                    <a:pt x="73" y="80"/>
                    <a:pt x="126" y="80"/>
                  </a:cubicBezTo>
                  <a:cubicBezTo>
                    <a:pt x="133" y="80"/>
                    <a:pt x="139" y="81"/>
                    <a:pt x="146" y="82"/>
                  </a:cubicBezTo>
                  <a:cubicBezTo>
                    <a:pt x="213" y="86"/>
                    <a:pt x="265" y="138"/>
                    <a:pt x="279" y="204"/>
                  </a:cubicBezTo>
                  <a:cubicBezTo>
                    <a:pt x="279" y="200"/>
                    <a:pt x="283" y="195"/>
                    <a:pt x="283" y="190"/>
                  </a:cubicBezTo>
                  <a:cubicBezTo>
                    <a:pt x="298" y="96"/>
                    <a:pt x="241" y="11"/>
                    <a:pt x="165" y="1"/>
                  </a:cubicBezTo>
                  <a:cubicBezTo>
                    <a:pt x="160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7593776" y="924714"/>
              <a:ext cx="43364" cy="25471"/>
            </a:xfrm>
            <a:custGeom>
              <a:avLst/>
              <a:gdLst/>
              <a:ahLst/>
              <a:cxnLst/>
              <a:rect l="l" t="t" r="r" b="b"/>
              <a:pathLst>
                <a:path w="681" h="400" extrusionOk="0">
                  <a:moveTo>
                    <a:pt x="565" y="1"/>
                  </a:moveTo>
                  <a:cubicBezTo>
                    <a:pt x="557" y="1"/>
                    <a:pt x="548" y="2"/>
                    <a:pt x="539" y="4"/>
                  </a:cubicBezTo>
                  <a:lnTo>
                    <a:pt x="91" y="108"/>
                  </a:lnTo>
                  <a:cubicBezTo>
                    <a:pt x="48" y="117"/>
                    <a:pt x="15" y="151"/>
                    <a:pt x="6" y="188"/>
                  </a:cubicBezTo>
                  <a:cubicBezTo>
                    <a:pt x="1" y="198"/>
                    <a:pt x="1" y="212"/>
                    <a:pt x="6" y="226"/>
                  </a:cubicBezTo>
                  <a:lnTo>
                    <a:pt x="10" y="254"/>
                  </a:lnTo>
                  <a:lnTo>
                    <a:pt x="20" y="325"/>
                  </a:lnTo>
                  <a:cubicBezTo>
                    <a:pt x="28" y="369"/>
                    <a:pt x="63" y="399"/>
                    <a:pt x="107" y="399"/>
                  </a:cubicBezTo>
                  <a:cubicBezTo>
                    <a:pt x="116" y="399"/>
                    <a:pt x="124" y="398"/>
                    <a:pt x="133" y="396"/>
                  </a:cubicBezTo>
                  <a:lnTo>
                    <a:pt x="586" y="292"/>
                  </a:lnTo>
                  <a:cubicBezTo>
                    <a:pt x="638" y="283"/>
                    <a:pt x="681" y="226"/>
                    <a:pt x="671" y="174"/>
                  </a:cubicBezTo>
                  <a:lnTo>
                    <a:pt x="653" y="75"/>
                  </a:lnTo>
                  <a:cubicBezTo>
                    <a:pt x="649" y="31"/>
                    <a:pt x="611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7678593" y="929935"/>
              <a:ext cx="39735" cy="30629"/>
            </a:xfrm>
            <a:custGeom>
              <a:avLst/>
              <a:gdLst/>
              <a:ahLst/>
              <a:cxnLst/>
              <a:rect l="l" t="t" r="r" b="b"/>
              <a:pathLst>
                <a:path w="624" h="481" extrusionOk="0">
                  <a:moveTo>
                    <a:pt x="147" y="1"/>
                  </a:moveTo>
                  <a:cubicBezTo>
                    <a:pt x="114" y="1"/>
                    <a:pt x="83" y="17"/>
                    <a:pt x="67" y="50"/>
                  </a:cubicBezTo>
                  <a:lnTo>
                    <a:pt x="24" y="139"/>
                  </a:lnTo>
                  <a:cubicBezTo>
                    <a:pt x="0" y="187"/>
                    <a:pt x="19" y="243"/>
                    <a:pt x="67" y="267"/>
                  </a:cubicBezTo>
                  <a:lnTo>
                    <a:pt x="444" y="470"/>
                  </a:lnTo>
                  <a:cubicBezTo>
                    <a:pt x="458" y="477"/>
                    <a:pt x="473" y="480"/>
                    <a:pt x="488" y="480"/>
                  </a:cubicBezTo>
                  <a:cubicBezTo>
                    <a:pt x="522" y="480"/>
                    <a:pt x="555" y="462"/>
                    <a:pt x="572" y="432"/>
                  </a:cubicBezTo>
                  <a:lnTo>
                    <a:pt x="614" y="338"/>
                  </a:lnTo>
                  <a:cubicBezTo>
                    <a:pt x="619" y="333"/>
                    <a:pt x="619" y="328"/>
                    <a:pt x="619" y="319"/>
                  </a:cubicBezTo>
                  <a:cubicBezTo>
                    <a:pt x="624" y="300"/>
                    <a:pt x="624" y="281"/>
                    <a:pt x="614" y="262"/>
                  </a:cubicBezTo>
                  <a:cubicBezTo>
                    <a:pt x="610" y="238"/>
                    <a:pt x="595" y="220"/>
                    <a:pt x="572" y="210"/>
                  </a:cubicBezTo>
                  <a:lnTo>
                    <a:pt x="194" y="12"/>
                  </a:lnTo>
                  <a:cubicBezTo>
                    <a:pt x="179" y="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7633510" y="1000298"/>
              <a:ext cx="25025" cy="14009"/>
            </a:xfrm>
            <a:custGeom>
              <a:avLst/>
              <a:gdLst/>
              <a:ahLst/>
              <a:cxnLst/>
              <a:rect l="l" t="t" r="r" b="b"/>
              <a:pathLst>
                <a:path w="393" h="220" extrusionOk="0">
                  <a:moveTo>
                    <a:pt x="361" y="0"/>
                  </a:moveTo>
                  <a:cubicBezTo>
                    <a:pt x="352" y="0"/>
                    <a:pt x="342" y="1"/>
                    <a:pt x="331" y="2"/>
                  </a:cubicBezTo>
                  <a:cubicBezTo>
                    <a:pt x="312" y="68"/>
                    <a:pt x="263" y="156"/>
                    <a:pt x="174" y="156"/>
                  </a:cubicBezTo>
                  <a:cubicBezTo>
                    <a:pt x="130" y="156"/>
                    <a:pt x="75" y="134"/>
                    <a:pt x="10" y="78"/>
                  </a:cubicBezTo>
                  <a:cubicBezTo>
                    <a:pt x="5" y="83"/>
                    <a:pt x="0" y="87"/>
                    <a:pt x="0" y="87"/>
                  </a:cubicBezTo>
                  <a:cubicBezTo>
                    <a:pt x="92" y="185"/>
                    <a:pt x="164" y="220"/>
                    <a:pt x="220" y="220"/>
                  </a:cubicBezTo>
                  <a:cubicBezTo>
                    <a:pt x="343" y="220"/>
                    <a:pt x="389" y="51"/>
                    <a:pt x="392" y="2"/>
                  </a:cubicBezTo>
                  <a:cubicBezTo>
                    <a:pt x="392" y="2"/>
                    <a:pt x="380" y="0"/>
                    <a:pt x="36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7611860" y="1011505"/>
              <a:ext cx="25344" cy="19485"/>
            </a:xfrm>
            <a:custGeom>
              <a:avLst/>
              <a:gdLst/>
              <a:ahLst/>
              <a:cxnLst/>
              <a:rect l="l" t="t" r="r" b="b"/>
              <a:pathLst>
                <a:path w="398" h="306" extrusionOk="0">
                  <a:moveTo>
                    <a:pt x="0" y="1"/>
                  </a:moveTo>
                  <a:cubicBezTo>
                    <a:pt x="19" y="157"/>
                    <a:pt x="132" y="284"/>
                    <a:pt x="284" y="303"/>
                  </a:cubicBezTo>
                  <a:cubicBezTo>
                    <a:pt x="296" y="305"/>
                    <a:pt x="307" y="305"/>
                    <a:pt x="317" y="305"/>
                  </a:cubicBezTo>
                  <a:cubicBezTo>
                    <a:pt x="398" y="305"/>
                    <a:pt x="395" y="260"/>
                    <a:pt x="307" y="251"/>
                  </a:cubicBezTo>
                  <a:cubicBezTo>
                    <a:pt x="156" y="237"/>
                    <a:pt x="38" y="133"/>
                    <a:pt x="0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8"/>
          <p:cNvGrpSpPr/>
          <p:nvPr/>
        </p:nvGrpSpPr>
        <p:grpSpPr>
          <a:xfrm rot="889006">
            <a:off x="5106163" y="1399959"/>
            <a:ext cx="988228" cy="924704"/>
            <a:chOff x="4618350" y="1772537"/>
            <a:chExt cx="654541" cy="612506"/>
          </a:xfrm>
        </p:grpSpPr>
        <p:sp>
          <p:nvSpPr>
            <p:cNvPr id="4050" name="Google Shape;4050;p38"/>
            <p:cNvSpPr/>
            <p:nvPr/>
          </p:nvSpPr>
          <p:spPr>
            <a:xfrm>
              <a:off x="4861276" y="2373388"/>
              <a:ext cx="6368" cy="1910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29"/>
                  </a:moveTo>
                  <a:cubicBezTo>
                    <a:pt x="66" y="20"/>
                    <a:pt x="33" y="10"/>
                    <a:pt x="0" y="1"/>
                  </a:cubicBezTo>
                  <a:cubicBezTo>
                    <a:pt x="33" y="10"/>
                    <a:pt x="66" y="20"/>
                    <a:pt x="99" y="2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904257" y="2382430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4" y="10"/>
                  </a:moveTo>
                  <a:cubicBezTo>
                    <a:pt x="71" y="10"/>
                    <a:pt x="33" y="5"/>
                    <a:pt x="0" y="1"/>
                  </a:cubicBezTo>
                  <a:cubicBezTo>
                    <a:pt x="33" y="5"/>
                    <a:pt x="71" y="10"/>
                    <a:pt x="104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795116" y="2346070"/>
              <a:ext cx="4839" cy="2420"/>
            </a:xfrm>
            <a:custGeom>
              <a:avLst/>
              <a:gdLst/>
              <a:ahLst/>
              <a:cxnLst/>
              <a:rect l="l" t="t" r="r" b="b"/>
              <a:pathLst>
                <a:path w="76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4"/>
                    <a:pt x="48" y="29"/>
                    <a:pt x="76" y="38"/>
                  </a:cubicBezTo>
                  <a:cubicBezTo>
                    <a:pt x="52" y="29"/>
                    <a:pt x="24" y="14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782763" y="2338811"/>
              <a:ext cx="2165" cy="1274"/>
            </a:xfrm>
            <a:custGeom>
              <a:avLst/>
              <a:gdLst/>
              <a:ahLst/>
              <a:cxnLst/>
              <a:rect l="l" t="t" r="r" b="b"/>
              <a:pathLst>
                <a:path w="34" h="20" extrusionOk="0">
                  <a:moveTo>
                    <a:pt x="1" y="1"/>
                  </a:moveTo>
                  <a:cubicBezTo>
                    <a:pt x="15" y="10"/>
                    <a:pt x="24" y="15"/>
                    <a:pt x="34" y="20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4875412" y="2377017"/>
              <a:ext cx="6622" cy="1592"/>
            </a:xfrm>
            <a:custGeom>
              <a:avLst/>
              <a:gdLst/>
              <a:ahLst/>
              <a:cxnLst/>
              <a:rect l="l" t="t" r="r" b="b"/>
              <a:pathLst>
                <a:path w="104" h="25" extrusionOk="0">
                  <a:moveTo>
                    <a:pt x="104" y="24"/>
                  </a:moveTo>
                  <a:cubicBezTo>
                    <a:pt x="66" y="19"/>
                    <a:pt x="33" y="10"/>
                    <a:pt x="0" y="1"/>
                  </a:cubicBezTo>
                  <a:cubicBezTo>
                    <a:pt x="33" y="10"/>
                    <a:pt x="66" y="19"/>
                    <a:pt x="104" y="2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4770155" y="2330406"/>
              <a:ext cx="955" cy="700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"/>
                  </a:moveTo>
                  <a:cubicBezTo>
                    <a:pt x="5" y="5"/>
                    <a:pt x="10" y="5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0" y="5"/>
                    <a:pt x="5" y="5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889803" y="2380010"/>
              <a:ext cx="6368" cy="1274"/>
            </a:xfrm>
            <a:custGeom>
              <a:avLst/>
              <a:gdLst/>
              <a:ahLst/>
              <a:cxnLst/>
              <a:rect l="l" t="t" r="r" b="b"/>
              <a:pathLst>
                <a:path w="100" h="20" extrusionOk="0">
                  <a:moveTo>
                    <a:pt x="100" y="20"/>
                  </a:moveTo>
                  <a:cubicBezTo>
                    <a:pt x="67" y="15"/>
                    <a:pt x="34" y="5"/>
                    <a:pt x="1" y="1"/>
                  </a:cubicBezTo>
                  <a:cubicBezTo>
                    <a:pt x="34" y="5"/>
                    <a:pt x="67" y="15"/>
                    <a:pt x="100" y="2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834213" y="2364409"/>
              <a:ext cx="318" cy="31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0" y="0"/>
                    <a:pt x="5" y="0"/>
                    <a:pt x="5" y="5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786392" y="2340913"/>
              <a:ext cx="637" cy="382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5" y="6"/>
                    <a:pt x="5" y="6"/>
                    <a:pt x="10" y="6"/>
                  </a:cubicBezTo>
                  <a:cubicBezTo>
                    <a:pt x="5" y="6"/>
                    <a:pt x="5" y="6"/>
                    <a:pt x="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5026643" y="2371605"/>
              <a:ext cx="7832" cy="2165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123" y="1"/>
                  </a:moveTo>
                  <a:cubicBezTo>
                    <a:pt x="80" y="10"/>
                    <a:pt x="38" y="24"/>
                    <a:pt x="0" y="34"/>
                  </a:cubicBezTo>
                  <a:cubicBezTo>
                    <a:pt x="42" y="24"/>
                    <a:pt x="80" y="10"/>
                    <a:pt x="123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5109869" y="2331934"/>
              <a:ext cx="7005" cy="4839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110" y="0"/>
                  </a:moveTo>
                  <a:cubicBezTo>
                    <a:pt x="76" y="24"/>
                    <a:pt x="39" y="48"/>
                    <a:pt x="1" y="76"/>
                  </a:cubicBezTo>
                  <a:cubicBezTo>
                    <a:pt x="39" y="48"/>
                    <a:pt x="76" y="24"/>
                    <a:pt x="11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5121012" y="2324420"/>
              <a:ext cx="6686" cy="4585"/>
            </a:xfrm>
            <a:custGeom>
              <a:avLst/>
              <a:gdLst/>
              <a:ahLst/>
              <a:cxnLst/>
              <a:rect l="l" t="t" r="r" b="b"/>
              <a:pathLst>
                <a:path w="105" h="72" extrusionOk="0">
                  <a:moveTo>
                    <a:pt x="104" y="0"/>
                  </a:moveTo>
                  <a:cubicBezTo>
                    <a:pt x="71" y="24"/>
                    <a:pt x="38" y="47"/>
                    <a:pt x="1" y="71"/>
                  </a:cubicBezTo>
                  <a:cubicBezTo>
                    <a:pt x="38" y="47"/>
                    <a:pt x="71" y="24"/>
                    <a:pt x="104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5013653" y="2375489"/>
              <a:ext cx="6686" cy="1592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105" y="1"/>
                  </a:moveTo>
                  <a:cubicBezTo>
                    <a:pt x="67" y="10"/>
                    <a:pt x="34" y="15"/>
                    <a:pt x="1" y="25"/>
                  </a:cubicBezTo>
                  <a:cubicBezTo>
                    <a:pt x="34" y="15"/>
                    <a:pt x="67" y="10"/>
                    <a:pt x="10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965578" y="2383958"/>
              <a:ext cx="4903" cy="318"/>
            </a:xfrm>
            <a:custGeom>
              <a:avLst/>
              <a:gdLst/>
              <a:ahLst/>
              <a:cxnLst/>
              <a:rect l="l" t="t" r="r" b="b"/>
              <a:pathLst>
                <a:path w="77" h="5" extrusionOk="0">
                  <a:moveTo>
                    <a:pt x="76" y="0"/>
                  </a:moveTo>
                  <a:cubicBezTo>
                    <a:pt x="52" y="0"/>
                    <a:pt x="24" y="5"/>
                    <a:pt x="1" y="5"/>
                  </a:cubicBezTo>
                  <a:cubicBezTo>
                    <a:pt x="24" y="5"/>
                    <a:pt x="52" y="0"/>
                    <a:pt x="76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949340" y="2384849"/>
              <a:ext cx="6049" cy="64"/>
            </a:xfrm>
            <a:custGeom>
              <a:avLst/>
              <a:gdLst/>
              <a:ahLst/>
              <a:cxnLst/>
              <a:rect l="l" t="t" r="r" b="b"/>
              <a:pathLst>
                <a:path w="95" h="1" extrusionOk="0">
                  <a:moveTo>
                    <a:pt x="95" y="0"/>
                  </a:moveTo>
                  <a:cubicBezTo>
                    <a:pt x="62" y="0"/>
                    <a:pt x="34" y="0"/>
                    <a:pt x="1" y="0"/>
                  </a:cubicBezTo>
                  <a:cubicBezTo>
                    <a:pt x="34" y="0"/>
                    <a:pt x="62" y="0"/>
                    <a:pt x="95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933994" y="2384849"/>
              <a:ext cx="6368" cy="64"/>
            </a:xfrm>
            <a:custGeom>
              <a:avLst/>
              <a:gdLst/>
              <a:ahLst/>
              <a:cxnLst/>
              <a:rect l="l" t="t" r="r" b="b"/>
              <a:pathLst>
                <a:path w="100" h="1" extrusionOk="0">
                  <a:moveTo>
                    <a:pt x="100" y="0"/>
                  </a:move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0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999836" y="2378800"/>
              <a:ext cx="5222" cy="1274"/>
            </a:xfrm>
            <a:custGeom>
              <a:avLst/>
              <a:gdLst/>
              <a:ahLst/>
              <a:cxnLst/>
              <a:rect l="l" t="t" r="r" b="b"/>
              <a:pathLst>
                <a:path w="82" h="20" extrusionOk="0">
                  <a:moveTo>
                    <a:pt x="81" y="1"/>
                  </a:moveTo>
                  <a:cubicBezTo>
                    <a:pt x="57" y="6"/>
                    <a:pt x="29" y="15"/>
                    <a:pt x="1" y="20"/>
                  </a:cubicBezTo>
                  <a:cubicBezTo>
                    <a:pt x="29" y="15"/>
                    <a:pt x="57" y="6"/>
                    <a:pt x="8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918967" y="2383958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5" y="10"/>
                  </a:moveTo>
                  <a:cubicBezTo>
                    <a:pt x="72" y="5"/>
                    <a:pt x="34" y="5"/>
                    <a:pt x="1" y="0"/>
                  </a:cubicBezTo>
                  <a:cubicBezTo>
                    <a:pt x="34" y="5"/>
                    <a:pt x="72" y="5"/>
                    <a:pt x="105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4743411" y="2309393"/>
              <a:ext cx="9997" cy="8469"/>
            </a:xfrm>
            <a:custGeom>
              <a:avLst/>
              <a:gdLst/>
              <a:ahLst/>
              <a:cxnLst/>
              <a:rect l="l" t="t" r="r" b="b"/>
              <a:pathLst>
                <a:path w="157" h="133" extrusionOk="0">
                  <a:moveTo>
                    <a:pt x="156" y="132"/>
                  </a:moveTo>
                  <a:cubicBezTo>
                    <a:pt x="104" y="90"/>
                    <a:pt x="52" y="47"/>
                    <a:pt x="0" y="0"/>
                  </a:cubicBezTo>
                  <a:cubicBezTo>
                    <a:pt x="52" y="47"/>
                    <a:pt x="104" y="90"/>
                    <a:pt x="156" y="132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053961" y="2352948"/>
              <a:ext cx="27127" cy="11780"/>
            </a:xfrm>
            <a:custGeom>
              <a:avLst/>
              <a:gdLst/>
              <a:ahLst/>
              <a:cxnLst/>
              <a:rect l="l" t="t" r="r" b="b"/>
              <a:pathLst>
                <a:path w="426" h="185" extrusionOk="0">
                  <a:moveTo>
                    <a:pt x="426" y="1"/>
                  </a:moveTo>
                  <a:cubicBezTo>
                    <a:pt x="412" y="7"/>
                    <a:pt x="398" y="14"/>
                    <a:pt x="384" y="21"/>
                  </a:cubicBezTo>
                  <a:lnTo>
                    <a:pt x="384" y="21"/>
                  </a:lnTo>
                  <a:cubicBezTo>
                    <a:pt x="389" y="19"/>
                    <a:pt x="393" y="17"/>
                    <a:pt x="397" y="15"/>
                  </a:cubicBezTo>
                  <a:cubicBezTo>
                    <a:pt x="407" y="10"/>
                    <a:pt x="416" y="6"/>
                    <a:pt x="426" y="1"/>
                  </a:cubicBezTo>
                  <a:close/>
                  <a:moveTo>
                    <a:pt x="384" y="21"/>
                  </a:moveTo>
                  <a:cubicBezTo>
                    <a:pt x="356" y="33"/>
                    <a:pt x="327" y="45"/>
                    <a:pt x="303" y="57"/>
                  </a:cubicBezTo>
                  <a:cubicBezTo>
                    <a:pt x="283" y="66"/>
                    <a:pt x="265" y="75"/>
                    <a:pt x="247" y="83"/>
                  </a:cubicBezTo>
                  <a:lnTo>
                    <a:pt x="247" y="83"/>
                  </a:lnTo>
                  <a:cubicBezTo>
                    <a:pt x="293" y="63"/>
                    <a:pt x="339" y="42"/>
                    <a:pt x="384" y="21"/>
                  </a:cubicBezTo>
                  <a:close/>
                  <a:moveTo>
                    <a:pt x="247" y="83"/>
                  </a:moveTo>
                  <a:cubicBezTo>
                    <a:pt x="178" y="113"/>
                    <a:pt x="109" y="142"/>
                    <a:pt x="38" y="170"/>
                  </a:cubicBezTo>
                  <a:lnTo>
                    <a:pt x="38" y="170"/>
                  </a:lnTo>
                  <a:cubicBezTo>
                    <a:pt x="71" y="158"/>
                    <a:pt x="104" y="145"/>
                    <a:pt x="138" y="133"/>
                  </a:cubicBezTo>
                  <a:cubicBezTo>
                    <a:pt x="161" y="119"/>
                    <a:pt x="190" y="109"/>
                    <a:pt x="213" y="100"/>
                  </a:cubicBezTo>
                  <a:cubicBezTo>
                    <a:pt x="224" y="94"/>
                    <a:pt x="236" y="89"/>
                    <a:pt x="247" y="83"/>
                  </a:cubicBezTo>
                  <a:close/>
                  <a:moveTo>
                    <a:pt x="38" y="170"/>
                  </a:moveTo>
                  <a:lnTo>
                    <a:pt x="38" y="170"/>
                  </a:lnTo>
                  <a:cubicBezTo>
                    <a:pt x="33" y="172"/>
                    <a:pt x="29" y="174"/>
                    <a:pt x="24" y="175"/>
                  </a:cubicBezTo>
                  <a:cubicBezTo>
                    <a:pt x="24" y="176"/>
                    <a:pt x="23" y="176"/>
                    <a:pt x="22" y="177"/>
                  </a:cubicBezTo>
                  <a:lnTo>
                    <a:pt x="22" y="177"/>
                  </a:lnTo>
                  <a:cubicBezTo>
                    <a:pt x="27" y="174"/>
                    <a:pt x="33" y="172"/>
                    <a:pt x="38" y="170"/>
                  </a:cubicBezTo>
                  <a:close/>
                  <a:moveTo>
                    <a:pt x="22" y="177"/>
                  </a:moveTo>
                  <a:cubicBezTo>
                    <a:pt x="15" y="179"/>
                    <a:pt x="8" y="182"/>
                    <a:pt x="1" y="185"/>
                  </a:cubicBezTo>
                  <a:cubicBezTo>
                    <a:pt x="9" y="185"/>
                    <a:pt x="14" y="181"/>
                    <a:pt x="22" y="17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038041" y="2364664"/>
              <a:ext cx="15983" cy="5795"/>
            </a:xfrm>
            <a:custGeom>
              <a:avLst/>
              <a:gdLst/>
              <a:ahLst/>
              <a:cxnLst/>
              <a:rect l="l" t="t" r="r" b="b"/>
              <a:pathLst>
                <a:path w="251" h="91" extrusionOk="0">
                  <a:moveTo>
                    <a:pt x="0" y="91"/>
                  </a:moveTo>
                  <a:cubicBezTo>
                    <a:pt x="85" y="62"/>
                    <a:pt x="166" y="34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166" y="34"/>
                    <a:pt x="85" y="62"/>
                    <a:pt x="0" y="9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1023" y="2338557"/>
              <a:ext cx="25598" cy="14455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1" y="227"/>
                  </a:moveTo>
                  <a:cubicBezTo>
                    <a:pt x="138" y="156"/>
                    <a:pt x="274" y="80"/>
                    <a:pt x="402" y="0"/>
                  </a:cubicBezTo>
                  <a:cubicBezTo>
                    <a:pt x="274" y="80"/>
                    <a:pt x="138" y="156"/>
                    <a:pt x="1" y="22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4715457" y="2282012"/>
              <a:ext cx="12099" cy="12672"/>
            </a:xfrm>
            <a:custGeom>
              <a:avLst/>
              <a:gdLst/>
              <a:ahLst/>
              <a:cxnLst/>
              <a:rect l="l" t="t" r="r" b="b"/>
              <a:pathLst>
                <a:path w="190" h="199" extrusionOk="0">
                  <a:moveTo>
                    <a:pt x="189" y="199"/>
                  </a:moveTo>
                  <a:cubicBezTo>
                    <a:pt x="123" y="137"/>
                    <a:pt x="62" y="71"/>
                    <a:pt x="0" y="1"/>
                  </a:cubicBezTo>
                  <a:cubicBezTo>
                    <a:pt x="62" y="71"/>
                    <a:pt x="123" y="137"/>
                    <a:pt x="189" y="19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4729847" y="2297040"/>
              <a:ext cx="9997" cy="9361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157" y="147"/>
                  </a:moveTo>
                  <a:cubicBezTo>
                    <a:pt x="105" y="100"/>
                    <a:pt x="53" y="53"/>
                    <a:pt x="1" y="1"/>
                  </a:cubicBezTo>
                  <a:cubicBezTo>
                    <a:pt x="53" y="53"/>
                    <a:pt x="105" y="100"/>
                    <a:pt x="157" y="14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4847713" y="2369185"/>
              <a:ext cx="6113" cy="2165"/>
            </a:xfrm>
            <a:custGeom>
              <a:avLst/>
              <a:gdLst/>
              <a:ahLst/>
              <a:cxnLst/>
              <a:rect l="l" t="t" r="r" b="b"/>
              <a:pathLst>
                <a:path w="96" h="34" extrusionOk="0">
                  <a:moveTo>
                    <a:pt x="95" y="34"/>
                  </a:moveTo>
                  <a:cubicBezTo>
                    <a:pt x="62" y="24"/>
                    <a:pt x="29" y="10"/>
                    <a:pt x="1" y="1"/>
                  </a:cubicBezTo>
                  <a:cubicBezTo>
                    <a:pt x="29" y="10"/>
                    <a:pt x="62" y="24"/>
                    <a:pt x="95" y="3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4618350" y="1772537"/>
              <a:ext cx="654541" cy="548327"/>
            </a:xfrm>
            <a:custGeom>
              <a:avLst/>
              <a:gdLst/>
              <a:ahLst/>
              <a:cxnLst/>
              <a:rect l="l" t="t" r="r" b="b"/>
              <a:pathLst>
                <a:path w="10279" h="8611" extrusionOk="0">
                  <a:moveTo>
                    <a:pt x="5135" y="0"/>
                  </a:moveTo>
                  <a:cubicBezTo>
                    <a:pt x="4918" y="0"/>
                    <a:pt x="4698" y="15"/>
                    <a:pt x="4476" y="46"/>
                  </a:cubicBezTo>
                  <a:cubicBezTo>
                    <a:pt x="1846" y="400"/>
                    <a:pt x="0" y="2822"/>
                    <a:pt x="359" y="5457"/>
                  </a:cubicBezTo>
                  <a:cubicBezTo>
                    <a:pt x="491" y="6439"/>
                    <a:pt x="911" y="7312"/>
                    <a:pt x="1525" y="8002"/>
                  </a:cubicBezTo>
                  <a:cubicBezTo>
                    <a:pt x="1752" y="7624"/>
                    <a:pt x="2016" y="7222"/>
                    <a:pt x="2304" y="6892"/>
                  </a:cubicBezTo>
                  <a:cubicBezTo>
                    <a:pt x="2337" y="6849"/>
                    <a:pt x="2375" y="6807"/>
                    <a:pt x="2413" y="6769"/>
                  </a:cubicBezTo>
                  <a:lnTo>
                    <a:pt x="2413" y="6764"/>
                  </a:lnTo>
                  <a:cubicBezTo>
                    <a:pt x="2451" y="6727"/>
                    <a:pt x="2488" y="6689"/>
                    <a:pt x="2521" y="6656"/>
                  </a:cubicBezTo>
                  <a:cubicBezTo>
                    <a:pt x="2526" y="6651"/>
                    <a:pt x="2526" y="6651"/>
                    <a:pt x="2531" y="6646"/>
                  </a:cubicBezTo>
                  <a:cubicBezTo>
                    <a:pt x="2564" y="6613"/>
                    <a:pt x="2597" y="6580"/>
                    <a:pt x="2635" y="6547"/>
                  </a:cubicBezTo>
                  <a:cubicBezTo>
                    <a:pt x="2639" y="6547"/>
                    <a:pt x="2644" y="6543"/>
                    <a:pt x="2644" y="6538"/>
                  </a:cubicBezTo>
                  <a:cubicBezTo>
                    <a:pt x="2677" y="6510"/>
                    <a:pt x="2710" y="6481"/>
                    <a:pt x="2748" y="6453"/>
                  </a:cubicBezTo>
                  <a:cubicBezTo>
                    <a:pt x="2753" y="6448"/>
                    <a:pt x="2758" y="6443"/>
                    <a:pt x="2762" y="6439"/>
                  </a:cubicBezTo>
                  <a:cubicBezTo>
                    <a:pt x="2795" y="6415"/>
                    <a:pt x="2828" y="6391"/>
                    <a:pt x="2857" y="6373"/>
                  </a:cubicBezTo>
                  <a:cubicBezTo>
                    <a:pt x="2866" y="6363"/>
                    <a:pt x="2876" y="6358"/>
                    <a:pt x="2885" y="6354"/>
                  </a:cubicBezTo>
                  <a:cubicBezTo>
                    <a:pt x="2913" y="6330"/>
                    <a:pt x="2946" y="6316"/>
                    <a:pt x="2975" y="6297"/>
                  </a:cubicBezTo>
                  <a:cubicBezTo>
                    <a:pt x="2984" y="6292"/>
                    <a:pt x="2994" y="6283"/>
                    <a:pt x="3003" y="6278"/>
                  </a:cubicBezTo>
                  <a:cubicBezTo>
                    <a:pt x="3036" y="6259"/>
                    <a:pt x="3064" y="6245"/>
                    <a:pt x="3097" y="6231"/>
                  </a:cubicBezTo>
                  <a:cubicBezTo>
                    <a:pt x="3107" y="6226"/>
                    <a:pt x="3116" y="6221"/>
                    <a:pt x="3126" y="6217"/>
                  </a:cubicBezTo>
                  <a:cubicBezTo>
                    <a:pt x="3168" y="6198"/>
                    <a:pt x="3206" y="6184"/>
                    <a:pt x="3249" y="6170"/>
                  </a:cubicBezTo>
                  <a:cubicBezTo>
                    <a:pt x="3263" y="6165"/>
                    <a:pt x="3277" y="6160"/>
                    <a:pt x="3296" y="6151"/>
                  </a:cubicBezTo>
                  <a:cubicBezTo>
                    <a:pt x="3301" y="6151"/>
                    <a:pt x="3305" y="6146"/>
                    <a:pt x="3310" y="6146"/>
                  </a:cubicBezTo>
                  <a:cubicBezTo>
                    <a:pt x="3324" y="6141"/>
                    <a:pt x="3338" y="6137"/>
                    <a:pt x="3357" y="6132"/>
                  </a:cubicBezTo>
                  <a:cubicBezTo>
                    <a:pt x="3362" y="6127"/>
                    <a:pt x="3371" y="6127"/>
                    <a:pt x="3376" y="6122"/>
                  </a:cubicBezTo>
                  <a:cubicBezTo>
                    <a:pt x="3395" y="6118"/>
                    <a:pt x="3409" y="6113"/>
                    <a:pt x="3428" y="6108"/>
                  </a:cubicBezTo>
                  <a:cubicBezTo>
                    <a:pt x="3437" y="6108"/>
                    <a:pt x="3442" y="6108"/>
                    <a:pt x="3452" y="6103"/>
                  </a:cubicBezTo>
                  <a:cubicBezTo>
                    <a:pt x="3470" y="6099"/>
                    <a:pt x="3489" y="6094"/>
                    <a:pt x="3513" y="6089"/>
                  </a:cubicBezTo>
                  <a:lnTo>
                    <a:pt x="3522" y="6089"/>
                  </a:lnTo>
                  <a:cubicBezTo>
                    <a:pt x="3598" y="6075"/>
                    <a:pt x="3683" y="6061"/>
                    <a:pt x="3773" y="6052"/>
                  </a:cubicBezTo>
                  <a:lnTo>
                    <a:pt x="3782" y="6052"/>
                  </a:lnTo>
                  <a:cubicBezTo>
                    <a:pt x="3810" y="6047"/>
                    <a:pt x="3839" y="6047"/>
                    <a:pt x="3862" y="6042"/>
                  </a:cubicBezTo>
                  <a:lnTo>
                    <a:pt x="3891" y="6042"/>
                  </a:lnTo>
                  <a:cubicBezTo>
                    <a:pt x="3914" y="6037"/>
                    <a:pt x="3938" y="6037"/>
                    <a:pt x="3962" y="6037"/>
                  </a:cubicBezTo>
                  <a:lnTo>
                    <a:pt x="3933" y="6000"/>
                  </a:lnTo>
                  <a:lnTo>
                    <a:pt x="4075" y="5872"/>
                  </a:lnTo>
                  <a:lnTo>
                    <a:pt x="4150" y="5919"/>
                  </a:lnTo>
                  <a:lnTo>
                    <a:pt x="4188" y="5527"/>
                  </a:lnTo>
                  <a:cubicBezTo>
                    <a:pt x="4183" y="5518"/>
                    <a:pt x="4183" y="5513"/>
                    <a:pt x="4179" y="5504"/>
                  </a:cubicBezTo>
                  <a:cubicBezTo>
                    <a:pt x="4174" y="5490"/>
                    <a:pt x="4165" y="5480"/>
                    <a:pt x="4160" y="5466"/>
                  </a:cubicBezTo>
                  <a:cubicBezTo>
                    <a:pt x="4146" y="5433"/>
                    <a:pt x="4132" y="5405"/>
                    <a:pt x="4113" y="5372"/>
                  </a:cubicBezTo>
                  <a:cubicBezTo>
                    <a:pt x="4108" y="5357"/>
                    <a:pt x="4098" y="5339"/>
                    <a:pt x="4089" y="5320"/>
                  </a:cubicBezTo>
                  <a:cubicBezTo>
                    <a:pt x="4080" y="5291"/>
                    <a:pt x="4065" y="5268"/>
                    <a:pt x="4051" y="5239"/>
                  </a:cubicBezTo>
                  <a:cubicBezTo>
                    <a:pt x="4042" y="5221"/>
                    <a:pt x="4037" y="5202"/>
                    <a:pt x="4028" y="5183"/>
                  </a:cubicBezTo>
                  <a:cubicBezTo>
                    <a:pt x="4013" y="5154"/>
                    <a:pt x="4004" y="5126"/>
                    <a:pt x="3990" y="5102"/>
                  </a:cubicBezTo>
                  <a:cubicBezTo>
                    <a:pt x="3980" y="5079"/>
                    <a:pt x="3971" y="5060"/>
                    <a:pt x="3966" y="5041"/>
                  </a:cubicBezTo>
                  <a:cubicBezTo>
                    <a:pt x="3952" y="5013"/>
                    <a:pt x="3943" y="4989"/>
                    <a:pt x="3928" y="4961"/>
                  </a:cubicBezTo>
                  <a:cubicBezTo>
                    <a:pt x="3924" y="4942"/>
                    <a:pt x="3914" y="4923"/>
                    <a:pt x="3905" y="4899"/>
                  </a:cubicBezTo>
                  <a:cubicBezTo>
                    <a:pt x="3895" y="4876"/>
                    <a:pt x="3881" y="4848"/>
                    <a:pt x="3872" y="4824"/>
                  </a:cubicBezTo>
                  <a:cubicBezTo>
                    <a:pt x="3862" y="4800"/>
                    <a:pt x="3858" y="4781"/>
                    <a:pt x="3848" y="4758"/>
                  </a:cubicBezTo>
                  <a:cubicBezTo>
                    <a:pt x="3839" y="4734"/>
                    <a:pt x="3825" y="4711"/>
                    <a:pt x="3815" y="4682"/>
                  </a:cubicBezTo>
                  <a:cubicBezTo>
                    <a:pt x="3806" y="4663"/>
                    <a:pt x="3801" y="4640"/>
                    <a:pt x="3792" y="4616"/>
                  </a:cubicBezTo>
                  <a:cubicBezTo>
                    <a:pt x="3782" y="4593"/>
                    <a:pt x="3773" y="4569"/>
                    <a:pt x="3763" y="4541"/>
                  </a:cubicBezTo>
                  <a:cubicBezTo>
                    <a:pt x="3754" y="4522"/>
                    <a:pt x="3744" y="4498"/>
                    <a:pt x="3740" y="4475"/>
                  </a:cubicBezTo>
                  <a:cubicBezTo>
                    <a:pt x="3730" y="4451"/>
                    <a:pt x="3721" y="4427"/>
                    <a:pt x="3711" y="4399"/>
                  </a:cubicBezTo>
                  <a:cubicBezTo>
                    <a:pt x="3702" y="4380"/>
                    <a:pt x="3692" y="4356"/>
                    <a:pt x="3688" y="4333"/>
                  </a:cubicBezTo>
                  <a:cubicBezTo>
                    <a:pt x="3678" y="4309"/>
                    <a:pt x="3669" y="4286"/>
                    <a:pt x="3659" y="4257"/>
                  </a:cubicBezTo>
                  <a:cubicBezTo>
                    <a:pt x="3650" y="4238"/>
                    <a:pt x="3645" y="4215"/>
                    <a:pt x="3636" y="4196"/>
                  </a:cubicBezTo>
                  <a:cubicBezTo>
                    <a:pt x="3626" y="4168"/>
                    <a:pt x="3622" y="4144"/>
                    <a:pt x="3612" y="4116"/>
                  </a:cubicBezTo>
                  <a:cubicBezTo>
                    <a:pt x="3603" y="4097"/>
                    <a:pt x="3598" y="4073"/>
                    <a:pt x="3589" y="4054"/>
                  </a:cubicBezTo>
                  <a:cubicBezTo>
                    <a:pt x="3579" y="4026"/>
                    <a:pt x="3574" y="4002"/>
                    <a:pt x="3565" y="3979"/>
                  </a:cubicBezTo>
                  <a:cubicBezTo>
                    <a:pt x="3560" y="3955"/>
                    <a:pt x="3551" y="3936"/>
                    <a:pt x="3546" y="3913"/>
                  </a:cubicBezTo>
                  <a:cubicBezTo>
                    <a:pt x="3537" y="3889"/>
                    <a:pt x="3527" y="3861"/>
                    <a:pt x="3522" y="3837"/>
                  </a:cubicBezTo>
                  <a:cubicBezTo>
                    <a:pt x="3513" y="3818"/>
                    <a:pt x="3508" y="3795"/>
                    <a:pt x="3504" y="3776"/>
                  </a:cubicBezTo>
                  <a:cubicBezTo>
                    <a:pt x="3494" y="3752"/>
                    <a:pt x="3489" y="3724"/>
                    <a:pt x="3480" y="3700"/>
                  </a:cubicBezTo>
                  <a:cubicBezTo>
                    <a:pt x="3475" y="3681"/>
                    <a:pt x="3470" y="3658"/>
                    <a:pt x="3461" y="3639"/>
                  </a:cubicBezTo>
                  <a:cubicBezTo>
                    <a:pt x="3456" y="3610"/>
                    <a:pt x="3447" y="3587"/>
                    <a:pt x="3442" y="3559"/>
                  </a:cubicBezTo>
                  <a:cubicBezTo>
                    <a:pt x="3437" y="3540"/>
                    <a:pt x="3433" y="3525"/>
                    <a:pt x="3428" y="3507"/>
                  </a:cubicBezTo>
                  <a:cubicBezTo>
                    <a:pt x="3414" y="3464"/>
                    <a:pt x="3404" y="3417"/>
                    <a:pt x="3395" y="3374"/>
                  </a:cubicBezTo>
                  <a:cubicBezTo>
                    <a:pt x="3390" y="3356"/>
                    <a:pt x="3385" y="3337"/>
                    <a:pt x="3381" y="3318"/>
                  </a:cubicBezTo>
                  <a:cubicBezTo>
                    <a:pt x="3376" y="3294"/>
                    <a:pt x="3367" y="3271"/>
                    <a:pt x="3362" y="3247"/>
                  </a:cubicBezTo>
                  <a:cubicBezTo>
                    <a:pt x="3357" y="3228"/>
                    <a:pt x="3352" y="3209"/>
                    <a:pt x="3348" y="3186"/>
                  </a:cubicBezTo>
                  <a:cubicBezTo>
                    <a:pt x="3343" y="3167"/>
                    <a:pt x="3338" y="3143"/>
                    <a:pt x="3334" y="3124"/>
                  </a:cubicBezTo>
                  <a:cubicBezTo>
                    <a:pt x="3334" y="3101"/>
                    <a:pt x="3329" y="3082"/>
                    <a:pt x="3324" y="3063"/>
                  </a:cubicBezTo>
                  <a:cubicBezTo>
                    <a:pt x="3319" y="3039"/>
                    <a:pt x="3315" y="3020"/>
                    <a:pt x="3310" y="3001"/>
                  </a:cubicBezTo>
                  <a:cubicBezTo>
                    <a:pt x="3310" y="2983"/>
                    <a:pt x="3305" y="2964"/>
                    <a:pt x="3301" y="2940"/>
                  </a:cubicBezTo>
                  <a:cubicBezTo>
                    <a:pt x="3296" y="2921"/>
                    <a:pt x="3296" y="2902"/>
                    <a:pt x="3291" y="2883"/>
                  </a:cubicBezTo>
                  <a:cubicBezTo>
                    <a:pt x="3286" y="2864"/>
                    <a:pt x="3286" y="2846"/>
                    <a:pt x="3282" y="2827"/>
                  </a:cubicBezTo>
                  <a:cubicBezTo>
                    <a:pt x="3277" y="2808"/>
                    <a:pt x="3277" y="2789"/>
                    <a:pt x="3272" y="2770"/>
                  </a:cubicBezTo>
                  <a:cubicBezTo>
                    <a:pt x="3272" y="2751"/>
                    <a:pt x="3267" y="2732"/>
                    <a:pt x="3267" y="2713"/>
                  </a:cubicBezTo>
                  <a:cubicBezTo>
                    <a:pt x="3263" y="2699"/>
                    <a:pt x="3263" y="2680"/>
                    <a:pt x="3258" y="2666"/>
                  </a:cubicBezTo>
                  <a:cubicBezTo>
                    <a:pt x="3258" y="2643"/>
                    <a:pt x="3253" y="2628"/>
                    <a:pt x="3253" y="2610"/>
                  </a:cubicBezTo>
                  <a:cubicBezTo>
                    <a:pt x="3253" y="2591"/>
                    <a:pt x="3249" y="2576"/>
                    <a:pt x="3249" y="2562"/>
                  </a:cubicBezTo>
                  <a:cubicBezTo>
                    <a:pt x="3249" y="2543"/>
                    <a:pt x="3249" y="2525"/>
                    <a:pt x="3244" y="2506"/>
                  </a:cubicBezTo>
                  <a:cubicBezTo>
                    <a:pt x="3244" y="2491"/>
                    <a:pt x="3244" y="2477"/>
                    <a:pt x="3244" y="2463"/>
                  </a:cubicBezTo>
                  <a:cubicBezTo>
                    <a:pt x="3244" y="2444"/>
                    <a:pt x="3244" y="2430"/>
                    <a:pt x="3239" y="2411"/>
                  </a:cubicBezTo>
                  <a:cubicBezTo>
                    <a:pt x="3239" y="2397"/>
                    <a:pt x="3239" y="2383"/>
                    <a:pt x="3239" y="2369"/>
                  </a:cubicBezTo>
                  <a:cubicBezTo>
                    <a:pt x="3239" y="2355"/>
                    <a:pt x="3239" y="2336"/>
                    <a:pt x="3239" y="2321"/>
                  </a:cubicBezTo>
                  <a:cubicBezTo>
                    <a:pt x="3239" y="2307"/>
                    <a:pt x="3244" y="2298"/>
                    <a:pt x="3244" y="2284"/>
                  </a:cubicBezTo>
                  <a:cubicBezTo>
                    <a:pt x="3244" y="2270"/>
                    <a:pt x="3244" y="2255"/>
                    <a:pt x="3244" y="2241"/>
                  </a:cubicBezTo>
                  <a:cubicBezTo>
                    <a:pt x="3244" y="2227"/>
                    <a:pt x="3249" y="2218"/>
                    <a:pt x="3249" y="2203"/>
                  </a:cubicBezTo>
                  <a:cubicBezTo>
                    <a:pt x="3249" y="2189"/>
                    <a:pt x="3253" y="2175"/>
                    <a:pt x="3253" y="2161"/>
                  </a:cubicBezTo>
                  <a:cubicBezTo>
                    <a:pt x="3253" y="2152"/>
                    <a:pt x="3258" y="2142"/>
                    <a:pt x="3258" y="2133"/>
                  </a:cubicBezTo>
                  <a:cubicBezTo>
                    <a:pt x="3263" y="2118"/>
                    <a:pt x="3263" y="2104"/>
                    <a:pt x="3267" y="2095"/>
                  </a:cubicBezTo>
                  <a:cubicBezTo>
                    <a:pt x="3267" y="2085"/>
                    <a:pt x="3272" y="2076"/>
                    <a:pt x="3272" y="2067"/>
                  </a:cubicBezTo>
                  <a:cubicBezTo>
                    <a:pt x="3277" y="2057"/>
                    <a:pt x="3277" y="2043"/>
                    <a:pt x="3282" y="2033"/>
                  </a:cubicBezTo>
                  <a:cubicBezTo>
                    <a:pt x="3286" y="2024"/>
                    <a:pt x="3286" y="2019"/>
                    <a:pt x="3291" y="2010"/>
                  </a:cubicBezTo>
                  <a:cubicBezTo>
                    <a:pt x="3296" y="2000"/>
                    <a:pt x="3301" y="1986"/>
                    <a:pt x="3305" y="1977"/>
                  </a:cubicBezTo>
                  <a:cubicBezTo>
                    <a:pt x="3319" y="1944"/>
                    <a:pt x="3338" y="1915"/>
                    <a:pt x="3362" y="1892"/>
                  </a:cubicBezTo>
                  <a:cubicBezTo>
                    <a:pt x="3619" y="1644"/>
                    <a:pt x="4865" y="1471"/>
                    <a:pt x="5744" y="1471"/>
                  </a:cubicBezTo>
                  <a:cubicBezTo>
                    <a:pt x="6139" y="1471"/>
                    <a:pt x="6459" y="1506"/>
                    <a:pt x="6582" y="1585"/>
                  </a:cubicBezTo>
                  <a:cubicBezTo>
                    <a:pt x="6681" y="1651"/>
                    <a:pt x="6511" y="2553"/>
                    <a:pt x="6407" y="3058"/>
                  </a:cubicBezTo>
                  <a:cubicBezTo>
                    <a:pt x="6407" y="3063"/>
                    <a:pt x="6407" y="3063"/>
                    <a:pt x="6407" y="3063"/>
                  </a:cubicBezTo>
                  <a:cubicBezTo>
                    <a:pt x="6403" y="3072"/>
                    <a:pt x="6403" y="3082"/>
                    <a:pt x="6398" y="3091"/>
                  </a:cubicBezTo>
                  <a:lnTo>
                    <a:pt x="6469" y="3101"/>
                  </a:lnTo>
                  <a:cubicBezTo>
                    <a:pt x="6511" y="3105"/>
                    <a:pt x="6544" y="3148"/>
                    <a:pt x="6540" y="3195"/>
                  </a:cubicBezTo>
                  <a:lnTo>
                    <a:pt x="6521" y="3374"/>
                  </a:lnTo>
                  <a:cubicBezTo>
                    <a:pt x="6516" y="3416"/>
                    <a:pt x="6486" y="3447"/>
                    <a:pt x="6450" y="3447"/>
                  </a:cubicBezTo>
                  <a:cubicBezTo>
                    <a:pt x="6445" y="3447"/>
                    <a:pt x="6441" y="3446"/>
                    <a:pt x="6436" y="3445"/>
                  </a:cubicBezTo>
                  <a:lnTo>
                    <a:pt x="6355" y="3436"/>
                  </a:lnTo>
                  <a:lnTo>
                    <a:pt x="6355" y="3436"/>
                  </a:lnTo>
                  <a:cubicBezTo>
                    <a:pt x="6365" y="3525"/>
                    <a:pt x="6374" y="3620"/>
                    <a:pt x="6379" y="3714"/>
                  </a:cubicBezTo>
                  <a:lnTo>
                    <a:pt x="6738" y="3724"/>
                  </a:lnTo>
                  <a:lnTo>
                    <a:pt x="6747" y="4201"/>
                  </a:lnTo>
                  <a:lnTo>
                    <a:pt x="6417" y="4196"/>
                  </a:lnTo>
                  <a:lnTo>
                    <a:pt x="6417" y="4196"/>
                  </a:lnTo>
                  <a:cubicBezTo>
                    <a:pt x="6436" y="4465"/>
                    <a:pt x="6445" y="4734"/>
                    <a:pt x="6450" y="4980"/>
                  </a:cubicBezTo>
                  <a:cubicBezTo>
                    <a:pt x="6535" y="5159"/>
                    <a:pt x="6582" y="5381"/>
                    <a:pt x="6582" y="5608"/>
                  </a:cubicBezTo>
                  <a:cubicBezTo>
                    <a:pt x="6582" y="6070"/>
                    <a:pt x="6335" y="6152"/>
                    <a:pt x="6022" y="6152"/>
                  </a:cubicBezTo>
                  <a:cubicBezTo>
                    <a:pt x="6003" y="6152"/>
                    <a:pt x="5983" y="6151"/>
                    <a:pt x="5963" y="6151"/>
                  </a:cubicBezTo>
                  <a:lnTo>
                    <a:pt x="5963" y="6160"/>
                  </a:lnTo>
                  <a:cubicBezTo>
                    <a:pt x="5978" y="6165"/>
                    <a:pt x="5997" y="6170"/>
                    <a:pt x="6011" y="6174"/>
                  </a:cubicBezTo>
                  <a:cubicBezTo>
                    <a:pt x="6030" y="6179"/>
                    <a:pt x="6044" y="6179"/>
                    <a:pt x="6058" y="6184"/>
                  </a:cubicBezTo>
                  <a:cubicBezTo>
                    <a:pt x="6077" y="6188"/>
                    <a:pt x="6091" y="6193"/>
                    <a:pt x="6105" y="6198"/>
                  </a:cubicBezTo>
                  <a:cubicBezTo>
                    <a:pt x="6119" y="6203"/>
                    <a:pt x="6133" y="6207"/>
                    <a:pt x="6148" y="6207"/>
                  </a:cubicBezTo>
                  <a:cubicBezTo>
                    <a:pt x="6162" y="6212"/>
                    <a:pt x="6176" y="6217"/>
                    <a:pt x="6190" y="6221"/>
                  </a:cubicBezTo>
                  <a:cubicBezTo>
                    <a:pt x="6204" y="6226"/>
                    <a:pt x="6218" y="6231"/>
                    <a:pt x="6233" y="6236"/>
                  </a:cubicBezTo>
                  <a:cubicBezTo>
                    <a:pt x="6242" y="6240"/>
                    <a:pt x="6256" y="6245"/>
                    <a:pt x="6266" y="6250"/>
                  </a:cubicBezTo>
                  <a:cubicBezTo>
                    <a:pt x="6280" y="6255"/>
                    <a:pt x="6294" y="6259"/>
                    <a:pt x="6303" y="6264"/>
                  </a:cubicBezTo>
                  <a:cubicBezTo>
                    <a:pt x="6313" y="6269"/>
                    <a:pt x="6327" y="6273"/>
                    <a:pt x="6336" y="6278"/>
                  </a:cubicBezTo>
                  <a:cubicBezTo>
                    <a:pt x="6346" y="6283"/>
                    <a:pt x="6355" y="6288"/>
                    <a:pt x="6365" y="6292"/>
                  </a:cubicBezTo>
                  <a:cubicBezTo>
                    <a:pt x="6379" y="6297"/>
                    <a:pt x="6398" y="6302"/>
                    <a:pt x="6412" y="6311"/>
                  </a:cubicBezTo>
                  <a:cubicBezTo>
                    <a:pt x="6421" y="6316"/>
                    <a:pt x="6426" y="6321"/>
                    <a:pt x="6436" y="6325"/>
                  </a:cubicBezTo>
                  <a:cubicBezTo>
                    <a:pt x="6445" y="6330"/>
                    <a:pt x="6455" y="6340"/>
                    <a:pt x="6469" y="6349"/>
                  </a:cubicBezTo>
                  <a:cubicBezTo>
                    <a:pt x="6478" y="6354"/>
                    <a:pt x="6492" y="6363"/>
                    <a:pt x="6502" y="6373"/>
                  </a:cubicBezTo>
                  <a:cubicBezTo>
                    <a:pt x="6511" y="6377"/>
                    <a:pt x="6521" y="6382"/>
                    <a:pt x="6530" y="6391"/>
                  </a:cubicBezTo>
                  <a:cubicBezTo>
                    <a:pt x="6544" y="6401"/>
                    <a:pt x="6558" y="6415"/>
                    <a:pt x="6573" y="6425"/>
                  </a:cubicBezTo>
                  <a:cubicBezTo>
                    <a:pt x="6577" y="6429"/>
                    <a:pt x="6582" y="6434"/>
                    <a:pt x="6587" y="6439"/>
                  </a:cubicBezTo>
                  <a:cubicBezTo>
                    <a:pt x="6672" y="6510"/>
                    <a:pt x="6776" y="6609"/>
                    <a:pt x="6889" y="6731"/>
                  </a:cubicBezTo>
                  <a:cubicBezTo>
                    <a:pt x="7238" y="7104"/>
                    <a:pt x="7692" y="7704"/>
                    <a:pt x="8164" y="8535"/>
                  </a:cubicBezTo>
                  <a:lnTo>
                    <a:pt x="8164" y="8535"/>
                  </a:lnTo>
                  <a:cubicBezTo>
                    <a:pt x="9413" y="7510"/>
                    <a:pt x="10122" y="5881"/>
                    <a:pt x="9887" y="4163"/>
                  </a:cubicBezTo>
                  <a:cubicBezTo>
                    <a:pt x="9731" y="3020"/>
                    <a:pt x="9188" y="2024"/>
                    <a:pt x="8405" y="1297"/>
                  </a:cubicBezTo>
                  <a:cubicBezTo>
                    <a:pt x="8568" y="1060"/>
                    <a:pt x="8989" y="625"/>
                    <a:pt x="9846" y="625"/>
                  </a:cubicBezTo>
                  <a:cubicBezTo>
                    <a:pt x="9979" y="625"/>
                    <a:pt x="10123" y="636"/>
                    <a:pt x="10279" y="660"/>
                  </a:cubicBezTo>
                  <a:cubicBezTo>
                    <a:pt x="10279" y="660"/>
                    <a:pt x="9617" y="149"/>
                    <a:pt x="8788" y="149"/>
                  </a:cubicBezTo>
                  <a:cubicBezTo>
                    <a:pt x="8382" y="149"/>
                    <a:pt x="7936" y="271"/>
                    <a:pt x="7507" y="636"/>
                  </a:cubicBezTo>
                  <a:cubicBezTo>
                    <a:pt x="6800" y="230"/>
                    <a:pt x="5988" y="0"/>
                    <a:pt x="5135" y="0"/>
                  </a:cubicBezTo>
                  <a:close/>
                  <a:moveTo>
                    <a:pt x="8164" y="8535"/>
                  </a:moveTo>
                  <a:lnTo>
                    <a:pt x="8164" y="8535"/>
                  </a:lnTo>
                  <a:cubicBezTo>
                    <a:pt x="8133" y="8561"/>
                    <a:pt x="8101" y="8586"/>
                    <a:pt x="8069" y="8611"/>
                  </a:cubicBezTo>
                  <a:cubicBezTo>
                    <a:pt x="8102" y="8587"/>
                    <a:pt x="8131" y="8563"/>
                    <a:pt x="8164" y="8535"/>
                  </a:cubicBezTo>
                  <a:cubicBezTo>
                    <a:pt x="8164" y="8535"/>
                    <a:pt x="8164" y="8535"/>
                    <a:pt x="8164" y="8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4807724" y="2352693"/>
              <a:ext cx="5476" cy="2738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6" y="43"/>
                  </a:moveTo>
                  <a:cubicBezTo>
                    <a:pt x="57" y="28"/>
                    <a:pt x="29" y="14"/>
                    <a:pt x="1" y="0"/>
                  </a:cubicBezTo>
                  <a:cubicBezTo>
                    <a:pt x="29" y="14"/>
                    <a:pt x="57" y="28"/>
                    <a:pt x="86" y="43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4834468" y="2364664"/>
              <a:ext cx="5476" cy="1910"/>
            </a:xfrm>
            <a:custGeom>
              <a:avLst/>
              <a:gdLst/>
              <a:ahLst/>
              <a:cxnLst/>
              <a:rect l="l" t="t" r="r" b="b"/>
              <a:pathLst>
                <a:path w="86" h="30" extrusionOk="0">
                  <a:moveTo>
                    <a:pt x="1" y="1"/>
                  </a:moveTo>
                  <a:cubicBezTo>
                    <a:pt x="29" y="10"/>
                    <a:pt x="58" y="20"/>
                    <a:pt x="86" y="29"/>
                  </a:cubicBezTo>
                  <a:cubicBezTo>
                    <a:pt x="58" y="20"/>
                    <a:pt x="29" y="1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4756655" y="2320473"/>
              <a:ext cx="13245" cy="9997"/>
            </a:xfrm>
            <a:custGeom>
              <a:avLst/>
              <a:gdLst/>
              <a:ahLst/>
              <a:cxnLst/>
              <a:rect l="l" t="t" r="r" b="b"/>
              <a:pathLst>
                <a:path w="208" h="157" extrusionOk="0">
                  <a:moveTo>
                    <a:pt x="208" y="157"/>
                  </a:moveTo>
                  <a:cubicBezTo>
                    <a:pt x="137" y="105"/>
                    <a:pt x="66" y="53"/>
                    <a:pt x="0" y="1"/>
                  </a:cubicBezTo>
                  <a:cubicBezTo>
                    <a:pt x="66" y="53"/>
                    <a:pt x="137" y="105"/>
                    <a:pt x="208" y="15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4820650" y="2358997"/>
              <a:ext cx="6113" cy="2420"/>
            </a:xfrm>
            <a:custGeom>
              <a:avLst/>
              <a:gdLst/>
              <a:ahLst/>
              <a:cxnLst/>
              <a:rect l="l" t="t" r="r" b="b"/>
              <a:pathLst>
                <a:path w="96" h="38" extrusionOk="0">
                  <a:moveTo>
                    <a:pt x="95" y="38"/>
                  </a:moveTo>
                  <a:cubicBezTo>
                    <a:pt x="62" y="24"/>
                    <a:pt x="34" y="14"/>
                    <a:pt x="1" y="0"/>
                  </a:cubicBezTo>
                  <a:cubicBezTo>
                    <a:pt x="34" y="14"/>
                    <a:pt x="62" y="24"/>
                    <a:pt x="95" y="38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4836569" y="1995786"/>
              <a:ext cx="1019" cy="33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5" y="53"/>
                  </a:moveTo>
                  <a:cubicBezTo>
                    <a:pt x="10" y="34"/>
                    <a:pt x="6" y="19"/>
                    <a:pt x="1" y="1"/>
                  </a:cubicBezTo>
                  <a:cubicBezTo>
                    <a:pt x="6" y="19"/>
                    <a:pt x="10" y="34"/>
                    <a:pt x="15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830011" y="1967514"/>
              <a:ext cx="637" cy="4012"/>
            </a:xfrm>
            <a:custGeom>
              <a:avLst/>
              <a:gdLst/>
              <a:ahLst/>
              <a:cxnLst/>
              <a:rect l="l" t="t" r="r" b="b"/>
              <a:pathLst>
                <a:path w="10" h="63" extrusionOk="0">
                  <a:moveTo>
                    <a:pt x="10" y="62"/>
                  </a:moveTo>
                  <a:cubicBezTo>
                    <a:pt x="10" y="39"/>
                    <a:pt x="5" y="20"/>
                    <a:pt x="0" y="1"/>
                  </a:cubicBezTo>
                  <a:cubicBezTo>
                    <a:pt x="5" y="20"/>
                    <a:pt x="10" y="39"/>
                    <a:pt x="10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828482" y="1959745"/>
              <a:ext cx="637" cy="3948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10" y="61"/>
                  </a:moveTo>
                  <a:cubicBezTo>
                    <a:pt x="5" y="43"/>
                    <a:pt x="5" y="24"/>
                    <a:pt x="1" y="0"/>
                  </a:cubicBezTo>
                  <a:cubicBezTo>
                    <a:pt x="5" y="24"/>
                    <a:pt x="5" y="43"/>
                    <a:pt x="10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827272" y="1952486"/>
              <a:ext cx="700" cy="3693"/>
            </a:xfrm>
            <a:custGeom>
              <a:avLst/>
              <a:gdLst/>
              <a:ahLst/>
              <a:cxnLst/>
              <a:rect l="l" t="t" r="r" b="b"/>
              <a:pathLst>
                <a:path w="11" h="58" extrusionOk="0">
                  <a:moveTo>
                    <a:pt x="10" y="57"/>
                  </a:moveTo>
                  <a:cubicBezTo>
                    <a:pt x="5" y="38"/>
                    <a:pt x="5" y="20"/>
                    <a:pt x="1" y="1"/>
                  </a:cubicBezTo>
                  <a:cubicBezTo>
                    <a:pt x="5" y="20"/>
                    <a:pt x="5" y="38"/>
                    <a:pt x="10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25489" y="1938669"/>
              <a:ext cx="318" cy="3693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5" y="57"/>
                  </a:moveTo>
                  <a:cubicBezTo>
                    <a:pt x="5" y="34"/>
                    <a:pt x="0" y="19"/>
                    <a:pt x="0" y="1"/>
                  </a:cubicBezTo>
                  <a:cubicBezTo>
                    <a:pt x="0" y="19"/>
                    <a:pt x="5" y="34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4826381" y="1945291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5" y="57"/>
                  </a:moveTo>
                  <a:cubicBezTo>
                    <a:pt x="5" y="38"/>
                    <a:pt x="0" y="19"/>
                    <a:pt x="0" y="0"/>
                  </a:cubicBezTo>
                  <a:cubicBezTo>
                    <a:pt x="0" y="19"/>
                    <a:pt x="5" y="38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838734" y="2004192"/>
              <a:ext cx="1210" cy="4012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9" y="62"/>
                  </a:moveTo>
                  <a:cubicBezTo>
                    <a:pt x="14" y="43"/>
                    <a:pt x="9" y="20"/>
                    <a:pt x="0" y="1"/>
                  </a:cubicBezTo>
                  <a:cubicBezTo>
                    <a:pt x="9" y="20"/>
                    <a:pt x="14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4831475" y="1975346"/>
              <a:ext cx="955" cy="3948"/>
            </a:xfrm>
            <a:custGeom>
              <a:avLst/>
              <a:gdLst/>
              <a:ahLst/>
              <a:cxnLst/>
              <a:rect l="l" t="t" r="r" b="b"/>
              <a:pathLst>
                <a:path w="15" h="62" extrusionOk="0">
                  <a:moveTo>
                    <a:pt x="15" y="62"/>
                  </a:moveTo>
                  <a:cubicBezTo>
                    <a:pt x="10" y="43"/>
                    <a:pt x="5" y="24"/>
                    <a:pt x="1" y="1"/>
                  </a:cubicBezTo>
                  <a:cubicBezTo>
                    <a:pt x="5" y="24"/>
                    <a:pt x="10" y="43"/>
                    <a:pt x="15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4841409" y="2012915"/>
              <a:ext cx="1274" cy="4012"/>
            </a:xfrm>
            <a:custGeom>
              <a:avLst/>
              <a:gdLst/>
              <a:ahLst/>
              <a:cxnLst/>
              <a:rect l="l" t="t" r="r" b="b"/>
              <a:pathLst>
                <a:path w="20" h="63" extrusionOk="0">
                  <a:moveTo>
                    <a:pt x="19" y="62"/>
                  </a:moveTo>
                  <a:cubicBezTo>
                    <a:pt x="10" y="43"/>
                    <a:pt x="5" y="20"/>
                    <a:pt x="1" y="1"/>
                  </a:cubicBezTo>
                  <a:cubicBezTo>
                    <a:pt x="5" y="20"/>
                    <a:pt x="10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4833576" y="1983751"/>
              <a:ext cx="955" cy="3693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15" y="57"/>
                  </a:moveTo>
                  <a:cubicBezTo>
                    <a:pt x="10" y="39"/>
                    <a:pt x="5" y="20"/>
                    <a:pt x="1" y="1"/>
                  </a:cubicBezTo>
                  <a:cubicBezTo>
                    <a:pt x="5" y="20"/>
                    <a:pt x="10" y="39"/>
                    <a:pt x="1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4824598" y="1920330"/>
              <a:ext cx="64" cy="3057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cubicBezTo>
                    <a:pt x="0" y="34"/>
                    <a:pt x="0" y="15"/>
                    <a:pt x="0" y="0"/>
                  </a:cubicBezTo>
                  <a:cubicBezTo>
                    <a:pt x="0" y="15"/>
                    <a:pt x="0" y="34"/>
                    <a:pt x="0" y="4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4825808" y="1905875"/>
              <a:ext cx="637" cy="2483"/>
            </a:xfrm>
            <a:custGeom>
              <a:avLst/>
              <a:gdLst/>
              <a:ahLst/>
              <a:cxnLst/>
              <a:rect l="l" t="t" r="r" b="b"/>
              <a:pathLst>
                <a:path w="10" h="39" extrusionOk="0">
                  <a:moveTo>
                    <a:pt x="0" y="39"/>
                  </a:moveTo>
                  <a:cubicBezTo>
                    <a:pt x="5" y="24"/>
                    <a:pt x="5" y="10"/>
                    <a:pt x="9" y="1"/>
                  </a:cubicBezTo>
                  <a:cubicBezTo>
                    <a:pt x="5" y="10"/>
                    <a:pt x="5" y="24"/>
                    <a:pt x="0" y="39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4825171" y="1910078"/>
              <a:ext cx="382" cy="2802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1" y="43"/>
                  </a:moveTo>
                  <a:cubicBezTo>
                    <a:pt x="1" y="29"/>
                    <a:pt x="5" y="15"/>
                    <a:pt x="5" y="1"/>
                  </a:cubicBezTo>
                  <a:cubicBezTo>
                    <a:pt x="5" y="15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4826699" y="1901991"/>
              <a:ext cx="637" cy="2165"/>
            </a:xfrm>
            <a:custGeom>
              <a:avLst/>
              <a:gdLst/>
              <a:ahLst/>
              <a:cxnLst/>
              <a:rect l="l" t="t" r="r" b="b"/>
              <a:pathLst>
                <a:path w="10" h="34" extrusionOk="0">
                  <a:moveTo>
                    <a:pt x="0" y="34"/>
                  </a:moveTo>
                  <a:cubicBezTo>
                    <a:pt x="5" y="24"/>
                    <a:pt x="5" y="10"/>
                    <a:pt x="10" y="0"/>
                  </a:cubicBezTo>
                  <a:cubicBezTo>
                    <a:pt x="5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4827909" y="1898361"/>
              <a:ext cx="955" cy="2165"/>
            </a:xfrm>
            <a:custGeom>
              <a:avLst/>
              <a:gdLst/>
              <a:ahLst/>
              <a:cxnLst/>
              <a:rect l="l" t="t" r="r" b="b"/>
              <a:pathLst>
                <a:path w="15" h="34" extrusionOk="0">
                  <a:moveTo>
                    <a:pt x="0" y="34"/>
                  </a:moveTo>
                  <a:cubicBezTo>
                    <a:pt x="5" y="24"/>
                    <a:pt x="10" y="10"/>
                    <a:pt x="14" y="1"/>
                  </a:cubicBezTo>
                  <a:cubicBezTo>
                    <a:pt x="10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4824598" y="1926061"/>
              <a:ext cx="318" cy="3375"/>
            </a:xfrm>
            <a:custGeom>
              <a:avLst/>
              <a:gdLst/>
              <a:ahLst/>
              <a:cxnLst/>
              <a:rect l="l" t="t" r="r" b="b"/>
              <a:pathLst>
                <a:path w="5" h="53" extrusionOk="0">
                  <a:moveTo>
                    <a:pt x="5" y="52"/>
                  </a:moveTo>
                  <a:cubicBezTo>
                    <a:pt x="5" y="33"/>
                    <a:pt x="5" y="19"/>
                    <a:pt x="0" y="0"/>
                  </a:cubicBezTo>
                  <a:cubicBezTo>
                    <a:pt x="5" y="19"/>
                    <a:pt x="5" y="33"/>
                    <a:pt x="5" y="5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4824853" y="1932046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6" y="57"/>
                  </a:moveTo>
                  <a:cubicBezTo>
                    <a:pt x="6" y="38"/>
                    <a:pt x="6" y="20"/>
                    <a:pt x="1" y="1"/>
                  </a:cubicBezTo>
                  <a:cubicBezTo>
                    <a:pt x="6" y="20"/>
                    <a:pt x="6" y="38"/>
                    <a:pt x="6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4844147" y="2021639"/>
              <a:ext cx="1210" cy="4266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67"/>
                  </a:moveTo>
                  <a:cubicBezTo>
                    <a:pt x="14" y="43"/>
                    <a:pt x="5" y="24"/>
                    <a:pt x="0" y="1"/>
                  </a:cubicBezTo>
                  <a:cubicBezTo>
                    <a:pt x="5" y="24"/>
                    <a:pt x="14" y="43"/>
                    <a:pt x="19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4824853" y="1915236"/>
              <a:ext cx="64" cy="273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43"/>
                  </a:moveTo>
                  <a:cubicBezTo>
                    <a:pt x="1" y="29"/>
                    <a:pt x="1" y="14"/>
                    <a:pt x="1" y="0"/>
                  </a:cubicBezTo>
                  <a:cubicBezTo>
                    <a:pt x="1" y="14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4856436" y="2057425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4870891" y="2093530"/>
              <a:ext cx="1528" cy="3948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24" y="61"/>
                  </a:moveTo>
                  <a:cubicBezTo>
                    <a:pt x="14" y="38"/>
                    <a:pt x="5" y="19"/>
                    <a:pt x="0" y="0"/>
                  </a:cubicBezTo>
                  <a:cubicBezTo>
                    <a:pt x="5" y="19"/>
                    <a:pt x="14" y="38"/>
                    <a:pt x="24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4874775" y="2102508"/>
              <a:ext cx="1592" cy="3693"/>
            </a:xfrm>
            <a:custGeom>
              <a:avLst/>
              <a:gdLst/>
              <a:ahLst/>
              <a:cxnLst/>
              <a:rect l="l" t="t" r="r" b="b"/>
              <a:pathLst>
                <a:path w="25" h="58" extrusionOk="0">
                  <a:moveTo>
                    <a:pt x="24" y="57"/>
                  </a:moveTo>
                  <a:cubicBezTo>
                    <a:pt x="15" y="39"/>
                    <a:pt x="5" y="20"/>
                    <a:pt x="1" y="1"/>
                  </a:cubicBezTo>
                  <a:cubicBezTo>
                    <a:pt x="5" y="20"/>
                    <a:pt x="15" y="39"/>
                    <a:pt x="24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4859747" y="2066467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6"/>
                  </a:moveTo>
                  <a:cubicBezTo>
                    <a:pt x="15" y="47"/>
                    <a:pt x="10" y="24"/>
                    <a:pt x="1" y="0"/>
                  </a:cubicBezTo>
                  <a:cubicBezTo>
                    <a:pt x="10" y="24"/>
                    <a:pt x="15" y="47"/>
                    <a:pt x="24" y="66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4863377" y="2075446"/>
              <a:ext cx="1528" cy="4266"/>
            </a:xfrm>
            <a:custGeom>
              <a:avLst/>
              <a:gdLst/>
              <a:ahLst/>
              <a:cxnLst/>
              <a:rect l="l" t="t" r="r" b="b"/>
              <a:pathLst>
                <a:path w="24" h="67" extrusionOk="0">
                  <a:moveTo>
                    <a:pt x="24" y="67"/>
                  </a:moveTo>
                  <a:cubicBezTo>
                    <a:pt x="14" y="43"/>
                    <a:pt x="10" y="24"/>
                    <a:pt x="0" y="1"/>
                  </a:cubicBezTo>
                  <a:cubicBezTo>
                    <a:pt x="10" y="24"/>
                    <a:pt x="14" y="43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4866943" y="2084488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20" y="43"/>
                    <a:pt x="10" y="24"/>
                    <a:pt x="1" y="0"/>
                  </a:cubicBezTo>
                  <a:cubicBezTo>
                    <a:pt x="10" y="24"/>
                    <a:pt x="20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4878723" y="2111232"/>
              <a:ext cx="1528" cy="3375"/>
            </a:xfrm>
            <a:custGeom>
              <a:avLst/>
              <a:gdLst/>
              <a:ahLst/>
              <a:cxnLst/>
              <a:rect l="l" t="t" r="r" b="b"/>
              <a:pathLst>
                <a:path w="24" h="53" extrusionOk="0">
                  <a:moveTo>
                    <a:pt x="24" y="53"/>
                  </a:moveTo>
                  <a:cubicBezTo>
                    <a:pt x="19" y="38"/>
                    <a:pt x="9" y="20"/>
                    <a:pt x="0" y="1"/>
                  </a:cubicBezTo>
                  <a:cubicBezTo>
                    <a:pt x="9" y="20"/>
                    <a:pt x="19" y="38"/>
                    <a:pt x="24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4846821" y="2030681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15" y="43"/>
                    <a:pt x="10" y="19"/>
                    <a:pt x="1" y="0"/>
                  </a:cubicBezTo>
                  <a:cubicBezTo>
                    <a:pt x="10" y="19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4849814" y="2039659"/>
              <a:ext cx="1592" cy="4012"/>
            </a:xfrm>
            <a:custGeom>
              <a:avLst/>
              <a:gdLst/>
              <a:ahLst/>
              <a:cxnLst/>
              <a:rect l="l" t="t" r="r" b="b"/>
              <a:pathLst>
                <a:path w="25" h="63" extrusionOk="0">
                  <a:moveTo>
                    <a:pt x="24" y="62"/>
                  </a:moveTo>
                  <a:cubicBezTo>
                    <a:pt x="15" y="43"/>
                    <a:pt x="10" y="20"/>
                    <a:pt x="1" y="1"/>
                  </a:cubicBezTo>
                  <a:cubicBezTo>
                    <a:pt x="10" y="20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4853125" y="2048383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4883180" y="2120592"/>
              <a:ext cx="1274" cy="242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38"/>
                  </a:moveTo>
                  <a:cubicBezTo>
                    <a:pt x="15" y="24"/>
                    <a:pt x="6" y="14"/>
                    <a:pt x="1" y="0"/>
                  </a:cubicBezTo>
                  <a:cubicBezTo>
                    <a:pt x="6" y="14"/>
                    <a:pt x="15" y="24"/>
                    <a:pt x="20" y="3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5021231" y="1967259"/>
              <a:ext cx="5158" cy="2165"/>
            </a:xfrm>
            <a:custGeom>
              <a:avLst/>
              <a:gdLst/>
              <a:ahLst/>
              <a:cxnLst/>
              <a:rect l="l" t="t" r="r" b="b"/>
              <a:pathLst>
                <a:path w="81" h="34" extrusionOk="0">
                  <a:moveTo>
                    <a:pt x="80" y="0"/>
                  </a:moveTo>
                  <a:cubicBezTo>
                    <a:pt x="52" y="9"/>
                    <a:pt x="28" y="14"/>
                    <a:pt x="0" y="24"/>
                  </a:cubicBezTo>
                  <a:lnTo>
                    <a:pt x="71" y="33"/>
                  </a:lnTo>
                  <a:cubicBezTo>
                    <a:pt x="76" y="24"/>
                    <a:pt x="76" y="14"/>
                    <a:pt x="80" y="5"/>
                  </a:cubicBezTo>
                  <a:cubicBezTo>
                    <a:pt x="80" y="5"/>
                    <a:pt x="80" y="5"/>
                    <a:pt x="80" y="0"/>
                  </a:cubicBezTo>
                  <a:close/>
                </a:path>
              </a:pathLst>
            </a:custGeom>
            <a:solidFill>
              <a:srgbClr val="9F3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4824598" y="1898361"/>
              <a:ext cx="109462" cy="226182"/>
            </a:xfrm>
            <a:custGeom>
              <a:avLst/>
              <a:gdLst/>
              <a:ahLst/>
              <a:cxnLst/>
              <a:rect l="l" t="t" r="r" b="b"/>
              <a:pathLst>
                <a:path w="1719" h="3552" extrusionOk="0">
                  <a:moveTo>
                    <a:pt x="66" y="1"/>
                  </a:moveTo>
                  <a:cubicBezTo>
                    <a:pt x="62" y="10"/>
                    <a:pt x="57" y="24"/>
                    <a:pt x="52" y="34"/>
                  </a:cubicBezTo>
                  <a:cubicBezTo>
                    <a:pt x="47" y="43"/>
                    <a:pt x="47" y="48"/>
                    <a:pt x="43" y="57"/>
                  </a:cubicBezTo>
                  <a:cubicBezTo>
                    <a:pt x="38" y="67"/>
                    <a:pt x="38" y="81"/>
                    <a:pt x="33" y="91"/>
                  </a:cubicBezTo>
                  <a:cubicBezTo>
                    <a:pt x="33" y="100"/>
                    <a:pt x="28" y="109"/>
                    <a:pt x="28" y="119"/>
                  </a:cubicBezTo>
                  <a:cubicBezTo>
                    <a:pt x="24" y="128"/>
                    <a:pt x="24" y="142"/>
                    <a:pt x="19" y="157"/>
                  </a:cubicBezTo>
                  <a:cubicBezTo>
                    <a:pt x="19" y="166"/>
                    <a:pt x="14" y="176"/>
                    <a:pt x="14" y="185"/>
                  </a:cubicBezTo>
                  <a:cubicBezTo>
                    <a:pt x="14" y="199"/>
                    <a:pt x="10" y="213"/>
                    <a:pt x="10" y="227"/>
                  </a:cubicBezTo>
                  <a:cubicBezTo>
                    <a:pt x="10" y="242"/>
                    <a:pt x="5" y="251"/>
                    <a:pt x="5" y="265"/>
                  </a:cubicBezTo>
                  <a:cubicBezTo>
                    <a:pt x="5" y="279"/>
                    <a:pt x="5" y="294"/>
                    <a:pt x="5" y="308"/>
                  </a:cubicBezTo>
                  <a:cubicBezTo>
                    <a:pt x="5" y="322"/>
                    <a:pt x="0" y="331"/>
                    <a:pt x="0" y="345"/>
                  </a:cubicBezTo>
                  <a:cubicBezTo>
                    <a:pt x="0" y="360"/>
                    <a:pt x="0" y="379"/>
                    <a:pt x="0" y="393"/>
                  </a:cubicBezTo>
                  <a:cubicBezTo>
                    <a:pt x="0" y="407"/>
                    <a:pt x="0" y="421"/>
                    <a:pt x="0" y="435"/>
                  </a:cubicBezTo>
                  <a:cubicBezTo>
                    <a:pt x="5" y="454"/>
                    <a:pt x="5" y="468"/>
                    <a:pt x="5" y="487"/>
                  </a:cubicBezTo>
                  <a:cubicBezTo>
                    <a:pt x="5" y="501"/>
                    <a:pt x="5" y="515"/>
                    <a:pt x="5" y="530"/>
                  </a:cubicBezTo>
                  <a:cubicBezTo>
                    <a:pt x="10" y="549"/>
                    <a:pt x="10" y="567"/>
                    <a:pt x="10" y="586"/>
                  </a:cubicBezTo>
                  <a:cubicBezTo>
                    <a:pt x="10" y="600"/>
                    <a:pt x="14" y="615"/>
                    <a:pt x="14" y="634"/>
                  </a:cubicBezTo>
                  <a:cubicBezTo>
                    <a:pt x="14" y="652"/>
                    <a:pt x="19" y="667"/>
                    <a:pt x="19" y="685"/>
                  </a:cubicBezTo>
                  <a:cubicBezTo>
                    <a:pt x="24" y="704"/>
                    <a:pt x="24" y="723"/>
                    <a:pt x="28" y="737"/>
                  </a:cubicBezTo>
                  <a:cubicBezTo>
                    <a:pt x="28" y="756"/>
                    <a:pt x="33" y="775"/>
                    <a:pt x="33" y="794"/>
                  </a:cubicBezTo>
                  <a:cubicBezTo>
                    <a:pt x="38" y="813"/>
                    <a:pt x="38" y="832"/>
                    <a:pt x="43" y="851"/>
                  </a:cubicBezTo>
                  <a:cubicBezTo>
                    <a:pt x="47" y="870"/>
                    <a:pt x="47" y="888"/>
                    <a:pt x="52" y="907"/>
                  </a:cubicBezTo>
                  <a:cubicBezTo>
                    <a:pt x="57" y="926"/>
                    <a:pt x="57" y="945"/>
                    <a:pt x="62" y="964"/>
                  </a:cubicBezTo>
                  <a:cubicBezTo>
                    <a:pt x="66" y="988"/>
                    <a:pt x="66" y="1007"/>
                    <a:pt x="71" y="1025"/>
                  </a:cubicBezTo>
                  <a:cubicBezTo>
                    <a:pt x="76" y="1044"/>
                    <a:pt x="80" y="1063"/>
                    <a:pt x="85" y="1087"/>
                  </a:cubicBezTo>
                  <a:cubicBezTo>
                    <a:pt x="90" y="1106"/>
                    <a:pt x="95" y="1125"/>
                    <a:pt x="95" y="1148"/>
                  </a:cubicBezTo>
                  <a:cubicBezTo>
                    <a:pt x="99" y="1167"/>
                    <a:pt x="104" y="1191"/>
                    <a:pt x="109" y="1210"/>
                  </a:cubicBezTo>
                  <a:cubicBezTo>
                    <a:pt x="113" y="1233"/>
                    <a:pt x="118" y="1252"/>
                    <a:pt x="123" y="1271"/>
                  </a:cubicBezTo>
                  <a:cubicBezTo>
                    <a:pt x="128" y="1295"/>
                    <a:pt x="137" y="1318"/>
                    <a:pt x="142" y="1342"/>
                  </a:cubicBezTo>
                  <a:cubicBezTo>
                    <a:pt x="146" y="1361"/>
                    <a:pt x="151" y="1380"/>
                    <a:pt x="156" y="1398"/>
                  </a:cubicBezTo>
                  <a:cubicBezTo>
                    <a:pt x="165" y="1441"/>
                    <a:pt x="175" y="1488"/>
                    <a:pt x="189" y="1531"/>
                  </a:cubicBezTo>
                  <a:cubicBezTo>
                    <a:pt x="194" y="1549"/>
                    <a:pt x="198" y="1564"/>
                    <a:pt x="203" y="1583"/>
                  </a:cubicBezTo>
                  <a:cubicBezTo>
                    <a:pt x="208" y="1611"/>
                    <a:pt x="217" y="1634"/>
                    <a:pt x="222" y="1663"/>
                  </a:cubicBezTo>
                  <a:cubicBezTo>
                    <a:pt x="231" y="1682"/>
                    <a:pt x="236" y="1705"/>
                    <a:pt x="241" y="1724"/>
                  </a:cubicBezTo>
                  <a:cubicBezTo>
                    <a:pt x="250" y="1748"/>
                    <a:pt x="255" y="1776"/>
                    <a:pt x="265" y="1800"/>
                  </a:cubicBezTo>
                  <a:cubicBezTo>
                    <a:pt x="269" y="1819"/>
                    <a:pt x="274" y="1842"/>
                    <a:pt x="283" y="1861"/>
                  </a:cubicBezTo>
                  <a:cubicBezTo>
                    <a:pt x="288" y="1885"/>
                    <a:pt x="298" y="1913"/>
                    <a:pt x="307" y="1937"/>
                  </a:cubicBezTo>
                  <a:cubicBezTo>
                    <a:pt x="312" y="1960"/>
                    <a:pt x="321" y="1979"/>
                    <a:pt x="326" y="2003"/>
                  </a:cubicBezTo>
                  <a:cubicBezTo>
                    <a:pt x="335" y="2026"/>
                    <a:pt x="340" y="2050"/>
                    <a:pt x="350" y="2078"/>
                  </a:cubicBezTo>
                  <a:cubicBezTo>
                    <a:pt x="359" y="2097"/>
                    <a:pt x="364" y="2121"/>
                    <a:pt x="373" y="2140"/>
                  </a:cubicBezTo>
                  <a:cubicBezTo>
                    <a:pt x="383" y="2168"/>
                    <a:pt x="387" y="2192"/>
                    <a:pt x="397" y="2220"/>
                  </a:cubicBezTo>
                  <a:cubicBezTo>
                    <a:pt x="406" y="2239"/>
                    <a:pt x="411" y="2262"/>
                    <a:pt x="420" y="2281"/>
                  </a:cubicBezTo>
                  <a:cubicBezTo>
                    <a:pt x="430" y="2310"/>
                    <a:pt x="439" y="2333"/>
                    <a:pt x="449" y="2357"/>
                  </a:cubicBezTo>
                  <a:cubicBezTo>
                    <a:pt x="453" y="2380"/>
                    <a:pt x="463" y="2404"/>
                    <a:pt x="472" y="2423"/>
                  </a:cubicBezTo>
                  <a:cubicBezTo>
                    <a:pt x="482" y="2451"/>
                    <a:pt x="491" y="2475"/>
                    <a:pt x="501" y="2499"/>
                  </a:cubicBezTo>
                  <a:cubicBezTo>
                    <a:pt x="505" y="2522"/>
                    <a:pt x="515" y="2546"/>
                    <a:pt x="524" y="2565"/>
                  </a:cubicBezTo>
                  <a:cubicBezTo>
                    <a:pt x="534" y="2593"/>
                    <a:pt x="543" y="2617"/>
                    <a:pt x="553" y="2640"/>
                  </a:cubicBezTo>
                  <a:cubicBezTo>
                    <a:pt x="562" y="2664"/>
                    <a:pt x="567" y="2687"/>
                    <a:pt x="576" y="2706"/>
                  </a:cubicBezTo>
                  <a:cubicBezTo>
                    <a:pt x="586" y="2735"/>
                    <a:pt x="600" y="2758"/>
                    <a:pt x="609" y="2782"/>
                  </a:cubicBezTo>
                  <a:cubicBezTo>
                    <a:pt x="619" y="2805"/>
                    <a:pt x="623" y="2824"/>
                    <a:pt x="633" y="2848"/>
                  </a:cubicBezTo>
                  <a:cubicBezTo>
                    <a:pt x="642" y="2872"/>
                    <a:pt x="656" y="2900"/>
                    <a:pt x="666" y="2923"/>
                  </a:cubicBezTo>
                  <a:cubicBezTo>
                    <a:pt x="675" y="2947"/>
                    <a:pt x="685" y="2966"/>
                    <a:pt x="689" y="2985"/>
                  </a:cubicBezTo>
                  <a:cubicBezTo>
                    <a:pt x="704" y="3013"/>
                    <a:pt x="713" y="3037"/>
                    <a:pt x="727" y="3065"/>
                  </a:cubicBezTo>
                  <a:cubicBezTo>
                    <a:pt x="732" y="3084"/>
                    <a:pt x="741" y="3103"/>
                    <a:pt x="751" y="3126"/>
                  </a:cubicBezTo>
                  <a:cubicBezTo>
                    <a:pt x="765" y="3150"/>
                    <a:pt x="774" y="3178"/>
                    <a:pt x="789" y="3207"/>
                  </a:cubicBezTo>
                  <a:cubicBezTo>
                    <a:pt x="793" y="3226"/>
                    <a:pt x="803" y="3245"/>
                    <a:pt x="812" y="3263"/>
                  </a:cubicBezTo>
                  <a:cubicBezTo>
                    <a:pt x="826" y="3292"/>
                    <a:pt x="841" y="3315"/>
                    <a:pt x="850" y="3344"/>
                  </a:cubicBezTo>
                  <a:cubicBezTo>
                    <a:pt x="859" y="3363"/>
                    <a:pt x="869" y="3381"/>
                    <a:pt x="874" y="3396"/>
                  </a:cubicBezTo>
                  <a:cubicBezTo>
                    <a:pt x="893" y="3429"/>
                    <a:pt x="907" y="3457"/>
                    <a:pt x="921" y="3490"/>
                  </a:cubicBezTo>
                  <a:cubicBezTo>
                    <a:pt x="926" y="3504"/>
                    <a:pt x="935" y="3514"/>
                    <a:pt x="940" y="3528"/>
                  </a:cubicBezTo>
                  <a:cubicBezTo>
                    <a:pt x="944" y="3537"/>
                    <a:pt x="944" y="3542"/>
                    <a:pt x="949" y="3551"/>
                  </a:cubicBezTo>
                  <a:lnTo>
                    <a:pt x="954" y="3504"/>
                  </a:lnTo>
                  <a:lnTo>
                    <a:pt x="1152" y="2801"/>
                  </a:lnTo>
                  <a:cubicBezTo>
                    <a:pt x="1020" y="2735"/>
                    <a:pt x="888" y="2574"/>
                    <a:pt x="812" y="2366"/>
                  </a:cubicBezTo>
                  <a:cubicBezTo>
                    <a:pt x="732" y="2140"/>
                    <a:pt x="741" y="1922"/>
                    <a:pt x="822" y="1809"/>
                  </a:cubicBezTo>
                  <a:lnTo>
                    <a:pt x="444" y="1800"/>
                  </a:lnTo>
                  <a:lnTo>
                    <a:pt x="458" y="1691"/>
                  </a:lnTo>
                  <a:lnTo>
                    <a:pt x="1714" y="1715"/>
                  </a:lnTo>
                  <a:cubicBezTo>
                    <a:pt x="1719" y="1644"/>
                    <a:pt x="1719" y="1573"/>
                    <a:pt x="1719" y="1502"/>
                  </a:cubicBezTo>
                  <a:cubicBezTo>
                    <a:pt x="1686" y="1498"/>
                    <a:pt x="1657" y="1474"/>
                    <a:pt x="1648" y="1441"/>
                  </a:cubicBezTo>
                  <a:lnTo>
                    <a:pt x="1596" y="1276"/>
                  </a:lnTo>
                  <a:cubicBezTo>
                    <a:pt x="1582" y="1228"/>
                    <a:pt x="1610" y="1181"/>
                    <a:pt x="1653" y="1167"/>
                  </a:cubicBezTo>
                  <a:lnTo>
                    <a:pt x="1705" y="1153"/>
                  </a:lnTo>
                  <a:cubicBezTo>
                    <a:pt x="1705" y="1134"/>
                    <a:pt x="1705" y="1110"/>
                    <a:pt x="1700" y="1091"/>
                  </a:cubicBezTo>
                  <a:cubicBezTo>
                    <a:pt x="1686" y="1087"/>
                    <a:pt x="1667" y="1087"/>
                    <a:pt x="1648" y="1082"/>
                  </a:cubicBezTo>
                  <a:cubicBezTo>
                    <a:pt x="1327" y="1007"/>
                    <a:pt x="968" y="860"/>
                    <a:pt x="718" y="723"/>
                  </a:cubicBezTo>
                  <a:cubicBezTo>
                    <a:pt x="411" y="520"/>
                    <a:pt x="180" y="270"/>
                    <a:pt x="66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5026643" y="2174399"/>
              <a:ext cx="1528" cy="95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0" y="0"/>
                  </a:moveTo>
                  <a:cubicBezTo>
                    <a:pt x="9" y="5"/>
                    <a:pt x="14" y="10"/>
                    <a:pt x="24" y="14"/>
                  </a:cubicBezTo>
                  <a:cubicBezTo>
                    <a:pt x="14" y="10"/>
                    <a:pt x="9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5030209" y="2176755"/>
              <a:ext cx="2165" cy="1592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6"/>
                    <a:pt x="24" y="15"/>
                    <a:pt x="34" y="25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4986336" y="2201143"/>
              <a:ext cx="151871" cy="179252"/>
            </a:xfrm>
            <a:custGeom>
              <a:avLst/>
              <a:gdLst/>
              <a:ahLst/>
              <a:cxnLst/>
              <a:rect l="l" t="t" r="r" b="b"/>
              <a:pathLst>
                <a:path w="2385" h="2815" extrusionOk="0">
                  <a:moveTo>
                    <a:pt x="1266" y="893"/>
                  </a:moveTo>
                  <a:lnTo>
                    <a:pt x="1266" y="893"/>
                  </a:lnTo>
                  <a:cubicBezTo>
                    <a:pt x="1445" y="1237"/>
                    <a:pt x="1625" y="1681"/>
                    <a:pt x="1771" y="2229"/>
                  </a:cubicBezTo>
                  <a:cubicBezTo>
                    <a:pt x="1672" y="2281"/>
                    <a:pt x="1582" y="2328"/>
                    <a:pt x="1488" y="2375"/>
                  </a:cubicBezTo>
                  <a:cubicBezTo>
                    <a:pt x="1492" y="1832"/>
                    <a:pt x="1398" y="1327"/>
                    <a:pt x="1266" y="893"/>
                  </a:cubicBezTo>
                  <a:close/>
                  <a:moveTo>
                    <a:pt x="1110" y="0"/>
                  </a:moveTo>
                  <a:cubicBezTo>
                    <a:pt x="1015" y="355"/>
                    <a:pt x="591" y="709"/>
                    <a:pt x="0" y="902"/>
                  </a:cubicBezTo>
                  <a:cubicBezTo>
                    <a:pt x="104" y="1483"/>
                    <a:pt x="170" y="2300"/>
                    <a:pt x="189" y="2814"/>
                  </a:cubicBezTo>
                  <a:cubicBezTo>
                    <a:pt x="199" y="2810"/>
                    <a:pt x="203" y="2810"/>
                    <a:pt x="213" y="2810"/>
                  </a:cubicBezTo>
                  <a:cubicBezTo>
                    <a:pt x="241" y="2805"/>
                    <a:pt x="269" y="2796"/>
                    <a:pt x="293" y="2791"/>
                  </a:cubicBezTo>
                  <a:cubicBezTo>
                    <a:pt x="340" y="2781"/>
                    <a:pt x="383" y="2772"/>
                    <a:pt x="430" y="2763"/>
                  </a:cubicBezTo>
                  <a:cubicBezTo>
                    <a:pt x="463" y="2753"/>
                    <a:pt x="496" y="2748"/>
                    <a:pt x="534" y="2739"/>
                  </a:cubicBezTo>
                  <a:cubicBezTo>
                    <a:pt x="567" y="2729"/>
                    <a:pt x="600" y="2720"/>
                    <a:pt x="633" y="2711"/>
                  </a:cubicBezTo>
                  <a:cubicBezTo>
                    <a:pt x="671" y="2701"/>
                    <a:pt x="713" y="2687"/>
                    <a:pt x="756" y="2678"/>
                  </a:cubicBezTo>
                  <a:cubicBezTo>
                    <a:pt x="775" y="2668"/>
                    <a:pt x="794" y="2663"/>
                    <a:pt x="812" y="2659"/>
                  </a:cubicBezTo>
                  <a:cubicBezTo>
                    <a:pt x="897" y="2630"/>
                    <a:pt x="978" y="2602"/>
                    <a:pt x="1063" y="2569"/>
                  </a:cubicBezTo>
                  <a:cubicBezTo>
                    <a:pt x="1072" y="2569"/>
                    <a:pt x="1077" y="2564"/>
                    <a:pt x="1086" y="2559"/>
                  </a:cubicBezTo>
                  <a:cubicBezTo>
                    <a:pt x="1124" y="2545"/>
                    <a:pt x="1162" y="2531"/>
                    <a:pt x="1200" y="2517"/>
                  </a:cubicBezTo>
                  <a:cubicBezTo>
                    <a:pt x="1223" y="2503"/>
                    <a:pt x="1252" y="2493"/>
                    <a:pt x="1275" y="2484"/>
                  </a:cubicBezTo>
                  <a:cubicBezTo>
                    <a:pt x="1303" y="2470"/>
                    <a:pt x="1332" y="2456"/>
                    <a:pt x="1365" y="2441"/>
                  </a:cubicBezTo>
                  <a:cubicBezTo>
                    <a:pt x="1393" y="2427"/>
                    <a:pt x="1426" y="2413"/>
                    <a:pt x="1459" y="2399"/>
                  </a:cubicBezTo>
                  <a:cubicBezTo>
                    <a:pt x="1469" y="2394"/>
                    <a:pt x="1478" y="2390"/>
                    <a:pt x="1488" y="2385"/>
                  </a:cubicBezTo>
                  <a:cubicBezTo>
                    <a:pt x="1625" y="2314"/>
                    <a:pt x="1761" y="2238"/>
                    <a:pt x="1889" y="2158"/>
                  </a:cubicBezTo>
                  <a:cubicBezTo>
                    <a:pt x="1908" y="2149"/>
                    <a:pt x="1922" y="2139"/>
                    <a:pt x="1941" y="2130"/>
                  </a:cubicBezTo>
                  <a:cubicBezTo>
                    <a:pt x="1979" y="2102"/>
                    <a:pt x="2016" y="2078"/>
                    <a:pt x="2050" y="2054"/>
                  </a:cubicBezTo>
                  <a:cubicBezTo>
                    <a:pt x="2073" y="2040"/>
                    <a:pt x="2097" y="2021"/>
                    <a:pt x="2116" y="2007"/>
                  </a:cubicBezTo>
                  <a:cubicBezTo>
                    <a:pt x="2153" y="1983"/>
                    <a:pt x="2186" y="1960"/>
                    <a:pt x="2219" y="1936"/>
                  </a:cubicBezTo>
                  <a:cubicBezTo>
                    <a:pt x="2243" y="1917"/>
                    <a:pt x="2267" y="1898"/>
                    <a:pt x="2290" y="1880"/>
                  </a:cubicBezTo>
                  <a:cubicBezTo>
                    <a:pt x="2323" y="1856"/>
                    <a:pt x="2352" y="1832"/>
                    <a:pt x="2385" y="1804"/>
                  </a:cubicBezTo>
                  <a:cubicBezTo>
                    <a:pt x="1913" y="973"/>
                    <a:pt x="1459" y="373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5037723" y="2182486"/>
              <a:ext cx="19294" cy="18721"/>
            </a:xfrm>
            <a:custGeom>
              <a:avLst/>
              <a:gdLst/>
              <a:ahLst/>
              <a:cxnLst/>
              <a:rect l="l" t="t" r="r" b="b"/>
              <a:pathLst>
                <a:path w="303" h="294" extrusionOk="0">
                  <a:moveTo>
                    <a:pt x="303" y="293"/>
                  </a:moveTo>
                  <a:cubicBezTo>
                    <a:pt x="190" y="171"/>
                    <a:pt x="86" y="72"/>
                    <a:pt x="1" y="1"/>
                  </a:cubicBezTo>
                  <a:cubicBezTo>
                    <a:pt x="86" y="72"/>
                    <a:pt x="190" y="171"/>
                    <a:pt x="303" y="29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5034157" y="2179493"/>
              <a:ext cx="2738" cy="2165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0" y="0"/>
                  </a:moveTo>
                  <a:cubicBezTo>
                    <a:pt x="14" y="10"/>
                    <a:pt x="28" y="24"/>
                    <a:pt x="43" y="34"/>
                  </a:cubicBezTo>
                  <a:cubicBezTo>
                    <a:pt x="28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5066887" y="2257942"/>
              <a:ext cx="32221" cy="94497"/>
            </a:xfrm>
            <a:custGeom>
              <a:avLst/>
              <a:gdLst/>
              <a:ahLst/>
              <a:cxnLst/>
              <a:rect l="l" t="t" r="r" b="b"/>
              <a:pathLst>
                <a:path w="506" h="1484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35"/>
                    <a:pt x="227" y="940"/>
                    <a:pt x="223" y="1483"/>
                  </a:cubicBezTo>
                  <a:cubicBezTo>
                    <a:pt x="317" y="1436"/>
                    <a:pt x="407" y="1389"/>
                    <a:pt x="506" y="1337"/>
                  </a:cubicBezTo>
                  <a:cubicBezTo>
                    <a:pt x="360" y="789"/>
                    <a:pt x="180" y="34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4985699" y="2380328"/>
              <a:ext cx="12736" cy="1847"/>
            </a:xfrm>
            <a:custGeom>
              <a:avLst/>
              <a:gdLst/>
              <a:ahLst/>
              <a:cxnLst/>
              <a:rect l="l" t="t" r="r" b="b"/>
              <a:pathLst>
                <a:path w="200" h="29" extrusionOk="0">
                  <a:moveTo>
                    <a:pt x="199" y="0"/>
                  </a:moveTo>
                  <a:cubicBezTo>
                    <a:pt x="133" y="10"/>
                    <a:pt x="67" y="19"/>
                    <a:pt x="1" y="29"/>
                  </a:cubicBezTo>
                  <a:cubicBezTo>
                    <a:pt x="67" y="19"/>
                    <a:pt x="133" y="10"/>
                    <a:pt x="199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4834468" y="2255586"/>
              <a:ext cx="151298" cy="129456"/>
            </a:xfrm>
            <a:custGeom>
              <a:avLst/>
              <a:gdLst/>
              <a:ahLst/>
              <a:cxnLst/>
              <a:rect l="l" t="t" r="r" b="b"/>
              <a:pathLst>
                <a:path w="2376" h="2033" extrusionOk="0">
                  <a:moveTo>
                    <a:pt x="2376" y="1988"/>
                  </a:moveTo>
                  <a:lnTo>
                    <a:pt x="2376" y="1988"/>
                  </a:lnTo>
                  <a:cubicBezTo>
                    <a:pt x="2346" y="1992"/>
                    <a:pt x="2316" y="1996"/>
                    <a:pt x="2287" y="2000"/>
                  </a:cubicBezTo>
                  <a:lnTo>
                    <a:pt x="2287" y="2000"/>
                  </a:lnTo>
                  <a:cubicBezTo>
                    <a:pt x="2317" y="1997"/>
                    <a:pt x="2346" y="1993"/>
                    <a:pt x="2376" y="1988"/>
                  </a:cubicBezTo>
                  <a:close/>
                  <a:moveTo>
                    <a:pt x="2287" y="2000"/>
                  </a:moveTo>
                  <a:cubicBezTo>
                    <a:pt x="2252" y="2004"/>
                    <a:pt x="2217" y="2007"/>
                    <a:pt x="2182" y="2011"/>
                  </a:cubicBezTo>
                  <a:lnTo>
                    <a:pt x="2182" y="2011"/>
                  </a:lnTo>
                  <a:cubicBezTo>
                    <a:pt x="2182" y="2011"/>
                    <a:pt x="2182" y="2011"/>
                    <a:pt x="2182" y="2011"/>
                  </a:cubicBezTo>
                  <a:cubicBezTo>
                    <a:pt x="2218" y="2009"/>
                    <a:pt x="2252" y="2005"/>
                    <a:pt x="2287" y="2000"/>
                  </a:cubicBezTo>
                  <a:close/>
                  <a:moveTo>
                    <a:pt x="346" y="0"/>
                  </a:moveTo>
                  <a:cubicBezTo>
                    <a:pt x="322" y="491"/>
                    <a:pt x="195" y="1110"/>
                    <a:pt x="1" y="1714"/>
                  </a:cubicBezTo>
                  <a:cubicBezTo>
                    <a:pt x="29" y="1723"/>
                    <a:pt x="58" y="1733"/>
                    <a:pt x="86" y="1742"/>
                  </a:cubicBezTo>
                  <a:cubicBezTo>
                    <a:pt x="128" y="1756"/>
                    <a:pt x="166" y="1771"/>
                    <a:pt x="209" y="1785"/>
                  </a:cubicBezTo>
                  <a:cubicBezTo>
                    <a:pt x="237" y="1794"/>
                    <a:pt x="270" y="1808"/>
                    <a:pt x="303" y="1818"/>
                  </a:cubicBezTo>
                  <a:cubicBezTo>
                    <a:pt x="346" y="1827"/>
                    <a:pt x="383" y="1841"/>
                    <a:pt x="421" y="1851"/>
                  </a:cubicBezTo>
                  <a:cubicBezTo>
                    <a:pt x="454" y="1860"/>
                    <a:pt x="487" y="1870"/>
                    <a:pt x="520" y="1879"/>
                  </a:cubicBezTo>
                  <a:cubicBezTo>
                    <a:pt x="563" y="1889"/>
                    <a:pt x="605" y="1898"/>
                    <a:pt x="643" y="1908"/>
                  </a:cubicBezTo>
                  <a:cubicBezTo>
                    <a:pt x="676" y="1917"/>
                    <a:pt x="709" y="1926"/>
                    <a:pt x="747" y="1931"/>
                  </a:cubicBezTo>
                  <a:cubicBezTo>
                    <a:pt x="785" y="1941"/>
                    <a:pt x="827" y="1950"/>
                    <a:pt x="870" y="1955"/>
                  </a:cubicBezTo>
                  <a:cubicBezTo>
                    <a:pt x="903" y="1959"/>
                    <a:pt x="936" y="1969"/>
                    <a:pt x="969" y="1974"/>
                  </a:cubicBezTo>
                  <a:cubicBezTo>
                    <a:pt x="1011" y="1978"/>
                    <a:pt x="1054" y="1988"/>
                    <a:pt x="1096" y="1993"/>
                  </a:cubicBezTo>
                  <a:cubicBezTo>
                    <a:pt x="1129" y="1997"/>
                    <a:pt x="1167" y="2002"/>
                    <a:pt x="1200" y="2002"/>
                  </a:cubicBezTo>
                  <a:cubicBezTo>
                    <a:pt x="1243" y="2007"/>
                    <a:pt x="1285" y="2011"/>
                    <a:pt x="1328" y="2016"/>
                  </a:cubicBezTo>
                  <a:cubicBezTo>
                    <a:pt x="1361" y="2021"/>
                    <a:pt x="1399" y="2021"/>
                    <a:pt x="1432" y="2026"/>
                  </a:cubicBezTo>
                  <a:cubicBezTo>
                    <a:pt x="1474" y="2026"/>
                    <a:pt x="1521" y="2030"/>
                    <a:pt x="1564" y="2030"/>
                  </a:cubicBezTo>
                  <a:lnTo>
                    <a:pt x="1663" y="2030"/>
                  </a:lnTo>
                  <a:cubicBezTo>
                    <a:pt x="1679" y="2032"/>
                    <a:pt x="1694" y="2032"/>
                    <a:pt x="1710" y="2032"/>
                  </a:cubicBezTo>
                  <a:cubicBezTo>
                    <a:pt x="1742" y="2032"/>
                    <a:pt x="1773" y="2030"/>
                    <a:pt x="1805" y="2030"/>
                  </a:cubicBezTo>
                  <a:lnTo>
                    <a:pt x="1899" y="2030"/>
                  </a:lnTo>
                  <a:cubicBezTo>
                    <a:pt x="1951" y="2026"/>
                    <a:pt x="2003" y="2026"/>
                    <a:pt x="2060" y="2021"/>
                  </a:cubicBezTo>
                  <a:cubicBezTo>
                    <a:pt x="2083" y="2021"/>
                    <a:pt x="2111" y="2016"/>
                    <a:pt x="2135" y="2016"/>
                  </a:cubicBezTo>
                  <a:cubicBezTo>
                    <a:pt x="2151" y="2014"/>
                    <a:pt x="2167" y="2013"/>
                    <a:pt x="2182" y="2011"/>
                  </a:cubicBezTo>
                  <a:lnTo>
                    <a:pt x="2182" y="2011"/>
                  </a:lnTo>
                  <a:cubicBezTo>
                    <a:pt x="2230" y="1459"/>
                    <a:pt x="2201" y="784"/>
                    <a:pt x="2187" y="104"/>
                  </a:cubicBezTo>
                  <a:lnTo>
                    <a:pt x="2187" y="104"/>
                  </a:lnTo>
                  <a:cubicBezTo>
                    <a:pt x="1946" y="165"/>
                    <a:pt x="1682" y="198"/>
                    <a:pt x="1408" y="198"/>
                  </a:cubicBezTo>
                  <a:cubicBezTo>
                    <a:pt x="1087" y="194"/>
                    <a:pt x="714" y="113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5012507" y="2168668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0"/>
                  </a:moveTo>
                  <a:cubicBezTo>
                    <a:pt x="14" y="5"/>
                    <a:pt x="28" y="10"/>
                    <a:pt x="43" y="15"/>
                  </a:cubicBezTo>
                  <a:cubicBezTo>
                    <a:pt x="28" y="10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4866051" y="2156951"/>
              <a:ext cx="4585" cy="382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72" y="0"/>
                  </a:moveTo>
                  <a:cubicBezTo>
                    <a:pt x="48" y="0"/>
                    <a:pt x="24" y="0"/>
                    <a:pt x="1" y="5"/>
                  </a:cubicBez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4829055" y="2162937"/>
              <a:ext cx="3120" cy="955"/>
            </a:xfrm>
            <a:custGeom>
              <a:avLst/>
              <a:gdLst/>
              <a:ahLst/>
              <a:cxnLst/>
              <a:rect l="l" t="t" r="r" b="b"/>
              <a:pathLst>
                <a:path w="49" h="15" extrusionOk="0">
                  <a:moveTo>
                    <a:pt x="1" y="15"/>
                  </a:moveTo>
                  <a:cubicBezTo>
                    <a:pt x="15" y="10"/>
                    <a:pt x="29" y="6"/>
                    <a:pt x="48" y="1"/>
                  </a:cubicBezTo>
                  <a:cubicBezTo>
                    <a:pt x="29" y="6"/>
                    <a:pt x="15" y="10"/>
                    <a:pt x="1" y="15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5007095" y="2167140"/>
              <a:ext cx="2738" cy="700"/>
            </a:xfrm>
            <a:custGeom>
              <a:avLst/>
              <a:gdLst/>
              <a:ahLst/>
              <a:cxnLst/>
              <a:rect l="l" t="t" r="r" b="b"/>
              <a:pathLst>
                <a:path w="43" h="11" extrusionOk="0">
                  <a:moveTo>
                    <a:pt x="0" y="1"/>
                  </a:moveTo>
                  <a:cubicBezTo>
                    <a:pt x="14" y="6"/>
                    <a:pt x="28" y="10"/>
                    <a:pt x="43" y="10"/>
                  </a:cubicBezTo>
                  <a:cubicBezTo>
                    <a:pt x="28" y="10"/>
                    <a:pt x="14" y="6"/>
                    <a:pt x="0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5017283" y="2170451"/>
              <a:ext cx="2483" cy="955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1" y="1"/>
                  </a:moveTo>
                  <a:cubicBezTo>
                    <a:pt x="15" y="6"/>
                    <a:pt x="29" y="10"/>
                    <a:pt x="38" y="15"/>
                  </a:cubicBezTo>
                  <a:cubicBezTo>
                    <a:pt x="29" y="10"/>
                    <a:pt x="15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4833322" y="2161472"/>
              <a:ext cx="3311" cy="95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0" y="14"/>
                  </a:moveTo>
                  <a:cubicBezTo>
                    <a:pt x="19" y="10"/>
                    <a:pt x="33" y="5"/>
                    <a:pt x="52" y="0"/>
                  </a:cubicBezTo>
                  <a:cubicBezTo>
                    <a:pt x="33" y="5"/>
                    <a:pt x="19" y="10"/>
                    <a:pt x="0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5001045" y="2165675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1" y="0"/>
                  </a:moveTo>
                  <a:cubicBezTo>
                    <a:pt x="20" y="5"/>
                    <a:pt x="34" y="5"/>
                    <a:pt x="48" y="10"/>
                  </a:cubicBezTo>
                  <a:cubicBezTo>
                    <a:pt x="34" y="5"/>
                    <a:pt x="20" y="5"/>
                    <a:pt x="1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4838097" y="2160263"/>
              <a:ext cx="3948" cy="955"/>
            </a:xfrm>
            <a:custGeom>
              <a:avLst/>
              <a:gdLst/>
              <a:ahLst/>
              <a:cxnLst/>
              <a:rect l="l" t="t" r="r" b="b"/>
              <a:pathLst>
                <a:path w="62" h="15" extrusionOk="0">
                  <a:moveTo>
                    <a:pt x="1" y="14"/>
                  </a:moveTo>
                  <a:cubicBezTo>
                    <a:pt x="19" y="10"/>
                    <a:pt x="38" y="5"/>
                    <a:pt x="62" y="0"/>
                  </a:cubicBezTo>
                  <a:cubicBezTo>
                    <a:pt x="38" y="5"/>
                    <a:pt x="19" y="10"/>
                    <a:pt x="1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4842618" y="2157843"/>
              <a:ext cx="15983" cy="2483"/>
            </a:xfrm>
            <a:custGeom>
              <a:avLst/>
              <a:gdLst/>
              <a:ahLst/>
              <a:cxnLst/>
              <a:rect l="l" t="t" r="r" b="b"/>
              <a:pathLst>
                <a:path w="251" h="39" extrusionOk="0">
                  <a:moveTo>
                    <a:pt x="0" y="38"/>
                  </a:moveTo>
                  <a:cubicBezTo>
                    <a:pt x="76" y="24"/>
                    <a:pt x="161" y="10"/>
                    <a:pt x="251" y="1"/>
                  </a:cubicBezTo>
                  <a:cubicBezTo>
                    <a:pt x="161" y="10"/>
                    <a:pt x="76" y="24"/>
                    <a:pt x="0" y="3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4859174" y="2157270"/>
              <a:ext cx="5158" cy="637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0"/>
                  </a:moveTo>
                  <a:cubicBezTo>
                    <a:pt x="28" y="5"/>
                    <a:pt x="57" y="5"/>
                    <a:pt x="80" y="0"/>
                  </a:cubicBezTo>
                  <a:cubicBezTo>
                    <a:pt x="57" y="5"/>
                    <a:pt x="28" y="5"/>
                    <a:pt x="0" y="1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5021804" y="2172297"/>
              <a:ext cx="1847" cy="95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9" y="14"/>
                  </a:moveTo>
                  <a:lnTo>
                    <a:pt x="29" y="14"/>
                  </a:lnTo>
                  <a:lnTo>
                    <a:pt x="29" y="14"/>
                  </a:lnTo>
                  <a:cubicBezTo>
                    <a:pt x="19" y="10"/>
                    <a:pt x="10" y="5"/>
                    <a:pt x="0" y="0"/>
                  </a:cubicBezTo>
                  <a:cubicBezTo>
                    <a:pt x="10" y="5"/>
                    <a:pt x="19" y="10"/>
                    <a:pt x="29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4765061" y="2156951"/>
              <a:ext cx="208735" cy="207780"/>
            </a:xfrm>
            <a:custGeom>
              <a:avLst/>
              <a:gdLst/>
              <a:ahLst/>
              <a:cxnLst/>
              <a:rect l="l" t="t" r="r" b="b"/>
              <a:pathLst>
                <a:path w="3278" h="3263" extrusionOk="0">
                  <a:moveTo>
                    <a:pt x="3131" y="1162"/>
                  </a:moveTo>
                  <a:lnTo>
                    <a:pt x="3126" y="1167"/>
                  </a:lnTo>
                  <a:lnTo>
                    <a:pt x="3127" y="1167"/>
                  </a:lnTo>
                  <a:lnTo>
                    <a:pt x="3131" y="1162"/>
                  </a:lnTo>
                  <a:close/>
                  <a:moveTo>
                    <a:pt x="1658" y="0"/>
                  </a:moveTo>
                  <a:cubicBezTo>
                    <a:pt x="1634" y="0"/>
                    <a:pt x="1610" y="0"/>
                    <a:pt x="1587" y="5"/>
                  </a:cubicBezTo>
                  <a:lnTo>
                    <a:pt x="1558" y="5"/>
                  </a:lnTo>
                  <a:cubicBezTo>
                    <a:pt x="1535" y="10"/>
                    <a:pt x="1506" y="10"/>
                    <a:pt x="1478" y="15"/>
                  </a:cubicBezTo>
                  <a:lnTo>
                    <a:pt x="1469" y="15"/>
                  </a:lnTo>
                  <a:cubicBezTo>
                    <a:pt x="1379" y="24"/>
                    <a:pt x="1294" y="38"/>
                    <a:pt x="1218" y="52"/>
                  </a:cubicBezTo>
                  <a:lnTo>
                    <a:pt x="1209" y="52"/>
                  </a:lnTo>
                  <a:cubicBezTo>
                    <a:pt x="1185" y="57"/>
                    <a:pt x="1166" y="62"/>
                    <a:pt x="1148" y="66"/>
                  </a:cubicBezTo>
                  <a:cubicBezTo>
                    <a:pt x="1138" y="71"/>
                    <a:pt x="1133" y="71"/>
                    <a:pt x="1124" y="71"/>
                  </a:cubicBezTo>
                  <a:cubicBezTo>
                    <a:pt x="1105" y="76"/>
                    <a:pt x="1091" y="81"/>
                    <a:pt x="1072" y="85"/>
                  </a:cubicBezTo>
                  <a:cubicBezTo>
                    <a:pt x="1067" y="90"/>
                    <a:pt x="1058" y="90"/>
                    <a:pt x="1053" y="95"/>
                  </a:cubicBezTo>
                  <a:cubicBezTo>
                    <a:pt x="1034" y="100"/>
                    <a:pt x="1020" y="104"/>
                    <a:pt x="1006" y="109"/>
                  </a:cubicBezTo>
                  <a:cubicBezTo>
                    <a:pt x="1001" y="109"/>
                    <a:pt x="997" y="114"/>
                    <a:pt x="992" y="114"/>
                  </a:cubicBezTo>
                  <a:cubicBezTo>
                    <a:pt x="973" y="123"/>
                    <a:pt x="959" y="128"/>
                    <a:pt x="945" y="133"/>
                  </a:cubicBezTo>
                  <a:cubicBezTo>
                    <a:pt x="902" y="147"/>
                    <a:pt x="864" y="161"/>
                    <a:pt x="822" y="180"/>
                  </a:cubicBezTo>
                  <a:cubicBezTo>
                    <a:pt x="812" y="184"/>
                    <a:pt x="803" y="189"/>
                    <a:pt x="793" y="194"/>
                  </a:cubicBezTo>
                  <a:cubicBezTo>
                    <a:pt x="760" y="208"/>
                    <a:pt x="732" y="222"/>
                    <a:pt x="699" y="241"/>
                  </a:cubicBezTo>
                  <a:cubicBezTo>
                    <a:pt x="690" y="246"/>
                    <a:pt x="680" y="255"/>
                    <a:pt x="671" y="260"/>
                  </a:cubicBezTo>
                  <a:cubicBezTo>
                    <a:pt x="642" y="279"/>
                    <a:pt x="609" y="293"/>
                    <a:pt x="581" y="317"/>
                  </a:cubicBezTo>
                  <a:cubicBezTo>
                    <a:pt x="572" y="321"/>
                    <a:pt x="562" y="326"/>
                    <a:pt x="553" y="336"/>
                  </a:cubicBezTo>
                  <a:cubicBezTo>
                    <a:pt x="524" y="354"/>
                    <a:pt x="491" y="378"/>
                    <a:pt x="458" y="402"/>
                  </a:cubicBezTo>
                  <a:cubicBezTo>
                    <a:pt x="454" y="406"/>
                    <a:pt x="449" y="411"/>
                    <a:pt x="444" y="416"/>
                  </a:cubicBezTo>
                  <a:cubicBezTo>
                    <a:pt x="406" y="444"/>
                    <a:pt x="373" y="473"/>
                    <a:pt x="340" y="501"/>
                  </a:cubicBezTo>
                  <a:cubicBezTo>
                    <a:pt x="340" y="506"/>
                    <a:pt x="335" y="510"/>
                    <a:pt x="331" y="510"/>
                  </a:cubicBezTo>
                  <a:cubicBezTo>
                    <a:pt x="293" y="543"/>
                    <a:pt x="260" y="576"/>
                    <a:pt x="227" y="609"/>
                  </a:cubicBezTo>
                  <a:cubicBezTo>
                    <a:pt x="222" y="614"/>
                    <a:pt x="222" y="614"/>
                    <a:pt x="217" y="619"/>
                  </a:cubicBezTo>
                  <a:cubicBezTo>
                    <a:pt x="184" y="652"/>
                    <a:pt x="147" y="690"/>
                    <a:pt x="109" y="727"/>
                  </a:cubicBezTo>
                  <a:lnTo>
                    <a:pt x="109" y="732"/>
                  </a:lnTo>
                  <a:cubicBezTo>
                    <a:pt x="71" y="770"/>
                    <a:pt x="33" y="812"/>
                    <a:pt x="0" y="855"/>
                  </a:cubicBezTo>
                  <a:cubicBezTo>
                    <a:pt x="208" y="1049"/>
                    <a:pt x="756" y="1327"/>
                    <a:pt x="1341" y="1521"/>
                  </a:cubicBezTo>
                  <a:cubicBezTo>
                    <a:pt x="1299" y="2073"/>
                    <a:pt x="1195" y="2711"/>
                    <a:pt x="1091" y="3263"/>
                  </a:cubicBezTo>
                  <a:cubicBezTo>
                    <a:pt x="1285" y="2659"/>
                    <a:pt x="1412" y="2040"/>
                    <a:pt x="1440" y="1549"/>
                  </a:cubicBezTo>
                  <a:cubicBezTo>
                    <a:pt x="1804" y="1662"/>
                    <a:pt x="2177" y="1743"/>
                    <a:pt x="2498" y="1747"/>
                  </a:cubicBezTo>
                  <a:cubicBezTo>
                    <a:pt x="2772" y="1747"/>
                    <a:pt x="3036" y="1714"/>
                    <a:pt x="3277" y="1653"/>
                  </a:cubicBezTo>
                  <a:cubicBezTo>
                    <a:pt x="3272" y="1535"/>
                    <a:pt x="3272" y="1417"/>
                    <a:pt x="3268" y="1299"/>
                  </a:cubicBezTo>
                  <a:lnTo>
                    <a:pt x="3127" y="1167"/>
                  </a:lnTo>
                  <a:lnTo>
                    <a:pt x="2904" y="148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4765061" y="2203563"/>
              <a:ext cx="6941" cy="7832"/>
            </a:xfrm>
            <a:custGeom>
              <a:avLst/>
              <a:gdLst/>
              <a:ahLst/>
              <a:cxnLst/>
              <a:rect l="l" t="t" r="r" b="b"/>
              <a:pathLst>
                <a:path w="109" h="123" extrusionOk="0">
                  <a:moveTo>
                    <a:pt x="0" y="123"/>
                  </a:moveTo>
                  <a:cubicBezTo>
                    <a:pt x="33" y="80"/>
                    <a:pt x="71" y="38"/>
                    <a:pt x="109" y="0"/>
                  </a:cubicBezTo>
                  <a:cubicBezTo>
                    <a:pt x="71" y="38"/>
                    <a:pt x="33" y="80"/>
                    <a:pt x="0" y="12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4817339" y="2165357"/>
              <a:ext cx="7896" cy="3057"/>
            </a:xfrm>
            <a:custGeom>
              <a:avLst/>
              <a:gdLst/>
              <a:ahLst/>
              <a:cxnLst/>
              <a:rect l="l" t="t" r="r" b="b"/>
              <a:pathLst>
                <a:path w="124" h="48" extrusionOk="0">
                  <a:moveTo>
                    <a:pt x="1" y="48"/>
                  </a:moveTo>
                  <a:cubicBezTo>
                    <a:pt x="43" y="29"/>
                    <a:pt x="81" y="15"/>
                    <a:pt x="124" y="1"/>
                  </a:cubicBezTo>
                  <a:cubicBezTo>
                    <a:pt x="81" y="15"/>
                    <a:pt x="43" y="29"/>
                    <a:pt x="1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4786711" y="2183377"/>
              <a:ext cx="6686" cy="5476"/>
            </a:xfrm>
            <a:custGeom>
              <a:avLst/>
              <a:gdLst/>
              <a:ahLst/>
              <a:cxnLst/>
              <a:rect l="l" t="t" r="r" b="b"/>
              <a:pathLst>
                <a:path w="105" h="86" extrusionOk="0">
                  <a:moveTo>
                    <a:pt x="0" y="86"/>
                  </a:moveTo>
                  <a:cubicBezTo>
                    <a:pt x="33" y="58"/>
                    <a:pt x="66" y="29"/>
                    <a:pt x="104" y="1"/>
                  </a:cubicBezTo>
                  <a:cubicBezTo>
                    <a:pt x="66" y="29"/>
                    <a:pt x="33" y="58"/>
                    <a:pt x="0" y="86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4794224" y="2178283"/>
              <a:ext cx="6049" cy="4266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0" y="67"/>
                  </a:moveTo>
                  <a:cubicBezTo>
                    <a:pt x="33" y="43"/>
                    <a:pt x="66" y="19"/>
                    <a:pt x="95" y="1"/>
                  </a:cubicBezTo>
                  <a:cubicBezTo>
                    <a:pt x="66" y="19"/>
                    <a:pt x="33" y="43"/>
                    <a:pt x="0" y="6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4779451" y="2189426"/>
              <a:ext cx="6686" cy="6368"/>
            </a:xfrm>
            <a:custGeom>
              <a:avLst/>
              <a:gdLst/>
              <a:ahLst/>
              <a:cxnLst/>
              <a:rect l="l" t="t" r="r" b="b"/>
              <a:pathLst>
                <a:path w="105" h="100" extrusionOk="0">
                  <a:moveTo>
                    <a:pt x="1" y="99"/>
                  </a:moveTo>
                  <a:cubicBezTo>
                    <a:pt x="34" y="66"/>
                    <a:pt x="67" y="33"/>
                    <a:pt x="105" y="0"/>
                  </a:cubicBezTo>
                  <a:cubicBezTo>
                    <a:pt x="67" y="33"/>
                    <a:pt x="34" y="66"/>
                    <a:pt x="1" y="9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4802057" y="2173507"/>
              <a:ext cx="5731" cy="3630"/>
            </a:xfrm>
            <a:custGeom>
              <a:avLst/>
              <a:gdLst/>
              <a:ahLst/>
              <a:cxnLst/>
              <a:rect l="l" t="t" r="r" b="b"/>
              <a:pathLst>
                <a:path w="90" h="57" extrusionOk="0">
                  <a:moveTo>
                    <a:pt x="0" y="57"/>
                  </a:moveTo>
                  <a:cubicBezTo>
                    <a:pt x="28" y="33"/>
                    <a:pt x="61" y="19"/>
                    <a:pt x="90" y="0"/>
                  </a:cubicBezTo>
                  <a:cubicBezTo>
                    <a:pt x="61" y="19"/>
                    <a:pt x="28" y="33"/>
                    <a:pt x="0" y="5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4771938" y="2196303"/>
              <a:ext cx="7005" cy="7005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1" y="109"/>
                  </a:moveTo>
                  <a:cubicBezTo>
                    <a:pt x="39" y="72"/>
                    <a:pt x="76" y="34"/>
                    <a:pt x="109" y="1"/>
                  </a:cubicBezTo>
                  <a:cubicBezTo>
                    <a:pt x="76" y="34"/>
                    <a:pt x="39" y="72"/>
                    <a:pt x="1" y="10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4809570" y="2169241"/>
              <a:ext cx="6049" cy="3120"/>
            </a:xfrm>
            <a:custGeom>
              <a:avLst/>
              <a:gdLst/>
              <a:ahLst/>
              <a:cxnLst/>
              <a:rect l="l" t="t" r="r" b="b"/>
              <a:pathLst>
                <a:path w="95" h="49" extrusionOk="0">
                  <a:moveTo>
                    <a:pt x="0" y="48"/>
                  </a:moveTo>
                  <a:cubicBezTo>
                    <a:pt x="33" y="29"/>
                    <a:pt x="61" y="15"/>
                    <a:pt x="94" y="1"/>
                  </a:cubicBezTo>
                  <a:cubicBezTo>
                    <a:pt x="61" y="15"/>
                    <a:pt x="33" y="29"/>
                    <a:pt x="0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4825171" y="2164147"/>
              <a:ext cx="3057" cy="1274"/>
            </a:xfrm>
            <a:custGeom>
              <a:avLst/>
              <a:gdLst/>
              <a:ahLst/>
              <a:cxnLst/>
              <a:rect l="l" t="t" r="r" b="b"/>
              <a:pathLst>
                <a:path w="48" h="20" extrusionOk="0">
                  <a:moveTo>
                    <a:pt x="1" y="20"/>
                  </a:moveTo>
                  <a:cubicBezTo>
                    <a:pt x="15" y="15"/>
                    <a:pt x="29" y="10"/>
                    <a:pt x="48" y="1"/>
                  </a:cubicBezTo>
                  <a:cubicBezTo>
                    <a:pt x="29" y="10"/>
                    <a:pt x="15" y="15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4715457" y="2211331"/>
              <a:ext cx="135060" cy="153399"/>
            </a:xfrm>
            <a:custGeom>
              <a:avLst/>
              <a:gdLst/>
              <a:ahLst/>
              <a:cxnLst/>
              <a:rect l="l" t="t" r="r" b="b"/>
              <a:pathLst>
                <a:path w="2121" h="2409" extrusionOk="0">
                  <a:moveTo>
                    <a:pt x="779" y="1"/>
                  </a:moveTo>
                  <a:cubicBezTo>
                    <a:pt x="491" y="331"/>
                    <a:pt x="227" y="733"/>
                    <a:pt x="0" y="1111"/>
                  </a:cubicBezTo>
                  <a:cubicBezTo>
                    <a:pt x="62" y="1181"/>
                    <a:pt x="123" y="1247"/>
                    <a:pt x="189" y="1309"/>
                  </a:cubicBezTo>
                  <a:cubicBezTo>
                    <a:pt x="203" y="1323"/>
                    <a:pt x="217" y="1337"/>
                    <a:pt x="227" y="1347"/>
                  </a:cubicBezTo>
                  <a:cubicBezTo>
                    <a:pt x="279" y="1399"/>
                    <a:pt x="331" y="1446"/>
                    <a:pt x="383" y="1493"/>
                  </a:cubicBezTo>
                  <a:cubicBezTo>
                    <a:pt x="402" y="1512"/>
                    <a:pt x="420" y="1526"/>
                    <a:pt x="439" y="1540"/>
                  </a:cubicBezTo>
                  <a:cubicBezTo>
                    <a:pt x="491" y="1587"/>
                    <a:pt x="543" y="1630"/>
                    <a:pt x="595" y="1672"/>
                  </a:cubicBezTo>
                  <a:cubicBezTo>
                    <a:pt x="614" y="1687"/>
                    <a:pt x="628" y="1701"/>
                    <a:pt x="647" y="1715"/>
                  </a:cubicBezTo>
                  <a:cubicBezTo>
                    <a:pt x="713" y="1767"/>
                    <a:pt x="784" y="1819"/>
                    <a:pt x="855" y="1871"/>
                  </a:cubicBezTo>
                  <a:lnTo>
                    <a:pt x="860" y="1871"/>
                  </a:lnTo>
                  <a:cubicBezTo>
                    <a:pt x="864" y="1875"/>
                    <a:pt x="869" y="1875"/>
                    <a:pt x="874" y="1880"/>
                  </a:cubicBezTo>
                  <a:cubicBezTo>
                    <a:pt x="935" y="1923"/>
                    <a:pt x="996" y="1965"/>
                    <a:pt x="1058" y="2003"/>
                  </a:cubicBezTo>
                  <a:cubicBezTo>
                    <a:pt x="1067" y="2008"/>
                    <a:pt x="1081" y="2017"/>
                    <a:pt x="1091" y="2022"/>
                  </a:cubicBezTo>
                  <a:cubicBezTo>
                    <a:pt x="1100" y="2026"/>
                    <a:pt x="1110" y="2031"/>
                    <a:pt x="1114" y="2036"/>
                  </a:cubicBezTo>
                  <a:lnTo>
                    <a:pt x="1119" y="2036"/>
                  </a:lnTo>
                  <a:cubicBezTo>
                    <a:pt x="1119" y="2041"/>
                    <a:pt x="1124" y="2041"/>
                    <a:pt x="1124" y="2041"/>
                  </a:cubicBezTo>
                  <a:cubicBezTo>
                    <a:pt x="1166" y="2069"/>
                    <a:pt x="1209" y="2093"/>
                    <a:pt x="1251" y="2116"/>
                  </a:cubicBezTo>
                  <a:cubicBezTo>
                    <a:pt x="1275" y="2130"/>
                    <a:pt x="1299" y="2145"/>
                    <a:pt x="1327" y="2154"/>
                  </a:cubicBezTo>
                  <a:cubicBezTo>
                    <a:pt x="1341" y="2163"/>
                    <a:pt x="1351" y="2168"/>
                    <a:pt x="1365" y="2178"/>
                  </a:cubicBezTo>
                  <a:cubicBezTo>
                    <a:pt x="1393" y="2192"/>
                    <a:pt x="1421" y="2206"/>
                    <a:pt x="1450" y="2220"/>
                  </a:cubicBezTo>
                  <a:cubicBezTo>
                    <a:pt x="1478" y="2234"/>
                    <a:pt x="1506" y="2248"/>
                    <a:pt x="1535" y="2263"/>
                  </a:cubicBezTo>
                  <a:cubicBezTo>
                    <a:pt x="1577" y="2281"/>
                    <a:pt x="1615" y="2300"/>
                    <a:pt x="1653" y="2319"/>
                  </a:cubicBezTo>
                  <a:cubicBezTo>
                    <a:pt x="1686" y="2329"/>
                    <a:pt x="1714" y="2343"/>
                    <a:pt x="1747" y="2357"/>
                  </a:cubicBezTo>
                  <a:cubicBezTo>
                    <a:pt x="1785" y="2371"/>
                    <a:pt x="1823" y="2390"/>
                    <a:pt x="1865" y="2404"/>
                  </a:cubicBezTo>
                  <a:cubicBezTo>
                    <a:pt x="1865" y="2404"/>
                    <a:pt x="1870" y="2404"/>
                    <a:pt x="1870" y="2409"/>
                  </a:cubicBezTo>
                  <a:cubicBezTo>
                    <a:pt x="1974" y="1857"/>
                    <a:pt x="2078" y="1219"/>
                    <a:pt x="2120" y="667"/>
                  </a:cubicBezTo>
                  <a:cubicBezTo>
                    <a:pt x="1535" y="473"/>
                    <a:pt x="987" y="195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4981497" y="2164784"/>
              <a:ext cx="75522" cy="93861"/>
            </a:xfrm>
            <a:custGeom>
              <a:avLst/>
              <a:gdLst/>
              <a:ahLst/>
              <a:cxnLst/>
              <a:rect l="l" t="t" r="r" b="b"/>
              <a:pathLst>
                <a:path w="1186" h="1474" extrusionOk="0">
                  <a:moveTo>
                    <a:pt x="260" y="0"/>
                  </a:moveTo>
                  <a:lnTo>
                    <a:pt x="294" y="1185"/>
                  </a:lnTo>
                  <a:lnTo>
                    <a:pt x="72" y="935"/>
                  </a:lnTo>
                  <a:lnTo>
                    <a:pt x="1" y="1124"/>
                  </a:lnTo>
                  <a:cubicBezTo>
                    <a:pt x="29" y="1223"/>
                    <a:pt x="53" y="1341"/>
                    <a:pt x="76" y="1473"/>
                  </a:cubicBezTo>
                  <a:cubicBezTo>
                    <a:pt x="667" y="1280"/>
                    <a:pt x="1091" y="926"/>
                    <a:pt x="1186" y="571"/>
                  </a:cubicBezTo>
                  <a:cubicBezTo>
                    <a:pt x="1073" y="449"/>
                    <a:pt x="969" y="350"/>
                    <a:pt x="884" y="279"/>
                  </a:cubicBezTo>
                  <a:cubicBezTo>
                    <a:pt x="879" y="274"/>
                    <a:pt x="874" y="269"/>
                    <a:pt x="870" y="265"/>
                  </a:cubicBezTo>
                  <a:cubicBezTo>
                    <a:pt x="855" y="255"/>
                    <a:pt x="841" y="241"/>
                    <a:pt x="827" y="231"/>
                  </a:cubicBezTo>
                  <a:cubicBezTo>
                    <a:pt x="818" y="222"/>
                    <a:pt x="808" y="217"/>
                    <a:pt x="799" y="213"/>
                  </a:cubicBezTo>
                  <a:cubicBezTo>
                    <a:pt x="789" y="203"/>
                    <a:pt x="775" y="194"/>
                    <a:pt x="766" y="189"/>
                  </a:cubicBezTo>
                  <a:cubicBezTo>
                    <a:pt x="752" y="180"/>
                    <a:pt x="742" y="170"/>
                    <a:pt x="733" y="165"/>
                  </a:cubicBezTo>
                  <a:cubicBezTo>
                    <a:pt x="723" y="161"/>
                    <a:pt x="718" y="156"/>
                    <a:pt x="709" y="151"/>
                  </a:cubicBezTo>
                  <a:cubicBezTo>
                    <a:pt x="695" y="142"/>
                    <a:pt x="676" y="137"/>
                    <a:pt x="662" y="132"/>
                  </a:cubicBezTo>
                  <a:cubicBezTo>
                    <a:pt x="652" y="128"/>
                    <a:pt x="643" y="123"/>
                    <a:pt x="633" y="118"/>
                  </a:cubicBezTo>
                  <a:cubicBezTo>
                    <a:pt x="624" y="113"/>
                    <a:pt x="610" y="109"/>
                    <a:pt x="600" y="104"/>
                  </a:cubicBezTo>
                  <a:cubicBezTo>
                    <a:pt x="591" y="99"/>
                    <a:pt x="577" y="95"/>
                    <a:pt x="563" y="90"/>
                  </a:cubicBezTo>
                  <a:cubicBezTo>
                    <a:pt x="553" y="85"/>
                    <a:pt x="539" y="80"/>
                    <a:pt x="530" y="76"/>
                  </a:cubicBezTo>
                  <a:cubicBezTo>
                    <a:pt x="515" y="71"/>
                    <a:pt x="501" y="66"/>
                    <a:pt x="487" y="61"/>
                  </a:cubicBezTo>
                  <a:cubicBezTo>
                    <a:pt x="473" y="57"/>
                    <a:pt x="459" y="52"/>
                    <a:pt x="445" y="47"/>
                  </a:cubicBezTo>
                  <a:cubicBezTo>
                    <a:pt x="430" y="47"/>
                    <a:pt x="416" y="43"/>
                    <a:pt x="402" y="38"/>
                  </a:cubicBezTo>
                  <a:cubicBezTo>
                    <a:pt x="388" y="33"/>
                    <a:pt x="374" y="28"/>
                    <a:pt x="355" y="24"/>
                  </a:cubicBezTo>
                  <a:cubicBezTo>
                    <a:pt x="341" y="19"/>
                    <a:pt x="327" y="19"/>
                    <a:pt x="312" y="14"/>
                  </a:cubicBezTo>
                  <a:cubicBezTo>
                    <a:pt x="294" y="10"/>
                    <a:pt x="275" y="5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4882607" y="2076655"/>
              <a:ext cx="105004" cy="127546"/>
            </a:xfrm>
            <a:custGeom>
              <a:avLst/>
              <a:gdLst/>
              <a:ahLst/>
              <a:cxnLst/>
              <a:rect l="l" t="t" r="r" b="b"/>
              <a:pathLst>
                <a:path w="1649" h="2003" extrusionOk="0">
                  <a:moveTo>
                    <a:pt x="241" y="1"/>
                  </a:moveTo>
                  <a:lnTo>
                    <a:pt x="43" y="704"/>
                  </a:lnTo>
                  <a:lnTo>
                    <a:pt x="38" y="751"/>
                  </a:lnTo>
                  <a:lnTo>
                    <a:pt x="0" y="1143"/>
                  </a:lnTo>
                  <a:lnTo>
                    <a:pt x="1431" y="2003"/>
                  </a:lnTo>
                  <a:lnTo>
                    <a:pt x="1648" y="1365"/>
                  </a:lnTo>
                  <a:cubicBezTo>
                    <a:pt x="1426" y="1351"/>
                    <a:pt x="1228" y="1318"/>
                    <a:pt x="1105" y="1172"/>
                  </a:cubicBezTo>
                  <a:cubicBezTo>
                    <a:pt x="746" y="1129"/>
                    <a:pt x="439" y="1049"/>
                    <a:pt x="416" y="931"/>
                  </a:cubicBezTo>
                  <a:cubicBezTo>
                    <a:pt x="392" y="841"/>
                    <a:pt x="350" y="473"/>
                    <a:pt x="303" y="20"/>
                  </a:cubicBezTo>
                  <a:cubicBezTo>
                    <a:pt x="284" y="15"/>
                    <a:pt x="260" y="10"/>
                    <a:pt x="24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5006140" y="2039086"/>
              <a:ext cx="22924" cy="50560"/>
            </a:xfrm>
            <a:custGeom>
              <a:avLst/>
              <a:gdLst/>
              <a:ahLst/>
              <a:cxnLst/>
              <a:rect l="l" t="t" r="r" b="b"/>
              <a:pathLst>
                <a:path w="360" h="794" extrusionOk="0">
                  <a:moveTo>
                    <a:pt x="48" y="1"/>
                  </a:moveTo>
                  <a:lnTo>
                    <a:pt x="48" y="1"/>
                  </a:lnTo>
                  <a:cubicBezTo>
                    <a:pt x="176" y="189"/>
                    <a:pt x="218" y="312"/>
                    <a:pt x="138" y="374"/>
                  </a:cubicBezTo>
                  <a:cubicBezTo>
                    <a:pt x="105" y="402"/>
                    <a:pt x="58" y="411"/>
                    <a:pt x="1" y="416"/>
                  </a:cubicBezTo>
                  <a:cubicBezTo>
                    <a:pt x="152" y="473"/>
                    <a:pt x="275" y="614"/>
                    <a:pt x="360" y="794"/>
                  </a:cubicBezTo>
                  <a:cubicBezTo>
                    <a:pt x="355" y="548"/>
                    <a:pt x="346" y="279"/>
                    <a:pt x="327" y="1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4924697" y="1923004"/>
              <a:ext cx="99846" cy="87557"/>
            </a:xfrm>
            <a:custGeom>
              <a:avLst/>
              <a:gdLst/>
              <a:ahLst/>
              <a:cxnLst/>
              <a:rect l="l" t="t" r="r" b="b"/>
              <a:pathLst>
                <a:path w="1568" h="1375" extrusionOk="0">
                  <a:moveTo>
                    <a:pt x="901" y="0"/>
                  </a:moveTo>
                  <a:cubicBezTo>
                    <a:pt x="622" y="0"/>
                    <a:pt x="272" y="26"/>
                    <a:pt x="0" y="77"/>
                  </a:cubicBezTo>
                  <a:cubicBezTo>
                    <a:pt x="71" y="242"/>
                    <a:pt x="109" y="464"/>
                    <a:pt x="128" y="704"/>
                  </a:cubicBezTo>
                  <a:cubicBezTo>
                    <a:pt x="133" y="723"/>
                    <a:pt x="133" y="742"/>
                    <a:pt x="133" y="766"/>
                  </a:cubicBezTo>
                  <a:lnTo>
                    <a:pt x="591" y="620"/>
                  </a:lnTo>
                  <a:cubicBezTo>
                    <a:pt x="599" y="617"/>
                    <a:pt x="607" y="615"/>
                    <a:pt x="616" y="615"/>
                  </a:cubicBezTo>
                  <a:cubicBezTo>
                    <a:pt x="649" y="615"/>
                    <a:pt x="678" y="637"/>
                    <a:pt x="690" y="671"/>
                  </a:cubicBezTo>
                  <a:lnTo>
                    <a:pt x="742" y="841"/>
                  </a:lnTo>
                  <a:cubicBezTo>
                    <a:pt x="756" y="884"/>
                    <a:pt x="728" y="931"/>
                    <a:pt x="685" y="945"/>
                  </a:cubicBezTo>
                  <a:lnTo>
                    <a:pt x="175" y="1111"/>
                  </a:lnTo>
                  <a:cubicBezTo>
                    <a:pt x="166" y="1115"/>
                    <a:pt x="156" y="1115"/>
                    <a:pt x="147" y="1115"/>
                  </a:cubicBezTo>
                  <a:cubicBezTo>
                    <a:pt x="147" y="1186"/>
                    <a:pt x="147" y="1257"/>
                    <a:pt x="142" y="1328"/>
                  </a:cubicBezTo>
                  <a:lnTo>
                    <a:pt x="270" y="1332"/>
                  </a:lnTo>
                  <a:lnTo>
                    <a:pt x="270" y="1314"/>
                  </a:lnTo>
                  <a:lnTo>
                    <a:pt x="435" y="1314"/>
                  </a:lnTo>
                  <a:cubicBezTo>
                    <a:pt x="444" y="1177"/>
                    <a:pt x="506" y="1077"/>
                    <a:pt x="581" y="1077"/>
                  </a:cubicBezTo>
                  <a:cubicBezTo>
                    <a:pt x="652" y="1082"/>
                    <a:pt x="713" y="1181"/>
                    <a:pt x="728" y="1314"/>
                  </a:cubicBezTo>
                  <a:lnTo>
                    <a:pt x="968" y="1309"/>
                  </a:lnTo>
                  <a:lnTo>
                    <a:pt x="968" y="1366"/>
                  </a:lnTo>
                  <a:lnTo>
                    <a:pt x="1271" y="1375"/>
                  </a:lnTo>
                  <a:lnTo>
                    <a:pt x="1271" y="1347"/>
                  </a:lnTo>
                  <a:lnTo>
                    <a:pt x="1304" y="1347"/>
                  </a:lnTo>
                  <a:cubicBezTo>
                    <a:pt x="1299" y="1214"/>
                    <a:pt x="1341" y="1111"/>
                    <a:pt x="1407" y="1111"/>
                  </a:cubicBezTo>
                  <a:cubicBezTo>
                    <a:pt x="1474" y="1111"/>
                    <a:pt x="1530" y="1214"/>
                    <a:pt x="1544" y="1351"/>
                  </a:cubicBezTo>
                  <a:lnTo>
                    <a:pt x="1568" y="1351"/>
                  </a:lnTo>
                  <a:cubicBezTo>
                    <a:pt x="1563" y="1257"/>
                    <a:pt x="1554" y="1162"/>
                    <a:pt x="1544" y="1073"/>
                  </a:cubicBezTo>
                  <a:lnTo>
                    <a:pt x="1115" y="1007"/>
                  </a:lnTo>
                  <a:cubicBezTo>
                    <a:pt x="1072" y="1002"/>
                    <a:pt x="1044" y="959"/>
                    <a:pt x="1049" y="912"/>
                  </a:cubicBezTo>
                  <a:lnTo>
                    <a:pt x="1063" y="738"/>
                  </a:lnTo>
                  <a:cubicBezTo>
                    <a:pt x="1067" y="693"/>
                    <a:pt x="1105" y="662"/>
                    <a:pt x="1144" y="662"/>
                  </a:cubicBezTo>
                  <a:cubicBezTo>
                    <a:pt x="1147" y="662"/>
                    <a:pt x="1150" y="662"/>
                    <a:pt x="1152" y="662"/>
                  </a:cubicBezTo>
                  <a:lnTo>
                    <a:pt x="1507" y="714"/>
                  </a:lnTo>
                  <a:cubicBezTo>
                    <a:pt x="1459" y="369"/>
                    <a:pt x="1417" y="119"/>
                    <a:pt x="1374" y="62"/>
                  </a:cubicBezTo>
                  <a:cubicBezTo>
                    <a:pt x="1339" y="20"/>
                    <a:pt x="1148" y="0"/>
                    <a:pt x="90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4992322" y="2017118"/>
              <a:ext cx="13882" cy="17511"/>
            </a:xfrm>
            <a:custGeom>
              <a:avLst/>
              <a:gdLst/>
              <a:ahLst/>
              <a:cxnLst/>
              <a:rect l="l" t="t" r="r" b="b"/>
              <a:pathLst>
                <a:path w="218" h="275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105"/>
                    <a:pt x="157" y="194"/>
                    <a:pt x="218" y="275"/>
                  </a:cubicBezTo>
                  <a:lnTo>
                    <a:pt x="213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4871146" y="2013552"/>
              <a:ext cx="141109" cy="137734"/>
            </a:xfrm>
            <a:custGeom>
              <a:avLst/>
              <a:gdLst/>
              <a:ahLst/>
              <a:cxnLst/>
              <a:rect l="l" t="t" r="r" b="b"/>
              <a:pathLst>
                <a:path w="2216" h="2163" extrusionOk="0">
                  <a:moveTo>
                    <a:pt x="278" y="90"/>
                  </a:moveTo>
                  <a:cubicBezTo>
                    <a:pt x="390" y="90"/>
                    <a:pt x="523" y="219"/>
                    <a:pt x="586" y="402"/>
                  </a:cubicBezTo>
                  <a:cubicBezTo>
                    <a:pt x="624" y="510"/>
                    <a:pt x="634" y="614"/>
                    <a:pt x="615" y="694"/>
                  </a:cubicBezTo>
                  <a:cubicBezTo>
                    <a:pt x="610" y="671"/>
                    <a:pt x="605" y="647"/>
                    <a:pt x="601" y="628"/>
                  </a:cubicBezTo>
                  <a:cubicBezTo>
                    <a:pt x="562" y="522"/>
                    <a:pt x="486" y="446"/>
                    <a:pt x="422" y="446"/>
                  </a:cubicBezTo>
                  <a:cubicBezTo>
                    <a:pt x="416" y="446"/>
                    <a:pt x="409" y="447"/>
                    <a:pt x="402" y="449"/>
                  </a:cubicBezTo>
                  <a:cubicBezTo>
                    <a:pt x="331" y="468"/>
                    <a:pt x="313" y="581"/>
                    <a:pt x="355" y="699"/>
                  </a:cubicBezTo>
                  <a:cubicBezTo>
                    <a:pt x="374" y="756"/>
                    <a:pt x="407" y="803"/>
                    <a:pt x="445" y="836"/>
                  </a:cubicBezTo>
                  <a:cubicBezTo>
                    <a:pt x="341" y="817"/>
                    <a:pt x="223" y="699"/>
                    <a:pt x="162" y="529"/>
                  </a:cubicBezTo>
                  <a:cubicBezTo>
                    <a:pt x="91" y="321"/>
                    <a:pt x="124" y="128"/>
                    <a:pt x="242" y="95"/>
                  </a:cubicBezTo>
                  <a:cubicBezTo>
                    <a:pt x="254" y="91"/>
                    <a:pt x="266" y="90"/>
                    <a:pt x="278" y="90"/>
                  </a:cubicBezTo>
                  <a:close/>
                  <a:moveTo>
                    <a:pt x="91" y="0"/>
                  </a:moveTo>
                  <a:cubicBezTo>
                    <a:pt x="10" y="113"/>
                    <a:pt x="1" y="331"/>
                    <a:pt x="81" y="557"/>
                  </a:cubicBezTo>
                  <a:cubicBezTo>
                    <a:pt x="157" y="765"/>
                    <a:pt x="289" y="926"/>
                    <a:pt x="421" y="992"/>
                  </a:cubicBezTo>
                  <a:cubicBezTo>
                    <a:pt x="440" y="1001"/>
                    <a:pt x="464" y="1006"/>
                    <a:pt x="483" y="1011"/>
                  </a:cubicBezTo>
                  <a:cubicBezTo>
                    <a:pt x="530" y="1464"/>
                    <a:pt x="577" y="1832"/>
                    <a:pt x="596" y="1922"/>
                  </a:cubicBezTo>
                  <a:cubicBezTo>
                    <a:pt x="619" y="2040"/>
                    <a:pt x="926" y="2120"/>
                    <a:pt x="1285" y="2163"/>
                  </a:cubicBezTo>
                  <a:cubicBezTo>
                    <a:pt x="1214" y="2082"/>
                    <a:pt x="1172" y="1964"/>
                    <a:pt x="1172" y="1785"/>
                  </a:cubicBezTo>
                  <a:cubicBezTo>
                    <a:pt x="1167" y="1299"/>
                    <a:pt x="1535" y="831"/>
                    <a:pt x="1894" y="784"/>
                  </a:cubicBezTo>
                  <a:cubicBezTo>
                    <a:pt x="1857" y="775"/>
                    <a:pt x="1828" y="765"/>
                    <a:pt x="1828" y="765"/>
                  </a:cubicBezTo>
                  <a:lnTo>
                    <a:pt x="1833" y="760"/>
                  </a:lnTo>
                  <a:cubicBezTo>
                    <a:pt x="1866" y="765"/>
                    <a:pt x="1902" y="769"/>
                    <a:pt x="1938" y="769"/>
                  </a:cubicBezTo>
                  <a:cubicBezTo>
                    <a:pt x="2004" y="769"/>
                    <a:pt x="2069" y="756"/>
                    <a:pt x="2112" y="713"/>
                  </a:cubicBezTo>
                  <a:cubicBezTo>
                    <a:pt x="2215" y="619"/>
                    <a:pt x="2121" y="397"/>
                    <a:pt x="1904" y="57"/>
                  </a:cubicBezTo>
                  <a:lnTo>
                    <a:pt x="1809" y="57"/>
                  </a:lnTo>
                  <a:lnTo>
                    <a:pt x="1814" y="368"/>
                  </a:lnTo>
                  <a:lnTo>
                    <a:pt x="1115" y="373"/>
                  </a:lnTo>
                  <a:lnTo>
                    <a:pt x="1111" y="24"/>
                  </a:lnTo>
                  <a:lnTo>
                    <a:pt x="983" y="19"/>
                  </a:lnTo>
                  <a:cubicBezTo>
                    <a:pt x="969" y="321"/>
                    <a:pt x="945" y="567"/>
                    <a:pt x="936" y="656"/>
                  </a:cubicBezTo>
                  <a:cubicBezTo>
                    <a:pt x="936" y="666"/>
                    <a:pt x="936" y="671"/>
                    <a:pt x="936" y="680"/>
                  </a:cubicBezTo>
                  <a:cubicBezTo>
                    <a:pt x="936" y="685"/>
                    <a:pt x="936" y="690"/>
                    <a:pt x="936" y="690"/>
                  </a:cubicBezTo>
                  <a:lnTo>
                    <a:pt x="756" y="732"/>
                  </a:lnTo>
                  <a:cubicBezTo>
                    <a:pt x="766" y="628"/>
                    <a:pt x="752" y="501"/>
                    <a:pt x="704" y="373"/>
                  </a:cubicBezTo>
                  <a:cubicBezTo>
                    <a:pt x="648" y="217"/>
                    <a:pt x="563" y="90"/>
                    <a:pt x="468" y="1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4885282" y="212148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4925270" y="1962165"/>
              <a:ext cx="47567" cy="45402"/>
            </a:xfrm>
            <a:custGeom>
              <a:avLst/>
              <a:gdLst/>
              <a:ahLst/>
              <a:cxnLst/>
              <a:rect l="l" t="t" r="r" b="b"/>
              <a:pathLst>
                <a:path w="747" h="713" extrusionOk="0">
                  <a:moveTo>
                    <a:pt x="607" y="0"/>
                  </a:moveTo>
                  <a:cubicBezTo>
                    <a:pt x="598" y="0"/>
                    <a:pt x="590" y="2"/>
                    <a:pt x="582" y="5"/>
                  </a:cubicBezTo>
                  <a:lnTo>
                    <a:pt x="124" y="151"/>
                  </a:lnTo>
                  <a:lnTo>
                    <a:pt x="72" y="165"/>
                  </a:lnTo>
                  <a:cubicBezTo>
                    <a:pt x="29" y="179"/>
                    <a:pt x="1" y="226"/>
                    <a:pt x="15" y="274"/>
                  </a:cubicBezTo>
                  <a:lnTo>
                    <a:pt x="67" y="439"/>
                  </a:lnTo>
                  <a:cubicBezTo>
                    <a:pt x="76" y="472"/>
                    <a:pt x="105" y="496"/>
                    <a:pt x="138" y="500"/>
                  </a:cubicBezTo>
                  <a:cubicBezTo>
                    <a:pt x="147" y="500"/>
                    <a:pt x="157" y="500"/>
                    <a:pt x="166" y="496"/>
                  </a:cubicBezTo>
                  <a:lnTo>
                    <a:pt x="676" y="330"/>
                  </a:lnTo>
                  <a:cubicBezTo>
                    <a:pt x="719" y="316"/>
                    <a:pt x="747" y="269"/>
                    <a:pt x="733" y="226"/>
                  </a:cubicBezTo>
                  <a:lnTo>
                    <a:pt x="681" y="56"/>
                  </a:lnTo>
                  <a:cubicBezTo>
                    <a:pt x="669" y="22"/>
                    <a:pt x="640" y="0"/>
                    <a:pt x="607" y="0"/>
                  </a:cubicBezTo>
                  <a:close/>
                  <a:moveTo>
                    <a:pt x="138" y="515"/>
                  </a:moveTo>
                  <a:cubicBezTo>
                    <a:pt x="138" y="581"/>
                    <a:pt x="137" y="647"/>
                    <a:pt x="133" y="713"/>
                  </a:cubicBezTo>
                  <a:cubicBezTo>
                    <a:pt x="137" y="651"/>
                    <a:pt x="138" y="582"/>
                    <a:pt x="138" y="515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4919285" y="2056852"/>
              <a:ext cx="11462" cy="3375"/>
            </a:xfrm>
            <a:custGeom>
              <a:avLst/>
              <a:gdLst/>
              <a:ahLst/>
              <a:cxnLst/>
              <a:rect l="l" t="t" r="r" b="b"/>
              <a:pathLst>
                <a:path w="180" h="53" extrusionOk="0">
                  <a:moveTo>
                    <a:pt x="0" y="52"/>
                  </a:moveTo>
                  <a:lnTo>
                    <a:pt x="0" y="52"/>
                  </a:lnTo>
                  <a:lnTo>
                    <a:pt x="180" y="10"/>
                  </a:lnTo>
                  <a:cubicBezTo>
                    <a:pt x="180" y="10"/>
                    <a:pt x="180" y="5"/>
                    <a:pt x="180" y="0"/>
                  </a:cubicBezTo>
                  <a:cubicBezTo>
                    <a:pt x="180" y="5"/>
                    <a:pt x="180" y="10"/>
                    <a:pt x="180" y="1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4930683" y="2055324"/>
              <a:ext cx="64" cy="1592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cubicBezTo>
                    <a:pt x="1" y="10"/>
                    <a:pt x="1" y="15"/>
                    <a:pt x="1" y="24"/>
                  </a:cubicBezTo>
                  <a:cubicBezTo>
                    <a:pt x="1" y="15"/>
                    <a:pt x="1" y="10"/>
                    <a:pt x="1" y="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4930683" y="2014762"/>
              <a:ext cx="3120" cy="40626"/>
            </a:xfrm>
            <a:custGeom>
              <a:avLst/>
              <a:gdLst/>
              <a:ahLst/>
              <a:cxnLst/>
              <a:rect l="l" t="t" r="r" b="b"/>
              <a:pathLst>
                <a:path w="49" h="638" extrusionOk="0">
                  <a:moveTo>
                    <a:pt x="1" y="637"/>
                  </a:moveTo>
                  <a:cubicBezTo>
                    <a:pt x="10" y="548"/>
                    <a:pt x="34" y="302"/>
                    <a:pt x="48" y="0"/>
                  </a:cubicBezTo>
                  <a:lnTo>
                    <a:pt x="48" y="0"/>
                  </a:lnTo>
                  <a:cubicBezTo>
                    <a:pt x="34" y="302"/>
                    <a:pt x="10" y="548"/>
                    <a:pt x="1" y="63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4900946" y="2014125"/>
              <a:ext cx="32858" cy="46103"/>
            </a:xfrm>
            <a:custGeom>
              <a:avLst/>
              <a:gdLst/>
              <a:ahLst/>
              <a:cxnLst/>
              <a:rect l="l" t="t" r="r" b="b"/>
              <a:pathLst>
                <a:path w="516" h="724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81"/>
                    <a:pt x="180" y="208"/>
                    <a:pt x="236" y="364"/>
                  </a:cubicBezTo>
                  <a:cubicBezTo>
                    <a:pt x="284" y="492"/>
                    <a:pt x="298" y="619"/>
                    <a:pt x="288" y="723"/>
                  </a:cubicBezTo>
                  <a:lnTo>
                    <a:pt x="468" y="681"/>
                  </a:lnTo>
                  <a:cubicBezTo>
                    <a:pt x="468" y="681"/>
                    <a:pt x="468" y="676"/>
                    <a:pt x="468" y="671"/>
                  </a:cubicBezTo>
                  <a:cubicBezTo>
                    <a:pt x="468" y="662"/>
                    <a:pt x="468" y="657"/>
                    <a:pt x="468" y="647"/>
                  </a:cubicBezTo>
                  <a:cubicBezTo>
                    <a:pt x="477" y="558"/>
                    <a:pt x="501" y="312"/>
                    <a:pt x="515" y="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4876876" y="2019219"/>
              <a:ext cx="34641" cy="47567"/>
            </a:xfrm>
            <a:custGeom>
              <a:avLst/>
              <a:gdLst/>
              <a:ahLst/>
              <a:cxnLst/>
              <a:rect l="l" t="t" r="r" b="b"/>
              <a:pathLst>
                <a:path w="544" h="747" extrusionOk="0">
                  <a:moveTo>
                    <a:pt x="188" y="1"/>
                  </a:moveTo>
                  <a:cubicBezTo>
                    <a:pt x="176" y="1"/>
                    <a:pt x="164" y="2"/>
                    <a:pt x="152" y="6"/>
                  </a:cubicBezTo>
                  <a:cubicBezTo>
                    <a:pt x="34" y="39"/>
                    <a:pt x="1" y="232"/>
                    <a:pt x="72" y="440"/>
                  </a:cubicBezTo>
                  <a:cubicBezTo>
                    <a:pt x="133" y="610"/>
                    <a:pt x="251" y="728"/>
                    <a:pt x="355" y="747"/>
                  </a:cubicBezTo>
                  <a:cubicBezTo>
                    <a:pt x="317" y="719"/>
                    <a:pt x="284" y="667"/>
                    <a:pt x="265" y="610"/>
                  </a:cubicBezTo>
                  <a:cubicBezTo>
                    <a:pt x="223" y="492"/>
                    <a:pt x="241" y="379"/>
                    <a:pt x="312" y="360"/>
                  </a:cubicBezTo>
                  <a:cubicBezTo>
                    <a:pt x="319" y="358"/>
                    <a:pt x="326" y="357"/>
                    <a:pt x="332" y="357"/>
                  </a:cubicBezTo>
                  <a:cubicBezTo>
                    <a:pt x="396" y="357"/>
                    <a:pt x="472" y="433"/>
                    <a:pt x="511" y="539"/>
                  </a:cubicBezTo>
                  <a:cubicBezTo>
                    <a:pt x="515" y="563"/>
                    <a:pt x="520" y="582"/>
                    <a:pt x="525" y="605"/>
                  </a:cubicBezTo>
                  <a:cubicBezTo>
                    <a:pt x="544" y="525"/>
                    <a:pt x="534" y="421"/>
                    <a:pt x="496" y="313"/>
                  </a:cubicBezTo>
                  <a:cubicBezTo>
                    <a:pt x="433" y="130"/>
                    <a:pt x="300" y="1"/>
                    <a:pt x="188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4945456" y="2063411"/>
              <a:ext cx="92014" cy="100865"/>
            </a:xfrm>
            <a:custGeom>
              <a:avLst/>
              <a:gdLst/>
              <a:ahLst/>
              <a:cxnLst/>
              <a:rect l="l" t="t" r="r" b="b"/>
              <a:pathLst>
                <a:path w="1445" h="1584" extrusionOk="0">
                  <a:moveTo>
                    <a:pt x="463" y="289"/>
                  </a:moveTo>
                  <a:lnTo>
                    <a:pt x="756" y="303"/>
                  </a:lnTo>
                  <a:cubicBezTo>
                    <a:pt x="779" y="298"/>
                    <a:pt x="803" y="294"/>
                    <a:pt x="831" y="294"/>
                  </a:cubicBezTo>
                  <a:cubicBezTo>
                    <a:pt x="860" y="294"/>
                    <a:pt x="888" y="298"/>
                    <a:pt x="916" y="308"/>
                  </a:cubicBezTo>
                  <a:lnTo>
                    <a:pt x="1110" y="317"/>
                  </a:lnTo>
                  <a:cubicBezTo>
                    <a:pt x="1110" y="317"/>
                    <a:pt x="1105" y="369"/>
                    <a:pt x="1077" y="431"/>
                  </a:cubicBezTo>
                  <a:cubicBezTo>
                    <a:pt x="1176" y="553"/>
                    <a:pt x="1237" y="747"/>
                    <a:pt x="1237" y="945"/>
                  </a:cubicBezTo>
                  <a:cubicBezTo>
                    <a:pt x="1237" y="1235"/>
                    <a:pt x="1086" y="1288"/>
                    <a:pt x="889" y="1288"/>
                  </a:cubicBezTo>
                  <a:cubicBezTo>
                    <a:pt x="858" y="1288"/>
                    <a:pt x="826" y="1287"/>
                    <a:pt x="793" y="1285"/>
                  </a:cubicBezTo>
                  <a:cubicBezTo>
                    <a:pt x="557" y="1271"/>
                    <a:pt x="335" y="1247"/>
                    <a:pt x="331" y="922"/>
                  </a:cubicBezTo>
                  <a:cubicBezTo>
                    <a:pt x="331" y="738"/>
                    <a:pt x="416" y="558"/>
                    <a:pt x="534" y="440"/>
                  </a:cubicBezTo>
                  <a:cubicBezTo>
                    <a:pt x="468" y="365"/>
                    <a:pt x="463" y="289"/>
                    <a:pt x="463" y="289"/>
                  </a:cubicBezTo>
                  <a:close/>
                  <a:moveTo>
                    <a:pt x="727" y="1"/>
                  </a:moveTo>
                  <a:cubicBezTo>
                    <a:pt x="368" y="48"/>
                    <a:pt x="0" y="516"/>
                    <a:pt x="5" y="1002"/>
                  </a:cubicBezTo>
                  <a:cubicBezTo>
                    <a:pt x="5" y="1181"/>
                    <a:pt x="47" y="1299"/>
                    <a:pt x="118" y="1380"/>
                  </a:cubicBezTo>
                  <a:cubicBezTo>
                    <a:pt x="241" y="1526"/>
                    <a:pt x="439" y="1559"/>
                    <a:pt x="661" y="1573"/>
                  </a:cubicBezTo>
                  <a:cubicBezTo>
                    <a:pt x="685" y="1578"/>
                    <a:pt x="713" y="1578"/>
                    <a:pt x="737" y="1578"/>
                  </a:cubicBezTo>
                  <a:cubicBezTo>
                    <a:pt x="770" y="1583"/>
                    <a:pt x="798" y="1583"/>
                    <a:pt x="826" y="1583"/>
                  </a:cubicBezTo>
                  <a:cubicBezTo>
                    <a:pt x="846" y="1583"/>
                    <a:pt x="866" y="1584"/>
                    <a:pt x="885" y="1584"/>
                  </a:cubicBezTo>
                  <a:cubicBezTo>
                    <a:pt x="1198" y="1584"/>
                    <a:pt x="1445" y="1502"/>
                    <a:pt x="1445" y="1040"/>
                  </a:cubicBezTo>
                  <a:cubicBezTo>
                    <a:pt x="1445" y="813"/>
                    <a:pt x="1398" y="591"/>
                    <a:pt x="1313" y="412"/>
                  </a:cubicBezTo>
                  <a:cubicBezTo>
                    <a:pt x="1228" y="232"/>
                    <a:pt x="1105" y="91"/>
                    <a:pt x="954" y="34"/>
                  </a:cubicBezTo>
                  <a:cubicBezTo>
                    <a:pt x="874" y="34"/>
                    <a:pt x="789" y="20"/>
                    <a:pt x="727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4966469" y="2090792"/>
              <a:ext cx="57819" cy="54699"/>
            </a:xfrm>
            <a:custGeom>
              <a:avLst/>
              <a:gdLst/>
              <a:ahLst/>
              <a:cxnLst/>
              <a:rect l="l" t="t" r="r" b="b"/>
              <a:pathLst>
                <a:path w="908" h="859" extrusionOk="0">
                  <a:moveTo>
                    <a:pt x="747" y="1"/>
                  </a:moveTo>
                  <a:cubicBezTo>
                    <a:pt x="711" y="72"/>
                    <a:pt x="645" y="151"/>
                    <a:pt x="517" y="151"/>
                  </a:cubicBezTo>
                  <a:cubicBezTo>
                    <a:pt x="493" y="151"/>
                    <a:pt x="468" y="148"/>
                    <a:pt x="440" y="142"/>
                  </a:cubicBezTo>
                  <a:cubicBezTo>
                    <a:pt x="322" y="114"/>
                    <a:pt x="246" y="62"/>
                    <a:pt x="204" y="10"/>
                  </a:cubicBezTo>
                  <a:cubicBezTo>
                    <a:pt x="86" y="128"/>
                    <a:pt x="1" y="308"/>
                    <a:pt x="1" y="492"/>
                  </a:cubicBezTo>
                  <a:cubicBezTo>
                    <a:pt x="5" y="817"/>
                    <a:pt x="227" y="841"/>
                    <a:pt x="463" y="855"/>
                  </a:cubicBezTo>
                  <a:cubicBezTo>
                    <a:pt x="496" y="857"/>
                    <a:pt x="528" y="858"/>
                    <a:pt x="559" y="858"/>
                  </a:cubicBezTo>
                  <a:cubicBezTo>
                    <a:pt x="756" y="858"/>
                    <a:pt x="907" y="805"/>
                    <a:pt x="907" y="515"/>
                  </a:cubicBezTo>
                  <a:cubicBezTo>
                    <a:pt x="907" y="317"/>
                    <a:pt x="846" y="123"/>
                    <a:pt x="74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4993532" y="2082068"/>
              <a:ext cx="10316" cy="955"/>
            </a:xfrm>
            <a:custGeom>
              <a:avLst/>
              <a:gdLst/>
              <a:ahLst/>
              <a:cxnLst/>
              <a:rect l="l" t="t" r="r" b="b"/>
              <a:pathLst>
                <a:path w="162" h="15" extrusionOk="0">
                  <a:moveTo>
                    <a:pt x="76" y="1"/>
                  </a:moveTo>
                  <a:cubicBezTo>
                    <a:pt x="48" y="1"/>
                    <a:pt x="24" y="5"/>
                    <a:pt x="1" y="10"/>
                  </a:cubicBezTo>
                  <a:lnTo>
                    <a:pt x="161" y="15"/>
                  </a:lnTo>
                  <a:cubicBezTo>
                    <a:pt x="133" y="5"/>
                    <a:pt x="105" y="1"/>
                    <a:pt x="7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4952333" y="1991584"/>
              <a:ext cx="18721" cy="15092"/>
            </a:xfrm>
            <a:custGeom>
              <a:avLst/>
              <a:gdLst/>
              <a:ahLst/>
              <a:cxnLst/>
              <a:rect l="l" t="t" r="r" b="b"/>
              <a:pathLst>
                <a:path w="294" h="237" extrusionOk="0">
                  <a:moveTo>
                    <a:pt x="147" y="0"/>
                  </a:moveTo>
                  <a:cubicBezTo>
                    <a:pt x="72" y="0"/>
                    <a:pt x="10" y="100"/>
                    <a:pt x="1" y="237"/>
                  </a:cubicBezTo>
                  <a:lnTo>
                    <a:pt x="294" y="237"/>
                  </a:lnTo>
                  <a:cubicBezTo>
                    <a:pt x="279" y="104"/>
                    <a:pt x="218" y="5"/>
                    <a:pt x="147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5007349" y="1993685"/>
              <a:ext cx="15728" cy="15410"/>
            </a:xfrm>
            <a:custGeom>
              <a:avLst/>
              <a:gdLst/>
              <a:ahLst/>
              <a:cxnLst/>
              <a:rect l="l" t="t" r="r" b="b"/>
              <a:pathLst>
                <a:path w="247" h="242" extrusionOk="0">
                  <a:moveTo>
                    <a:pt x="109" y="1"/>
                  </a:moveTo>
                  <a:cubicBezTo>
                    <a:pt x="48" y="1"/>
                    <a:pt x="1" y="104"/>
                    <a:pt x="6" y="237"/>
                  </a:cubicBezTo>
                  <a:lnTo>
                    <a:pt x="246" y="241"/>
                  </a:lnTo>
                  <a:cubicBezTo>
                    <a:pt x="232" y="104"/>
                    <a:pt x="176" y="1"/>
                    <a:pt x="109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4974874" y="2081750"/>
              <a:ext cx="41263" cy="18658"/>
            </a:xfrm>
            <a:custGeom>
              <a:avLst/>
              <a:gdLst/>
              <a:ahLst/>
              <a:cxnLst/>
              <a:rect l="l" t="t" r="r" b="b"/>
              <a:pathLst>
                <a:path w="648" h="293" extrusionOk="0">
                  <a:moveTo>
                    <a:pt x="67" y="29"/>
                  </a:moveTo>
                  <a:lnTo>
                    <a:pt x="591" y="48"/>
                  </a:lnTo>
                  <a:cubicBezTo>
                    <a:pt x="591" y="48"/>
                    <a:pt x="582" y="114"/>
                    <a:pt x="544" y="176"/>
                  </a:cubicBezTo>
                  <a:lnTo>
                    <a:pt x="124" y="147"/>
                  </a:lnTo>
                  <a:cubicBezTo>
                    <a:pt x="72" y="91"/>
                    <a:pt x="67" y="29"/>
                    <a:pt x="67" y="29"/>
                  </a:cubicBezTo>
                  <a:close/>
                  <a:moveTo>
                    <a:pt x="1" y="1"/>
                  </a:moveTo>
                  <a:cubicBezTo>
                    <a:pt x="1" y="1"/>
                    <a:pt x="6" y="77"/>
                    <a:pt x="72" y="152"/>
                  </a:cubicBezTo>
                  <a:cubicBezTo>
                    <a:pt x="114" y="204"/>
                    <a:pt x="190" y="256"/>
                    <a:pt x="308" y="284"/>
                  </a:cubicBezTo>
                  <a:cubicBezTo>
                    <a:pt x="336" y="290"/>
                    <a:pt x="361" y="293"/>
                    <a:pt x="385" y="293"/>
                  </a:cubicBezTo>
                  <a:cubicBezTo>
                    <a:pt x="513" y="293"/>
                    <a:pt x="579" y="214"/>
                    <a:pt x="615" y="143"/>
                  </a:cubicBezTo>
                  <a:cubicBezTo>
                    <a:pt x="643" y="81"/>
                    <a:pt x="648" y="29"/>
                    <a:pt x="648" y="29"/>
                  </a:cubicBezTo>
                  <a:lnTo>
                    <a:pt x="454" y="20"/>
                  </a:lnTo>
                  <a:lnTo>
                    <a:pt x="29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4979141" y="2083596"/>
              <a:ext cx="33431" cy="9361"/>
            </a:xfrm>
            <a:custGeom>
              <a:avLst/>
              <a:gdLst/>
              <a:ahLst/>
              <a:cxnLst/>
              <a:rect l="l" t="t" r="r" b="b"/>
              <a:pathLst>
                <a:path w="525" h="147" extrusionOk="0">
                  <a:moveTo>
                    <a:pt x="0" y="0"/>
                  </a:moveTo>
                  <a:cubicBezTo>
                    <a:pt x="0" y="0"/>
                    <a:pt x="5" y="62"/>
                    <a:pt x="57" y="118"/>
                  </a:cubicBezTo>
                  <a:lnTo>
                    <a:pt x="477" y="147"/>
                  </a:lnTo>
                  <a:cubicBezTo>
                    <a:pt x="515" y="85"/>
                    <a:pt x="524" y="19"/>
                    <a:pt x="524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4852807" y="2006038"/>
              <a:ext cx="195235" cy="34004"/>
            </a:xfrm>
            <a:custGeom>
              <a:avLst/>
              <a:gdLst/>
              <a:ahLst/>
              <a:cxnLst/>
              <a:rect l="l" t="t" r="r" b="b"/>
              <a:pathLst>
                <a:path w="3066" h="534" extrusionOk="0">
                  <a:moveTo>
                    <a:pt x="1960" y="85"/>
                  </a:moveTo>
                  <a:lnTo>
                    <a:pt x="1993" y="90"/>
                  </a:lnTo>
                  <a:lnTo>
                    <a:pt x="2036" y="90"/>
                  </a:lnTo>
                  <a:lnTo>
                    <a:pt x="2041" y="453"/>
                  </a:lnTo>
                  <a:lnTo>
                    <a:pt x="1479" y="449"/>
                  </a:lnTo>
                  <a:lnTo>
                    <a:pt x="1474" y="85"/>
                  </a:lnTo>
                  <a:close/>
                  <a:moveTo>
                    <a:pt x="2480" y="99"/>
                  </a:moveTo>
                  <a:lnTo>
                    <a:pt x="2640" y="104"/>
                  </a:lnTo>
                  <a:lnTo>
                    <a:pt x="2872" y="109"/>
                  </a:lnTo>
                  <a:lnTo>
                    <a:pt x="2980" y="113"/>
                  </a:lnTo>
                  <a:lnTo>
                    <a:pt x="2985" y="477"/>
                  </a:lnTo>
                  <a:lnTo>
                    <a:pt x="2485" y="463"/>
                  </a:lnTo>
                  <a:lnTo>
                    <a:pt x="2480" y="99"/>
                  </a:lnTo>
                  <a:close/>
                  <a:moveTo>
                    <a:pt x="15" y="0"/>
                  </a:moveTo>
                  <a:lnTo>
                    <a:pt x="1" y="109"/>
                  </a:lnTo>
                  <a:lnTo>
                    <a:pt x="379" y="118"/>
                  </a:lnTo>
                  <a:lnTo>
                    <a:pt x="756" y="128"/>
                  </a:lnTo>
                  <a:lnTo>
                    <a:pt x="1271" y="137"/>
                  </a:lnTo>
                  <a:lnTo>
                    <a:pt x="1399" y="142"/>
                  </a:lnTo>
                  <a:lnTo>
                    <a:pt x="1403" y="491"/>
                  </a:lnTo>
                  <a:lnTo>
                    <a:pt x="2102" y="486"/>
                  </a:lnTo>
                  <a:lnTo>
                    <a:pt x="2097" y="175"/>
                  </a:lnTo>
                  <a:lnTo>
                    <a:pt x="2192" y="175"/>
                  </a:lnTo>
                  <a:lnTo>
                    <a:pt x="2404" y="180"/>
                  </a:lnTo>
                  <a:lnTo>
                    <a:pt x="2409" y="449"/>
                  </a:lnTo>
                  <a:cubicBezTo>
                    <a:pt x="2423" y="477"/>
                    <a:pt x="2442" y="501"/>
                    <a:pt x="2456" y="520"/>
                  </a:cubicBezTo>
                  <a:lnTo>
                    <a:pt x="2735" y="529"/>
                  </a:lnTo>
                  <a:lnTo>
                    <a:pt x="3065" y="534"/>
                  </a:lnTo>
                  <a:lnTo>
                    <a:pt x="3056" y="57"/>
                  </a:lnTo>
                  <a:lnTo>
                    <a:pt x="2697" y="47"/>
                  </a:lnTo>
                  <a:lnTo>
                    <a:pt x="2673" y="47"/>
                  </a:lnTo>
                  <a:lnTo>
                    <a:pt x="2433" y="43"/>
                  </a:lnTo>
                  <a:lnTo>
                    <a:pt x="2400" y="43"/>
                  </a:lnTo>
                  <a:lnTo>
                    <a:pt x="2400" y="71"/>
                  </a:lnTo>
                  <a:lnTo>
                    <a:pt x="2097" y="62"/>
                  </a:lnTo>
                  <a:lnTo>
                    <a:pt x="2097" y="5"/>
                  </a:lnTo>
                  <a:lnTo>
                    <a:pt x="1857" y="10"/>
                  </a:lnTo>
                  <a:lnTo>
                    <a:pt x="1399" y="10"/>
                  </a:lnTo>
                  <a:lnTo>
                    <a:pt x="1399" y="28"/>
                  </a:lnTo>
                  <a:lnTo>
                    <a:pt x="1271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4987546" y="2017118"/>
              <a:ext cx="32539" cy="48459"/>
            </a:xfrm>
            <a:custGeom>
              <a:avLst/>
              <a:gdLst/>
              <a:ahLst/>
              <a:cxnLst/>
              <a:rect l="l" t="t" r="r" b="b"/>
              <a:pathLst>
                <a:path w="511" h="761" extrusionOk="0">
                  <a:moveTo>
                    <a:pt x="76" y="1"/>
                  </a:moveTo>
                  <a:lnTo>
                    <a:pt x="76" y="1"/>
                  </a:lnTo>
                  <a:cubicBezTo>
                    <a:pt x="293" y="341"/>
                    <a:pt x="387" y="563"/>
                    <a:pt x="284" y="657"/>
                  </a:cubicBezTo>
                  <a:cubicBezTo>
                    <a:pt x="241" y="700"/>
                    <a:pt x="176" y="713"/>
                    <a:pt x="110" y="713"/>
                  </a:cubicBezTo>
                  <a:cubicBezTo>
                    <a:pt x="74" y="713"/>
                    <a:pt x="38" y="709"/>
                    <a:pt x="5" y="704"/>
                  </a:cubicBezTo>
                  <a:lnTo>
                    <a:pt x="0" y="709"/>
                  </a:lnTo>
                  <a:cubicBezTo>
                    <a:pt x="0" y="709"/>
                    <a:pt x="29" y="719"/>
                    <a:pt x="66" y="728"/>
                  </a:cubicBezTo>
                  <a:cubicBezTo>
                    <a:pt x="128" y="747"/>
                    <a:pt x="213" y="761"/>
                    <a:pt x="293" y="761"/>
                  </a:cubicBezTo>
                  <a:cubicBezTo>
                    <a:pt x="350" y="756"/>
                    <a:pt x="397" y="747"/>
                    <a:pt x="430" y="719"/>
                  </a:cubicBezTo>
                  <a:cubicBezTo>
                    <a:pt x="510" y="657"/>
                    <a:pt x="468" y="534"/>
                    <a:pt x="340" y="346"/>
                  </a:cubicBezTo>
                  <a:cubicBezTo>
                    <a:pt x="326" y="327"/>
                    <a:pt x="307" y="303"/>
                    <a:pt x="293" y="275"/>
                  </a:cubicBezTo>
                  <a:cubicBezTo>
                    <a:pt x="232" y="194"/>
                    <a:pt x="161" y="105"/>
                    <a:pt x="76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5010661" y="2012342"/>
              <a:ext cx="32221" cy="24134"/>
            </a:xfrm>
            <a:custGeom>
              <a:avLst/>
              <a:gdLst/>
              <a:ahLst/>
              <a:cxnLst/>
              <a:rect l="l" t="t" r="r" b="b"/>
              <a:pathLst>
                <a:path w="506" h="379" extrusionOk="0">
                  <a:moveTo>
                    <a:pt x="1" y="0"/>
                  </a:moveTo>
                  <a:lnTo>
                    <a:pt x="6" y="364"/>
                  </a:lnTo>
                  <a:lnTo>
                    <a:pt x="506" y="378"/>
                  </a:lnTo>
                  <a:lnTo>
                    <a:pt x="501" y="14"/>
                  </a:lnTo>
                  <a:lnTo>
                    <a:pt x="393" y="10"/>
                  </a:lnTo>
                  <a:cubicBezTo>
                    <a:pt x="383" y="114"/>
                    <a:pt x="341" y="189"/>
                    <a:pt x="289" y="189"/>
                  </a:cubicBezTo>
                  <a:cubicBezTo>
                    <a:pt x="232" y="189"/>
                    <a:pt x="180" y="114"/>
                    <a:pt x="161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4946666" y="2011451"/>
              <a:ext cx="36105" cy="23497"/>
            </a:xfrm>
            <a:custGeom>
              <a:avLst/>
              <a:gdLst/>
              <a:ahLst/>
              <a:cxnLst/>
              <a:rect l="l" t="t" r="r" b="b"/>
              <a:pathLst>
                <a:path w="567" h="369" extrusionOk="0">
                  <a:moveTo>
                    <a:pt x="0" y="0"/>
                  </a:moveTo>
                  <a:lnTo>
                    <a:pt x="5" y="364"/>
                  </a:lnTo>
                  <a:lnTo>
                    <a:pt x="567" y="368"/>
                  </a:lnTo>
                  <a:lnTo>
                    <a:pt x="562" y="5"/>
                  </a:lnTo>
                  <a:lnTo>
                    <a:pt x="519" y="5"/>
                  </a:lnTo>
                  <a:cubicBezTo>
                    <a:pt x="505" y="118"/>
                    <a:pt x="449" y="203"/>
                    <a:pt x="383" y="203"/>
                  </a:cubicBezTo>
                  <a:cubicBezTo>
                    <a:pt x="312" y="203"/>
                    <a:pt x="255" y="118"/>
                    <a:pt x="23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4961693" y="2011451"/>
              <a:ext cx="18084" cy="12990"/>
            </a:xfrm>
            <a:custGeom>
              <a:avLst/>
              <a:gdLst/>
              <a:ahLst/>
              <a:cxnLst/>
              <a:rect l="l" t="t" r="r" b="b"/>
              <a:pathLst>
                <a:path w="284" h="204" extrusionOk="0">
                  <a:moveTo>
                    <a:pt x="0" y="0"/>
                  </a:moveTo>
                  <a:cubicBezTo>
                    <a:pt x="19" y="118"/>
                    <a:pt x="76" y="203"/>
                    <a:pt x="147" y="203"/>
                  </a:cubicBezTo>
                  <a:cubicBezTo>
                    <a:pt x="213" y="203"/>
                    <a:pt x="269" y="118"/>
                    <a:pt x="283" y="5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5020913" y="2012661"/>
              <a:ext cx="14773" cy="11780"/>
            </a:xfrm>
            <a:custGeom>
              <a:avLst/>
              <a:gdLst/>
              <a:ahLst/>
              <a:cxnLst/>
              <a:rect l="l" t="t" r="r" b="b"/>
              <a:pathLst>
                <a:path w="232" h="185" extrusionOk="0">
                  <a:moveTo>
                    <a:pt x="0" y="0"/>
                  </a:moveTo>
                  <a:cubicBezTo>
                    <a:pt x="19" y="109"/>
                    <a:pt x="71" y="184"/>
                    <a:pt x="128" y="184"/>
                  </a:cubicBezTo>
                  <a:cubicBezTo>
                    <a:pt x="180" y="184"/>
                    <a:pt x="222" y="109"/>
                    <a:pt x="23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4868789" y="2146445"/>
              <a:ext cx="131430" cy="105259"/>
            </a:xfrm>
            <a:custGeom>
              <a:avLst/>
              <a:gdLst/>
              <a:ahLst/>
              <a:cxnLst/>
              <a:rect l="l" t="t" r="r" b="b"/>
              <a:pathLst>
                <a:path w="2064" h="1653" extrusionOk="0">
                  <a:moveTo>
                    <a:pt x="142" y="0"/>
                  </a:moveTo>
                  <a:lnTo>
                    <a:pt x="0" y="128"/>
                  </a:lnTo>
                  <a:lnTo>
                    <a:pt x="29" y="165"/>
                  </a:lnTo>
                  <a:lnTo>
                    <a:pt x="1275" y="1653"/>
                  </a:lnTo>
                  <a:lnTo>
                    <a:pt x="1502" y="1327"/>
                  </a:lnTo>
                  <a:lnTo>
                    <a:pt x="1624" y="992"/>
                  </a:lnTo>
                  <a:lnTo>
                    <a:pt x="1733" y="982"/>
                  </a:lnTo>
                  <a:lnTo>
                    <a:pt x="1842" y="1223"/>
                  </a:lnTo>
                  <a:lnTo>
                    <a:pt x="2064" y="1473"/>
                  </a:lnTo>
                  <a:lnTo>
                    <a:pt x="2030" y="288"/>
                  </a:lnTo>
                  <a:lnTo>
                    <a:pt x="2030" y="279"/>
                  </a:lnTo>
                  <a:cubicBezTo>
                    <a:pt x="2002" y="279"/>
                    <a:pt x="1974" y="279"/>
                    <a:pt x="1941" y="274"/>
                  </a:cubicBezTo>
                  <a:cubicBezTo>
                    <a:pt x="1917" y="274"/>
                    <a:pt x="1889" y="274"/>
                    <a:pt x="1865" y="269"/>
                  </a:cubicBezTo>
                  <a:lnTo>
                    <a:pt x="1648" y="907"/>
                  </a:lnTo>
                  <a:lnTo>
                    <a:pt x="217" y="4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4964049" y="2208975"/>
              <a:ext cx="34386" cy="174731"/>
            </a:xfrm>
            <a:custGeom>
              <a:avLst/>
              <a:gdLst/>
              <a:ahLst/>
              <a:cxnLst/>
              <a:rect l="l" t="t" r="r" b="b"/>
              <a:pathLst>
                <a:path w="540" h="2744" extrusionOk="0">
                  <a:moveTo>
                    <a:pt x="237" y="0"/>
                  </a:moveTo>
                  <a:lnTo>
                    <a:pt x="128" y="10"/>
                  </a:lnTo>
                  <a:lnTo>
                    <a:pt x="6" y="345"/>
                  </a:lnTo>
                  <a:lnTo>
                    <a:pt x="1" y="350"/>
                  </a:lnTo>
                  <a:lnTo>
                    <a:pt x="143" y="482"/>
                  </a:lnTo>
                  <a:cubicBezTo>
                    <a:pt x="147" y="600"/>
                    <a:pt x="147" y="718"/>
                    <a:pt x="152" y="836"/>
                  </a:cubicBezTo>
                  <a:cubicBezTo>
                    <a:pt x="166" y="1516"/>
                    <a:pt x="195" y="2191"/>
                    <a:pt x="147" y="2743"/>
                  </a:cubicBezTo>
                  <a:cubicBezTo>
                    <a:pt x="213" y="2739"/>
                    <a:pt x="275" y="2729"/>
                    <a:pt x="341" y="2720"/>
                  </a:cubicBezTo>
                  <a:cubicBezTo>
                    <a:pt x="407" y="2710"/>
                    <a:pt x="473" y="2701"/>
                    <a:pt x="539" y="2691"/>
                  </a:cubicBezTo>
                  <a:cubicBezTo>
                    <a:pt x="520" y="2177"/>
                    <a:pt x="454" y="1360"/>
                    <a:pt x="350" y="779"/>
                  </a:cubicBezTo>
                  <a:cubicBezTo>
                    <a:pt x="327" y="647"/>
                    <a:pt x="303" y="529"/>
                    <a:pt x="275" y="430"/>
                  </a:cubicBezTo>
                  <a:lnTo>
                    <a:pt x="346" y="24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0" name="Google Shape;4170;p38"/>
          <p:cNvSpPr/>
          <p:nvPr/>
        </p:nvSpPr>
        <p:spPr>
          <a:xfrm rot="888986">
            <a:off x="5482171" y="1545198"/>
            <a:ext cx="324662" cy="190057"/>
          </a:xfrm>
          <a:custGeom>
            <a:avLst/>
            <a:gdLst/>
            <a:ahLst/>
            <a:cxnLst/>
            <a:rect l="l" t="t" r="r" b="b"/>
            <a:pathLst>
              <a:path w="3377" h="1977" extrusionOk="0">
                <a:moveTo>
                  <a:pt x="2439" y="1"/>
                </a:moveTo>
                <a:cubicBezTo>
                  <a:pt x="1560" y="1"/>
                  <a:pt x="314" y="174"/>
                  <a:pt x="57" y="422"/>
                </a:cubicBezTo>
                <a:cubicBezTo>
                  <a:pt x="33" y="445"/>
                  <a:pt x="14" y="474"/>
                  <a:pt x="0" y="507"/>
                </a:cubicBezTo>
                <a:cubicBezTo>
                  <a:pt x="114" y="776"/>
                  <a:pt x="345" y="1026"/>
                  <a:pt x="652" y="1229"/>
                </a:cubicBezTo>
                <a:cubicBezTo>
                  <a:pt x="902" y="1366"/>
                  <a:pt x="1261" y="1513"/>
                  <a:pt x="1582" y="1588"/>
                </a:cubicBezTo>
                <a:cubicBezTo>
                  <a:pt x="1601" y="1593"/>
                  <a:pt x="1620" y="1593"/>
                  <a:pt x="1634" y="1597"/>
                </a:cubicBezTo>
                <a:cubicBezTo>
                  <a:pt x="1615" y="1357"/>
                  <a:pt x="1577" y="1135"/>
                  <a:pt x="1506" y="970"/>
                </a:cubicBezTo>
                <a:cubicBezTo>
                  <a:pt x="1778" y="919"/>
                  <a:pt x="2128" y="893"/>
                  <a:pt x="2407" y="893"/>
                </a:cubicBezTo>
                <a:cubicBezTo>
                  <a:pt x="2654" y="893"/>
                  <a:pt x="2845" y="913"/>
                  <a:pt x="2880" y="955"/>
                </a:cubicBezTo>
                <a:cubicBezTo>
                  <a:pt x="2923" y="1012"/>
                  <a:pt x="2965" y="1262"/>
                  <a:pt x="3013" y="1607"/>
                </a:cubicBezTo>
                <a:lnTo>
                  <a:pt x="2658" y="1555"/>
                </a:lnTo>
                <a:cubicBezTo>
                  <a:pt x="2656" y="1555"/>
                  <a:pt x="2653" y="1555"/>
                  <a:pt x="2650" y="1555"/>
                </a:cubicBezTo>
                <a:cubicBezTo>
                  <a:pt x="2611" y="1555"/>
                  <a:pt x="2573" y="1586"/>
                  <a:pt x="2569" y="1631"/>
                </a:cubicBezTo>
                <a:lnTo>
                  <a:pt x="2555" y="1805"/>
                </a:lnTo>
                <a:cubicBezTo>
                  <a:pt x="2550" y="1852"/>
                  <a:pt x="2578" y="1895"/>
                  <a:pt x="2621" y="1900"/>
                </a:cubicBezTo>
                <a:lnTo>
                  <a:pt x="3050" y="1966"/>
                </a:lnTo>
                <a:lnTo>
                  <a:pt x="3131" y="1975"/>
                </a:lnTo>
                <a:cubicBezTo>
                  <a:pt x="3136" y="1976"/>
                  <a:pt x="3140" y="1977"/>
                  <a:pt x="3145" y="1977"/>
                </a:cubicBezTo>
                <a:cubicBezTo>
                  <a:pt x="3181" y="1977"/>
                  <a:pt x="3211" y="1946"/>
                  <a:pt x="3216" y="1904"/>
                </a:cubicBezTo>
                <a:lnTo>
                  <a:pt x="3235" y="1725"/>
                </a:lnTo>
                <a:cubicBezTo>
                  <a:pt x="3239" y="1678"/>
                  <a:pt x="3206" y="1635"/>
                  <a:pt x="3164" y="1631"/>
                </a:cubicBezTo>
                <a:lnTo>
                  <a:pt x="3093" y="1621"/>
                </a:lnTo>
                <a:lnTo>
                  <a:pt x="3022" y="1612"/>
                </a:lnTo>
                <a:cubicBezTo>
                  <a:pt x="3050" y="1602"/>
                  <a:pt x="3074" y="1597"/>
                  <a:pt x="3102" y="1588"/>
                </a:cubicBezTo>
                <a:cubicBezTo>
                  <a:pt x="3206" y="1083"/>
                  <a:pt x="3376" y="181"/>
                  <a:pt x="3277" y="115"/>
                </a:cubicBezTo>
                <a:cubicBezTo>
                  <a:pt x="3154" y="36"/>
                  <a:pt x="2834" y="1"/>
                  <a:pt x="2439" y="1"/>
                </a:cubicBezTo>
                <a:close/>
              </a:path>
            </a:pathLst>
          </a:custGeom>
          <a:solidFill>
            <a:srgbClr val="B63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204349" y="1279533"/>
            <a:ext cx="481142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Cloud Engineering</a:t>
            </a:r>
            <a:r>
              <a:rPr lang="en" sz="2200" dirty="0">
                <a:solidFill>
                  <a:schemeClr val="accent3"/>
                </a:solidFill>
              </a:rPr>
              <a:t/>
            </a:r>
            <a:br>
              <a:rPr lang="en" sz="2200" dirty="0">
                <a:solidFill>
                  <a:schemeClr val="accent3"/>
                </a:solidFill>
              </a:rPr>
            </a:br>
            <a:r>
              <a:rPr lang="en" sz="2200" dirty="0" smtClean="0">
                <a:solidFill>
                  <a:schemeClr val="accent3"/>
                </a:solidFill>
              </a:rPr>
              <a:t>Chatbot Assistant</a:t>
            </a:r>
            <a:endParaRPr sz="2200" dirty="0">
              <a:solidFill>
                <a:schemeClr val="accent3"/>
              </a:solidFill>
            </a:endParaRPr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875418"/>
            <a:ext cx="9144000" cy="268081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1" name="Google Shape;4181;p38"/>
          <p:cNvGrpSpPr/>
          <p:nvPr/>
        </p:nvGrpSpPr>
        <p:grpSpPr>
          <a:xfrm>
            <a:off x="3556049" y="3297022"/>
            <a:ext cx="1106171" cy="949073"/>
            <a:chOff x="3728488" y="875743"/>
            <a:chExt cx="1044543" cy="896197"/>
          </a:xfrm>
        </p:grpSpPr>
        <p:sp>
          <p:nvSpPr>
            <p:cNvPr id="4182" name="Google Shape;4182;p38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676655" y="1761744"/>
            <a:ext cx="537183" cy="5699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1600" dirty="0"/>
          </a:p>
        </p:txBody>
      </p:sp>
      <p:sp>
        <p:nvSpPr>
          <p:cNvPr id="4235" name="Google Shape;4235;p40"/>
          <p:cNvSpPr txBox="1">
            <a:spLocks noGrp="1"/>
          </p:cNvSpPr>
          <p:nvPr>
            <p:ph type="subTitle" idx="1"/>
          </p:nvPr>
        </p:nvSpPr>
        <p:spPr>
          <a:xfrm>
            <a:off x="1230674" y="1875006"/>
            <a:ext cx="1655782" cy="307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Ntwali Achille Cesar</a:t>
            </a:r>
            <a:endParaRPr sz="1600" b="1" dirty="0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6 </a:t>
            </a:r>
            <a:r>
              <a:rPr lang="en" dirty="0" smtClean="0">
                <a:solidFill>
                  <a:schemeClr val="accent3"/>
                </a:solidFill>
              </a:rPr>
              <a:t>members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" name="Google Shape;4232;p40"/>
          <p:cNvSpPr txBox="1">
            <a:spLocks/>
          </p:cNvSpPr>
          <p:nvPr/>
        </p:nvSpPr>
        <p:spPr>
          <a:xfrm>
            <a:off x="693491" y="2247011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02</a:t>
            </a:r>
            <a:endParaRPr lang="en" sz="1600" dirty="0"/>
          </a:p>
        </p:txBody>
      </p:sp>
      <p:sp>
        <p:nvSpPr>
          <p:cNvPr id="24" name="Google Shape;4235;p40"/>
          <p:cNvSpPr txBox="1">
            <a:spLocks/>
          </p:cNvSpPr>
          <p:nvPr/>
        </p:nvSpPr>
        <p:spPr>
          <a:xfrm>
            <a:off x="1212443" y="2249380"/>
            <a:ext cx="1428594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/>
            <a:r>
              <a:rPr lang="en-US" sz="1600" b="1" dirty="0" err="1"/>
              <a:t>Tuyisabe</a:t>
            </a:r>
            <a:r>
              <a:rPr lang="en-US" sz="1600" b="1" dirty="0"/>
              <a:t> Rene</a:t>
            </a:r>
          </a:p>
          <a:p>
            <a:pPr marL="0" indent="0"/>
            <a:endParaRPr lang="en-US" sz="1600" dirty="0"/>
          </a:p>
        </p:txBody>
      </p:sp>
      <p:sp>
        <p:nvSpPr>
          <p:cNvPr id="25" name="Google Shape;4232;p40"/>
          <p:cNvSpPr txBox="1">
            <a:spLocks/>
          </p:cNvSpPr>
          <p:nvPr/>
        </p:nvSpPr>
        <p:spPr>
          <a:xfrm>
            <a:off x="719975" y="2708819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03</a:t>
            </a:r>
            <a:endParaRPr lang="en" sz="1600" dirty="0"/>
          </a:p>
        </p:txBody>
      </p:sp>
      <p:sp>
        <p:nvSpPr>
          <p:cNvPr id="26" name="Google Shape;4235;p40"/>
          <p:cNvSpPr txBox="1">
            <a:spLocks/>
          </p:cNvSpPr>
          <p:nvPr/>
        </p:nvSpPr>
        <p:spPr>
          <a:xfrm>
            <a:off x="1212443" y="2670081"/>
            <a:ext cx="1428594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/>
            <a:r>
              <a:rPr lang="en-US" sz="1600" b="1" dirty="0"/>
              <a:t>Nathaniel </a:t>
            </a:r>
            <a:r>
              <a:rPr lang="en-US" sz="1600" b="1" dirty="0" err="1"/>
              <a:t>Ampah</a:t>
            </a:r>
            <a:endParaRPr lang="en-US" sz="1600" b="1" dirty="0"/>
          </a:p>
          <a:p>
            <a:pPr marL="0" indent="0"/>
            <a:endParaRPr lang="en-US" sz="1600" b="1" dirty="0"/>
          </a:p>
          <a:p>
            <a:pPr marL="0" indent="0"/>
            <a:endParaRPr lang="en-US" sz="1600" dirty="0"/>
          </a:p>
        </p:txBody>
      </p:sp>
      <p:sp>
        <p:nvSpPr>
          <p:cNvPr id="42" name="Google Shape;4235;p40"/>
          <p:cNvSpPr txBox="1">
            <a:spLocks noGrp="1"/>
          </p:cNvSpPr>
          <p:nvPr>
            <p:ph type="subTitle" idx="1"/>
          </p:nvPr>
        </p:nvSpPr>
        <p:spPr>
          <a:xfrm>
            <a:off x="4190282" y="1905635"/>
            <a:ext cx="2052022" cy="307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 err="1"/>
              <a:t>Abdullahi</a:t>
            </a:r>
            <a:r>
              <a:rPr lang="en-US" sz="1600" b="1" dirty="0"/>
              <a:t> </a:t>
            </a:r>
            <a:r>
              <a:rPr lang="en-US" sz="1600" b="1" dirty="0" err="1"/>
              <a:t>Shehu</a:t>
            </a:r>
            <a:r>
              <a:rPr lang="en-US" sz="1600" b="1" dirty="0"/>
              <a:t> </a:t>
            </a:r>
            <a:r>
              <a:rPr lang="en-US" sz="1600" b="1" dirty="0" err="1"/>
              <a:t>Baffa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3" name="Google Shape;4232;p40"/>
          <p:cNvSpPr txBox="1">
            <a:spLocks/>
          </p:cNvSpPr>
          <p:nvPr/>
        </p:nvSpPr>
        <p:spPr>
          <a:xfrm>
            <a:off x="3582995" y="1881552"/>
            <a:ext cx="476941" cy="42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04</a:t>
            </a:r>
            <a:endParaRPr lang="en" sz="1600" dirty="0"/>
          </a:p>
        </p:txBody>
      </p:sp>
      <p:sp>
        <p:nvSpPr>
          <p:cNvPr id="44" name="Google Shape;4235;p40"/>
          <p:cNvSpPr txBox="1">
            <a:spLocks/>
          </p:cNvSpPr>
          <p:nvPr/>
        </p:nvSpPr>
        <p:spPr>
          <a:xfrm>
            <a:off x="4041647" y="2247646"/>
            <a:ext cx="2352321" cy="34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1600" b="1" dirty="0"/>
              <a:t>Arthur </a:t>
            </a:r>
            <a:r>
              <a:rPr lang="en-US" sz="1600" b="1" dirty="0" err="1"/>
              <a:t>Magwi</a:t>
            </a:r>
            <a:r>
              <a:rPr lang="en-US" sz="1600" b="1" dirty="0"/>
              <a:t> </a:t>
            </a:r>
            <a:r>
              <a:rPr lang="en-US" sz="1600" b="1" dirty="0" err="1"/>
              <a:t>Macharia</a:t>
            </a:r>
            <a:endParaRPr lang="en-US" sz="1600" b="1" dirty="0"/>
          </a:p>
          <a:p>
            <a:pPr marL="0" indent="0"/>
            <a:endParaRPr lang="en-US" sz="1600" dirty="0"/>
          </a:p>
        </p:txBody>
      </p:sp>
      <p:sp>
        <p:nvSpPr>
          <p:cNvPr id="45" name="Google Shape;4232;p40"/>
          <p:cNvSpPr txBox="1">
            <a:spLocks/>
          </p:cNvSpPr>
          <p:nvPr/>
        </p:nvSpPr>
        <p:spPr>
          <a:xfrm>
            <a:off x="3564707" y="2603835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06</a:t>
            </a:r>
            <a:endParaRPr lang="en" sz="1600" dirty="0"/>
          </a:p>
        </p:txBody>
      </p:sp>
      <p:sp>
        <p:nvSpPr>
          <p:cNvPr id="46" name="Google Shape;4235;p40"/>
          <p:cNvSpPr txBox="1">
            <a:spLocks/>
          </p:cNvSpPr>
          <p:nvPr/>
        </p:nvSpPr>
        <p:spPr>
          <a:xfrm>
            <a:off x="4041648" y="2633731"/>
            <a:ext cx="2950464" cy="37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1600" b="1" dirty="0"/>
              <a:t>Hermann Schmidt </a:t>
            </a:r>
            <a:r>
              <a:rPr lang="en-US" sz="1600" b="1" dirty="0" err="1"/>
              <a:t>Ebenga</a:t>
            </a:r>
            <a:endParaRPr lang="en-US" sz="1600" b="1" dirty="0"/>
          </a:p>
          <a:p>
            <a:pPr marL="0" indent="0"/>
            <a:endParaRPr lang="en-US" sz="1600" b="1" dirty="0"/>
          </a:p>
          <a:p>
            <a:pPr marL="0" indent="0"/>
            <a:endParaRPr lang="en-US" sz="1600" dirty="0"/>
          </a:p>
        </p:txBody>
      </p:sp>
      <p:sp>
        <p:nvSpPr>
          <p:cNvPr id="47" name="Google Shape;4232;p40"/>
          <p:cNvSpPr txBox="1">
            <a:spLocks/>
          </p:cNvSpPr>
          <p:nvPr/>
        </p:nvSpPr>
        <p:spPr>
          <a:xfrm>
            <a:off x="3564707" y="2247011"/>
            <a:ext cx="476941" cy="42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05</a:t>
            </a:r>
            <a:endParaRPr lang="en" sz="1600" dirty="0"/>
          </a:p>
        </p:txBody>
      </p:sp>
      <p:sp>
        <p:nvSpPr>
          <p:cNvPr id="48" name="Google Shape;4232;p40"/>
          <p:cNvSpPr txBox="1">
            <a:spLocks/>
          </p:cNvSpPr>
          <p:nvPr/>
        </p:nvSpPr>
        <p:spPr>
          <a:xfrm>
            <a:off x="6160501" y="1881552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07</a:t>
            </a:r>
            <a:endParaRPr lang="en" sz="1600" dirty="0"/>
          </a:p>
        </p:txBody>
      </p:sp>
      <p:sp>
        <p:nvSpPr>
          <p:cNvPr id="49" name="Google Shape;4235;p40"/>
          <p:cNvSpPr txBox="1">
            <a:spLocks/>
          </p:cNvSpPr>
          <p:nvPr/>
        </p:nvSpPr>
        <p:spPr>
          <a:xfrm>
            <a:off x="6584173" y="1914890"/>
            <a:ext cx="2214076" cy="34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1600" b="1" dirty="0"/>
              <a:t>Stephen </a:t>
            </a:r>
            <a:r>
              <a:rPr lang="en-US" sz="1600" b="1" dirty="0" err="1"/>
              <a:t>Nuertey</a:t>
            </a:r>
            <a:r>
              <a:rPr lang="en-US" sz="1600" b="1" dirty="0"/>
              <a:t> </a:t>
            </a:r>
            <a:r>
              <a:rPr lang="en-US" sz="1600" b="1" dirty="0" err="1"/>
              <a:t>Addo</a:t>
            </a:r>
            <a:endParaRPr lang="en-US" sz="1600" b="1" dirty="0"/>
          </a:p>
          <a:p>
            <a:endParaRPr lang="en-US" sz="1600" b="1" dirty="0"/>
          </a:p>
          <a:p>
            <a:pPr marL="0" indent="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1"/>
          <p:cNvSpPr txBox="1">
            <a:spLocks noGrp="1"/>
          </p:cNvSpPr>
          <p:nvPr>
            <p:ph type="title"/>
          </p:nvPr>
        </p:nvSpPr>
        <p:spPr>
          <a:xfrm>
            <a:off x="467669" y="825580"/>
            <a:ext cx="3517811" cy="738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55" name="Google Shape;4255;p41"/>
          <p:cNvSpPr txBox="1">
            <a:spLocks noGrp="1"/>
          </p:cNvSpPr>
          <p:nvPr>
            <p:ph type="subTitle" idx="1"/>
          </p:nvPr>
        </p:nvSpPr>
        <p:spPr>
          <a:xfrm>
            <a:off x="596784" y="1675785"/>
            <a:ext cx="3673362" cy="187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Welcome to our presentation on building a chatbot using Python, </a:t>
            </a:r>
            <a:r>
              <a:rPr lang="en-US" b="1" dirty="0" smtClean="0"/>
              <a:t>DynamoDB with Terraform. </a:t>
            </a:r>
          </a:p>
          <a:p>
            <a:pPr marL="0" lvl="0" indent="0">
              <a:spcAft>
                <a:spcPts val="1600"/>
              </a:spcAft>
            </a:pPr>
            <a:r>
              <a:rPr lang="en-US" b="1" dirty="0" smtClean="0"/>
              <a:t>In </a:t>
            </a:r>
            <a:r>
              <a:rPr lang="en-US" b="1" dirty="0"/>
              <a:t>this presentation, we'll explore the journey of creating a chatbot and the technologies involved</a:t>
            </a:r>
            <a:endParaRPr b="1" dirty="0"/>
          </a:p>
        </p:txBody>
      </p:sp>
      <p:grpSp>
        <p:nvGrpSpPr>
          <p:cNvPr id="4256" name="Google Shape;4256;p41"/>
          <p:cNvGrpSpPr/>
          <p:nvPr/>
        </p:nvGrpSpPr>
        <p:grpSpPr>
          <a:xfrm>
            <a:off x="-7175" y="4854018"/>
            <a:ext cx="9151200" cy="289481"/>
            <a:chOff x="-7175" y="4706100"/>
            <a:chExt cx="9151200" cy="437400"/>
          </a:xfrm>
        </p:grpSpPr>
        <p:sp>
          <p:nvSpPr>
            <p:cNvPr id="4257" name="Google Shape;4257;p41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1"/>
            <p:cNvSpPr/>
            <p:nvPr/>
          </p:nvSpPr>
          <p:spPr>
            <a:xfrm>
              <a:off x="2758168" y="4706100"/>
              <a:ext cx="48939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1"/>
            <p:cNvSpPr/>
            <p:nvPr/>
          </p:nvSpPr>
          <p:spPr>
            <a:xfrm flipH="1">
              <a:off x="5986552" y="4706100"/>
              <a:ext cx="18204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1"/>
          <p:cNvGrpSpPr/>
          <p:nvPr/>
        </p:nvGrpSpPr>
        <p:grpSpPr>
          <a:xfrm flipH="1">
            <a:off x="5027085" y="1511807"/>
            <a:ext cx="2949715" cy="3225055"/>
            <a:chOff x="723300" y="1549924"/>
            <a:chExt cx="2887129" cy="3158299"/>
          </a:xfrm>
        </p:grpSpPr>
        <p:sp>
          <p:nvSpPr>
            <p:cNvPr id="4261" name="Google Shape;4261;p41"/>
            <p:cNvSpPr/>
            <p:nvPr/>
          </p:nvSpPr>
          <p:spPr>
            <a:xfrm>
              <a:off x="2433429" y="2138267"/>
              <a:ext cx="275707" cy="226358"/>
            </a:xfrm>
            <a:custGeom>
              <a:avLst/>
              <a:gdLst/>
              <a:ahLst/>
              <a:cxnLst/>
              <a:rect l="l" t="t" r="r" b="b"/>
              <a:pathLst>
                <a:path w="2732" h="2243" extrusionOk="0">
                  <a:moveTo>
                    <a:pt x="2221" y="0"/>
                  </a:moveTo>
                  <a:cubicBezTo>
                    <a:pt x="1874" y="0"/>
                    <a:pt x="1112" y="137"/>
                    <a:pt x="468" y="295"/>
                  </a:cubicBezTo>
                  <a:cubicBezTo>
                    <a:pt x="175" y="361"/>
                    <a:pt x="0" y="635"/>
                    <a:pt x="43" y="947"/>
                  </a:cubicBezTo>
                  <a:lnTo>
                    <a:pt x="232" y="2231"/>
                  </a:lnTo>
                  <a:cubicBezTo>
                    <a:pt x="323" y="2239"/>
                    <a:pt x="413" y="2243"/>
                    <a:pt x="502" y="2243"/>
                  </a:cubicBezTo>
                  <a:cubicBezTo>
                    <a:pt x="1721" y="2243"/>
                    <a:pt x="2732" y="1534"/>
                    <a:pt x="2701" y="1301"/>
                  </a:cubicBezTo>
                  <a:cubicBezTo>
                    <a:pt x="2673" y="1046"/>
                    <a:pt x="2635" y="83"/>
                    <a:pt x="2356" y="12"/>
                  </a:cubicBezTo>
                  <a:cubicBezTo>
                    <a:pt x="2324" y="4"/>
                    <a:pt x="2278" y="0"/>
                    <a:pt x="222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1"/>
            <p:cNvSpPr/>
            <p:nvPr/>
          </p:nvSpPr>
          <p:spPr>
            <a:xfrm>
              <a:off x="2454823" y="2025140"/>
              <a:ext cx="193156" cy="174385"/>
            </a:xfrm>
            <a:custGeom>
              <a:avLst/>
              <a:gdLst/>
              <a:ahLst/>
              <a:cxnLst/>
              <a:rect l="l" t="t" r="r" b="b"/>
              <a:pathLst>
                <a:path w="1914" h="1728" extrusionOk="0">
                  <a:moveTo>
                    <a:pt x="1500" y="1"/>
                  </a:moveTo>
                  <a:cubicBezTo>
                    <a:pt x="1455" y="1"/>
                    <a:pt x="1414" y="8"/>
                    <a:pt x="1380" y="23"/>
                  </a:cubicBezTo>
                  <a:cubicBezTo>
                    <a:pt x="1276" y="71"/>
                    <a:pt x="992" y="835"/>
                    <a:pt x="1" y="1496"/>
                  </a:cubicBezTo>
                  <a:lnTo>
                    <a:pt x="1129" y="1728"/>
                  </a:lnTo>
                  <a:cubicBezTo>
                    <a:pt x="1384" y="1548"/>
                    <a:pt x="1913" y="462"/>
                    <a:pt x="1871" y="264"/>
                  </a:cubicBezTo>
                  <a:cubicBezTo>
                    <a:pt x="1838" y="89"/>
                    <a:pt x="1652" y="1"/>
                    <a:pt x="150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1"/>
            <p:cNvSpPr/>
            <p:nvPr/>
          </p:nvSpPr>
          <p:spPr>
            <a:xfrm>
              <a:off x="2575418" y="2064699"/>
              <a:ext cx="211725" cy="129578"/>
            </a:xfrm>
            <a:custGeom>
              <a:avLst/>
              <a:gdLst/>
              <a:ahLst/>
              <a:cxnLst/>
              <a:rect l="l" t="t" r="r" b="b"/>
              <a:pathLst>
                <a:path w="2098" h="1284" extrusionOk="0">
                  <a:moveTo>
                    <a:pt x="1811" y="0"/>
                  </a:moveTo>
                  <a:cubicBezTo>
                    <a:pt x="1799" y="0"/>
                    <a:pt x="1787" y="2"/>
                    <a:pt x="1776" y="4"/>
                  </a:cubicBezTo>
                  <a:cubicBezTo>
                    <a:pt x="1686" y="28"/>
                    <a:pt x="742" y="458"/>
                    <a:pt x="0" y="944"/>
                  </a:cubicBezTo>
                  <a:lnTo>
                    <a:pt x="657" y="1284"/>
                  </a:lnTo>
                  <a:cubicBezTo>
                    <a:pt x="657" y="1284"/>
                    <a:pt x="2002" y="486"/>
                    <a:pt x="2050" y="316"/>
                  </a:cubicBezTo>
                  <a:cubicBezTo>
                    <a:pt x="2097" y="160"/>
                    <a:pt x="1942" y="0"/>
                    <a:pt x="181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1"/>
            <p:cNvSpPr/>
            <p:nvPr/>
          </p:nvSpPr>
          <p:spPr>
            <a:xfrm>
              <a:off x="2623051" y="2142001"/>
              <a:ext cx="198807" cy="110404"/>
            </a:xfrm>
            <a:custGeom>
              <a:avLst/>
              <a:gdLst/>
              <a:ahLst/>
              <a:cxnLst/>
              <a:rect l="l" t="t" r="r" b="b"/>
              <a:pathLst>
                <a:path w="1970" h="1094" extrusionOk="0">
                  <a:moveTo>
                    <a:pt x="1710" y="1"/>
                  </a:moveTo>
                  <a:cubicBezTo>
                    <a:pt x="1554" y="1"/>
                    <a:pt x="769" y="343"/>
                    <a:pt x="1" y="697"/>
                  </a:cubicBezTo>
                  <a:lnTo>
                    <a:pt x="600" y="1094"/>
                  </a:lnTo>
                  <a:cubicBezTo>
                    <a:pt x="600" y="1094"/>
                    <a:pt x="1828" y="532"/>
                    <a:pt x="1899" y="381"/>
                  </a:cubicBezTo>
                  <a:cubicBezTo>
                    <a:pt x="1969" y="225"/>
                    <a:pt x="1828" y="36"/>
                    <a:pt x="1729" y="3"/>
                  </a:cubicBezTo>
                  <a:cubicBezTo>
                    <a:pt x="1724" y="1"/>
                    <a:pt x="1718" y="1"/>
                    <a:pt x="171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>
              <a:off x="2525868" y="2212643"/>
              <a:ext cx="295789" cy="142294"/>
            </a:xfrm>
            <a:custGeom>
              <a:avLst/>
              <a:gdLst/>
              <a:ahLst/>
              <a:cxnLst/>
              <a:rect l="l" t="t" r="r" b="b"/>
              <a:pathLst>
                <a:path w="2931" h="1410" extrusionOk="0">
                  <a:moveTo>
                    <a:pt x="2796" y="1"/>
                  </a:moveTo>
                  <a:cubicBezTo>
                    <a:pt x="2786" y="1"/>
                    <a:pt x="2775" y="3"/>
                    <a:pt x="2762" y="7"/>
                  </a:cubicBezTo>
                  <a:cubicBezTo>
                    <a:pt x="2603" y="58"/>
                    <a:pt x="1850" y="479"/>
                    <a:pt x="1633" y="479"/>
                  </a:cubicBezTo>
                  <a:cubicBezTo>
                    <a:pt x="1632" y="479"/>
                    <a:pt x="1630" y="479"/>
                    <a:pt x="1629" y="479"/>
                  </a:cubicBezTo>
                  <a:cubicBezTo>
                    <a:pt x="1429" y="475"/>
                    <a:pt x="243" y="310"/>
                    <a:pt x="47" y="310"/>
                  </a:cubicBezTo>
                  <a:cubicBezTo>
                    <a:pt x="30" y="310"/>
                    <a:pt x="20" y="311"/>
                    <a:pt x="19" y="314"/>
                  </a:cubicBezTo>
                  <a:cubicBezTo>
                    <a:pt x="0" y="342"/>
                    <a:pt x="392" y="1409"/>
                    <a:pt x="392" y="1409"/>
                  </a:cubicBezTo>
                  <a:cubicBezTo>
                    <a:pt x="1625" y="1381"/>
                    <a:pt x="2871" y="498"/>
                    <a:pt x="2904" y="384"/>
                  </a:cubicBezTo>
                  <a:cubicBezTo>
                    <a:pt x="2930" y="275"/>
                    <a:pt x="2924" y="1"/>
                    <a:pt x="279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1"/>
            <p:cNvSpPr/>
            <p:nvPr/>
          </p:nvSpPr>
          <p:spPr>
            <a:xfrm>
              <a:off x="2083653" y="3108581"/>
              <a:ext cx="997872" cy="75385"/>
            </a:xfrm>
            <a:custGeom>
              <a:avLst/>
              <a:gdLst/>
              <a:ahLst/>
              <a:cxnLst/>
              <a:rect l="l" t="t" r="r" b="b"/>
              <a:pathLst>
                <a:path w="9888" h="747" extrusionOk="0">
                  <a:moveTo>
                    <a:pt x="9888" y="1"/>
                  </a:moveTo>
                  <a:lnTo>
                    <a:pt x="53" y="388"/>
                  </a:lnTo>
                  <a:lnTo>
                    <a:pt x="1" y="747"/>
                  </a:lnTo>
                  <a:lnTo>
                    <a:pt x="9770" y="747"/>
                  </a:lnTo>
                  <a:lnTo>
                    <a:pt x="9888" y="1"/>
                  </a:ln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1"/>
            <p:cNvSpPr/>
            <p:nvPr/>
          </p:nvSpPr>
          <p:spPr>
            <a:xfrm>
              <a:off x="171722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1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5" y="9156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>
              <a:off x="135705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0" y="1"/>
                  </a:moveTo>
                  <a:lnTo>
                    <a:pt x="0" y="157"/>
                  </a:lnTo>
                  <a:lnTo>
                    <a:pt x="1167" y="9156"/>
                  </a:lnTo>
                  <a:lnTo>
                    <a:pt x="1374" y="915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1"/>
            <p:cNvSpPr/>
            <p:nvPr/>
          </p:nvSpPr>
          <p:spPr>
            <a:xfrm>
              <a:off x="12059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1"/>
            <p:cNvSpPr/>
            <p:nvPr/>
          </p:nvSpPr>
          <p:spPr>
            <a:xfrm>
              <a:off x="9086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0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1"/>
            <p:cNvSpPr/>
            <p:nvPr/>
          </p:nvSpPr>
          <p:spPr>
            <a:xfrm>
              <a:off x="723300" y="2518218"/>
              <a:ext cx="745377" cy="1326661"/>
            </a:xfrm>
            <a:custGeom>
              <a:avLst/>
              <a:gdLst/>
              <a:ahLst/>
              <a:cxnLst/>
              <a:rect l="l" t="t" r="r" b="b"/>
              <a:pathLst>
                <a:path w="7386" h="13146" extrusionOk="0">
                  <a:moveTo>
                    <a:pt x="1" y="1"/>
                  </a:moveTo>
                  <a:lnTo>
                    <a:pt x="1908" y="13145"/>
                  </a:lnTo>
                  <a:lnTo>
                    <a:pt x="7385" y="13145"/>
                  </a:lnTo>
                  <a:lnTo>
                    <a:pt x="5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1"/>
            <p:cNvSpPr/>
            <p:nvPr/>
          </p:nvSpPr>
          <p:spPr>
            <a:xfrm>
              <a:off x="746208" y="2518218"/>
              <a:ext cx="203551" cy="423248"/>
            </a:xfrm>
            <a:custGeom>
              <a:avLst/>
              <a:gdLst/>
              <a:ahLst/>
              <a:cxnLst/>
              <a:rect l="l" t="t" r="r" b="b"/>
              <a:pathLst>
                <a:path w="2017" h="4194" extrusionOk="0">
                  <a:moveTo>
                    <a:pt x="0" y="1"/>
                  </a:moveTo>
                  <a:lnTo>
                    <a:pt x="609" y="4193"/>
                  </a:lnTo>
                  <a:lnTo>
                    <a:pt x="614" y="4193"/>
                  </a:lnTo>
                  <a:cubicBezTo>
                    <a:pt x="1388" y="4193"/>
                    <a:pt x="2016" y="2338"/>
                    <a:pt x="2016" y="48"/>
                  </a:cubicBezTo>
                  <a:cubicBezTo>
                    <a:pt x="2016" y="34"/>
                    <a:pt x="2016" y="19"/>
                    <a:pt x="2016" y="1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1"/>
            <p:cNvSpPr/>
            <p:nvPr/>
          </p:nvSpPr>
          <p:spPr>
            <a:xfrm>
              <a:off x="907674" y="3753236"/>
              <a:ext cx="953166" cy="91633"/>
            </a:xfrm>
            <a:custGeom>
              <a:avLst/>
              <a:gdLst/>
              <a:ahLst/>
              <a:cxnLst/>
              <a:rect l="l" t="t" r="r" b="b"/>
              <a:pathLst>
                <a:path w="9445" h="908" extrusionOk="0">
                  <a:moveTo>
                    <a:pt x="1" y="1"/>
                  </a:moveTo>
                  <a:lnTo>
                    <a:pt x="138" y="907"/>
                  </a:lnTo>
                  <a:lnTo>
                    <a:pt x="9368" y="907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1"/>
            <p:cNvSpPr/>
            <p:nvPr/>
          </p:nvSpPr>
          <p:spPr>
            <a:xfrm>
              <a:off x="1424669" y="2070855"/>
              <a:ext cx="103037" cy="68220"/>
            </a:xfrm>
            <a:custGeom>
              <a:avLst/>
              <a:gdLst/>
              <a:ahLst/>
              <a:cxnLst/>
              <a:rect l="l" t="t" r="r" b="b"/>
              <a:pathLst>
                <a:path w="1021" h="676" extrusionOk="0">
                  <a:moveTo>
                    <a:pt x="34" y="0"/>
                  </a:moveTo>
                  <a:cubicBezTo>
                    <a:pt x="15" y="57"/>
                    <a:pt x="1" y="118"/>
                    <a:pt x="6" y="184"/>
                  </a:cubicBezTo>
                  <a:cubicBezTo>
                    <a:pt x="10" y="457"/>
                    <a:pt x="232" y="675"/>
                    <a:pt x="503" y="675"/>
                  </a:cubicBezTo>
                  <a:cubicBezTo>
                    <a:pt x="509" y="675"/>
                    <a:pt x="514" y="675"/>
                    <a:pt x="520" y="675"/>
                  </a:cubicBezTo>
                  <a:cubicBezTo>
                    <a:pt x="799" y="670"/>
                    <a:pt x="1021" y="439"/>
                    <a:pt x="1011" y="161"/>
                  </a:cubicBezTo>
                  <a:cubicBezTo>
                    <a:pt x="1011" y="113"/>
                    <a:pt x="1002" y="66"/>
                    <a:pt x="988" y="19"/>
                  </a:cubicBezTo>
                  <a:cubicBezTo>
                    <a:pt x="921" y="208"/>
                    <a:pt x="742" y="345"/>
                    <a:pt x="525" y="349"/>
                  </a:cubicBezTo>
                  <a:cubicBezTo>
                    <a:pt x="521" y="349"/>
                    <a:pt x="518" y="350"/>
                    <a:pt x="514" y="350"/>
                  </a:cubicBezTo>
                  <a:cubicBezTo>
                    <a:pt x="292" y="350"/>
                    <a:pt x="99" y="205"/>
                    <a:pt x="34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1"/>
            <p:cNvSpPr/>
            <p:nvPr/>
          </p:nvSpPr>
          <p:spPr>
            <a:xfrm>
              <a:off x="1603896" y="2357660"/>
              <a:ext cx="717624" cy="419918"/>
            </a:xfrm>
            <a:custGeom>
              <a:avLst/>
              <a:gdLst/>
              <a:ahLst/>
              <a:cxnLst/>
              <a:rect l="l" t="t" r="r" b="b"/>
              <a:pathLst>
                <a:path w="7111" h="4161" extrusionOk="0">
                  <a:moveTo>
                    <a:pt x="0" y="0"/>
                  </a:moveTo>
                  <a:lnTo>
                    <a:pt x="1195" y="4160"/>
                  </a:lnTo>
                  <a:cubicBezTo>
                    <a:pt x="1195" y="4160"/>
                    <a:pt x="6285" y="3225"/>
                    <a:pt x="6700" y="2937"/>
                  </a:cubicBezTo>
                  <a:cubicBezTo>
                    <a:pt x="7111" y="2654"/>
                    <a:pt x="6091" y="501"/>
                    <a:pt x="5680" y="345"/>
                  </a:cubicBezTo>
                  <a:cubicBezTo>
                    <a:pt x="5265" y="189"/>
                    <a:pt x="2096" y="38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1"/>
            <p:cNvSpPr/>
            <p:nvPr/>
          </p:nvSpPr>
          <p:spPr>
            <a:xfrm>
              <a:off x="1683419" y="2578768"/>
              <a:ext cx="610450" cy="210716"/>
            </a:xfrm>
            <a:custGeom>
              <a:avLst/>
              <a:gdLst/>
              <a:ahLst/>
              <a:cxnLst/>
              <a:rect l="l" t="t" r="r" b="b"/>
              <a:pathLst>
                <a:path w="6049" h="2088" extrusionOk="0">
                  <a:moveTo>
                    <a:pt x="5926" y="0"/>
                  </a:moveTo>
                  <a:lnTo>
                    <a:pt x="5926" y="0"/>
                  </a:lnTo>
                  <a:cubicBezTo>
                    <a:pt x="5086" y="265"/>
                    <a:pt x="3986" y="425"/>
                    <a:pt x="2777" y="524"/>
                  </a:cubicBezTo>
                  <a:cubicBezTo>
                    <a:pt x="2166" y="575"/>
                    <a:pt x="1580" y="604"/>
                    <a:pt x="1037" y="604"/>
                  </a:cubicBezTo>
                  <a:cubicBezTo>
                    <a:pt x="670" y="604"/>
                    <a:pt x="323" y="591"/>
                    <a:pt x="1" y="562"/>
                  </a:cubicBezTo>
                  <a:lnTo>
                    <a:pt x="1" y="562"/>
                  </a:lnTo>
                  <a:lnTo>
                    <a:pt x="265" y="2087"/>
                  </a:lnTo>
                  <a:cubicBezTo>
                    <a:pt x="265" y="2087"/>
                    <a:pt x="5497" y="1034"/>
                    <a:pt x="5912" y="746"/>
                  </a:cubicBezTo>
                  <a:cubicBezTo>
                    <a:pt x="6049" y="656"/>
                    <a:pt x="6030" y="359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1"/>
            <p:cNvSpPr/>
            <p:nvPr/>
          </p:nvSpPr>
          <p:spPr>
            <a:xfrm>
              <a:off x="2561593" y="2565246"/>
              <a:ext cx="1048836" cy="631643"/>
            </a:xfrm>
            <a:custGeom>
              <a:avLst/>
              <a:gdLst/>
              <a:ahLst/>
              <a:cxnLst/>
              <a:rect l="l" t="t" r="r" b="b"/>
              <a:pathLst>
                <a:path w="10393" h="6259" extrusionOk="0">
                  <a:moveTo>
                    <a:pt x="3461" y="1"/>
                  </a:moveTo>
                  <a:cubicBezTo>
                    <a:pt x="3292" y="1"/>
                    <a:pt x="3140" y="88"/>
                    <a:pt x="3070" y="224"/>
                  </a:cubicBezTo>
                  <a:lnTo>
                    <a:pt x="0" y="6258"/>
                  </a:lnTo>
                  <a:lnTo>
                    <a:pt x="7281" y="6258"/>
                  </a:lnTo>
                  <a:lnTo>
                    <a:pt x="10336" y="715"/>
                  </a:lnTo>
                  <a:cubicBezTo>
                    <a:pt x="10393" y="611"/>
                    <a:pt x="10317" y="493"/>
                    <a:pt x="10190" y="484"/>
                  </a:cubicBezTo>
                  <a:lnTo>
                    <a:pt x="3499" y="2"/>
                  </a:lnTo>
                  <a:cubicBezTo>
                    <a:pt x="3486" y="1"/>
                    <a:pt x="3474" y="1"/>
                    <a:pt x="3461" y="1"/>
                  </a:cubicBez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1"/>
            <p:cNvSpPr/>
            <p:nvPr/>
          </p:nvSpPr>
          <p:spPr>
            <a:xfrm>
              <a:off x="2605895" y="2567264"/>
              <a:ext cx="1004533" cy="629624"/>
            </a:xfrm>
            <a:custGeom>
              <a:avLst/>
              <a:gdLst/>
              <a:ahLst/>
              <a:cxnLst/>
              <a:rect l="l" t="t" r="r" b="b"/>
              <a:pathLst>
                <a:path w="9954" h="6239" extrusionOk="0">
                  <a:moveTo>
                    <a:pt x="3325" y="1"/>
                  </a:moveTo>
                  <a:cubicBezTo>
                    <a:pt x="3216" y="34"/>
                    <a:pt x="3122" y="105"/>
                    <a:pt x="3070" y="204"/>
                  </a:cubicBezTo>
                  <a:lnTo>
                    <a:pt x="1" y="6238"/>
                  </a:lnTo>
                  <a:lnTo>
                    <a:pt x="6842" y="6238"/>
                  </a:lnTo>
                  <a:lnTo>
                    <a:pt x="9902" y="695"/>
                  </a:lnTo>
                  <a:cubicBezTo>
                    <a:pt x="9954" y="591"/>
                    <a:pt x="9878" y="473"/>
                    <a:pt x="9751" y="464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rgbClr val="9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1"/>
            <p:cNvSpPr/>
            <p:nvPr/>
          </p:nvSpPr>
          <p:spPr>
            <a:xfrm>
              <a:off x="2700757" y="2583007"/>
              <a:ext cx="781001" cy="613881"/>
            </a:xfrm>
            <a:custGeom>
              <a:avLst/>
              <a:gdLst/>
              <a:ahLst/>
              <a:cxnLst/>
              <a:rect l="l" t="t" r="r" b="b"/>
              <a:pathLst>
                <a:path w="7739" h="6083" extrusionOk="0">
                  <a:moveTo>
                    <a:pt x="4571" y="1"/>
                  </a:moveTo>
                  <a:lnTo>
                    <a:pt x="0" y="6082"/>
                  </a:lnTo>
                  <a:lnTo>
                    <a:pt x="3338" y="6082"/>
                  </a:lnTo>
                  <a:lnTo>
                    <a:pt x="7739" y="232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AAC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1"/>
            <p:cNvSpPr/>
            <p:nvPr/>
          </p:nvSpPr>
          <p:spPr>
            <a:xfrm>
              <a:off x="1058746" y="3318891"/>
              <a:ext cx="1310515" cy="1356937"/>
            </a:xfrm>
            <a:custGeom>
              <a:avLst/>
              <a:gdLst/>
              <a:ahLst/>
              <a:cxnLst/>
              <a:rect l="l" t="t" r="r" b="b"/>
              <a:pathLst>
                <a:path w="12986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4" y="13446"/>
                  </a:cubicBezTo>
                  <a:cubicBezTo>
                    <a:pt x="12986" y="13446"/>
                    <a:pt x="11757" y="1787"/>
                    <a:pt x="11295" y="1212"/>
                  </a:cubicBezTo>
                  <a:cubicBezTo>
                    <a:pt x="10858" y="673"/>
                    <a:pt x="6673" y="63"/>
                    <a:pt x="5475" y="63"/>
                  </a:cubicBezTo>
                  <a:cubicBezTo>
                    <a:pt x="5404" y="63"/>
                    <a:pt x="5342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1"/>
            <p:cNvSpPr/>
            <p:nvPr/>
          </p:nvSpPr>
          <p:spPr>
            <a:xfrm>
              <a:off x="1058746" y="3318891"/>
              <a:ext cx="1308698" cy="1356937"/>
            </a:xfrm>
            <a:custGeom>
              <a:avLst/>
              <a:gdLst/>
              <a:ahLst/>
              <a:cxnLst/>
              <a:rect l="l" t="t" r="r" b="b"/>
              <a:pathLst>
                <a:path w="12968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3" y="13446"/>
                  </a:cubicBezTo>
                  <a:cubicBezTo>
                    <a:pt x="12967" y="13446"/>
                    <a:pt x="11945" y="3579"/>
                    <a:pt x="11422" y="1552"/>
                  </a:cubicBezTo>
                  <a:cubicBezTo>
                    <a:pt x="11265" y="1617"/>
                    <a:pt x="11086" y="1644"/>
                    <a:pt x="10892" y="1644"/>
                  </a:cubicBezTo>
                  <a:cubicBezTo>
                    <a:pt x="10264" y="1644"/>
                    <a:pt x="9480" y="1363"/>
                    <a:pt x="8787" y="1179"/>
                  </a:cubicBezTo>
                  <a:cubicBezTo>
                    <a:pt x="8476" y="1099"/>
                    <a:pt x="5600" y="669"/>
                    <a:pt x="7168" y="206"/>
                  </a:cubicBezTo>
                  <a:cubicBezTo>
                    <a:pt x="6461" y="117"/>
                    <a:pt x="5841" y="62"/>
                    <a:pt x="5482" y="62"/>
                  </a:cubicBezTo>
                  <a:cubicBezTo>
                    <a:pt x="5407" y="62"/>
                    <a:pt x="5344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1"/>
            <p:cNvSpPr/>
            <p:nvPr/>
          </p:nvSpPr>
          <p:spPr>
            <a:xfrm>
              <a:off x="948646" y="3325148"/>
              <a:ext cx="1051258" cy="1350680"/>
            </a:xfrm>
            <a:custGeom>
              <a:avLst/>
              <a:gdLst/>
              <a:ahLst/>
              <a:cxnLst/>
              <a:rect l="l" t="t" r="r" b="b"/>
              <a:pathLst>
                <a:path w="10417" h="13384" extrusionOk="0">
                  <a:moveTo>
                    <a:pt x="3176" y="1"/>
                  </a:moveTo>
                  <a:cubicBezTo>
                    <a:pt x="3110" y="1"/>
                    <a:pt x="3053" y="3"/>
                    <a:pt x="3009" y="8"/>
                  </a:cubicBezTo>
                  <a:cubicBezTo>
                    <a:pt x="2636" y="41"/>
                    <a:pt x="1111" y="338"/>
                    <a:pt x="520" y="1419"/>
                  </a:cubicBezTo>
                  <a:cubicBezTo>
                    <a:pt x="1" y="2378"/>
                    <a:pt x="1026" y="4144"/>
                    <a:pt x="2716" y="4144"/>
                  </a:cubicBezTo>
                  <a:lnTo>
                    <a:pt x="6078" y="4403"/>
                  </a:lnTo>
                  <a:cubicBezTo>
                    <a:pt x="6078" y="4403"/>
                    <a:pt x="10030" y="13346"/>
                    <a:pt x="10223" y="13384"/>
                  </a:cubicBezTo>
                  <a:cubicBezTo>
                    <a:pt x="10223" y="13384"/>
                    <a:pt x="10224" y="13384"/>
                    <a:pt x="10224" y="13384"/>
                  </a:cubicBezTo>
                  <a:cubicBezTo>
                    <a:pt x="10417" y="13384"/>
                    <a:pt x="8900" y="1725"/>
                    <a:pt x="8495" y="1150"/>
                  </a:cubicBezTo>
                  <a:cubicBezTo>
                    <a:pt x="8108" y="611"/>
                    <a:pt x="4274" y="1"/>
                    <a:pt x="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1"/>
            <p:cNvSpPr/>
            <p:nvPr/>
          </p:nvSpPr>
          <p:spPr>
            <a:xfrm>
              <a:off x="948646" y="3298808"/>
              <a:ext cx="1048432" cy="1377019"/>
            </a:xfrm>
            <a:custGeom>
              <a:avLst/>
              <a:gdLst/>
              <a:ahLst/>
              <a:cxnLst/>
              <a:rect l="l" t="t" r="r" b="b"/>
              <a:pathLst>
                <a:path w="10389" h="13645" extrusionOk="0">
                  <a:moveTo>
                    <a:pt x="3373" y="0"/>
                  </a:moveTo>
                  <a:cubicBezTo>
                    <a:pt x="3238" y="0"/>
                    <a:pt x="3136" y="3"/>
                    <a:pt x="3079" y="9"/>
                  </a:cubicBezTo>
                  <a:cubicBezTo>
                    <a:pt x="2706" y="42"/>
                    <a:pt x="1111" y="599"/>
                    <a:pt x="520" y="1680"/>
                  </a:cubicBezTo>
                  <a:cubicBezTo>
                    <a:pt x="1" y="2639"/>
                    <a:pt x="832" y="4664"/>
                    <a:pt x="2522" y="4664"/>
                  </a:cubicBezTo>
                  <a:lnTo>
                    <a:pt x="6078" y="4664"/>
                  </a:lnTo>
                  <a:cubicBezTo>
                    <a:pt x="6078" y="4664"/>
                    <a:pt x="10030" y="13607"/>
                    <a:pt x="10223" y="13645"/>
                  </a:cubicBezTo>
                  <a:cubicBezTo>
                    <a:pt x="10223" y="13645"/>
                    <a:pt x="10224" y="13645"/>
                    <a:pt x="10224" y="13645"/>
                  </a:cubicBezTo>
                  <a:cubicBezTo>
                    <a:pt x="10389" y="13645"/>
                    <a:pt x="9297" y="5041"/>
                    <a:pt x="8726" y="2252"/>
                  </a:cubicBezTo>
                  <a:cubicBezTo>
                    <a:pt x="8216" y="2464"/>
                    <a:pt x="7574" y="2658"/>
                    <a:pt x="6847" y="2799"/>
                  </a:cubicBezTo>
                  <a:cubicBezTo>
                    <a:pt x="5793" y="3002"/>
                    <a:pt x="4844" y="3129"/>
                    <a:pt x="4116" y="3129"/>
                  </a:cubicBezTo>
                  <a:cubicBezTo>
                    <a:pt x="3420" y="3129"/>
                    <a:pt x="2926" y="3013"/>
                    <a:pt x="2739" y="2733"/>
                  </a:cubicBezTo>
                  <a:cubicBezTo>
                    <a:pt x="2352" y="2157"/>
                    <a:pt x="7310" y="349"/>
                    <a:pt x="7504" y="321"/>
                  </a:cubicBezTo>
                  <a:cubicBezTo>
                    <a:pt x="6417" y="113"/>
                    <a:pt x="4222" y="0"/>
                    <a:pt x="3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1"/>
            <p:cNvSpPr/>
            <p:nvPr/>
          </p:nvSpPr>
          <p:spPr>
            <a:xfrm>
              <a:off x="922509" y="2316183"/>
              <a:ext cx="1059331" cy="1322322"/>
            </a:xfrm>
            <a:custGeom>
              <a:avLst/>
              <a:gdLst/>
              <a:ahLst/>
              <a:cxnLst/>
              <a:rect l="l" t="t" r="r" b="b"/>
              <a:pathLst>
                <a:path w="10497" h="13103" extrusionOk="0">
                  <a:moveTo>
                    <a:pt x="5557" y="0"/>
                  </a:moveTo>
                  <a:cubicBezTo>
                    <a:pt x="5541" y="0"/>
                    <a:pt x="5525" y="0"/>
                    <a:pt x="5510" y="1"/>
                  </a:cubicBezTo>
                  <a:cubicBezTo>
                    <a:pt x="4750" y="10"/>
                    <a:pt x="3362" y="38"/>
                    <a:pt x="1681" y="2210"/>
                  </a:cubicBezTo>
                  <a:cubicBezTo>
                    <a:pt x="0" y="4382"/>
                    <a:pt x="416" y="11904"/>
                    <a:pt x="416" y="12423"/>
                  </a:cubicBezTo>
                  <a:cubicBezTo>
                    <a:pt x="416" y="12938"/>
                    <a:pt x="444" y="13042"/>
                    <a:pt x="864" y="13103"/>
                  </a:cubicBezTo>
                  <a:cubicBezTo>
                    <a:pt x="2068" y="11625"/>
                    <a:pt x="3768" y="10402"/>
                    <a:pt x="7087" y="10006"/>
                  </a:cubicBezTo>
                  <a:cubicBezTo>
                    <a:pt x="7087" y="10006"/>
                    <a:pt x="7508" y="4661"/>
                    <a:pt x="8480" y="4496"/>
                  </a:cubicBezTo>
                  <a:cubicBezTo>
                    <a:pt x="10496" y="4160"/>
                    <a:pt x="10317" y="1984"/>
                    <a:pt x="10189" y="1512"/>
                  </a:cubicBezTo>
                  <a:cubicBezTo>
                    <a:pt x="9883" y="420"/>
                    <a:pt x="6525" y="0"/>
                    <a:pt x="5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1"/>
            <p:cNvSpPr/>
            <p:nvPr/>
          </p:nvSpPr>
          <p:spPr>
            <a:xfrm>
              <a:off x="1328899" y="2546374"/>
              <a:ext cx="247450" cy="783927"/>
            </a:xfrm>
            <a:custGeom>
              <a:avLst/>
              <a:gdLst/>
              <a:ahLst/>
              <a:cxnLst/>
              <a:rect l="l" t="t" r="r" b="b"/>
              <a:pathLst>
                <a:path w="2452" h="7768" extrusionOk="0">
                  <a:moveTo>
                    <a:pt x="2295" y="0"/>
                  </a:moveTo>
                  <a:cubicBezTo>
                    <a:pt x="2295" y="0"/>
                    <a:pt x="1" y="3900"/>
                    <a:pt x="832" y="7337"/>
                  </a:cubicBezTo>
                  <a:lnTo>
                    <a:pt x="1460" y="7767"/>
                  </a:lnTo>
                  <a:lnTo>
                    <a:pt x="1705" y="7167"/>
                  </a:lnTo>
                  <a:cubicBezTo>
                    <a:pt x="563" y="4193"/>
                    <a:pt x="2451" y="19"/>
                    <a:pt x="2451" y="19"/>
                  </a:cubicBezTo>
                  <a:lnTo>
                    <a:pt x="2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1"/>
            <p:cNvSpPr/>
            <p:nvPr/>
          </p:nvSpPr>
          <p:spPr>
            <a:xfrm>
              <a:off x="1348477" y="2544457"/>
              <a:ext cx="237863" cy="785845"/>
            </a:xfrm>
            <a:custGeom>
              <a:avLst/>
              <a:gdLst/>
              <a:ahLst/>
              <a:cxnLst/>
              <a:rect l="l" t="t" r="r" b="b"/>
              <a:pathLst>
                <a:path w="2357" h="7787" extrusionOk="0">
                  <a:moveTo>
                    <a:pt x="2201" y="0"/>
                  </a:moveTo>
                  <a:cubicBezTo>
                    <a:pt x="2201" y="0"/>
                    <a:pt x="0" y="3910"/>
                    <a:pt x="916" y="7356"/>
                  </a:cubicBezTo>
                  <a:lnTo>
                    <a:pt x="1554" y="7786"/>
                  </a:lnTo>
                  <a:lnTo>
                    <a:pt x="1785" y="7186"/>
                  </a:lnTo>
                  <a:cubicBezTo>
                    <a:pt x="572" y="4207"/>
                    <a:pt x="2356" y="19"/>
                    <a:pt x="2356" y="19"/>
                  </a:cubicBezTo>
                  <a:lnTo>
                    <a:pt x="2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1"/>
            <p:cNvSpPr/>
            <p:nvPr/>
          </p:nvSpPr>
          <p:spPr>
            <a:xfrm>
              <a:off x="1641538" y="2632052"/>
              <a:ext cx="316881" cy="401349"/>
            </a:xfrm>
            <a:custGeom>
              <a:avLst/>
              <a:gdLst/>
              <a:ahLst/>
              <a:cxnLst/>
              <a:rect l="l" t="t" r="r" b="b"/>
              <a:pathLst>
                <a:path w="3140" h="3977" extrusionOk="0">
                  <a:moveTo>
                    <a:pt x="3140" y="1"/>
                  </a:moveTo>
                  <a:cubicBezTo>
                    <a:pt x="2828" y="34"/>
                    <a:pt x="2356" y="86"/>
                    <a:pt x="2026" y="223"/>
                  </a:cubicBezTo>
                  <a:cubicBezTo>
                    <a:pt x="586" y="827"/>
                    <a:pt x="0" y="1767"/>
                    <a:pt x="331" y="3977"/>
                  </a:cubicBezTo>
                  <a:cubicBezTo>
                    <a:pt x="557" y="2692"/>
                    <a:pt x="959" y="1488"/>
                    <a:pt x="1421" y="1408"/>
                  </a:cubicBezTo>
                  <a:cubicBezTo>
                    <a:pt x="2403" y="1247"/>
                    <a:pt x="2942" y="629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1"/>
            <p:cNvSpPr/>
            <p:nvPr/>
          </p:nvSpPr>
          <p:spPr>
            <a:xfrm>
              <a:off x="925839" y="2317394"/>
              <a:ext cx="572808" cy="1321111"/>
            </a:xfrm>
            <a:custGeom>
              <a:avLst/>
              <a:gdLst/>
              <a:ahLst/>
              <a:cxnLst/>
              <a:rect l="l" t="t" r="r" b="b"/>
              <a:pathLst>
                <a:path w="5676" h="13091" extrusionOk="0">
                  <a:moveTo>
                    <a:pt x="4777" y="1"/>
                  </a:moveTo>
                  <a:cubicBezTo>
                    <a:pt x="3702" y="1"/>
                    <a:pt x="2441" y="908"/>
                    <a:pt x="1681" y="1887"/>
                  </a:cubicBezTo>
                  <a:cubicBezTo>
                    <a:pt x="0" y="4059"/>
                    <a:pt x="383" y="11892"/>
                    <a:pt x="383" y="12411"/>
                  </a:cubicBezTo>
                  <a:cubicBezTo>
                    <a:pt x="383" y="12926"/>
                    <a:pt x="411" y="13030"/>
                    <a:pt x="831" y="13091"/>
                  </a:cubicBezTo>
                  <a:cubicBezTo>
                    <a:pt x="1506" y="12260"/>
                    <a:pt x="2342" y="11509"/>
                    <a:pt x="3532" y="10943"/>
                  </a:cubicBezTo>
                  <a:cubicBezTo>
                    <a:pt x="2607" y="9503"/>
                    <a:pt x="3310" y="5961"/>
                    <a:pt x="4358" y="4583"/>
                  </a:cubicBezTo>
                  <a:cubicBezTo>
                    <a:pt x="4991" y="3752"/>
                    <a:pt x="5676" y="154"/>
                    <a:pt x="5152" y="41"/>
                  </a:cubicBezTo>
                  <a:cubicBezTo>
                    <a:pt x="5030" y="13"/>
                    <a:pt x="4905" y="1"/>
                    <a:pt x="4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1"/>
            <p:cNvSpPr/>
            <p:nvPr/>
          </p:nvSpPr>
          <p:spPr>
            <a:xfrm>
              <a:off x="2317173" y="4630605"/>
              <a:ext cx="182560" cy="77606"/>
            </a:xfrm>
            <a:custGeom>
              <a:avLst/>
              <a:gdLst/>
              <a:ahLst/>
              <a:cxnLst/>
              <a:rect l="l" t="t" r="r" b="b"/>
              <a:pathLst>
                <a:path w="1809" h="769" extrusionOk="0">
                  <a:moveTo>
                    <a:pt x="333" y="0"/>
                  </a:moveTo>
                  <a:cubicBezTo>
                    <a:pt x="301" y="0"/>
                    <a:pt x="275" y="6"/>
                    <a:pt x="255" y="18"/>
                  </a:cubicBezTo>
                  <a:cubicBezTo>
                    <a:pt x="0" y="179"/>
                    <a:pt x="99" y="769"/>
                    <a:pt x="99" y="769"/>
                  </a:cubicBezTo>
                  <a:lnTo>
                    <a:pt x="1809" y="769"/>
                  </a:lnTo>
                  <a:cubicBezTo>
                    <a:pt x="1809" y="769"/>
                    <a:pt x="704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1"/>
            <p:cNvSpPr/>
            <p:nvPr/>
          </p:nvSpPr>
          <p:spPr>
            <a:xfrm>
              <a:off x="1945498" y="4630605"/>
              <a:ext cx="182156" cy="77606"/>
            </a:xfrm>
            <a:custGeom>
              <a:avLst/>
              <a:gdLst/>
              <a:ahLst/>
              <a:cxnLst/>
              <a:rect l="l" t="t" r="r" b="b"/>
              <a:pathLst>
                <a:path w="1805" h="769" extrusionOk="0">
                  <a:moveTo>
                    <a:pt x="330" y="0"/>
                  </a:moveTo>
                  <a:cubicBezTo>
                    <a:pt x="298" y="0"/>
                    <a:pt x="271" y="6"/>
                    <a:pt x="251" y="18"/>
                  </a:cubicBezTo>
                  <a:cubicBezTo>
                    <a:pt x="0" y="179"/>
                    <a:pt x="100" y="769"/>
                    <a:pt x="100" y="769"/>
                  </a:cubicBezTo>
                  <a:lnTo>
                    <a:pt x="1804" y="769"/>
                  </a:lnTo>
                  <a:cubicBezTo>
                    <a:pt x="1804" y="769"/>
                    <a:pt x="703" y="0"/>
                    <a:pt x="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1"/>
            <p:cNvSpPr/>
            <p:nvPr/>
          </p:nvSpPr>
          <p:spPr>
            <a:xfrm>
              <a:off x="2000296" y="2373807"/>
              <a:ext cx="295991" cy="368954"/>
            </a:xfrm>
            <a:custGeom>
              <a:avLst/>
              <a:gdLst/>
              <a:ahLst/>
              <a:cxnLst/>
              <a:rect l="l" t="t" r="r" b="b"/>
              <a:pathLst>
                <a:path w="2933" h="3656" extrusionOk="0">
                  <a:moveTo>
                    <a:pt x="1209" y="1"/>
                  </a:moveTo>
                  <a:lnTo>
                    <a:pt x="709" y="62"/>
                  </a:lnTo>
                  <a:cubicBezTo>
                    <a:pt x="709" y="62"/>
                    <a:pt x="0" y="1951"/>
                    <a:pt x="931" y="3655"/>
                  </a:cubicBezTo>
                  <a:cubicBezTo>
                    <a:pt x="1639" y="3603"/>
                    <a:pt x="2687" y="3254"/>
                    <a:pt x="2933" y="2593"/>
                  </a:cubicBezTo>
                  <a:lnTo>
                    <a:pt x="1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1"/>
            <p:cNvSpPr/>
            <p:nvPr/>
          </p:nvSpPr>
          <p:spPr>
            <a:xfrm>
              <a:off x="2034103" y="2170056"/>
              <a:ext cx="557266" cy="496716"/>
            </a:xfrm>
            <a:custGeom>
              <a:avLst/>
              <a:gdLst/>
              <a:ahLst/>
              <a:cxnLst/>
              <a:rect l="l" t="t" r="r" b="b"/>
              <a:pathLst>
                <a:path w="5522" h="4922" extrusionOk="0">
                  <a:moveTo>
                    <a:pt x="4319" y="0"/>
                  </a:moveTo>
                  <a:cubicBezTo>
                    <a:pt x="4306" y="0"/>
                    <a:pt x="4294" y="1"/>
                    <a:pt x="4283" y="4"/>
                  </a:cubicBezTo>
                  <a:cubicBezTo>
                    <a:pt x="4014" y="60"/>
                    <a:pt x="1427" y="1713"/>
                    <a:pt x="936" y="1987"/>
                  </a:cubicBezTo>
                  <a:cubicBezTo>
                    <a:pt x="0" y="2500"/>
                    <a:pt x="1235" y="4921"/>
                    <a:pt x="2041" y="4921"/>
                  </a:cubicBezTo>
                  <a:cubicBezTo>
                    <a:pt x="2073" y="4921"/>
                    <a:pt x="2104" y="4917"/>
                    <a:pt x="2135" y="4910"/>
                  </a:cubicBezTo>
                  <a:cubicBezTo>
                    <a:pt x="3070" y="4669"/>
                    <a:pt x="5369" y="1982"/>
                    <a:pt x="5445" y="1340"/>
                  </a:cubicBezTo>
                  <a:cubicBezTo>
                    <a:pt x="5522" y="718"/>
                    <a:pt x="4643" y="0"/>
                    <a:pt x="431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1"/>
            <p:cNvSpPr/>
            <p:nvPr/>
          </p:nvSpPr>
          <p:spPr>
            <a:xfrm>
              <a:off x="2098891" y="2330514"/>
              <a:ext cx="476129" cy="336257"/>
            </a:xfrm>
            <a:custGeom>
              <a:avLst/>
              <a:gdLst/>
              <a:ahLst/>
              <a:cxnLst/>
              <a:rect l="l" t="t" r="r" b="b"/>
              <a:pathLst>
                <a:path w="4718" h="3332" extrusionOk="0">
                  <a:moveTo>
                    <a:pt x="4718" y="0"/>
                  </a:moveTo>
                  <a:lnTo>
                    <a:pt x="4718" y="0"/>
                  </a:lnTo>
                  <a:cubicBezTo>
                    <a:pt x="4552" y="199"/>
                    <a:pt x="4373" y="397"/>
                    <a:pt x="4170" y="581"/>
                  </a:cubicBezTo>
                  <a:cubicBezTo>
                    <a:pt x="3281" y="1382"/>
                    <a:pt x="2209" y="1805"/>
                    <a:pt x="1279" y="1805"/>
                  </a:cubicBezTo>
                  <a:cubicBezTo>
                    <a:pt x="801" y="1805"/>
                    <a:pt x="360" y="1693"/>
                    <a:pt x="1" y="1464"/>
                  </a:cubicBezTo>
                  <a:lnTo>
                    <a:pt x="1" y="1464"/>
                  </a:lnTo>
                  <a:cubicBezTo>
                    <a:pt x="179" y="2318"/>
                    <a:pt x="876" y="3331"/>
                    <a:pt x="1399" y="3331"/>
                  </a:cubicBezTo>
                  <a:cubicBezTo>
                    <a:pt x="1431" y="3331"/>
                    <a:pt x="1462" y="3327"/>
                    <a:pt x="1493" y="3320"/>
                  </a:cubicBezTo>
                  <a:cubicBezTo>
                    <a:pt x="2333" y="3102"/>
                    <a:pt x="4279" y="912"/>
                    <a:pt x="4718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1"/>
            <p:cNvSpPr/>
            <p:nvPr/>
          </p:nvSpPr>
          <p:spPr>
            <a:xfrm>
              <a:off x="1128782" y="2371486"/>
              <a:ext cx="637597" cy="809358"/>
            </a:xfrm>
            <a:custGeom>
              <a:avLst/>
              <a:gdLst/>
              <a:ahLst/>
              <a:cxnLst/>
              <a:rect l="l" t="t" r="r" b="b"/>
              <a:pathLst>
                <a:path w="6318" h="8020" extrusionOk="0">
                  <a:moveTo>
                    <a:pt x="2061" y="0"/>
                  </a:moveTo>
                  <a:cubicBezTo>
                    <a:pt x="1275" y="0"/>
                    <a:pt x="0" y="2062"/>
                    <a:pt x="605" y="3107"/>
                  </a:cubicBezTo>
                  <a:cubicBezTo>
                    <a:pt x="1030" y="3839"/>
                    <a:pt x="2697" y="7871"/>
                    <a:pt x="3811" y="7989"/>
                  </a:cubicBezTo>
                  <a:cubicBezTo>
                    <a:pt x="4004" y="8010"/>
                    <a:pt x="4183" y="8019"/>
                    <a:pt x="4348" y="8019"/>
                  </a:cubicBezTo>
                  <a:cubicBezTo>
                    <a:pt x="6150" y="8019"/>
                    <a:pt x="6318" y="6874"/>
                    <a:pt x="5955" y="6403"/>
                  </a:cubicBezTo>
                  <a:cubicBezTo>
                    <a:pt x="5563" y="5888"/>
                    <a:pt x="2985" y="3560"/>
                    <a:pt x="2588" y="732"/>
                  </a:cubicBezTo>
                  <a:cubicBezTo>
                    <a:pt x="2514" y="211"/>
                    <a:pt x="2312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1"/>
            <p:cNvSpPr/>
            <p:nvPr/>
          </p:nvSpPr>
          <p:spPr>
            <a:xfrm>
              <a:off x="1105874" y="2350192"/>
              <a:ext cx="531432" cy="830753"/>
            </a:xfrm>
            <a:custGeom>
              <a:avLst/>
              <a:gdLst/>
              <a:ahLst/>
              <a:cxnLst/>
              <a:rect l="l" t="t" r="r" b="b"/>
              <a:pathLst>
                <a:path w="5266" h="8232" extrusionOk="0">
                  <a:moveTo>
                    <a:pt x="2521" y="0"/>
                  </a:moveTo>
                  <a:cubicBezTo>
                    <a:pt x="1086" y="0"/>
                    <a:pt x="1" y="2407"/>
                    <a:pt x="549" y="3351"/>
                  </a:cubicBezTo>
                  <a:cubicBezTo>
                    <a:pt x="974" y="4083"/>
                    <a:pt x="2924" y="8082"/>
                    <a:pt x="4038" y="8200"/>
                  </a:cubicBezTo>
                  <a:cubicBezTo>
                    <a:pt x="4232" y="8222"/>
                    <a:pt x="4410" y="8232"/>
                    <a:pt x="4574" y="8232"/>
                  </a:cubicBezTo>
                  <a:cubicBezTo>
                    <a:pt x="4839" y="8232"/>
                    <a:pt x="5068" y="8206"/>
                    <a:pt x="5266" y="8162"/>
                  </a:cubicBezTo>
                  <a:cubicBezTo>
                    <a:pt x="4411" y="7577"/>
                    <a:pt x="3514" y="6345"/>
                    <a:pt x="2905" y="4791"/>
                  </a:cubicBezTo>
                  <a:cubicBezTo>
                    <a:pt x="2126" y="2818"/>
                    <a:pt x="2744" y="1123"/>
                    <a:pt x="3325" y="259"/>
                  </a:cubicBezTo>
                  <a:cubicBezTo>
                    <a:pt x="3051" y="79"/>
                    <a:pt x="2780" y="0"/>
                    <a:pt x="2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1"/>
            <p:cNvSpPr/>
            <p:nvPr/>
          </p:nvSpPr>
          <p:spPr>
            <a:xfrm>
              <a:off x="1452320" y="1899902"/>
              <a:ext cx="503276" cy="428294"/>
            </a:xfrm>
            <a:custGeom>
              <a:avLst/>
              <a:gdLst/>
              <a:ahLst/>
              <a:cxnLst/>
              <a:rect l="l" t="t" r="r" b="b"/>
              <a:pathLst>
                <a:path w="4987" h="4244" extrusionOk="0">
                  <a:moveTo>
                    <a:pt x="2165" y="0"/>
                  </a:moveTo>
                  <a:cubicBezTo>
                    <a:pt x="2057" y="0"/>
                    <a:pt x="1863" y="106"/>
                    <a:pt x="1842" y="211"/>
                  </a:cubicBezTo>
                  <a:cubicBezTo>
                    <a:pt x="1809" y="353"/>
                    <a:pt x="1833" y="509"/>
                    <a:pt x="1762" y="636"/>
                  </a:cubicBezTo>
                  <a:cubicBezTo>
                    <a:pt x="1734" y="626"/>
                    <a:pt x="1705" y="622"/>
                    <a:pt x="1676" y="622"/>
                  </a:cubicBezTo>
                  <a:cubicBezTo>
                    <a:pt x="1596" y="622"/>
                    <a:pt x="1516" y="658"/>
                    <a:pt x="1464" y="717"/>
                  </a:cubicBezTo>
                  <a:cubicBezTo>
                    <a:pt x="1441" y="745"/>
                    <a:pt x="1422" y="783"/>
                    <a:pt x="1394" y="811"/>
                  </a:cubicBezTo>
                  <a:cubicBezTo>
                    <a:pt x="1351" y="854"/>
                    <a:pt x="1290" y="872"/>
                    <a:pt x="1252" y="920"/>
                  </a:cubicBezTo>
                  <a:cubicBezTo>
                    <a:pt x="1233" y="943"/>
                    <a:pt x="1228" y="981"/>
                    <a:pt x="1238" y="1009"/>
                  </a:cubicBezTo>
                  <a:cubicBezTo>
                    <a:pt x="1176" y="962"/>
                    <a:pt x="1115" y="910"/>
                    <a:pt x="1054" y="863"/>
                  </a:cubicBezTo>
                  <a:cubicBezTo>
                    <a:pt x="1025" y="844"/>
                    <a:pt x="1002" y="825"/>
                    <a:pt x="969" y="825"/>
                  </a:cubicBezTo>
                  <a:cubicBezTo>
                    <a:pt x="936" y="825"/>
                    <a:pt x="907" y="849"/>
                    <a:pt x="884" y="872"/>
                  </a:cubicBezTo>
                  <a:cubicBezTo>
                    <a:pt x="553" y="1184"/>
                    <a:pt x="279" y="1557"/>
                    <a:pt x="81" y="1973"/>
                  </a:cubicBezTo>
                  <a:cubicBezTo>
                    <a:pt x="53" y="2034"/>
                    <a:pt x="24" y="2105"/>
                    <a:pt x="48" y="2171"/>
                  </a:cubicBezTo>
                  <a:cubicBezTo>
                    <a:pt x="86" y="2265"/>
                    <a:pt x="204" y="2294"/>
                    <a:pt x="260" y="2379"/>
                  </a:cubicBezTo>
                  <a:cubicBezTo>
                    <a:pt x="105" y="2563"/>
                    <a:pt x="15" y="2799"/>
                    <a:pt x="1" y="3035"/>
                  </a:cubicBezTo>
                  <a:cubicBezTo>
                    <a:pt x="1" y="3073"/>
                    <a:pt x="1" y="3110"/>
                    <a:pt x="15" y="3144"/>
                  </a:cubicBezTo>
                  <a:cubicBezTo>
                    <a:pt x="86" y="3332"/>
                    <a:pt x="397" y="3210"/>
                    <a:pt x="563" y="3323"/>
                  </a:cubicBezTo>
                  <a:cubicBezTo>
                    <a:pt x="374" y="3498"/>
                    <a:pt x="227" y="3715"/>
                    <a:pt x="128" y="3951"/>
                  </a:cubicBezTo>
                  <a:cubicBezTo>
                    <a:pt x="241" y="3874"/>
                    <a:pt x="349" y="3841"/>
                    <a:pt x="445" y="3841"/>
                  </a:cubicBezTo>
                  <a:cubicBezTo>
                    <a:pt x="612" y="3841"/>
                    <a:pt x="743" y="3942"/>
                    <a:pt x="803" y="4083"/>
                  </a:cubicBezTo>
                  <a:lnTo>
                    <a:pt x="3377" y="4244"/>
                  </a:lnTo>
                  <a:cubicBezTo>
                    <a:pt x="3565" y="4211"/>
                    <a:pt x="3556" y="3937"/>
                    <a:pt x="3669" y="3786"/>
                  </a:cubicBezTo>
                  <a:cubicBezTo>
                    <a:pt x="3740" y="3691"/>
                    <a:pt x="3863" y="3649"/>
                    <a:pt x="3929" y="3550"/>
                  </a:cubicBezTo>
                  <a:cubicBezTo>
                    <a:pt x="4023" y="3408"/>
                    <a:pt x="4000" y="3181"/>
                    <a:pt x="4151" y="3110"/>
                  </a:cubicBezTo>
                  <a:cubicBezTo>
                    <a:pt x="4198" y="3092"/>
                    <a:pt x="4260" y="3087"/>
                    <a:pt x="4288" y="3040"/>
                  </a:cubicBezTo>
                  <a:cubicBezTo>
                    <a:pt x="4302" y="3016"/>
                    <a:pt x="4302" y="2983"/>
                    <a:pt x="4302" y="2950"/>
                  </a:cubicBezTo>
                  <a:cubicBezTo>
                    <a:pt x="4274" y="2648"/>
                    <a:pt x="4250" y="2341"/>
                    <a:pt x="4226" y="2034"/>
                  </a:cubicBezTo>
                  <a:cubicBezTo>
                    <a:pt x="4222" y="1940"/>
                    <a:pt x="4217" y="1836"/>
                    <a:pt x="4283" y="1765"/>
                  </a:cubicBezTo>
                  <a:cubicBezTo>
                    <a:pt x="4317" y="1726"/>
                    <a:pt x="4408" y="1698"/>
                    <a:pt x="4498" y="1698"/>
                  </a:cubicBezTo>
                  <a:cubicBezTo>
                    <a:pt x="4661" y="1698"/>
                    <a:pt x="4821" y="1791"/>
                    <a:pt x="4633" y="2086"/>
                  </a:cubicBezTo>
                  <a:cubicBezTo>
                    <a:pt x="4930" y="2048"/>
                    <a:pt x="4944" y="1779"/>
                    <a:pt x="4883" y="1656"/>
                  </a:cubicBezTo>
                  <a:cubicBezTo>
                    <a:pt x="4817" y="1519"/>
                    <a:pt x="4732" y="1472"/>
                    <a:pt x="4609" y="1415"/>
                  </a:cubicBezTo>
                  <a:cubicBezTo>
                    <a:pt x="4637" y="1415"/>
                    <a:pt x="4678" y="1420"/>
                    <a:pt x="4723" y="1420"/>
                  </a:cubicBezTo>
                  <a:cubicBezTo>
                    <a:pt x="4824" y="1420"/>
                    <a:pt x="4947" y="1397"/>
                    <a:pt x="4987" y="1250"/>
                  </a:cubicBezTo>
                  <a:lnTo>
                    <a:pt x="4987" y="1250"/>
                  </a:lnTo>
                  <a:cubicBezTo>
                    <a:pt x="4932" y="1267"/>
                    <a:pt x="4884" y="1274"/>
                    <a:pt x="4841" y="1274"/>
                  </a:cubicBezTo>
                  <a:cubicBezTo>
                    <a:pt x="4650" y="1274"/>
                    <a:pt x="4565" y="1130"/>
                    <a:pt x="4519" y="1014"/>
                  </a:cubicBezTo>
                  <a:cubicBezTo>
                    <a:pt x="4461" y="917"/>
                    <a:pt x="4378" y="885"/>
                    <a:pt x="4295" y="885"/>
                  </a:cubicBezTo>
                  <a:cubicBezTo>
                    <a:pt x="4203" y="885"/>
                    <a:pt x="4112" y="924"/>
                    <a:pt x="4056" y="957"/>
                  </a:cubicBezTo>
                  <a:lnTo>
                    <a:pt x="4056" y="957"/>
                  </a:lnTo>
                  <a:cubicBezTo>
                    <a:pt x="4106" y="915"/>
                    <a:pt x="4113" y="831"/>
                    <a:pt x="4080" y="773"/>
                  </a:cubicBezTo>
                  <a:cubicBezTo>
                    <a:pt x="4042" y="707"/>
                    <a:pt x="3957" y="547"/>
                    <a:pt x="3891" y="518"/>
                  </a:cubicBezTo>
                  <a:cubicBezTo>
                    <a:pt x="3817" y="705"/>
                    <a:pt x="3709" y="762"/>
                    <a:pt x="3585" y="762"/>
                  </a:cubicBezTo>
                  <a:cubicBezTo>
                    <a:pt x="3391" y="762"/>
                    <a:pt x="3160" y="622"/>
                    <a:pt x="2965" y="622"/>
                  </a:cubicBezTo>
                  <a:cubicBezTo>
                    <a:pt x="2873" y="622"/>
                    <a:pt x="2789" y="653"/>
                    <a:pt x="2720" y="745"/>
                  </a:cubicBezTo>
                  <a:cubicBezTo>
                    <a:pt x="2088" y="627"/>
                    <a:pt x="1842" y="155"/>
                    <a:pt x="2234" y="41"/>
                  </a:cubicBezTo>
                  <a:cubicBezTo>
                    <a:pt x="2228" y="13"/>
                    <a:pt x="2201" y="0"/>
                    <a:pt x="2165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1"/>
            <p:cNvSpPr/>
            <p:nvPr/>
          </p:nvSpPr>
          <p:spPr>
            <a:xfrm>
              <a:off x="1225056" y="2316183"/>
              <a:ext cx="521340" cy="306386"/>
            </a:xfrm>
            <a:custGeom>
              <a:avLst/>
              <a:gdLst/>
              <a:ahLst/>
              <a:cxnLst/>
              <a:rect l="l" t="t" r="r" b="b"/>
              <a:pathLst>
                <a:path w="5166" h="3036" extrusionOk="0">
                  <a:moveTo>
                    <a:pt x="2565" y="0"/>
                  </a:moveTo>
                  <a:cubicBezTo>
                    <a:pt x="2547" y="0"/>
                    <a:pt x="2529" y="0"/>
                    <a:pt x="2512" y="1"/>
                  </a:cubicBezTo>
                  <a:cubicBezTo>
                    <a:pt x="2045" y="5"/>
                    <a:pt x="1346" y="19"/>
                    <a:pt x="482" y="529"/>
                  </a:cubicBezTo>
                  <a:cubicBezTo>
                    <a:pt x="543" y="808"/>
                    <a:pt x="0" y="1979"/>
                    <a:pt x="232" y="2286"/>
                  </a:cubicBezTo>
                  <a:cubicBezTo>
                    <a:pt x="667" y="2867"/>
                    <a:pt x="1549" y="3036"/>
                    <a:pt x="2401" y="3036"/>
                  </a:cubicBezTo>
                  <a:cubicBezTo>
                    <a:pt x="3018" y="3036"/>
                    <a:pt x="3619" y="2947"/>
                    <a:pt x="4023" y="2862"/>
                  </a:cubicBezTo>
                  <a:cubicBezTo>
                    <a:pt x="4991" y="2659"/>
                    <a:pt x="5166" y="1686"/>
                    <a:pt x="4415" y="690"/>
                  </a:cubicBezTo>
                  <a:cubicBezTo>
                    <a:pt x="4259" y="477"/>
                    <a:pt x="4070" y="284"/>
                    <a:pt x="3867" y="109"/>
                  </a:cubicBezTo>
                  <a:cubicBezTo>
                    <a:pt x="3323" y="34"/>
                    <a:pt x="2844" y="0"/>
                    <a:pt x="2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1"/>
            <p:cNvSpPr/>
            <p:nvPr/>
          </p:nvSpPr>
          <p:spPr>
            <a:xfrm>
              <a:off x="1600566" y="2358165"/>
              <a:ext cx="73468" cy="193963"/>
            </a:xfrm>
            <a:custGeom>
              <a:avLst/>
              <a:gdLst/>
              <a:ahLst/>
              <a:cxnLst/>
              <a:rect l="l" t="t" r="r" b="b"/>
              <a:pathLst>
                <a:path w="728" h="1922" extrusionOk="0">
                  <a:moveTo>
                    <a:pt x="66" y="0"/>
                  </a:moveTo>
                  <a:lnTo>
                    <a:pt x="0" y="1473"/>
                  </a:lnTo>
                  <a:lnTo>
                    <a:pt x="727" y="1922"/>
                  </a:lnTo>
                  <a:cubicBezTo>
                    <a:pt x="727" y="1922"/>
                    <a:pt x="397" y="434"/>
                    <a:pt x="66" y="0"/>
                  </a:cubicBezTo>
                  <a:close/>
                </a:path>
              </a:pathLst>
            </a:custGeom>
            <a:solidFill>
              <a:srgbClr val="F9E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1"/>
            <p:cNvSpPr/>
            <p:nvPr/>
          </p:nvSpPr>
          <p:spPr>
            <a:xfrm>
              <a:off x="1442834" y="2138469"/>
              <a:ext cx="310725" cy="385101"/>
            </a:xfrm>
            <a:custGeom>
              <a:avLst/>
              <a:gdLst/>
              <a:ahLst/>
              <a:cxnLst/>
              <a:rect l="l" t="t" r="r" b="b"/>
              <a:pathLst>
                <a:path w="3079" h="3816" extrusionOk="0">
                  <a:moveTo>
                    <a:pt x="1615" y="0"/>
                  </a:moveTo>
                  <a:cubicBezTo>
                    <a:pt x="1148" y="1242"/>
                    <a:pt x="756" y="1554"/>
                    <a:pt x="0" y="1747"/>
                  </a:cubicBezTo>
                  <a:cubicBezTo>
                    <a:pt x="0" y="1747"/>
                    <a:pt x="326" y="2937"/>
                    <a:pt x="1516" y="3815"/>
                  </a:cubicBezTo>
                  <a:cubicBezTo>
                    <a:pt x="2474" y="2989"/>
                    <a:pt x="2984" y="2272"/>
                    <a:pt x="3079" y="1242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1"/>
            <p:cNvSpPr/>
            <p:nvPr/>
          </p:nvSpPr>
          <p:spPr>
            <a:xfrm>
              <a:off x="1420935" y="2304275"/>
              <a:ext cx="201129" cy="276514"/>
            </a:xfrm>
            <a:custGeom>
              <a:avLst/>
              <a:gdLst/>
              <a:ahLst/>
              <a:cxnLst/>
              <a:rect l="l" t="t" r="r" b="b"/>
              <a:pathLst>
                <a:path w="1993" h="2740" extrusionOk="0">
                  <a:moveTo>
                    <a:pt x="416" y="1"/>
                  </a:moveTo>
                  <a:lnTo>
                    <a:pt x="0" y="38"/>
                  </a:lnTo>
                  <a:cubicBezTo>
                    <a:pt x="0" y="38"/>
                    <a:pt x="52" y="1176"/>
                    <a:pt x="1615" y="2739"/>
                  </a:cubicBezTo>
                  <a:lnTo>
                    <a:pt x="1993" y="1941"/>
                  </a:lnTo>
                  <a:cubicBezTo>
                    <a:pt x="1317" y="1417"/>
                    <a:pt x="779" y="780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1"/>
            <p:cNvSpPr/>
            <p:nvPr/>
          </p:nvSpPr>
          <p:spPr>
            <a:xfrm>
              <a:off x="1547585" y="2061167"/>
              <a:ext cx="316982" cy="501156"/>
            </a:xfrm>
            <a:custGeom>
              <a:avLst/>
              <a:gdLst/>
              <a:ahLst/>
              <a:cxnLst/>
              <a:rect l="l" t="t" r="r" b="b"/>
              <a:pathLst>
                <a:path w="3141" h="4966" extrusionOk="0">
                  <a:moveTo>
                    <a:pt x="1516" y="0"/>
                  </a:moveTo>
                  <a:cubicBezTo>
                    <a:pt x="1150" y="0"/>
                    <a:pt x="828" y="64"/>
                    <a:pt x="719" y="233"/>
                  </a:cubicBezTo>
                  <a:cubicBezTo>
                    <a:pt x="440" y="663"/>
                    <a:pt x="1" y="3765"/>
                    <a:pt x="218" y="4152"/>
                  </a:cubicBezTo>
                  <a:cubicBezTo>
                    <a:pt x="379" y="4432"/>
                    <a:pt x="1925" y="4965"/>
                    <a:pt x="2329" y="4965"/>
                  </a:cubicBezTo>
                  <a:cubicBezTo>
                    <a:pt x="2341" y="4965"/>
                    <a:pt x="2352" y="4965"/>
                    <a:pt x="2362" y="4964"/>
                  </a:cubicBezTo>
                  <a:cubicBezTo>
                    <a:pt x="2569" y="4605"/>
                    <a:pt x="3141" y="559"/>
                    <a:pt x="2900" y="308"/>
                  </a:cubicBezTo>
                  <a:cubicBezTo>
                    <a:pt x="2754" y="154"/>
                    <a:pt x="2083" y="0"/>
                    <a:pt x="151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1"/>
            <p:cNvSpPr/>
            <p:nvPr/>
          </p:nvSpPr>
          <p:spPr>
            <a:xfrm>
              <a:off x="1529521" y="2061268"/>
              <a:ext cx="299321" cy="533854"/>
            </a:xfrm>
            <a:custGeom>
              <a:avLst/>
              <a:gdLst/>
              <a:ahLst/>
              <a:cxnLst/>
              <a:rect l="l" t="t" r="r" b="b"/>
              <a:pathLst>
                <a:path w="2966" h="5290" extrusionOk="0">
                  <a:moveTo>
                    <a:pt x="1573" y="1"/>
                  </a:moveTo>
                  <a:cubicBezTo>
                    <a:pt x="1256" y="15"/>
                    <a:pt x="992" y="81"/>
                    <a:pt x="898" y="232"/>
                  </a:cubicBezTo>
                  <a:cubicBezTo>
                    <a:pt x="619" y="662"/>
                    <a:pt x="1" y="3849"/>
                    <a:pt x="218" y="4231"/>
                  </a:cubicBezTo>
                  <a:cubicBezTo>
                    <a:pt x="380" y="4519"/>
                    <a:pt x="2270" y="5289"/>
                    <a:pt x="2667" y="5289"/>
                  </a:cubicBezTo>
                  <a:cubicBezTo>
                    <a:pt x="2674" y="5289"/>
                    <a:pt x="2681" y="5289"/>
                    <a:pt x="2687" y="5289"/>
                  </a:cubicBezTo>
                  <a:cubicBezTo>
                    <a:pt x="2753" y="5171"/>
                    <a:pt x="2966" y="4108"/>
                    <a:pt x="2867" y="3410"/>
                  </a:cubicBezTo>
                  <a:cubicBezTo>
                    <a:pt x="2262" y="3235"/>
                    <a:pt x="1516" y="2975"/>
                    <a:pt x="1408" y="2782"/>
                  </a:cubicBezTo>
                  <a:cubicBezTo>
                    <a:pt x="1252" y="2503"/>
                    <a:pt x="1356" y="1087"/>
                    <a:pt x="1573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1"/>
            <p:cNvSpPr/>
            <p:nvPr/>
          </p:nvSpPr>
          <p:spPr>
            <a:xfrm>
              <a:off x="1508127" y="2006067"/>
              <a:ext cx="239780" cy="306890"/>
            </a:xfrm>
            <a:custGeom>
              <a:avLst/>
              <a:gdLst/>
              <a:ahLst/>
              <a:cxnLst/>
              <a:rect l="l" t="t" r="r" b="b"/>
              <a:pathLst>
                <a:path w="2376" h="3041" extrusionOk="0">
                  <a:moveTo>
                    <a:pt x="1338" y="1"/>
                  </a:moveTo>
                  <a:cubicBezTo>
                    <a:pt x="1242" y="1"/>
                    <a:pt x="1127" y="16"/>
                    <a:pt x="992" y="57"/>
                  </a:cubicBezTo>
                  <a:cubicBezTo>
                    <a:pt x="364" y="241"/>
                    <a:pt x="0" y="2696"/>
                    <a:pt x="0" y="2696"/>
                  </a:cubicBezTo>
                  <a:lnTo>
                    <a:pt x="14" y="3041"/>
                  </a:lnTo>
                  <a:lnTo>
                    <a:pt x="595" y="2838"/>
                  </a:lnTo>
                  <a:lnTo>
                    <a:pt x="1454" y="2880"/>
                  </a:lnTo>
                  <a:cubicBezTo>
                    <a:pt x="1454" y="2880"/>
                    <a:pt x="2375" y="987"/>
                    <a:pt x="1775" y="175"/>
                  </a:cubicBezTo>
                  <a:cubicBezTo>
                    <a:pt x="1775" y="175"/>
                    <a:pt x="1661" y="1"/>
                    <a:pt x="1338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1"/>
            <p:cNvSpPr/>
            <p:nvPr/>
          </p:nvSpPr>
          <p:spPr>
            <a:xfrm>
              <a:off x="1709152" y="2236056"/>
              <a:ext cx="45817" cy="68725"/>
            </a:xfrm>
            <a:custGeom>
              <a:avLst/>
              <a:gdLst/>
              <a:ahLst/>
              <a:cxnLst/>
              <a:rect l="l" t="t" r="r" b="b"/>
              <a:pathLst>
                <a:path w="454" h="681" extrusionOk="0">
                  <a:moveTo>
                    <a:pt x="291" y="1"/>
                  </a:moveTo>
                  <a:cubicBezTo>
                    <a:pt x="203" y="1"/>
                    <a:pt x="103" y="120"/>
                    <a:pt x="53" y="285"/>
                  </a:cubicBezTo>
                  <a:cubicBezTo>
                    <a:pt x="1" y="469"/>
                    <a:pt x="38" y="644"/>
                    <a:pt x="133" y="677"/>
                  </a:cubicBezTo>
                  <a:cubicBezTo>
                    <a:pt x="142" y="679"/>
                    <a:pt x="151" y="681"/>
                    <a:pt x="161" y="681"/>
                  </a:cubicBezTo>
                  <a:cubicBezTo>
                    <a:pt x="250" y="681"/>
                    <a:pt x="355" y="564"/>
                    <a:pt x="402" y="398"/>
                  </a:cubicBezTo>
                  <a:cubicBezTo>
                    <a:pt x="454" y="209"/>
                    <a:pt x="416" y="34"/>
                    <a:pt x="322" y="6"/>
                  </a:cubicBezTo>
                  <a:cubicBezTo>
                    <a:pt x="312" y="3"/>
                    <a:pt x="301" y="1"/>
                    <a:pt x="291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1"/>
            <p:cNvSpPr/>
            <p:nvPr/>
          </p:nvSpPr>
          <p:spPr>
            <a:xfrm>
              <a:off x="1696336" y="2244634"/>
              <a:ext cx="66807" cy="69431"/>
            </a:xfrm>
            <a:custGeom>
              <a:avLst/>
              <a:gdLst/>
              <a:ahLst/>
              <a:cxnLst/>
              <a:rect l="l" t="t" r="r" b="b"/>
              <a:pathLst>
                <a:path w="662" h="688" extrusionOk="0">
                  <a:moveTo>
                    <a:pt x="358" y="0"/>
                  </a:moveTo>
                  <a:cubicBezTo>
                    <a:pt x="226" y="0"/>
                    <a:pt x="101" y="105"/>
                    <a:pt x="57" y="261"/>
                  </a:cubicBezTo>
                  <a:cubicBezTo>
                    <a:pt x="0" y="445"/>
                    <a:pt x="80" y="634"/>
                    <a:pt x="231" y="677"/>
                  </a:cubicBezTo>
                  <a:cubicBezTo>
                    <a:pt x="256" y="684"/>
                    <a:pt x="281" y="688"/>
                    <a:pt x="305" y="688"/>
                  </a:cubicBezTo>
                  <a:cubicBezTo>
                    <a:pt x="437" y="688"/>
                    <a:pt x="561" y="585"/>
                    <a:pt x="604" y="426"/>
                  </a:cubicBezTo>
                  <a:cubicBezTo>
                    <a:pt x="661" y="242"/>
                    <a:pt x="581" y="58"/>
                    <a:pt x="430" y="11"/>
                  </a:cubicBezTo>
                  <a:cubicBezTo>
                    <a:pt x="406" y="4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1"/>
            <p:cNvSpPr/>
            <p:nvPr/>
          </p:nvSpPr>
          <p:spPr>
            <a:xfrm>
              <a:off x="1673932" y="2158955"/>
              <a:ext cx="85881" cy="44000"/>
            </a:xfrm>
            <a:custGeom>
              <a:avLst/>
              <a:gdLst/>
              <a:ahLst/>
              <a:cxnLst/>
              <a:rect l="l" t="t" r="r" b="b"/>
              <a:pathLst>
                <a:path w="851" h="436" extrusionOk="0">
                  <a:moveTo>
                    <a:pt x="751" y="1"/>
                  </a:moveTo>
                  <a:lnTo>
                    <a:pt x="99" y="15"/>
                  </a:lnTo>
                  <a:cubicBezTo>
                    <a:pt x="43" y="15"/>
                    <a:pt x="0" y="62"/>
                    <a:pt x="0" y="119"/>
                  </a:cubicBezTo>
                  <a:lnTo>
                    <a:pt x="0" y="336"/>
                  </a:lnTo>
                  <a:cubicBezTo>
                    <a:pt x="0" y="390"/>
                    <a:pt x="39" y="435"/>
                    <a:pt x="92" y="435"/>
                  </a:cubicBezTo>
                  <a:cubicBezTo>
                    <a:pt x="94" y="435"/>
                    <a:pt x="97" y="435"/>
                    <a:pt x="99" y="435"/>
                  </a:cubicBezTo>
                  <a:lnTo>
                    <a:pt x="751" y="425"/>
                  </a:lnTo>
                  <a:cubicBezTo>
                    <a:pt x="808" y="421"/>
                    <a:pt x="850" y="374"/>
                    <a:pt x="850" y="317"/>
                  </a:cubicBezTo>
                  <a:lnTo>
                    <a:pt x="850" y="104"/>
                  </a:lnTo>
                  <a:cubicBezTo>
                    <a:pt x="850" y="48"/>
                    <a:pt x="808" y="1"/>
                    <a:pt x="751" y="1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1"/>
            <p:cNvSpPr/>
            <p:nvPr/>
          </p:nvSpPr>
          <p:spPr>
            <a:xfrm>
              <a:off x="1797353" y="2258257"/>
              <a:ext cx="36734" cy="63578"/>
            </a:xfrm>
            <a:custGeom>
              <a:avLst/>
              <a:gdLst/>
              <a:ahLst/>
              <a:cxnLst/>
              <a:rect l="l" t="t" r="r" b="b"/>
              <a:pathLst>
                <a:path w="364" h="630" extrusionOk="0">
                  <a:moveTo>
                    <a:pt x="235" y="0"/>
                  </a:moveTo>
                  <a:cubicBezTo>
                    <a:pt x="160" y="0"/>
                    <a:pt x="77" y="117"/>
                    <a:pt x="43" y="277"/>
                  </a:cubicBezTo>
                  <a:cubicBezTo>
                    <a:pt x="0" y="447"/>
                    <a:pt x="33" y="603"/>
                    <a:pt x="113" y="627"/>
                  </a:cubicBezTo>
                  <a:cubicBezTo>
                    <a:pt x="120" y="629"/>
                    <a:pt x="127" y="629"/>
                    <a:pt x="134" y="629"/>
                  </a:cubicBezTo>
                  <a:cubicBezTo>
                    <a:pt x="209" y="629"/>
                    <a:pt x="291" y="513"/>
                    <a:pt x="326" y="357"/>
                  </a:cubicBezTo>
                  <a:cubicBezTo>
                    <a:pt x="364" y="183"/>
                    <a:pt x="331" y="27"/>
                    <a:pt x="255" y="3"/>
                  </a:cubicBezTo>
                  <a:cubicBezTo>
                    <a:pt x="248" y="1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1"/>
            <p:cNvSpPr/>
            <p:nvPr/>
          </p:nvSpPr>
          <p:spPr>
            <a:xfrm>
              <a:off x="1793014" y="2268652"/>
              <a:ext cx="41073" cy="63679"/>
            </a:xfrm>
            <a:custGeom>
              <a:avLst/>
              <a:gdLst/>
              <a:ahLst/>
              <a:cxnLst/>
              <a:rect l="l" t="t" r="r" b="b"/>
              <a:pathLst>
                <a:path w="407" h="631" extrusionOk="0">
                  <a:moveTo>
                    <a:pt x="247" y="0"/>
                  </a:moveTo>
                  <a:cubicBezTo>
                    <a:pt x="160" y="0"/>
                    <a:pt x="72" y="115"/>
                    <a:pt x="38" y="269"/>
                  </a:cubicBezTo>
                  <a:cubicBezTo>
                    <a:pt x="1" y="439"/>
                    <a:pt x="43" y="599"/>
                    <a:pt x="133" y="627"/>
                  </a:cubicBezTo>
                  <a:cubicBezTo>
                    <a:pt x="140" y="629"/>
                    <a:pt x="148" y="630"/>
                    <a:pt x="156" y="630"/>
                  </a:cubicBezTo>
                  <a:cubicBezTo>
                    <a:pt x="241" y="630"/>
                    <a:pt x="334" y="518"/>
                    <a:pt x="369" y="358"/>
                  </a:cubicBezTo>
                  <a:cubicBezTo>
                    <a:pt x="407" y="188"/>
                    <a:pt x="364" y="28"/>
                    <a:pt x="274" y="4"/>
                  </a:cubicBezTo>
                  <a:cubicBezTo>
                    <a:pt x="265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1"/>
            <p:cNvSpPr/>
            <p:nvPr/>
          </p:nvSpPr>
          <p:spPr>
            <a:xfrm>
              <a:off x="1807747" y="2184184"/>
              <a:ext cx="83963" cy="78716"/>
            </a:xfrm>
            <a:custGeom>
              <a:avLst/>
              <a:gdLst/>
              <a:ahLst/>
              <a:cxnLst/>
              <a:rect l="l" t="t" r="r" b="b"/>
              <a:pathLst>
                <a:path w="832" h="780" extrusionOk="0">
                  <a:moveTo>
                    <a:pt x="245" y="0"/>
                  </a:moveTo>
                  <a:cubicBezTo>
                    <a:pt x="216" y="0"/>
                    <a:pt x="186" y="15"/>
                    <a:pt x="166" y="43"/>
                  </a:cubicBezTo>
                  <a:lnTo>
                    <a:pt x="34" y="218"/>
                  </a:lnTo>
                  <a:cubicBezTo>
                    <a:pt x="1" y="265"/>
                    <a:pt x="6" y="331"/>
                    <a:pt x="48" y="364"/>
                  </a:cubicBezTo>
                  <a:lnTo>
                    <a:pt x="534" y="761"/>
                  </a:lnTo>
                  <a:cubicBezTo>
                    <a:pt x="549" y="773"/>
                    <a:pt x="566" y="779"/>
                    <a:pt x="585" y="779"/>
                  </a:cubicBezTo>
                  <a:cubicBezTo>
                    <a:pt x="615" y="779"/>
                    <a:pt x="646" y="764"/>
                    <a:pt x="667" y="737"/>
                  </a:cubicBezTo>
                  <a:lnTo>
                    <a:pt x="799" y="558"/>
                  </a:lnTo>
                  <a:cubicBezTo>
                    <a:pt x="832" y="515"/>
                    <a:pt x="827" y="449"/>
                    <a:pt x="785" y="416"/>
                  </a:cubicBezTo>
                  <a:lnTo>
                    <a:pt x="298" y="20"/>
                  </a:lnTo>
                  <a:cubicBezTo>
                    <a:pt x="283" y="6"/>
                    <a:pt x="265" y="0"/>
                    <a:pt x="245" y="0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1"/>
            <p:cNvSpPr/>
            <p:nvPr/>
          </p:nvSpPr>
          <p:spPr>
            <a:xfrm>
              <a:off x="1680593" y="2253312"/>
              <a:ext cx="98697" cy="82046"/>
            </a:xfrm>
            <a:custGeom>
              <a:avLst/>
              <a:gdLst/>
              <a:ahLst/>
              <a:cxnLst/>
              <a:rect l="l" t="t" r="r" b="b"/>
              <a:pathLst>
                <a:path w="978" h="813" extrusionOk="0">
                  <a:moveTo>
                    <a:pt x="161" y="0"/>
                  </a:moveTo>
                  <a:lnTo>
                    <a:pt x="0" y="567"/>
                  </a:lnTo>
                  <a:lnTo>
                    <a:pt x="817" y="812"/>
                  </a:lnTo>
                  <a:lnTo>
                    <a:pt x="978" y="24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1"/>
            <p:cNvSpPr/>
            <p:nvPr/>
          </p:nvSpPr>
          <p:spPr>
            <a:xfrm>
              <a:off x="1798261" y="2292872"/>
              <a:ext cx="92541" cy="82046"/>
            </a:xfrm>
            <a:custGeom>
              <a:avLst/>
              <a:gdLst/>
              <a:ahLst/>
              <a:cxnLst/>
              <a:rect l="l" t="t" r="r" b="b"/>
              <a:pathLst>
                <a:path w="917" h="813" extrusionOk="0">
                  <a:moveTo>
                    <a:pt x="156" y="0"/>
                  </a:moveTo>
                  <a:lnTo>
                    <a:pt x="1" y="567"/>
                  </a:lnTo>
                  <a:lnTo>
                    <a:pt x="761" y="812"/>
                  </a:lnTo>
                  <a:lnTo>
                    <a:pt x="916" y="24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1"/>
            <p:cNvSpPr/>
            <p:nvPr/>
          </p:nvSpPr>
          <p:spPr>
            <a:xfrm>
              <a:off x="1751133" y="2299028"/>
              <a:ext cx="67716" cy="101523"/>
            </a:xfrm>
            <a:custGeom>
              <a:avLst/>
              <a:gdLst/>
              <a:ahLst/>
              <a:cxnLst/>
              <a:rect l="l" t="t" r="r" b="b"/>
              <a:pathLst>
                <a:path w="671" h="1006" extrusionOk="0">
                  <a:moveTo>
                    <a:pt x="321" y="1"/>
                  </a:moveTo>
                  <a:lnTo>
                    <a:pt x="321" y="1"/>
                  </a:lnTo>
                  <a:cubicBezTo>
                    <a:pt x="468" y="487"/>
                    <a:pt x="505" y="789"/>
                    <a:pt x="349" y="869"/>
                  </a:cubicBezTo>
                  <a:cubicBezTo>
                    <a:pt x="316" y="886"/>
                    <a:pt x="279" y="893"/>
                    <a:pt x="241" y="893"/>
                  </a:cubicBezTo>
                  <a:cubicBezTo>
                    <a:pt x="161" y="893"/>
                    <a:pt x="75" y="862"/>
                    <a:pt x="5" y="827"/>
                  </a:cubicBezTo>
                  <a:lnTo>
                    <a:pt x="0" y="832"/>
                  </a:lnTo>
                  <a:cubicBezTo>
                    <a:pt x="0" y="832"/>
                    <a:pt x="245" y="1006"/>
                    <a:pt x="424" y="1006"/>
                  </a:cubicBezTo>
                  <a:cubicBezTo>
                    <a:pt x="452" y="1006"/>
                    <a:pt x="477" y="1002"/>
                    <a:pt x="501" y="992"/>
                  </a:cubicBezTo>
                  <a:cubicBezTo>
                    <a:pt x="671" y="926"/>
                    <a:pt x="562" y="577"/>
                    <a:pt x="32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1"/>
            <p:cNvSpPr/>
            <p:nvPr/>
          </p:nvSpPr>
          <p:spPr>
            <a:xfrm>
              <a:off x="1809261" y="2302358"/>
              <a:ext cx="70541" cy="62973"/>
            </a:xfrm>
            <a:custGeom>
              <a:avLst/>
              <a:gdLst/>
              <a:ahLst/>
              <a:cxnLst/>
              <a:rect l="l" t="t" r="r" b="b"/>
              <a:pathLst>
                <a:path w="699" h="624" extrusionOk="0">
                  <a:moveTo>
                    <a:pt x="118" y="1"/>
                  </a:moveTo>
                  <a:lnTo>
                    <a:pt x="0" y="435"/>
                  </a:lnTo>
                  <a:lnTo>
                    <a:pt x="581" y="624"/>
                  </a:lnTo>
                  <a:lnTo>
                    <a:pt x="699" y="1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1"/>
            <p:cNvSpPr/>
            <p:nvPr/>
          </p:nvSpPr>
          <p:spPr>
            <a:xfrm>
              <a:off x="1691088" y="2264716"/>
              <a:ext cx="78211" cy="64486"/>
            </a:xfrm>
            <a:custGeom>
              <a:avLst/>
              <a:gdLst/>
              <a:ahLst/>
              <a:cxnLst/>
              <a:rect l="l" t="t" r="r" b="b"/>
              <a:pathLst>
                <a:path w="775" h="639" extrusionOk="0">
                  <a:moveTo>
                    <a:pt x="123" y="1"/>
                  </a:moveTo>
                  <a:lnTo>
                    <a:pt x="0" y="435"/>
                  </a:lnTo>
                  <a:lnTo>
                    <a:pt x="652" y="638"/>
                  </a:lnTo>
                  <a:lnTo>
                    <a:pt x="774" y="20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1"/>
            <p:cNvSpPr/>
            <p:nvPr/>
          </p:nvSpPr>
          <p:spPr>
            <a:xfrm>
              <a:off x="1770610" y="2284294"/>
              <a:ext cx="47330" cy="26239"/>
            </a:xfrm>
            <a:custGeom>
              <a:avLst/>
              <a:gdLst/>
              <a:ahLst/>
              <a:cxnLst/>
              <a:rect l="l" t="t" r="r" b="b"/>
              <a:pathLst>
                <a:path w="469" h="260" extrusionOk="0">
                  <a:moveTo>
                    <a:pt x="57" y="0"/>
                  </a:moveTo>
                  <a:lnTo>
                    <a:pt x="1" y="128"/>
                  </a:lnTo>
                  <a:lnTo>
                    <a:pt x="416" y="260"/>
                  </a:lnTo>
                  <a:lnTo>
                    <a:pt x="468" y="13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1"/>
            <p:cNvSpPr/>
            <p:nvPr/>
          </p:nvSpPr>
          <p:spPr>
            <a:xfrm>
              <a:off x="1528613" y="2203258"/>
              <a:ext cx="173074" cy="66807"/>
            </a:xfrm>
            <a:custGeom>
              <a:avLst/>
              <a:gdLst/>
              <a:ahLst/>
              <a:cxnLst/>
              <a:rect l="l" t="t" r="r" b="b"/>
              <a:pathLst>
                <a:path w="1715" h="662" extrusionOk="0">
                  <a:moveTo>
                    <a:pt x="52" y="1"/>
                  </a:moveTo>
                  <a:lnTo>
                    <a:pt x="0" y="123"/>
                  </a:lnTo>
                  <a:lnTo>
                    <a:pt x="1662" y="662"/>
                  </a:lnTo>
                  <a:lnTo>
                    <a:pt x="1714" y="53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1"/>
            <p:cNvSpPr/>
            <p:nvPr/>
          </p:nvSpPr>
          <p:spPr>
            <a:xfrm>
              <a:off x="1531943" y="2168038"/>
              <a:ext cx="91532" cy="153395"/>
            </a:xfrm>
            <a:custGeom>
              <a:avLst/>
              <a:gdLst/>
              <a:ahLst/>
              <a:cxnLst/>
              <a:rect l="l" t="t" r="r" b="b"/>
              <a:pathLst>
                <a:path w="907" h="1520" extrusionOk="0">
                  <a:moveTo>
                    <a:pt x="322" y="1"/>
                  </a:moveTo>
                  <a:cubicBezTo>
                    <a:pt x="309" y="1"/>
                    <a:pt x="296" y="2"/>
                    <a:pt x="283" y="5"/>
                  </a:cubicBezTo>
                  <a:cubicBezTo>
                    <a:pt x="85" y="52"/>
                    <a:pt x="0" y="425"/>
                    <a:pt x="95" y="841"/>
                  </a:cubicBezTo>
                  <a:cubicBezTo>
                    <a:pt x="183" y="1230"/>
                    <a:pt x="396" y="1520"/>
                    <a:pt x="586" y="1520"/>
                  </a:cubicBezTo>
                  <a:cubicBezTo>
                    <a:pt x="598" y="1520"/>
                    <a:pt x="611" y="1519"/>
                    <a:pt x="623" y="1516"/>
                  </a:cubicBezTo>
                  <a:cubicBezTo>
                    <a:pt x="822" y="1469"/>
                    <a:pt x="907" y="1096"/>
                    <a:pt x="812" y="680"/>
                  </a:cubicBezTo>
                  <a:cubicBezTo>
                    <a:pt x="724" y="287"/>
                    <a:pt x="511" y="1"/>
                    <a:pt x="322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1"/>
            <p:cNvSpPr/>
            <p:nvPr/>
          </p:nvSpPr>
          <p:spPr>
            <a:xfrm>
              <a:off x="2417686" y="3138149"/>
              <a:ext cx="29165" cy="26239"/>
            </a:xfrm>
            <a:custGeom>
              <a:avLst/>
              <a:gdLst/>
              <a:ahLst/>
              <a:cxnLst/>
              <a:rect l="l" t="t" r="r" b="b"/>
              <a:pathLst>
                <a:path w="289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89" y="2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1"/>
            <p:cNvSpPr/>
            <p:nvPr/>
          </p:nvSpPr>
          <p:spPr>
            <a:xfrm>
              <a:off x="2495694" y="1580905"/>
              <a:ext cx="48339" cy="100413"/>
            </a:xfrm>
            <a:custGeom>
              <a:avLst/>
              <a:gdLst/>
              <a:ahLst/>
              <a:cxnLst/>
              <a:rect l="l" t="t" r="r" b="b"/>
              <a:pathLst>
                <a:path w="479" h="995" extrusionOk="0">
                  <a:moveTo>
                    <a:pt x="362" y="1"/>
                  </a:moveTo>
                  <a:cubicBezTo>
                    <a:pt x="299" y="1"/>
                    <a:pt x="237" y="51"/>
                    <a:pt x="219" y="115"/>
                  </a:cubicBezTo>
                  <a:lnTo>
                    <a:pt x="11" y="931"/>
                  </a:lnTo>
                  <a:cubicBezTo>
                    <a:pt x="1" y="971"/>
                    <a:pt x="26" y="995"/>
                    <a:pt x="54" y="995"/>
                  </a:cubicBezTo>
                  <a:cubicBezTo>
                    <a:pt x="75" y="995"/>
                    <a:pt x="98" y="981"/>
                    <a:pt x="106" y="950"/>
                  </a:cubicBezTo>
                  <a:lnTo>
                    <a:pt x="465" y="133"/>
                  </a:lnTo>
                  <a:cubicBezTo>
                    <a:pt x="479" y="67"/>
                    <a:pt x="436" y="6"/>
                    <a:pt x="370" y="1"/>
                  </a:cubicBezTo>
                  <a:cubicBezTo>
                    <a:pt x="367" y="1"/>
                    <a:pt x="365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1"/>
            <p:cNvSpPr/>
            <p:nvPr/>
          </p:nvSpPr>
          <p:spPr>
            <a:xfrm>
              <a:off x="2126038" y="1881636"/>
              <a:ext cx="114037" cy="29165"/>
            </a:xfrm>
            <a:custGeom>
              <a:avLst/>
              <a:gdLst/>
              <a:ahLst/>
              <a:cxnLst/>
              <a:rect l="l" t="t" r="r" b="b"/>
              <a:pathLst>
                <a:path w="1130" h="289" extrusionOk="0">
                  <a:moveTo>
                    <a:pt x="195" y="1"/>
                  </a:moveTo>
                  <a:cubicBezTo>
                    <a:pt x="119" y="1"/>
                    <a:pt x="43" y="62"/>
                    <a:pt x="25" y="142"/>
                  </a:cubicBezTo>
                  <a:lnTo>
                    <a:pt x="20" y="142"/>
                  </a:lnTo>
                  <a:cubicBezTo>
                    <a:pt x="1" y="222"/>
                    <a:pt x="39" y="289"/>
                    <a:pt x="114" y="289"/>
                  </a:cubicBezTo>
                  <a:lnTo>
                    <a:pt x="1026" y="147"/>
                  </a:lnTo>
                  <a:cubicBezTo>
                    <a:pt x="1101" y="147"/>
                    <a:pt x="1129" y="19"/>
                    <a:pt x="1054" y="19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1"/>
            <p:cNvSpPr/>
            <p:nvPr/>
          </p:nvSpPr>
          <p:spPr>
            <a:xfrm>
              <a:off x="2381457" y="1552043"/>
              <a:ext cx="32495" cy="150569"/>
            </a:xfrm>
            <a:custGeom>
              <a:avLst/>
              <a:gdLst/>
              <a:ahLst/>
              <a:cxnLst/>
              <a:rect l="l" t="t" r="r" b="b"/>
              <a:pathLst>
                <a:path w="322" h="1492" extrusionOk="0">
                  <a:moveTo>
                    <a:pt x="162" y="0"/>
                  </a:moveTo>
                  <a:cubicBezTo>
                    <a:pt x="147" y="0"/>
                    <a:pt x="131" y="3"/>
                    <a:pt x="114" y="9"/>
                  </a:cubicBezTo>
                  <a:cubicBezTo>
                    <a:pt x="48" y="28"/>
                    <a:pt x="1" y="98"/>
                    <a:pt x="10" y="160"/>
                  </a:cubicBezTo>
                  <a:lnTo>
                    <a:pt x="213" y="1458"/>
                  </a:lnTo>
                  <a:cubicBezTo>
                    <a:pt x="217" y="1482"/>
                    <a:pt x="232" y="1491"/>
                    <a:pt x="249" y="1491"/>
                  </a:cubicBezTo>
                  <a:cubicBezTo>
                    <a:pt x="281" y="1491"/>
                    <a:pt x="322" y="1458"/>
                    <a:pt x="312" y="1416"/>
                  </a:cubicBezTo>
                  <a:lnTo>
                    <a:pt x="256" y="75"/>
                  </a:lnTo>
                  <a:cubicBezTo>
                    <a:pt x="248" y="28"/>
                    <a:pt x="211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1"/>
            <p:cNvSpPr/>
            <p:nvPr/>
          </p:nvSpPr>
          <p:spPr>
            <a:xfrm>
              <a:off x="2171349" y="1549924"/>
              <a:ext cx="178826" cy="185688"/>
            </a:xfrm>
            <a:custGeom>
              <a:avLst/>
              <a:gdLst/>
              <a:ahLst/>
              <a:cxnLst/>
              <a:rect l="l" t="t" r="r" b="b"/>
              <a:pathLst>
                <a:path w="1772" h="1840" extrusionOk="0">
                  <a:moveTo>
                    <a:pt x="175" y="1"/>
                  </a:moveTo>
                  <a:cubicBezTo>
                    <a:pt x="143" y="1"/>
                    <a:pt x="107" y="14"/>
                    <a:pt x="76" y="39"/>
                  </a:cubicBezTo>
                  <a:cubicBezTo>
                    <a:pt x="19" y="91"/>
                    <a:pt x="1" y="162"/>
                    <a:pt x="38" y="209"/>
                  </a:cubicBezTo>
                  <a:lnTo>
                    <a:pt x="1639" y="1824"/>
                  </a:lnTo>
                  <a:cubicBezTo>
                    <a:pt x="1648" y="1835"/>
                    <a:pt x="1659" y="1839"/>
                    <a:pt x="1671" y="1839"/>
                  </a:cubicBezTo>
                  <a:cubicBezTo>
                    <a:pt x="1716" y="1839"/>
                    <a:pt x="1772" y="1772"/>
                    <a:pt x="1738" y="1734"/>
                  </a:cubicBezTo>
                  <a:lnTo>
                    <a:pt x="246" y="30"/>
                  </a:lnTo>
                  <a:cubicBezTo>
                    <a:pt x="229" y="10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1"/>
            <p:cNvSpPr/>
            <p:nvPr/>
          </p:nvSpPr>
          <p:spPr>
            <a:xfrm>
              <a:off x="2106056" y="1744390"/>
              <a:ext cx="177211" cy="53284"/>
            </a:xfrm>
            <a:custGeom>
              <a:avLst/>
              <a:gdLst/>
              <a:ahLst/>
              <a:cxnLst/>
              <a:rect l="l" t="t" r="r" b="b"/>
              <a:pathLst>
                <a:path w="1756" h="528" extrusionOk="0">
                  <a:moveTo>
                    <a:pt x="190" y="1"/>
                  </a:moveTo>
                  <a:cubicBezTo>
                    <a:pt x="132" y="1"/>
                    <a:pt x="70" y="40"/>
                    <a:pt x="38" y="100"/>
                  </a:cubicBezTo>
                  <a:cubicBezTo>
                    <a:pt x="1" y="171"/>
                    <a:pt x="20" y="246"/>
                    <a:pt x="86" y="265"/>
                  </a:cubicBezTo>
                  <a:lnTo>
                    <a:pt x="1648" y="525"/>
                  </a:lnTo>
                  <a:cubicBezTo>
                    <a:pt x="1655" y="527"/>
                    <a:pt x="1662" y="528"/>
                    <a:pt x="1668" y="528"/>
                  </a:cubicBezTo>
                  <a:cubicBezTo>
                    <a:pt x="1723" y="528"/>
                    <a:pt x="1755" y="462"/>
                    <a:pt x="1700" y="445"/>
                  </a:cubicBezTo>
                  <a:lnTo>
                    <a:pt x="223" y="5"/>
                  </a:lnTo>
                  <a:cubicBezTo>
                    <a:pt x="212" y="2"/>
                    <a:pt x="201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1"/>
            <p:cNvSpPr/>
            <p:nvPr/>
          </p:nvSpPr>
          <p:spPr>
            <a:xfrm>
              <a:off x="1368458" y="2853161"/>
              <a:ext cx="436569" cy="353817"/>
            </a:xfrm>
            <a:custGeom>
              <a:avLst/>
              <a:gdLst/>
              <a:ahLst/>
              <a:cxnLst/>
              <a:rect l="l" t="t" r="r" b="b"/>
              <a:pathLst>
                <a:path w="4326" h="3506" extrusionOk="0">
                  <a:moveTo>
                    <a:pt x="2024" y="0"/>
                  </a:moveTo>
                  <a:cubicBezTo>
                    <a:pt x="1941" y="0"/>
                    <a:pt x="1856" y="5"/>
                    <a:pt x="1771" y="15"/>
                  </a:cubicBezTo>
                  <a:cubicBezTo>
                    <a:pt x="652" y="147"/>
                    <a:pt x="1" y="1096"/>
                    <a:pt x="317" y="2083"/>
                  </a:cubicBezTo>
                  <a:cubicBezTo>
                    <a:pt x="586" y="2927"/>
                    <a:pt x="1474" y="3506"/>
                    <a:pt x="2388" y="3506"/>
                  </a:cubicBezTo>
                  <a:cubicBezTo>
                    <a:pt x="2486" y="3506"/>
                    <a:pt x="2584" y="3499"/>
                    <a:pt x="2682" y="3485"/>
                  </a:cubicBezTo>
                  <a:cubicBezTo>
                    <a:pt x="3679" y="3344"/>
                    <a:pt x="4326" y="2513"/>
                    <a:pt x="4132" y="1587"/>
                  </a:cubicBezTo>
                  <a:cubicBezTo>
                    <a:pt x="3945" y="685"/>
                    <a:pt x="3029" y="0"/>
                    <a:pt x="2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1"/>
            <p:cNvSpPr/>
            <p:nvPr/>
          </p:nvSpPr>
          <p:spPr>
            <a:xfrm>
              <a:off x="1400651" y="2540723"/>
              <a:ext cx="378642" cy="608230"/>
            </a:xfrm>
            <a:custGeom>
              <a:avLst/>
              <a:gdLst/>
              <a:ahLst/>
              <a:cxnLst/>
              <a:rect l="l" t="t" r="r" b="b"/>
              <a:pathLst>
                <a:path w="3752" h="6027" extrusionOk="0">
                  <a:moveTo>
                    <a:pt x="2142" y="0"/>
                  </a:moveTo>
                  <a:cubicBezTo>
                    <a:pt x="1801" y="0"/>
                    <a:pt x="1498" y="87"/>
                    <a:pt x="1410" y="202"/>
                  </a:cubicBezTo>
                  <a:cubicBezTo>
                    <a:pt x="1235" y="434"/>
                    <a:pt x="258" y="3668"/>
                    <a:pt x="163" y="4254"/>
                  </a:cubicBezTo>
                  <a:cubicBezTo>
                    <a:pt x="0" y="5255"/>
                    <a:pt x="1361" y="6027"/>
                    <a:pt x="2403" y="6027"/>
                  </a:cubicBezTo>
                  <a:cubicBezTo>
                    <a:pt x="2932" y="6027"/>
                    <a:pt x="3379" y="5828"/>
                    <a:pt x="3501" y="5358"/>
                  </a:cubicBezTo>
                  <a:cubicBezTo>
                    <a:pt x="3752" y="4386"/>
                    <a:pt x="3615" y="1005"/>
                    <a:pt x="3190" y="420"/>
                  </a:cubicBezTo>
                  <a:cubicBezTo>
                    <a:pt x="2962" y="112"/>
                    <a:pt x="2528" y="0"/>
                    <a:pt x="21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1"/>
            <p:cNvSpPr/>
            <p:nvPr/>
          </p:nvSpPr>
          <p:spPr>
            <a:xfrm>
              <a:off x="1400550" y="2514081"/>
              <a:ext cx="338780" cy="634771"/>
            </a:xfrm>
            <a:custGeom>
              <a:avLst/>
              <a:gdLst/>
              <a:ahLst/>
              <a:cxnLst/>
              <a:rect l="l" t="t" r="r" b="b"/>
              <a:pathLst>
                <a:path w="3357" h="6290" extrusionOk="0">
                  <a:moveTo>
                    <a:pt x="1549" y="1"/>
                  </a:moveTo>
                  <a:cubicBezTo>
                    <a:pt x="1506" y="1"/>
                    <a:pt x="1473" y="14"/>
                    <a:pt x="1449" y="46"/>
                  </a:cubicBezTo>
                  <a:cubicBezTo>
                    <a:pt x="1274" y="273"/>
                    <a:pt x="259" y="3932"/>
                    <a:pt x="164" y="4518"/>
                  </a:cubicBezTo>
                  <a:cubicBezTo>
                    <a:pt x="1" y="5519"/>
                    <a:pt x="1359" y="6290"/>
                    <a:pt x="2400" y="6290"/>
                  </a:cubicBezTo>
                  <a:cubicBezTo>
                    <a:pt x="2801" y="6290"/>
                    <a:pt x="3155" y="6175"/>
                    <a:pt x="3356" y="5915"/>
                  </a:cubicBezTo>
                  <a:cubicBezTo>
                    <a:pt x="2629" y="5509"/>
                    <a:pt x="2095" y="4064"/>
                    <a:pt x="2095" y="2346"/>
                  </a:cubicBezTo>
                  <a:cubicBezTo>
                    <a:pt x="2095" y="1571"/>
                    <a:pt x="2204" y="854"/>
                    <a:pt x="2388" y="259"/>
                  </a:cubicBezTo>
                  <a:cubicBezTo>
                    <a:pt x="1991" y="181"/>
                    <a:pt x="1707" y="1"/>
                    <a:pt x="1549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1"/>
            <p:cNvSpPr/>
            <p:nvPr/>
          </p:nvSpPr>
          <p:spPr>
            <a:xfrm>
              <a:off x="1505200" y="2419623"/>
              <a:ext cx="251688" cy="274092"/>
            </a:xfrm>
            <a:custGeom>
              <a:avLst/>
              <a:gdLst/>
              <a:ahLst/>
              <a:cxnLst/>
              <a:rect l="l" t="t" r="r" b="b"/>
              <a:pathLst>
                <a:path w="2494" h="2716" extrusionOk="0">
                  <a:moveTo>
                    <a:pt x="430" y="0"/>
                  </a:moveTo>
                  <a:cubicBezTo>
                    <a:pt x="251" y="0"/>
                    <a:pt x="1" y="1069"/>
                    <a:pt x="459" y="1506"/>
                  </a:cubicBezTo>
                  <a:cubicBezTo>
                    <a:pt x="799" y="1827"/>
                    <a:pt x="1469" y="2399"/>
                    <a:pt x="2262" y="2715"/>
                  </a:cubicBezTo>
                  <a:cubicBezTo>
                    <a:pt x="2262" y="2715"/>
                    <a:pt x="2494" y="2097"/>
                    <a:pt x="2107" y="1572"/>
                  </a:cubicBezTo>
                  <a:cubicBezTo>
                    <a:pt x="1719" y="1048"/>
                    <a:pt x="742" y="586"/>
                    <a:pt x="497" y="62"/>
                  </a:cubicBezTo>
                  <a:cubicBezTo>
                    <a:pt x="477" y="19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1"/>
            <p:cNvSpPr/>
            <p:nvPr/>
          </p:nvSpPr>
          <p:spPr>
            <a:xfrm>
              <a:off x="1567163" y="3226754"/>
              <a:ext cx="150165" cy="1481469"/>
            </a:xfrm>
            <a:custGeom>
              <a:avLst/>
              <a:gdLst/>
              <a:ahLst/>
              <a:cxnLst/>
              <a:rect l="l" t="t" r="r" b="b"/>
              <a:pathLst>
                <a:path w="1488" h="14680" extrusionOk="0">
                  <a:moveTo>
                    <a:pt x="1" y="0"/>
                  </a:moveTo>
                  <a:lnTo>
                    <a:pt x="699" y="14680"/>
                  </a:lnTo>
                  <a:lnTo>
                    <a:pt x="1488" y="146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1"/>
            <p:cNvSpPr/>
            <p:nvPr/>
          </p:nvSpPr>
          <p:spPr>
            <a:xfrm>
              <a:off x="2404365" y="3226754"/>
              <a:ext cx="1029258" cy="1481469"/>
            </a:xfrm>
            <a:custGeom>
              <a:avLst/>
              <a:gdLst/>
              <a:ahLst/>
              <a:cxnLst/>
              <a:rect l="l" t="t" r="r" b="b"/>
              <a:pathLst>
                <a:path w="10199" h="14680" extrusionOk="0">
                  <a:moveTo>
                    <a:pt x="0" y="0"/>
                  </a:moveTo>
                  <a:lnTo>
                    <a:pt x="0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1"/>
            <p:cNvSpPr/>
            <p:nvPr/>
          </p:nvSpPr>
          <p:spPr>
            <a:xfrm>
              <a:off x="2472484" y="3226754"/>
              <a:ext cx="1029359" cy="1481469"/>
            </a:xfrm>
            <a:custGeom>
              <a:avLst/>
              <a:gdLst/>
              <a:ahLst/>
              <a:cxnLst/>
              <a:rect l="l" t="t" r="r" b="b"/>
              <a:pathLst>
                <a:path w="10200" h="14680" extrusionOk="0">
                  <a:moveTo>
                    <a:pt x="1" y="0"/>
                  </a:moveTo>
                  <a:lnTo>
                    <a:pt x="1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1"/>
            <p:cNvSpPr/>
            <p:nvPr/>
          </p:nvSpPr>
          <p:spPr>
            <a:xfrm>
              <a:off x="1548594" y="2203964"/>
              <a:ext cx="57725" cy="95468"/>
            </a:xfrm>
            <a:custGeom>
              <a:avLst/>
              <a:gdLst/>
              <a:ahLst/>
              <a:cxnLst/>
              <a:rect l="l" t="t" r="r" b="b"/>
              <a:pathLst>
                <a:path w="572" h="946" extrusionOk="0">
                  <a:moveTo>
                    <a:pt x="206" y="0"/>
                  </a:moveTo>
                  <a:cubicBezTo>
                    <a:pt x="197" y="0"/>
                    <a:pt x="188" y="1"/>
                    <a:pt x="180" y="3"/>
                  </a:cubicBezTo>
                  <a:cubicBezTo>
                    <a:pt x="52" y="31"/>
                    <a:pt x="0" y="263"/>
                    <a:pt x="57" y="522"/>
                  </a:cubicBezTo>
                  <a:cubicBezTo>
                    <a:pt x="114" y="765"/>
                    <a:pt x="246" y="945"/>
                    <a:pt x="367" y="945"/>
                  </a:cubicBezTo>
                  <a:cubicBezTo>
                    <a:pt x="375" y="945"/>
                    <a:pt x="384" y="945"/>
                    <a:pt x="392" y="943"/>
                  </a:cubicBezTo>
                  <a:cubicBezTo>
                    <a:pt x="520" y="914"/>
                    <a:pt x="572" y="678"/>
                    <a:pt x="515" y="419"/>
                  </a:cubicBezTo>
                  <a:cubicBezTo>
                    <a:pt x="462" y="181"/>
                    <a:pt x="327" y="0"/>
                    <a:pt x="206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1"/>
            <p:cNvSpPr/>
            <p:nvPr/>
          </p:nvSpPr>
          <p:spPr>
            <a:xfrm>
              <a:off x="1559493" y="2246753"/>
              <a:ext cx="44000" cy="58431"/>
            </a:xfrm>
            <a:custGeom>
              <a:avLst/>
              <a:gdLst/>
              <a:ahLst/>
              <a:cxnLst/>
              <a:rect l="l" t="t" r="r" b="b"/>
              <a:pathLst>
                <a:path w="436" h="579" extrusionOk="0">
                  <a:moveTo>
                    <a:pt x="184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53" y="28"/>
                    <a:pt x="1" y="174"/>
                    <a:pt x="39" y="330"/>
                  </a:cubicBezTo>
                  <a:cubicBezTo>
                    <a:pt x="69" y="472"/>
                    <a:pt x="166" y="578"/>
                    <a:pt x="258" y="578"/>
                  </a:cubicBezTo>
                  <a:cubicBezTo>
                    <a:pt x="267" y="578"/>
                    <a:pt x="275" y="577"/>
                    <a:pt x="284" y="575"/>
                  </a:cubicBezTo>
                  <a:cubicBezTo>
                    <a:pt x="383" y="552"/>
                    <a:pt x="435" y="405"/>
                    <a:pt x="402" y="245"/>
                  </a:cubicBezTo>
                  <a:cubicBezTo>
                    <a:pt x="368" y="103"/>
                    <a:pt x="275" y="1"/>
                    <a:pt x="184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1"/>
            <p:cNvSpPr/>
            <p:nvPr/>
          </p:nvSpPr>
          <p:spPr>
            <a:xfrm>
              <a:off x="2473392" y="3226754"/>
              <a:ext cx="1028450" cy="151578"/>
            </a:xfrm>
            <a:custGeom>
              <a:avLst/>
              <a:gdLst/>
              <a:ahLst/>
              <a:cxnLst/>
              <a:rect l="l" t="t" r="r" b="b"/>
              <a:pathLst>
                <a:path w="10191" h="1502" extrusionOk="0">
                  <a:moveTo>
                    <a:pt x="1" y="0"/>
                  </a:moveTo>
                  <a:lnTo>
                    <a:pt x="1" y="940"/>
                  </a:lnTo>
                  <a:lnTo>
                    <a:pt x="10110" y="1502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1"/>
            <p:cNvSpPr/>
            <p:nvPr/>
          </p:nvSpPr>
          <p:spPr>
            <a:xfrm>
              <a:off x="2461988" y="3179626"/>
              <a:ext cx="1098386" cy="67716"/>
            </a:xfrm>
            <a:custGeom>
              <a:avLst/>
              <a:gdLst/>
              <a:ahLst/>
              <a:cxnLst/>
              <a:rect l="l" t="t" r="r" b="b"/>
              <a:pathLst>
                <a:path w="10884" h="671" extrusionOk="0">
                  <a:moveTo>
                    <a:pt x="1" y="0"/>
                  </a:moveTo>
                  <a:lnTo>
                    <a:pt x="1" y="671"/>
                  </a:lnTo>
                  <a:lnTo>
                    <a:pt x="10884" y="671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1"/>
            <p:cNvSpPr/>
            <p:nvPr/>
          </p:nvSpPr>
          <p:spPr>
            <a:xfrm>
              <a:off x="1429008" y="3179626"/>
              <a:ext cx="1114129" cy="67716"/>
            </a:xfrm>
            <a:custGeom>
              <a:avLst/>
              <a:gdLst/>
              <a:ahLst/>
              <a:cxnLst/>
              <a:rect l="l" t="t" r="r" b="b"/>
              <a:pathLst>
                <a:path w="11040" h="671" extrusionOk="0">
                  <a:moveTo>
                    <a:pt x="0" y="0"/>
                  </a:moveTo>
                  <a:lnTo>
                    <a:pt x="0" y="671"/>
                  </a:lnTo>
                  <a:lnTo>
                    <a:pt x="11039" y="671"/>
                  </a:lnTo>
                  <a:lnTo>
                    <a:pt x="11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1"/>
            <p:cNvSpPr/>
            <p:nvPr/>
          </p:nvSpPr>
          <p:spPr>
            <a:xfrm>
              <a:off x="1505200" y="2332532"/>
              <a:ext cx="115954" cy="171459"/>
            </a:xfrm>
            <a:custGeom>
              <a:avLst/>
              <a:gdLst/>
              <a:ahLst/>
              <a:cxnLst/>
              <a:rect l="l" t="t" r="r" b="b"/>
              <a:pathLst>
                <a:path w="1149" h="1699" extrusionOk="0">
                  <a:moveTo>
                    <a:pt x="842" y="0"/>
                  </a:moveTo>
                  <a:cubicBezTo>
                    <a:pt x="807" y="0"/>
                    <a:pt x="768" y="7"/>
                    <a:pt x="728" y="23"/>
                  </a:cubicBezTo>
                  <a:cubicBezTo>
                    <a:pt x="520" y="103"/>
                    <a:pt x="1" y="929"/>
                    <a:pt x="204" y="1699"/>
                  </a:cubicBezTo>
                  <a:lnTo>
                    <a:pt x="874" y="1468"/>
                  </a:lnTo>
                  <a:cubicBezTo>
                    <a:pt x="577" y="1123"/>
                    <a:pt x="1148" y="330"/>
                    <a:pt x="1115" y="212"/>
                  </a:cubicBezTo>
                  <a:cubicBezTo>
                    <a:pt x="1088" y="117"/>
                    <a:pt x="988" y="0"/>
                    <a:pt x="8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1"/>
            <p:cNvSpPr/>
            <p:nvPr/>
          </p:nvSpPr>
          <p:spPr>
            <a:xfrm>
              <a:off x="1567667" y="2370880"/>
              <a:ext cx="110101" cy="177009"/>
            </a:xfrm>
            <a:custGeom>
              <a:avLst/>
              <a:gdLst/>
              <a:ahLst/>
              <a:cxnLst/>
              <a:rect l="l" t="t" r="r" b="b"/>
              <a:pathLst>
                <a:path w="1091" h="1754" extrusionOk="0">
                  <a:moveTo>
                    <a:pt x="785" y="0"/>
                  </a:moveTo>
                  <a:cubicBezTo>
                    <a:pt x="743" y="0"/>
                    <a:pt x="696" y="11"/>
                    <a:pt x="647" y="35"/>
                  </a:cubicBezTo>
                  <a:cubicBezTo>
                    <a:pt x="449" y="134"/>
                    <a:pt x="0" y="998"/>
                    <a:pt x="269" y="1753"/>
                  </a:cubicBezTo>
                  <a:lnTo>
                    <a:pt x="845" y="1536"/>
                  </a:lnTo>
                  <a:cubicBezTo>
                    <a:pt x="624" y="1026"/>
                    <a:pt x="1091" y="299"/>
                    <a:pt x="1048" y="186"/>
                  </a:cubicBezTo>
                  <a:cubicBezTo>
                    <a:pt x="1016" y="100"/>
                    <a:pt x="919" y="0"/>
                    <a:pt x="7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1"/>
            <p:cNvSpPr/>
            <p:nvPr/>
          </p:nvSpPr>
          <p:spPr>
            <a:xfrm>
              <a:off x="1636694" y="2431834"/>
              <a:ext cx="105459" cy="179835"/>
            </a:xfrm>
            <a:custGeom>
              <a:avLst/>
              <a:gdLst/>
              <a:ahLst/>
              <a:cxnLst/>
              <a:rect l="l" t="t" r="r" b="b"/>
              <a:pathLst>
                <a:path w="1045" h="1782" extrusionOk="0">
                  <a:moveTo>
                    <a:pt x="737" y="0"/>
                  </a:moveTo>
                  <a:cubicBezTo>
                    <a:pt x="691" y="0"/>
                    <a:pt x="640" y="13"/>
                    <a:pt x="586" y="44"/>
                  </a:cubicBezTo>
                  <a:cubicBezTo>
                    <a:pt x="393" y="153"/>
                    <a:pt x="1" y="1050"/>
                    <a:pt x="317" y="1782"/>
                  </a:cubicBezTo>
                  <a:lnTo>
                    <a:pt x="898" y="1607"/>
                  </a:lnTo>
                  <a:cubicBezTo>
                    <a:pt x="629" y="937"/>
                    <a:pt x="1044" y="281"/>
                    <a:pt x="992" y="172"/>
                  </a:cubicBezTo>
                  <a:cubicBezTo>
                    <a:pt x="955" y="90"/>
                    <a:pt x="860" y="0"/>
                    <a:pt x="73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1"/>
            <p:cNvSpPr/>
            <p:nvPr/>
          </p:nvSpPr>
          <p:spPr>
            <a:xfrm>
              <a:off x="1697042" y="2410137"/>
              <a:ext cx="81239" cy="32495"/>
            </a:xfrm>
            <a:custGeom>
              <a:avLst/>
              <a:gdLst/>
              <a:ahLst/>
              <a:cxnLst/>
              <a:rect l="l" t="t" r="r" b="b"/>
              <a:pathLst>
                <a:path w="805" h="322" extrusionOk="0">
                  <a:moveTo>
                    <a:pt x="432" y="1"/>
                  </a:moveTo>
                  <a:cubicBezTo>
                    <a:pt x="244" y="1"/>
                    <a:pt x="38" y="98"/>
                    <a:pt x="12" y="160"/>
                  </a:cubicBezTo>
                  <a:cubicBezTo>
                    <a:pt x="1" y="186"/>
                    <a:pt x="12" y="192"/>
                    <a:pt x="40" y="192"/>
                  </a:cubicBezTo>
                  <a:cubicBezTo>
                    <a:pt x="63" y="192"/>
                    <a:pt x="95" y="189"/>
                    <a:pt x="135" y="189"/>
                  </a:cubicBezTo>
                  <a:cubicBezTo>
                    <a:pt x="220" y="189"/>
                    <a:pt x="338" y="204"/>
                    <a:pt x="465" y="302"/>
                  </a:cubicBezTo>
                  <a:cubicBezTo>
                    <a:pt x="483" y="315"/>
                    <a:pt x="506" y="322"/>
                    <a:pt x="532" y="322"/>
                  </a:cubicBezTo>
                  <a:cubicBezTo>
                    <a:pt x="648" y="322"/>
                    <a:pt x="804" y="194"/>
                    <a:pt x="649" y="66"/>
                  </a:cubicBezTo>
                  <a:cubicBezTo>
                    <a:pt x="591" y="19"/>
                    <a:pt x="513" y="1"/>
                    <a:pt x="432" y="1"/>
                  </a:cubicBezTo>
                  <a:close/>
                </a:path>
              </a:pathLst>
            </a:custGeom>
            <a:solidFill>
              <a:srgbClr val="41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0" name="Google Shape;4350;p41"/>
          <p:cNvGrpSpPr/>
          <p:nvPr/>
        </p:nvGrpSpPr>
        <p:grpSpPr>
          <a:xfrm>
            <a:off x="4396965" y="1012263"/>
            <a:ext cx="986989" cy="846817"/>
            <a:chOff x="3728488" y="875743"/>
            <a:chExt cx="1044543" cy="896197"/>
          </a:xfrm>
        </p:grpSpPr>
        <p:sp>
          <p:nvSpPr>
            <p:cNvPr id="4351" name="Google Shape;4351;p41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1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1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1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1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1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1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1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1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1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1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1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1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1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1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1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1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1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1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1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1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1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1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1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1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1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1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1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1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1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1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1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1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1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1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1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1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1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1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51"/>
          <p:cNvSpPr txBox="1">
            <a:spLocks noGrp="1"/>
          </p:cNvSpPr>
          <p:nvPr>
            <p:ph type="subTitle" idx="4294967295"/>
          </p:nvPr>
        </p:nvSpPr>
        <p:spPr>
          <a:xfrm>
            <a:off x="1794575" y="1878381"/>
            <a:ext cx="6246388" cy="375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We </a:t>
            </a:r>
            <a:r>
              <a:rPr lang="en-US" dirty="0" smtClean="0"/>
              <a:t>used </a:t>
            </a:r>
            <a:r>
              <a:rPr lang="en-US" dirty="0"/>
              <a:t>Terraform, an infrastructure as code (</a:t>
            </a:r>
            <a:r>
              <a:rPr lang="en-US" dirty="0" err="1"/>
              <a:t>IaC</a:t>
            </a:r>
            <a:r>
              <a:rPr lang="en-US" dirty="0"/>
              <a:t>) tool, to provision and manage our DynamoDB table</a:t>
            </a:r>
            <a:endParaRPr sz="1500" dirty="0"/>
          </a:p>
        </p:txBody>
      </p:sp>
      <p:sp>
        <p:nvSpPr>
          <p:cNvPr id="5885" name="Google Shape;5885;p51"/>
          <p:cNvSpPr txBox="1">
            <a:spLocks noGrp="1"/>
          </p:cNvSpPr>
          <p:nvPr>
            <p:ph type="subTitle" idx="4294967295"/>
          </p:nvPr>
        </p:nvSpPr>
        <p:spPr>
          <a:xfrm>
            <a:off x="1830718" y="3961742"/>
            <a:ext cx="7020438" cy="780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For user interaction and interface, we </a:t>
            </a:r>
            <a:r>
              <a:rPr lang="en-US" dirty="0" smtClean="0"/>
              <a:t>used </a:t>
            </a:r>
            <a:r>
              <a:rPr lang="en-US" dirty="0" err="1"/>
              <a:t>Gradio</a:t>
            </a:r>
            <a:r>
              <a:rPr lang="en-US" dirty="0"/>
              <a:t>, a Python library that simplifies the creation of user-friendly interfaces for machine learning and chatbot applications. It enables us to deploy our chatbot easily and share it with users.</a:t>
            </a:r>
            <a:endParaRPr sz="1500" dirty="0"/>
          </a:p>
        </p:txBody>
      </p:sp>
      <p:sp>
        <p:nvSpPr>
          <p:cNvPr id="5886" name="Google Shape;5886;p51"/>
          <p:cNvSpPr txBox="1">
            <a:spLocks noGrp="1"/>
          </p:cNvSpPr>
          <p:nvPr>
            <p:ph type="subTitle" idx="4294967295"/>
          </p:nvPr>
        </p:nvSpPr>
        <p:spPr>
          <a:xfrm>
            <a:off x="1857976" y="2416892"/>
            <a:ext cx="6375278" cy="748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err="1"/>
              <a:t>OpenAI's</a:t>
            </a:r>
            <a:r>
              <a:rPr lang="en-US" dirty="0"/>
              <a:t> GPT-3 model is at the heart of our </a:t>
            </a:r>
            <a:r>
              <a:rPr lang="en-US" dirty="0" err="1"/>
              <a:t>chatbot's</a:t>
            </a:r>
            <a:r>
              <a:rPr lang="en-US" dirty="0"/>
              <a:t> natural language processing capabilities. It powers intelligent and context-aware responses, making conversations with the chatbot more engaging and informative</a:t>
            </a:r>
            <a:endParaRPr sz="1500" dirty="0"/>
          </a:p>
        </p:txBody>
      </p:sp>
      <p:sp>
        <p:nvSpPr>
          <p:cNvPr id="5887" name="Google Shape;5887;p51"/>
          <p:cNvSpPr txBox="1">
            <a:spLocks noGrp="1"/>
          </p:cNvSpPr>
          <p:nvPr>
            <p:ph type="title"/>
          </p:nvPr>
        </p:nvSpPr>
        <p:spPr>
          <a:xfrm>
            <a:off x="695591" y="183566"/>
            <a:ext cx="7704000" cy="690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FFE564"/>
                </a:solidFill>
              </a:rPr>
              <a:t>Technology</a:t>
            </a:r>
            <a:r>
              <a:rPr lang="en-US" b="1" dirty="0" smtClean="0"/>
              <a:t> </a:t>
            </a:r>
            <a:r>
              <a:rPr lang="en-US" b="1" dirty="0"/>
              <a:t>Stack</a:t>
            </a:r>
            <a:endParaRPr dirty="0"/>
          </a:p>
        </p:txBody>
      </p:sp>
      <p:sp>
        <p:nvSpPr>
          <p:cNvPr id="5889" name="Google Shape;5889;p51"/>
          <p:cNvSpPr txBox="1">
            <a:spLocks noGrp="1"/>
          </p:cNvSpPr>
          <p:nvPr>
            <p:ph type="title" idx="4294967295"/>
          </p:nvPr>
        </p:nvSpPr>
        <p:spPr>
          <a:xfrm>
            <a:off x="487109" y="1818527"/>
            <a:ext cx="1246632" cy="435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>
                <a:solidFill>
                  <a:schemeClr val="accent5"/>
                </a:solidFill>
              </a:rPr>
              <a:t>Terraform:</a:t>
            </a:r>
            <a:endParaRPr sz="2000" b="0" dirty="0">
              <a:solidFill>
                <a:schemeClr val="accent5"/>
              </a:solidFill>
            </a:endParaRPr>
          </a:p>
        </p:txBody>
      </p:sp>
      <p:sp>
        <p:nvSpPr>
          <p:cNvPr id="5890" name="Google Shape;5890;p51"/>
          <p:cNvSpPr txBox="1">
            <a:spLocks noGrp="1"/>
          </p:cNvSpPr>
          <p:nvPr>
            <p:ph type="title" idx="4294967295"/>
          </p:nvPr>
        </p:nvSpPr>
        <p:spPr>
          <a:xfrm>
            <a:off x="487109" y="3278793"/>
            <a:ext cx="1014338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>
                <a:solidFill>
                  <a:srgbClr val="FFE564"/>
                </a:solidFill>
              </a:rPr>
              <a:t>Python:</a:t>
            </a:r>
            <a:endParaRPr sz="1400" b="0" dirty="0">
              <a:solidFill>
                <a:srgbClr val="FFE564"/>
              </a:solidFill>
            </a:endParaRPr>
          </a:p>
        </p:txBody>
      </p:sp>
      <p:sp>
        <p:nvSpPr>
          <p:cNvPr id="5891" name="Google Shape;5891;p51"/>
          <p:cNvSpPr txBox="1">
            <a:spLocks noGrp="1"/>
          </p:cNvSpPr>
          <p:nvPr>
            <p:ph type="title" idx="4294967295"/>
          </p:nvPr>
        </p:nvSpPr>
        <p:spPr>
          <a:xfrm>
            <a:off x="497470" y="1040565"/>
            <a:ext cx="1712330" cy="471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b="0" dirty="0" smtClean="0">
                <a:solidFill>
                  <a:schemeClr val="accent1"/>
                </a:solidFill>
              </a:rPr>
              <a:t>AWS DynamoDB:</a:t>
            </a:r>
            <a:endParaRPr sz="1400" b="0" dirty="0">
              <a:solidFill>
                <a:schemeClr val="accent1"/>
              </a:solidFill>
            </a:endParaRPr>
          </a:p>
        </p:txBody>
      </p:sp>
      <p:sp>
        <p:nvSpPr>
          <p:cNvPr id="11" name="Google Shape;5884;p51"/>
          <p:cNvSpPr txBox="1">
            <a:spLocks/>
          </p:cNvSpPr>
          <p:nvPr/>
        </p:nvSpPr>
        <p:spPr>
          <a:xfrm>
            <a:off x="1794575" y="1041863"/>
            <a:ext cx="6502081" cy="7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500" dirty="0"/>
              <a:t>We </a:t>
            </a:r>
            <a:r>
              <a:rPr lang="en-US" sz="1500" dirty="0" smtClean="0"/>
              <a:t>used </a:t>
            </a:r>
            <a:r>
              <a:rPr lang="en-US" sz="1500" dirty="0"/>
              <a:t>Amazon Web Services (AWS) DynamoDB as our NoSQL database to store chatbot conversations. DynamoDB provides scalability, low-latency access, and high availability for our chatbot data.</a:t>
            </a:r>
          </a:p>
        </p:txBody>
      </p:sp>
      <p:sp>
        <p:nvSpPr>
          <p:cNvPr id="12" name="Google Shape;5885;p51"/>
          <p:cNvSpPr txBox="1">
            <a:spLocks/>
          </p:cNvSpPr>
          <p:nvPr/>
        </p:nvSpPr>
        <p:spPr>
          <a:xfrm>
            <a:off x="1662347" y="2654388"/>
            <a:ext cx="1507500" cy="58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>
              <a:spcAft>
                <a:spcPts val="1600"/>
              </a:spcAft>
              <a:buFont typeface="Barlow Condensed Light"/>
              <a:buNone/>
            </a:pPr>
            <a:endParaRPr lang="en-US" sz="1500" dirty="0"/>
          </a:p>
        </p:txBody>
      </p:sp>
      <p:sp>
        <p:nvSpPr>
          <p:cNvPr id="13" name="Google Shape;5885;p51"/>
          <p:cNvSpPr txBox="1">
            <a:spLocks/>
          </p:cNvSpPr>
          <p:nvPr/>
        </p:nvSpPr>
        <p:spPr>
          <a:xfrm>
            <a:off x="1830718" y="3233660"/>
            <a:ext cx="6313538" cy="81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chatbot is developed using the Python programming </a:t>
            </a:r>
            <a:r>
              <a:rPr lang="en-US" dirty="0" smtClean="0"/>
              <a:t>language.</a:t>
            </a:r>
            <a:r>
              <a:rPr lang="en-US" dirty="0"/>
              <a:t> It allows us to integrate AWS services, communicate with </a:t>
            </a:r>
            <a:r>
              <a:rPr lang="en-US" dirty="0" err="1"/>
              <a:t>OpenAI's</a:t>
            </a:r>
            <a:r>
              <a:rPr lang="en-US" dirty="0"/>
              <a:t> GPT-3 model, and implement the </a:t>
            </a:r>
            <a:r>
              <a:rPr lang="en-US" dirty="0" err="1"/>
              <a:t>chatbot's</a:t>
            </a:r>
            <a:r>
              <a:rPr lang="en-US" dirty="0"/>
              <a:t> </a:t>
            </a:r>
            <a:r>
              <a:rPr lang="en-US" dirty="0" smtClean="0"/>
              <a:t>logic.</a:t>
            </a:r>
            <a:endParaRPr lang="en-US" sz="1500" dirty="0"/>
          </a:p>
        </p:txBody>
      </p:sp>
      <p:sp>
        <p:nvSpPr>
          <p:cNvPr id="14" name="Google Shape;5890;p51"/>
          <p:cNvSpPr txBox="1">
            <a:spLocks/>
          </p:cNvSpPr>
          <p:nvPr/>
        </p:nvSpPr>
        <p:spPr>
          <a:xfrm>
            <a:off x="532702" y="2441466"/>
            <a:ext cx="1261873" cy="57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400" b="0" dirty="0" err="1" smtClean="0">
                <a:solidFill>
                  <a:schemeClr val="accent4"/>
                </a:solidFill>
              </a:rPr>
              <a:t>OpenAI</a:t>
            </a:r>
            <a:r>
              <a:rPr lang="en-US" sz="1400" b="0" dirty="0" smtClean="0">
                <a:solidFill>
                  <a:schemeClr val="accent4"/>
                </a:solidFill>
              </a:rPr>
              <a:t> GPT-3:</a:t>
            </a: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15" name="Google Shape;5890;p51"/>
          <p:cNvSpPr txBox="1">
            <a:spLocks/>
          </p:cNvSpPr>
          <p:nvPr/>
        </p:nvSpPr>
        <p:spPr>
          <a:xfrm>
            <a:off x="584315" y="3997208"/>
            <a:ext cx="892367" cy="57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r"/>
            <a:r>
              <a:rPr lang="en-US" sz="1400" b="0" dirty="0" err="1" smtClean="0">
                <a:solidFill>
                  <a:srgbClr val="0070C0"/>
                </a:solidFill>
              </a:rPr>
              <a:t>Gradio</a:t>
            </a:r>
            <a:r>
              <a:rPr lang="en-US" sz="1400" b="0" dirty="0" smtClean="0">
                <a:solidFill>
                  <a:srgbClr val="0070C0"/>
                </a:solidFill>
              </a:rPr>
              <a:t>:</a:t>
            </a:r>
            <a:endParaRPr lang="en-US" sz="14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4983220" y="3253466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9" name="Google Shape;4569;p43"/>
          <p:cNvSpPr/>
          <p:nvPr/>
        </p:nvSpPr>
        <p:spPr>
          <a:xfrm>
            <a:off x="5979825" y="1706672"/>
            <a:ext cx="2049408" cy="2890250"/>
          </a:xfrm>
          <a:custGeom>
            <a:avLst/>
            <a:gdLst/>
            <a:ahLst/>
            <a:cxnLst/>
            <a:rect l="l" t="t" r="r" b="b"/>
            <a:pathLst>
              <a:path w="25034" h="35304" extrusionOk="0">
                <a:moveTo>
                  <a:pt x="1799" y="1"/>
                </a:moveTo>
                <a:lnTo>
                  <a:pt x="378" y="1261"/>
                </a:lnTo>
                <a:cubicBezTo>
                  <a:pt x="132" y="1478"/>
                  <a:pt x="0" y="1823"/>
                  <a:pt x="61" y="2210"/>
                </a:cubicBezTo>
                <a:lnTo>
                  <a:pt x="5047" y="34100"/>
                </a:lnTo>
                <a:cubicBezTo>
                  <a:pt x="5151" y="34765"/>
                  <a:pt x="5775" y="35304"/>
                  <a:pt x="6440" y="35304"/>
                </a:cubicBezTo>
                <a:lnTo>
                  <a:pt x="22815" y="35304"/>
                </a:lnTo>
                <a:cubicBezTo>
                  <a:pt x="23183" y="35304"/>
                  <a:pt x="23490" y="35138"/>
                  <a:pt x="23669" y="34874"/>
                </a:cubicBezTo>
                <a:lnTo>
                  <a:pt x="25034" y="33684"/>
                </a:lnTo>
                <a:lnTo>
                  <a:pt x="23646" y="32924"/>
                </a:lnTo>
                <a:lnTo>
                  <a:pt x="18839" y="2210"/>
                </a:lnTo>
                <a:cubicBezTo>
                  <a:pt x="18735" y="1544"/>
                  <a:pt x="18117" y="1006"/>
                  <a:pt x="17451" y="1006"/>
                </a:cubicBezTo>
                <a:lnTo>
                  <a:pt x="2210" y="1006"/>
                </a:lnTo>
                <a:lnTo>
                  <a:pt x="17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43"/>
          <p:cNvSpPr/>
          <p:nvPr/>
        </p:nvSpPr>
        <p:spPr>
          <a:xfrm>
            <a:off x="6443998" y="3769196"/>
            <a:ext cx="1585234" cy="827680"/>
          </a:xfrm>
          <a:custGeom>
            <a:avLst/>
            <a:gdLst/>
            <a:ahLst/>
            <a:cxnLst/>
            <a:rect l="l" t="t" r="r" b="b"/>
            <a:pathLst>
              <a:path w="19364" h="10110" extrusionOk="0">
                <a:moveTo>
                  <a:pt x="7385" y="1"/>
                </a:moveTo>
                <a:lnTo>
                  <a:pt x="1" y="9859"/>
                </a:lnTo>
                <a:cubicBezTo>
                  <a:pt x="227" y="10015"/>
                  <a:pt x="496" y="10110"/>
                  <a:pt x="770" y="10110"/>
                </a:cubicBezTo>
                <a:lnTo>
                  <a:pt x="17145" y="10110"/>
                </a:lnTo>
                <a:cubicBezTo>
                  <a:pt x="17513" y="10110"/>
                  <a:pt x="17820" y="9944"/>
                  <a:pt x="17999" y="9680"/>
                </a:cubicBezTo>
                <a:lnTo>
                  <a:pt x="19364" y="8490"/>
                </a:lnTo>
                <a:lnTo>
                  <a:pt x="17976" y="7730"/>
                </a:lnTo>
                <a:lnTo>
                  <a:pt x="167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43"/>
          <p:cNvSpPr/>
          <p:nvPr/>
        </p:nvSpPr>
        <p:spPr>
          <a:xfrm>
            <a:off x="6101558" y="1676545"/>
            <a:ext cx="1962877" cy="2807892"/>
          </a:xfrm>
          <a:custGeom>
            <a:avLst/>
            <a:gdLst/>
            <a:ahLst/>
            <a:cxnLst/>
            <a:rect l="l" t="t" r="r" b="b"/>
            <a:pathLst>
              <a:path w="23977" h="34298" extrusionOk="0">
                <a:moveTo>
                  <a:pt x="1119" y="0"/>
                </a:moveTo>
                <a:cubicBezTo>
                  <a:pt x="454" y="0"/>
                  <a:pt x="0" y="539"/>
                  <a:pt x="104" y="1204"/>
                </a:cubicBezTo>
                <a:lnTo>
                  <a:pt x="5095" y="33094"/>
                </a:lnTo>
                <a:cubicBezTo>
                  <a:pt x="5199" y="33759"/>
                  <a:pt x="5822" y="34298"/>
                  <a:pt x="6483" y="34298"/>
                </a:cubicBezTo>
                <a:lnTo>
                  <a:pt x="22858" y="34298"/>
                </a:lnTo>
                <a:cubicBezTo>
                  <a:pt x="23523" y="34298"/>
                  <a:pt x="23977" y="33759"/>
                  <a:pt x="23873" y="33094"/>
                </a:cubicBezTo>
                <a:lnTo>
                  <a:pt x="18887" y="1204"/>
                </a:lnTo>
                <a:cubicBezTo>
                  <a:pt x="18783" y="539"/>
                  <a:pt x="18160" y="0"/>
                  <a:pt x="17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43"/>
          <p:cNvSpPr/>
          <p:nvPr/>
        </p:nvSpPr>
        <p:spPr>
          <a:xfrm>
            <a:off x="6173435" y="1803273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02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43"/>
          <p:cNvSpPr/>
          <p:nvPr/>
        </p:nvSpPr>
        <p:spPr>
          <a:xfrm>
            <a:off x="6337738" y="2200649"/>
            <a:ext cx="1471196" cy="1689663"/>
          </a:xfrm>
          <a:custGeom>
            <a:avLst/>
            <a:gdLst/>
            <a:ahLst/>
            <a:cxnLst/>
            <a:rect l="l" t="t" r="r" b="b"/>
            <a:pathLst>
              <a:path w="17971" h="20639" extrusionOk="0">
                <a:moveTo>
                  <a:pt x="16006" y="1"/>
                </a:moveTo>
                <a:lnTo>
                  <a:pt x="0" y="8013"/>
                </a:lnTo>
                <a:lnTo>
                  <a:pt x="1969" y="20639"/>
                </a:lnTo>
                <a:lnTo>
                  <a:pt x="17971" y="12626"/>
                </a:lnTo>
                <a:lnTo>
                  <a:pt x="16006" y="1"/>
                </a:lnTo>
                <a:close/>
              </a:path>
            </a:pathLst>
          </a:custGeom>
          <a:solidFill>
            <a:srgbClr val="FFFFFF">
              <a:alpha val="20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43"/>
          <p:cNvSpPr/>
          <p:nvPr/>
        </p:nvSpPr>
        <p:spPr>
          <a:xfrm>
            <a:off x="6173435" y="1803273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" y="298"/>
                </a:lnTo>
                <a:lnTo>
                  <a:pt x="17046" y="298"/>
                </a:lnTo>
                <a:lnTo>
                  <a:pt x="21800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43"/>
          <p:cNvSpPr/>
          <p:nvPr/>
        </p:nvSpPr>
        <p:spPr>
          <a:xfrm>
            <a:off x="6351655" y="2139578"/>
            <a:ext cx="1347907" cy="1300383"/>
          </a:xfrm>
          <a:custGeom>
            <a:avLst/>
            <a:gdLst/>
            <a:ahLst/>
            <a:cxnLst/>
            <a:rect l="l" t="t" r="r" b="b"/>
            <a:pathLst>
              <a:path w="16465" h="15884" extrusionOk="0">
                <a:moveTo>
                  <a:pt x="7706" y="1"/>
                </a:moveTo>
                <a:cubicBezTo>
                  <a:pt x="3320" y="1"/>
                  <a:pt x="0" y="3556"/>
                  <a:pt x="293" y="7942"/>
                </a:cubicBezTo>
                <a:cubicBezTo>
                  <a:pt x="581" y="12329"/>
                  <a:pt x="4372" y="15884"/>
                  <a:pt x="8759" y="15884"/>
                </a:cubicBezTo>
                <a:cubicBezTo>
                  <a:pt x="13145" y="15884"/>
                  <a:pt x="16464" y="12329"/>
                  <a:pt x="16176" y="7942"/>
                </a:cubicBezTo>
                <a:cubicBezTo>
                  <a:pt x="15884" y="3556"/>
                  <a:pt x="12092" y="1"/>
                  <a:pt x="7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43"/>
          <p:cNvSpPr/>
          <p:nvPr/>
        </p:nvSpPr>
        <p:spPr>
          <a:xfrm>
            <a:off x="6389149" y="2175926"/>
            <a:ext cx="1272919" cy="1228094"/>
          </a:xfrm>
          <a:custGeom>
            <a:avLst/>
            <a:gdLst/>
            <a:ahLst/>
            <a:cxnLst/>
            <a:rect l="l" t="t" r="r" b="b"/>
            <a:pathLst>
              <a:path w="15549" h="15001" extrusionOk="0">
                <a:moveTo>
                  <a:pt x="7276" y="0"/>
                </a:moveTo>
                <a:cubicBezTo>
                  <a:pt x="3135" y="0"/>
                  <a:pt x="0" y="3358"/>
                  <a:pt x="274" y="7498"/>
                </a:cubicBezTo>
                <a:cubicBezTo>
                  <a:pt x="548" y="11644"/>
                  <a:pt x="4127" y="15001"/>
                  <a:pt x="8272" y="15001"/>
                </a:cubicBezTo>
                <a:cubicBezTo>
                  <a:pt x="12413" y="15001"/>
                  <a:pt x="15548" y="11644"/>
                  <a:pt x="15275" y="7498"/>
                </a:cubicBezTo>
                <a:cubicBezTo>
                  <a:pt x="15001" y="3358"/>
                  <a:pt x="11422" y="0"/>
                  <a:pt x="72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43"/>
          <p:cNvSpPr/>
          <p:nvPr/>
        </p:nvSpPr>
        <p:spPr>
          <a:xfrm>
            <a:off x="6630609" y="3639599"/>
            <a:ext cx="1186715" cy="316925"/>
          </a:xfrm>
          <a:custGeom>
            <a:avLst/>
            <a:gdLst/>
            <a:ahLst/>
            <a:cxnLst/>
            <a:rect l="l" t="t" r="r" b="b"/>
            <a:pathLst>
              <a:path w="14496" h="6224" extrusionOk="0">
                <a:moveTo>
                  <a:pt x="761" y="1"/>
                </a:moveTo>
                <a:cubicBezTo>
                  <a:pt x="345" y="1"/>
                  <a:pt x="1" y="398"/>
                  <a:pt x="62" y="794"/>
                </a:cubicBezTo>
                <a:lnTo>
                  <a:pt x="765" y="5308"/>
                </a:lnTo>
                <a:cubicBezTo>
                  <a:pt x="850" y="5851"/>
                  <a:pt x="1299" y="6224"/>
                  <a:pt x="1861" y="6224"/>
                </a:cubicBezTo>
                <a:lnTo>
                  <a:pt x="13636" y="6224"/>
                </a:lnTo>
                <a:cubicBezTo>
                  <a:pt x="14104" y="6224"/>
                  <a:pt x="14496" y="5780"/>
                  <a:pt x="14430" y="5327"/>
                </a:cubicBezTo>
                <a:lnTo>
                  <a:pt x="13740" y="922"/>
                </a:lnTo>
                <a:cubicBezTo>
                  <a:pt x="13655" y="379"/>
                  <a:pt x="13207" y="1"/>
                  <a:pt x="126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43"/>
          <p:cNvSpPr/>
          <p:nvPr/>
        </p:nvSpPr>
        <p:spPr>
          <a:xfrm>
            <a:off x="7154829" y="2505026"/>
            <a:ext cx="47236" cy="100451"/>
          </a:xfrm>
          <a:custGeom>
            <a:avLst/>
            <a:gdLst/>
            <a:ahLst/>
            <a:cxnLst/>
            <a:rect l="l" t="t" r="r" b="b"/>
            <a:pathLst>
              <a:path w="577" h="1227" extrusionOk="0">
                <a:moveTo>
                  <a:pt x="103" y="0"/>
                </a:moveTo>
                <a:cubicBezTo>
                  <a:pt x="68" y="0"/>
                  <a:pt x="34" y="5"/>
                  <a:pt x="1" y="13"/>
                </a:cubicBezTo>
                <a:cubicBezTo>
                  <a:pt x="5" y="93"/>
                  <a:pt x="15" y="169"/>
                  <a:pt x="20" y="239"/>
                </a:cubicBezTo>
                <a:cubicBezTo>
                  <a:pt x="68" y="202"/>
                  <a:pt x="121" y="183"/>
                  <a:pt x="172" y="183"/>
                </a:cubicBezTo>
                <a:cubicBezTo>
                  <a:pt x="186" y="183"/>
                  <a:pt x="200" y="184"/>
                  <a:pt x="213" y="187"/>
                </a:cubicBezTo>
                <a:cubicBezTo>
                  <a:pt x="374" y="230"/>
                  <a:pt x="421" y="480"/>
                  <a:pt x="331" y="726"/>
                </a:cubicBezTo>
                <a:cubicBezTo>
                  <a:pt x="270" y="891"/>
                  <a:pt x="161" y="1018"/>
                  <a:pt x="53" y="1061"/>
                </a:cubicBezTo>
                <a:cubicBezTo>
                  <a:pt x="48" y="1122"/>
                  <a:pt x="48" y="1174"/>
                  <a:pt x="43" y="1226"/>
                </a:cubicBezTo>
                <a:cubicBezTo>
                  <a:pt x="218" y="1169"/>
                  <a:pt x="378" y="1004"/>
                  <a:pt x="459" y="782"/>
                </a:cubicBezTo>
                <a:cubicBezTo>
                  <a:pt x="577" y="442"/>
                  <a:pt x="473" y="79"/>
                  <a:pt x="194" y="13"/>
                </a:cubicBezTo>
                <a:cubicBezTo>
                  <a:pt x="164" y="4"/>
                  <a:pt x="133" y="0"/>
                  <a:pt x="103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43"/>
          <p:cNvSpPr/>
          <p:nvPr/>
        </p:nvSpPr>
        <p:spPr>
          <a:xfrm>
            <a:off x="7156384" y="2519926"/>
            <a:ext cx="32910" cy="71962"/>
          </a:xfrm>
          <a:custGeom>
            <a:avLst/>
            <a:gdLst/>
            <a:ahLst/>
            <a:cxnLst/>
            <a:rect l="l" t="t" r="r" b="b"/>
            <a:pathLst>
              <a:path w="402" h="879" extrusionOk="0">
                <a:moveTo>
                  <a:pt x="153" y="1"/>
                </a:moveTo>
                <a:cubicBezTo>
                  <a:pt x="102" y="1"/>
                  <a:pt x="49" y="20"/>
                  <a:pt x="1" y="57"/>
                </a:cubicBezTo>
                <a:cubicBezTo>
                  <a:pt x="10" y="185"/>
                  <a:pt x="19" y="308"/>
                  <a:pt x="24" y="416"/>
                </a:cubicBezTo>
                <a:cubicBezTo>
                  <a:pt x="43" y="416"/>
                  <a:pt x="62" y="416"/>
                  <a:pt x="81" y="421"/>
                </a:cubicBezTo>
                <a:cubicBezTo>
                  <a:pt x="180" y="445"/>
                  <a:pt x="218" y="577"/>
                  <a:pt x="175" y="704"/>
                </a:cubicBezTo>
                <a:cubicBezTo>
                  <a:pt x="147" y="784"/>
                  <a:pt x="90" y="841"/>
                  <a:pt x="34" y="865"/>
                </a:cubicBezTo>
                <a:cubicBezTo>
                  <a:pt x="34" y="869"/>
                  <a:pt x="34" y="874"/>
                  <a:pt x="34" y="879"/>
                </a:cubicBezTo>
                <a:cubicBezTo>
                  <a:pt x="142" y="836"/>
                  <a:pt x="251" y="709"/>
                  <a:pt x="312" y="544"/>
                </a:cubicBezTo>
                <a:cubicBezTo>
                  <a:pt x="402" y="298"/>
                  <a:pt x="355" y="48"/>
                  <a:pt x="194" y="5"/>
                </a:cubicBezTo>
                <a:cubicBezTo>
                  <a:pt x="181" y="2"/>
                  <a:pt x="167" y="1"/>
                  <a:pt x="153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43"/>
          <p:cNvSpPr/>
          <p:nvPr/>
        </p:nvSpPr>
        <p:spPr>
          <a:xfrm>
            <a:off x="7158349" y="2553982"/>
            <a:ext cx="15882" cy="36759"/>
          </a:xfrm>
          <a:custGeom>
            <a:avLst/>
            <a:gdLst/>
            <a:ahLst/>
            <a:cxnLst/>
            <a:rect l="l" t="t" r="r" b="b"/>
            <a:pathLst>
              <a:path w="194" h="449" extrusionOk="0">
                <a:moveTo>
                  <a:pt x="0" y="0"/>
                </a:moveTo>
                <a:cubicBezTo>
                  <a:pt x="10" y="170"/>
                  <a:pt x="10" y="317"/>
                  <a:pt x="10" y="449"/>
                </a:cubicBezTo>
                <a:cubicBezTo>
                  <a:pt x="66" y="425"/>
                  <a:pt x="123" y="368"/>
                  <a:pt x="151" y="288"/>
                </a:cubicBezTo>
                <a:cubicBezTo>
                  <a:pt x="194" y="161"/>
                  <a:pt x="156" y="29"/>
                  <a:pt x="57" y="5"/>
                </a:cubicBezTo>
                <a:cubicBezTo>
                  <a:pt x="38" y="0"/>
                  <a:pt x="19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3"/>
          <p:cNvSpPr/>
          <p:nvPr/>
        </p:nvSpPr>
        <p:spPr>
          <a:xfrm>
            <a:off x="6815091" y="2544158"/>
            <a:ext cx="38313" cy="67459"/>
          </a:xfrm>
          <a:custGeom>
            <a:avLst/>
            <a:gdLst/>
            <a:ahLst/>
            <a:cxnLst/>
            <a:rect l="l" t="t" r="r" b="b"/>
            <a:pathLst>
              <a:path w="468" h="824" extrusionOk="0">
                <a:moveTo>
                  <a:pt x="249" y="1"/>
                </a:moveTo>
                <a:cubicBezTo>
                  <a:pt x="240" y="1"/>
                  <a:pt x="231" y="1"/>
                  <a:pt x="222" y="2"/>
                </a:cubicBezTo>
                <a:cubicBezTo>
                  <a:pt x="29" y="30"/>
                  <a:pt x="0" y="285"/>
                  <a:pt x="156" y="540"/>
                </a:cubicBezTo>
                <a:cubicBezTo>
                  <a:pt x="241" y="682"/>
                  <a:pt x="359" y="781"/>
                  <a:pt x="468" y="824"/>
                </a:cubicBezTo>
                <a:cubicBezTo>
                  <a:pt x="411" y="786"/>
                  <a:pt x="350" y="729"/>
                  <a:pt x="307" y="654"/>
                </a:cubicBezTo>
                <a:cubicBezTo>
                  <a:pt x="194" y="474"/>
                  <a:pt x="218" y="290"/>
                  <a:pt x="359" y="267"/>
                </a:cubicBezTo>
                <a:cubicBezTo>
                  <a:pt x="378" y="267"/>
                  <a:pt x="402" y="267"/>
                  <a:pt x="425" y="271"/>
                </a:cubicBezTo>
                <a:cubicBezTo>
                  <a:pt x="406" y="191"/>
                  <a:pt x="388" y="106"/>
                  <a:pt x="373" y="26"/>
                </a:cubicBezTo>
                <a:cubicBezTo>
                  <a:pt x="330" y="10"/>
                  <a:pt x="291" y="1"/>
                  <a:pt x="249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3"/>
          <p:cNvSpPr/>
          <p:nvPr/>
        </p:nvSpPr>
        <p:spPr>
          <a:xfrm>
            <a:off x="6801174" y="2522873"/>
            <a:ext cx="65819" cy="103481"/>
          </a:xfrm>
          <a:custGeom>
            <a:avLst/>
            <a:gdLst/>
            <a:ahLst/>
            <a:cxnLst/>
            <a:rect l="l" t="t" r="r" b="b"/>
            <a:pathLst>
              <a:path w="804" h="1264" extrusionOk="0">
                <a:moveTo>
                  <a:pt x="382" y="1"/>
                </a:moveTo>
                <a:cubicBezTo>
                  <a:pt x="368" y="1"/>
                  <a:pt x="354" y="1"/>
                  <a:pt x="340" y="2"/>
                </a:cubicBezTo>
                <a:cubicBezTo>
                  <a:pt x="43" y="45"/>
                  <a:pt x="0" y="432"/>
                  <a:pt x="232" y="815"/>
                </a:cubicBezTo>
                <a:cubicBezTo>
                  <a:pt x="388" y="1065"/>
                  <a:pt x="610" y="1225"/>
                  <a:pt x="803" y="1263"/>
                </a:cubicBezTo>
                <a:cubicBezTo>
                  <a:pt x="718" y="1041"/>
                  <a:pt x="647" y="791"/>
                  <a:pt x="595" y="531"/>
                </a:cubicBezTo>
                <a:cubicBezTo>
                  <a:pt x="572" y="527"/>
                  <a:pt x="548" y="527"/>
                  <a:pt x="529" y="527"/>
                </a:cubicBezTo>
                <a:cubicBezTo>
                  <a:pt x="388" y="550"/>
                  <a:pt x="364" y="734"/>
                  <a:pt x="477" y="914"/>
                </a:cubicBezTo>
                <a:cubicBezTo>
                  <a:pt x="520" y="989"/>
                  <a:pt x="581" y="1046"/>
                  <a:pt x="638" y="1084"/>
                </a:cubicBezTo>
                <a:cubicBezTo>
                  <a:pt x="529" y="1041"/>
                  <a:pt x="411" y="942"/>
                  <a:pt x="326" y="800"/>
                </a:cubicBezTo>
                <a:cubicBezTo>
                  <a:pt x="170" y="545"/>
                  <a:pt x="199" y="290"/>
                  <a:pt x="392" y="262"/>
                </a:cubicBezTo>
                <a:cubicBezTo>
                  <a:pt x="401" y="261"/>
                  <a:pt x="410" y="261"/>
                  <a:pt x="419" y="261"/>
                </a:cubicBezTo>
                <a:cubicBezTo>
                  <a:pt x="461" y="261"/>
                  <a:pt x="500" y="270"/>
                  <a:pt x="543" y="286"/>
                </a:cubicBezTo>
                <a:cubicBezTo>
                  <a:pt x="529" y="191"/>
                  <a:pt x="510" y="102"/>
                  <a:pt x="496" y="12"/>
                </a:cubicBezTo>
                <a:cubicBezTo>
                  <a:pt x="458" y="5"/>
                  <a:pt x="420" y="1"/>
                  <a:pt x="382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3"/>
          <p:cNvSpPr/>
          <p:nvPr/>
        </p:nvSpPr>
        <p:spPr>
          <a:xfrm>
            <a:off x="6852994" y="2780504"/>
            <a:ext cx="8187" cy="3930"/>
          </a:xfrm>
          <a:custGeom>
            <a:avLst/>
            <a:gdLst/>
            <a:ahLst/>
            <a:cxnLst/>
            <a:rect l="l" t="t" r="r" b="b"/>
            <a:pathLst>
              <a:path w="100" h="48" extrusionOk="0">
                <a:moveTo>
                  <a:pt x="0" y="47"/>
                </a:moveTo>
                <a:cubicBezTo>
                  <a:pt x="33" y="28"/>
                  <a:pt x="66" y="14"/>
                  <a:pt x="99" y="0"/>
                </a:cubicBezTo>
                <a:cubicBezTo>
                  <a:pt x="66" y="14"/>
                  <a:pt x="33" y="28"/>
                  <a:pt x="0" y="47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3"/>
          <p:cNvSpPr/>
          <p:nvPr/>
        </p:nvSpPr>
        <p:spPr>
          <a:xfrm>
            <a:off x="6820494" y="2796304"/>
            <a:ext cx="8596" cy="5076"/>
          </a:xfrm>
          <a:custGeom>
            <a:avLst/>
            <a:gdLst/>
            <a:ahLst/>
            <a:cxnLst/>
            <a:rect l="l" t="t" r="r" b="b"/>
            <a:pathLst>
              <a:path w="105" h="62" extrusionOk="0">
                <a:moveTo>
                  <a:pt x="1" y="62"/>
                </a:moveTo>
                <a:cubicBezTo>
                  <a:pt x="34" y="43"/>
                  <a:pt x="71" y="19"/>
                  <a:pt x="104" y="1"/>
                </a:cubicBezTo>
                <a:cubicBezTo>
                  <a:pt x="71" y="19"/>
                  <a:pt x="34" y="43"/>
                  <a:pt x="1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5" name="Google Shape;4585;p43"/>
          <p:cNvSpPr/>
          <p:nvPr/>
        </p:nvSpPr>
        <p:spPr>
          <a:xfrm>
            <a:off x="6830154" y="2785498"/>
            <a:ext cx="20221" cy="10479"/>
          </a:xfrm>
          <a:custGeom>
            <a:avLst/>
            <a:gdLst/>
            <a:ahLst/>
            <a:cxnLst/>
            <a:rect l="l" t="t" r="r" b="b"/>
            <a:pathLst>
              <a:path w="247" h="128" extrusionOk="0">
                <a:moveTo>
                  <a:pt x="1" y="128"/>
                </a:moveTo>
                <a:cubicBezTo>
                  <a:pt x="76" y="85"/>
                  <a:pt x="161" y="38"/>
                  <a:pt x="246" y="0"/>
                </a:cubicBezTo>
                <a:cubicBezTo>
                  <a:pt x="161" y="38"/>
                  <a:pt x="76" y="85"/>
                  <a:pt x="1" y="128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43"/>
          <p:cNvSpPr/>
          <p:nvPr/>
        </p:nvSpPr>
        <p:spPr>
          <a:xfrm>
            <a:off x="7052007" y="2798596"/>
            <a:ext cx="480138" cy="638321"/>
          </a:xfrm>
          <a:custGeom>
            <a:avLst/>
            <a:gdLst/>
            <a:ahLst/>
            <a:cxnLst/>
            <a:rect l="l" t="t" r="r" b="b"/>
            <a:pathLst>
              <a:path w="5865" h="7797" extrusionOk="0">
                <a:moveTo>
                  <a:pt x="2796" y="1"/>
                </a:moveTo>
                <a:lnTo>
                  <a:pt x="2796" y="1"/>
                </a:lnTo>
                <a:cubicBezTo>
                  <a:pt x="2843" y="20"/>
                  <a:pt x="2895" y="39"/>
                  <a:pt x="2942" y="58"/>
                </a:cubicBezTo>
                <a:cubicBezTo>
                  <a:pt x="2494" y="733"/>
                  <a:pt x="1379" y="1705"/>
                  <a:pt x="10" y="1705"/>
                </a:cubicBezTo>
                <a:lnTo>
                  <a:pt x="1" y="1705"/>
                </a:lnTo>
                <a:lnTo>
                  <a:pt x="978" y="7796"/>
                </a:lnTo>
                <a:cubicBezTo>
                  <a:pt x="1531" y="7744"/>
                  <a:pt x="2059" y="7631"/>
                  <a:pt x="2569" y="7470"/>
                </a:cubicBezTo>
                <a:cubicBezTo>
                  <a:pt x="2985" y="7036"/>
                  <a:pt x="3344" y="6479"/>
                  <a:pt x="3622" y="5832"/>
                </a:cubicBezTo>
                <a:lnTo>
                  <a:pt x="3155" y="2985"/>
                </a:lnTo>
                <a:lnTo>
                  <a:pt x="4104" y="6772"/>
                </a:lnTo>
                <a:cubicBezTo>
                  <a:pt x="4770" y="6370"/>
                  <a:pt x="5364" y="5870"/>
                  <a:pt x="5865" y="5284"/>
                </a:cubicBezTo>
                <a:cubicBezTo>
                  <a:pt x="5242" y="3660"/>
                  <a:pt x="4109" y="837"/>
                  <a:pt x="3651" y="426"/>
                </a:cubicBezTo>
                <a:cubicBezTo>
                  <a:pt x="3537" y="322"/>
                  <a:pt x="3235" y="161"/>
                  <a:pt x="27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43"/>
          <p:cNvSpPr/>
          <p:nvPr/>
        </p:nvSpPr>
        <p:spPr>
          <a:xfrm>
            <a:off x="6811243" y="2802117"/>
            <a:ext cx="7777" cy="5076"/>
          </a:xfrm>
          <a:custGeom>
            <a:avLst/>
            <a:gdLst/>
            <a:ahLst/>
            <a:cxnLst/>
            <a:rect l="l" t="t" r="r" b="b"/>
            <a:pathLst>
              <a:path w="95" h="62" extrusionOk="0">
                <a:moveTo>
                  <a:pt x="0" y="62"/>
                </a:moveTo>
                <a:cubicBezTo>
                  <a:pt x="29" y="38"/>
                  <a:pt x="62" y="19"/>
                  <a:pt x="95" y="0"/>
                </a:cubicBezTo>
                <a:cubicBezTo>
                  <a:pt x="62" y="19"/>
                  <a:pt x="29" y="38"/>
                  <a:pt x="0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43"/>
          <p:cNvSpPr/>
          <p:nvPr/>
        </p:nvSpPr>
        <p:spPr>
          <a:xfrm>
            <a:off x="6864209" y="2775428"/>
            <a:ext cx="8514" cy="3602"/>
          </a:xfrm>
          <a:custGeom>
            <a:avLst/>
            <a:gdLst/>
            <a:ahLst/>
            <a:cxnLst/>
            <a:rect l="l" t="t" r="r" b="b"/>
            <a:pathLst>
              <a:path w="104" h="44" extrusionOk="0">
                <a:moveTo>
                  <a:pt x="0" y="43"/>
                </a:moveTo>
                <a:cubicBezTo>
                  <a:pt x="33" y="29"/>
                  <a:pt x="71" y="15"/>
                  <a:pt x="104" y="1"/>
                </a:cubicBezTo>
                <a:cubicBezTo>
                  <a:pt x="71" y="15"/>
                  <a:pt x="3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43"/>
          <p:cNvSpPr/>
          <p:nvPr/>
        </p:nvSpPr>
        <p:spPr>
          <a:xfrm>
            <a:off x="6656601" y="2807520"/>
            <a:ext cx="409407" cy="632426"/>
          </a:xfrm>
          <a:custGeom>
            <a:avLst/>
            <a:gdLst/>
            <a:ahLst/>
            <a:cxnLst/>
            <a:rect l="l" t="t" r="r" b="b"/>
            <a:pathLst>
              <a:path w="5001" h="7725" extrusionOk="0">
                <a:moveTo>
                  <a:pt x="1875" y="1"/>
                </a:moveTo>
                <a:lnTo>
                  <a:pt x="1875" y="1"/>
                </a:lnTo>
                <a:cubicBezTo>
                  <a:pt x="1871" y="3"/>
                  <a:pt x="1867" y="6"/>
                  <a:pt x="1863" y="8"/>
                </a:cubicBezTo>
                <a:lnTo>
                  <a:pt x="1863" y="8"/>
                </a:lnTo>
                <a:cubicBezTo>
                  <a:pt x="1867" y="6"/>
                  <a:pt x="1871" y="3"/>
                  <a:pt x="1875" y="1"/>
                </a:cubicBezTo>
                <a:close/>
                <a:moveTo>
                  <a:pt x="1863" y="8"/>
                </a:moveTo>
                <a:cubicBezTo>
                  <a:pt x="1837" y="25"/>
                  <a:pt x="1811" y="41"/>
                  <a:pt x="1786" y="58"/>
                </a:cubicBezTo>
                <a:lnTo>
                  <a:pt x="1786" y="58"/>
                </a:lnTo>
                <a:cubicBezTo>
                  <a:pt x="1811" y="43"/>
                  <a:pt x="1836" y="26"/>
                  <a:pt x="1863" y="8"/>
                </a:cubicBezTo>
                <a:close/>
                <a:moveTo>
                  <a:pt x="1786" y="58"/>
                </a:moveTo>
                <a:cubicBezTo>
                  <a:pt x="1781" y="61"/>
                  <a:pt x="1776" y="64"/>
                  <a:pt x="1771" y="67"/>
                </a:cubicBezTo>
                <a:cubicBezTo>
                  <a:pt x="1771" y="67"/>
                  <a:pt x="1772" y="67"/>
                  <a:pt x="1772" y="67"/>
                </a:cubicBezTo>
                <a:lnTo>
                  <a:pt x="1772" y="67"/>
                </a:lnTo>
                <a:cubicBezTo>
                  <a:pt x="1777" y="64"/>
                  <a:pt x="1782" y="61"/>
                  <a:pt x="1786" y="58"/>
                </a:cubicBezTo>
                <a:close/>
                <a:moveTo>
                  <a:pt x="1772" y="67"/>
                </a:moveTo>
                <a:cubicBezTo>
                  <a:pt x="1430" y="293"/>
                  <a:pt x="1187" y="506"/>
                  <a:pt x="1058" y="605"/>
                </a:cubicBezTo>
                <a:cubicBezTo>
                  <a:pt x="586" y="987"/>
                  <a:pt x="189" y="4189"/>
                  <a:pt x="1" y="6016"/>
                </a:cubicBezTo>
                <a:cubicBezTo>
                  <a:pt x="681" y="6530"/>
                  <a:pt x="1441" y="6946"/>
                  <a:pt x="2253" y="7239"/>
                </a:cubicBezTo>
                <a:lnTo>
                  <a:pt x="2309" y="3938"/>
                </a:lnTo>
                <a:lnTo>
                  <a:pt x="2479" y="6667"/>
                </a:lnTo>
                <a:cubicBezTo>
                  <a:pt x="2725" y="7003"/>
                  <a:pt x="2994" y="7291"/>
                  <a:pt x="3277" y="7531"/>
                </a:cubicBezTo>
                <a:cubicBezTo>
                  <a:pt x="3835" y="7659"/>
                  <a:pt x="4411" y="7725"/>
                  <a:pt x="5001" y="7725"/>
                </a:cubicBezTo>
                <a:lnTo>
                  <a:pt x="4571" y="1582"/>
                </a:lnTo>
                <a:cubicBezTo>
                  <a:pt x="3396" y="1469"/>
                  <a:pt x="2343" y="639"/>
                  <a:pt x="1772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43"/>
          <p:cNvSpPr/>
          <p:nvPr/>
        </p:nvSpPr>
        <p:spPr>
          <a:xfrm>
            <a:off x="7205094" y="2775428"/>
            <a:ext cx="31027" cy="8187"/>
          </a:xfrm>
          <a:custGeom>
            <a:avLst/>
            <a:gdLst/>
            <a:ahLst/>
            <a:cxnLst/>
            <a:rect l="l" t="t" r="r" b="b"/>
            <a:pathLst>
              <a:path w="379" h="100" extrusionOk="0">
                <a:moveTo>
                  <a:pt x="1" y="1"/>
                </a:moveTo>
                <a:cubicBezTo>
                  <a:pt x="133" y="34"/>
                  <a:pt x="260" y="67"/>
                  <a:pt x="378" y="100"/>
                </a:cubicBezTo>
                <a:cubicBezTo>
                  <a:pt x="260" y="67"/>
                  <a:pt x="133" y="34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43"/>
          <p:cNvSpPr/>
          <p:nvPr/>
        </p:nvSpPr>
        <p:spPr>
          <a:xfrm>
            <a:off x="6875425" y="2770025"/>
            <a:ext cx="11625" cy="4339"/>
          </a:xfrm>
          <a:custGeom>
            <a:avLst/>
            <a:gdLst/>
            <a:ahLst/>
            <a:cxnLst/>
            <a:rect l="l" t="t" r="r" b="b"/>
            <a:pathLst>
              <a:path w="142" h="53" extrusionOk="0">
                <a:moveTo>
                  <a:pt x="0" y="52"/>
                </a:moveTo>
                <a:cubicBezTo>
                  <a:pt x="47" y="34"/>
                  <a:pt x="94" y="19"/>
                  <a:pt x="142" y="1"/>
                </a:cubicBezTo>
                <a:cubicBezTo>
                  <a:pt x="94" y="19"/>
                  <a:pt x="47" y="34"/>
                  <a:pt x="0" y="5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2" name="Google Shape;4592;p43"/>
          <p:cNvSpPr/>
          <p:nvPr/>
        </p:nvSpPr>
        <p:spPr>
          <a:xfrm>
            <a:off x="7168337" y="2766914"/>
            <a:ext cx="17110" cy="3602"/>
          </a:xfrm>
          <a:custGeom>
            <a:avLst/>
            <a:gdLst/>
            <a:ahLst/>
            <a:cxnLst/>
            <a:rect l="l" t="t" r="r" b="b"/>
            <a:pathLst>
              <a:path w="209" h="44" extrusionOk="0">
                <a:moveTo>
                  <a:pt x="1" y="1"/>
                </a:moveTo>
                <a:cubicBezTo>
                  <a:pt x="72" y="15"/>
                  <a:pt x="138" y="29"/>
                  <a:pt x="209" y="43"/>
                </a:cubicBezTo>
                <a:cubicBezTo>
                  <a:pt x="138" y="29"/>
                  <a:pt x="72" y="15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3" name="Google Shape;4593;p43"/>
          <p:cNvSpPr/>
          <p:nvPr/>
        </p:nvSpPr>
        <p:spPr>
          <a:xfrm>
            <a:off x="7266574" y="2793603"/>
            <a:ext cx="13180" cy="4748"/>
          </a:xfrm>
          <a:custGeom>
            <a:avLst/>
            <a:gdLst/>
            <a:ahLst/>
            <a:cxnLst/>
            <a:rect l="l" t="t" r="r" b="b"/>
            <a:pathLst>
              <a:path w="161" h="58" extrusionOk="0">
                <a:moveTo>
                  <a:pt x="0" y="1"/>
                </a:moveTo>
                <a:cubicBezTo>
                  <a:pt x="57" y="19"/>
                  <a:pt x="109" y="38"/>
                  <a:pt x="161" y="57"/>
                </a:cubicBezTo>
                <a:cubicBezTo>
                  <a:pt x="109" y="38"/>
                  <a:pt x="57" y="19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3"/>
          <p:cNvSpPr/>
          <p:nvPr/>
        </p:nvSpPr>
        <p:spPr>
          <a:xfrm>
            <a:off x="7151391" y="2763476"/>
            <a:ext cx="16700" cy="3520"/>
          </a:xfrm>
          <a:custGeom>
            <a:avLst/>
            <a:gdLst/>
            <a:ahLst/>
            <a:cxnLst/>
            <a:rect l="l" t="t" r="r" b="b"/>
            <a:pathLst>
              <a:path w="204" h="43" extrusionOk="0">
                <a:moveTo>
                  <a:pt x="0" y="0"/>
                </a:moveTo>
                <a:cubicBezTo>
                  <a:pt x="71" y="14"/>
                  <a:pt x="137" y="29"/>
                  <a:pt x="203" y="43"/>
                </a:cubicBezTo>
                <a:cubicBezTo>
                  <a:pt x="137" y="29"/>
                  <a:pt x="71" y="14"/>
                  <a:pt x="0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3"/>
          <p:cNvSpPr/>
          <p:nvPr/>
        </p:nvSpPr>
        <p:spPr>
          <a:xfrm>
            <a:off x="7252657" y="2788936"/>
            <a:ext cx="13999" cy="4748"/>
          </a:xfrm>
          <a:custGeom>
            <a:avLst/>
            <a:gdLst/>
            <a:ahLst/>
            <a:cxnLst/>
            <a:rect l="l" t="t" r="r" b="b"/>
            <a:pathLst>
              <a:path w="171" h="58" extrusionOk="0">
                <a:moveTo>
                  <a:pt x="0" y="1"/>
                </a:moveTo>
                <a:cubicBezTo>
                  <a:pt x="57" y="20"/>
                  <a:pt x="114" y="39"/>
                  <a:pt x="170" y="58"/>
                </a:cubicBezTo>
                <a:cubicBezTo>
                  <a:pt x="114" y="39"/>
                  <a:pt x="57" y="20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3"/>
          <p:cNvSpPr/>
          <p:nvPr/>
        </p:nvSpPr>
        <p:spPr>
          <a:xfrm>
            <a:off x="7238331" y="2784352"/>
            <a:ext cx="13590" cy="4339"/>
          </a:xfrm>
          <a:custGeom>
            <a:avLst/>
            <a:gdLst/>
            <a:ahLst/>
            <a:cxnLst/>
            <a:rect l="l" t="t" r="r" b="b"/>
            <a:pathLst>
              <a:path w="166" h="53" extrusionOk="0">
                <a:moveTo>
                  <a:pt x="1" y="0"/>
                </a:moveTo>
                <a:cubicBezTo>
                  <a:pt x="57" y="19"/>
                  <a:pt x="114" y="33"/>
                  <a:pt x="166" y="52"/>
                </a:cubicBezTo>
                <a:cubicBezTo>
                  <a:pt x="114" y="33"/>
                  <a:pt x="57" y="19"/>
                  <a:pt x="1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43"/>
          <p:cNvSpPr/>
          <p:nvPr/>
        </p:nvSpPr>
        <p:spPr>
          <a:xfrm>
            <a:off x="7188885" y="2771171"/>
            <a:ext cx="13180" cy="3602"/>
          </a:xfrm>
          <a:custGeom>
            <a:avLst/>
            <a:gdLst/>
            <a:ahLst/>
            <a:cxnLst/>
            <a:rect l="l" t="t" r="r" b="b"/>
            <a:pathLst>
              <a:path w="161" h="44" extrusionOk="0">
                <a:moveTo>
                  <a:pt x="0" y="1"/>
                </a:moveTo>
                <a:cubicBezTo>
                  <a:pt x="57" y="15"/>
                  <a:pt x="109" y="29"/>
                  <a:pt x="161" y="43"/>
                </a:cubicBezTo>
                <a:cubicBezTo>
                  <a:pt x="109" y="29"/>
                  <a:pt x="57" y="15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43"/>
          <p:cNvSpPr/>
          <p:nvPr/>
        </p:nvSpPr>
        <p:spPr>
          <a:xfrm>
            <a:off x="6887786" y="2766178"/>
            <a:ext cx="11297" cy="3520"/>
          </a:xfrm>
          <a:custGeom>
            <a:avLst/>
            <a:gdLst/>
            <a:ahLst/>
            <a:cxnLst/>
            <a:rect l="l" t="t" r="r" b="b"/>
            <a:pathLst>
              <a:path w="138" h="43" extrusionOk="0">
                <a:moveTo>
                  <a:pt x="0" y="43"/>
                </a:moveTo>
                <a:cubicBezTo>
                  <a:pt x="43" y="29"/>
                  <a:pt x="90" y="14"/>
                  <a:pt x="137" y="0"/>
                </a:cubicBezTo>
                <a:cubicBezTo>
                  <a:pt x="90" y="14"/>
                  <a:pt x="4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43"/>
          <p:cNvSpPr/>
          <p:nvPr/>
        </p:nvSpPr>
        <p:spPr>
          <a:xfrm>
            <a:off x="7042756" y="2763476"/>
            <a:ext cx="250179" cy="174787"/>
          </a:xfrm>
          <a:custGeom>
            <a:avLst/>
            <a:gdLst/>
            <a:ahLst/>
            <a:cxnLst/>
            <a:rect l="l" t="t" r="r" b="b"/>
            <a:pathLst>
              <a:path w="3056" h="2135" extrusionOk="0">
                <a:moveTo>
                  <a:pt x="1327" y="0"/>
                </a:moveTo>
                <a:lnTo>
                  <a:pt x="435" y="1771"/>
                </a:lnTo>
                <a:lnTo>
                  <a:pt x="444" y="1733"/>
                </a:lnTo>
                <a:lnTo>
                  <a:pt x="128" y="1251"/>
                </a:lnTo>
                <a:lnTo>
                  <a:pt x="0" y="1417"/>
                </a:lnTo>
                <a:lnTo>
                  <a:pt x="114" y="2134"/>
                </a:lnTo>
                <a:lnTo>
                  <a:pt x="123" y="2134"/>
                </a:lnTo>
                <a:cubicBezTo>
                  <a:pt x="1492" y="2134"/>
                  <a:pt x="2607" y="1162"/>
                  <a:pt x="3055" y="487"/>
                </a:cubicBezTo>
                <a:cubicBezTo>
                  <a:pt x="3008" y="468"/>
                  <a:pt x="2956" y="449"/>
                  <a:pt x="2909" y="430"/>
                </a:cubicBezTo>
                <a:cubicBezTo>
                  <a:pt x="2904" y="425"/>
                  <a:pt x="2900" y="425"/>
                  <a:pt x="2895" y="425"/>
                </a:cubicBezTo>
                <a:cubicBezTo>
                  <a:pt x="2843" y="406"/>
                  <a:pt x="2791" y="387"/>
                  <a:pt x="2734" y="369"/>
                </a:cubicBezTo>
                <a:cubicBezTo>
                  <a:pt x="2678" y="350"/>
                  <a:pt x="2621" y="331"/>
                  <a:pt x="2564" y="312"/>
                </a:cubicBezTo>
                <a:cubicBezTo>
                  <a:pt x="2560" y="307"/>
                  <a:pt x="2555" y="307"/>
                  <a:pt x="2555" y="307"/>
                </a:cubicBezTo>
                <a:cubicBezTo>
                  <a:pt x="2503" y="288"/>
                  <a:pt x="2446" y="274"/>
                  <a:pt x="2390" y="255"/>
                </a:cubicBezTo>
                <a:cubicBezTo>
                  <a:pt x="2380" y="255"/>
                  <a:pt x="2371" y="250"/>
                  <a:pt x="2361" y="246"/>
                </a:cubicBezTo>
                <a:cubicBezTo>
                  <a:pt x="2243" y="213"/>
                  <a:pt x="2116" y="180"/>
                  <a:pt x="1984" y="147"/>
                </a:cubicBezTo>
                <a:cubicBezTo>
                  <a:pt x="1974" y="142"/>
                  <a:pt x="1960" y="137"/>
                  <a:pt x="1946" y="137"/>
                </a:cubicBezTo>
                <a:cubicBezTo>
                  <a:pt x="1894" y="123"/>
                  <a:pt x="1842" y="109"/>
                  <a:pt x="1785" y="95"/>
                </a:cubicBezTo>
                <a:cubicBezTo>
                  <a:pt x="1771" y="95"/>
                  <a:pt x="1757" y="90"/>
                  <a:pt x="1743" y="85"/>
                </a:cubicBezTo>
                <a:cubicBezTo>
                  <a:pt x="1672" y="71"/>
                  <a:pt x="1606" y="57"/>
                  <a:pt x="1535" y="43"/>
                </a:cubicBezTo>
                <a:lnTo>
                  <a:pt x="1530" y="43"/>
                </a:lnTo>
                <a:cubicBezTo>
                  <a:pt x="1464" y="29"/>
                  <a:pt x="1398" y="14"/>
                  <a:pt x="13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43"/>
          <p:cNvSpPr/>
          <p:nvPr/>
        </p:nvSpPr>
        <p:spPr>
          <a:xfrm>
            <a:off x="6801583" y="2765359"/>
            <a:ext cx="229304" cy="171758"/>
          </a:xfrm>
          <a:custGeom>
            <a:avLst/>
            <a:gdLst/>
            <a:ahLst/>
            <a:cxnLst/>
            <a:rect l="l" t="t" r="r" b="b"/>
            <a:pathLst>
              <a:path w="2801" h="2098" extrusionOk="0">
                <a:moveTo>
                  <a:pt x="1218" y="1"/>
                </a:moveTo>
                <a:cubicBezTo>
                  <a:pt x="1209" y="6"/>
                  <a:pt x="1199" y="6"/>
                  <a:pt x="1190" y="10"/>
                </a:cubicBezTo>
                <a:cubicBezTo>
                  <a:pt x="1143" y="24"/>
                  <a:pt x="1096" y="39"/>
                  <a:pt x="1053" y="53"/>
                </a:cubicBezTo>
                <a:cubicBezTo>
                  <a:pt x="1048" y="58"/>
                  <a:pt x="1048" y="58"/>
                  <a:pt x="1044" y="58"/>
                </a:cubicBezTo>
                <a:cubicBezTo>
                  <a:pt x="996" y="76"/>
                  <a:pt x="949" y="91"/>
                  <a:pt x="902" y="109"/>
                </a:cubicBezTo>
                <a:cubicBezTo>
                  <a:pt x="893" y="114"/>
                  <a:pt x="878" y="119"/>
                  <a:pt x="869" y="124"/>
                </a:cubicBezTo>
                <a:cubicBezTo>
                  <a:pt x="836" y="138"/>
                  <a:pt x="798" y="152"/>
                  <a:pt x="765" y="166"/>
                </a:cubicBezTo>
                <a:cubicBezTo>
                  <a:pt x="751" y="176"/>
                  <a:pt x="741" y="180"/>
                  <a:pt x="727" y="185"/>
                </a:cubicBezTo>
                <a:cubicBezTo>
                  <a:pt x="694" y="199"/>
                  <a:pt x="661" y="213"/>
                  <a:pt x="628" y="232"/>
                </a:cubicBezTo>
                <a:cubicBezTo>
                  <a:pt x="619" y="237"/>
                  <a:pt x="605" y="242"/>
                  <a:pt x="595" y="246"/>
                </a:cubicBezTo>
                <a:cubicBezTo>
                  <a:pt x="510" y="284"/>
                  <a:pt x="425" y="331"/>
                  <a:pt x="350" y="374"/>
                </a:cubicBezTo>
                <a:cubicBezTo>
                  <a:pt x="345" y="374"/>
                  <a:pt x="340" y="379"/>
                  <a:pt x="335" y="379"/>
                </a:cubicBezTo>
                <a:cubicBezTo>
                  <a:pt x="302" y="397"/>
                  <a:pt x="265" y="421"/>
                  <a:pt x="232" y="440"/>
                </a:cubicBezTo>
                <a:cubicBezTo>
                  <a:pt x="227" y="445"/>
                  <a:pt x="217" y="445"/>
                  <a:pt x="213" y="449"/>
                </a:cubicBezTo>
                <a:cubicBezTo>
                  <a:pt x="180" y="468"/>
                  <a:pt x="147" y="487"/>
                  <a:pt x="118" y="511"/>
                </a:cubicBezTo>
                <a:cubicBezTo>
                  <a:pt x="114" y="511"/>
                  <a:pt x="109" y="516"/>
                  <a:pt x="104" y="516"/>
                </a:cubicBezTo>
                <a:cubicBezTo>
                  <a:pt x="66" y="539"/>
                  <a:pt x="33" y="563"/>
                  <a:pt x="0" y="582"/>
                </a:cubicBezTo>
                <a:cubicBezTo>
                  <a:pt x="571" y="1153"/>
                  <a:pt x="1624" y="1984"/>
                  <a:pt x="2800" y="2097"/>
                </a:cubicBezTo>
                <a:lnTo>
                  <a:pt x="2753" y="1375"/>
                </a:lnTo>
                <a:lnTo>
                  <a:pt x="2573" y="1195"/>
                </a:lnTo>
                <a:lnTo>
                  <a:pt x="2333" y="1724"/>
                </a:lnTo>
                <a:lnTo>
                  <a:pt x="2347" y="1757"/>
                </a:lnTo>
                <a:lnTo>
                  <a:pt x="12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43"/>
          <p:cNvSpPr/>
          <p:nvPr/>
        </p:nvSpPr>
        <p:spPr>
          <a:xfrm>
            <a:off x="6915620" y="2706989"/>
            <a:ext cx="220381" cy="115269"/>
          </a:xfrm>
          <a:custGeom>
            <a:avLst/>
            <a:gdLst/>
            <a:ahLst/>
            <a:cxnLst/>
            <a:rect l="l" t="t" r="r" b="b"/>
            <a:pathLst>
              <a:path w="2692" h="1408" extrusionOk="0">
                <a:moveTo>
                  <a:pt x="2621" y="1"/>
                </a:moveTo>
                <a:cubicBezTo>
                  <a:pt x="2406" y="284"/>
                  <a:pt x="1825" y="415"/>
                  <a:pt x="1249" y="415"/>
                </a:cubicBezTo>
                <a:cubicBezTo>
                  <a:pt x="747" y="415"/>
                  <a:pt x="248" y="315"/>
                  <a:pt x="0" y="128"/>
                </a:cubicBezTo>
                <a:lnTo>
                  <a:pt x="0" y="128"/>
                </a:lnTo>
                <a:lnTo>
                  <a:pt x="19" y="492"/>
                </a:lnTo>
                <a:lnTo>
                  <a:pt x="1360" y="1408"/>
                </a:lnTo>
                <a:lnTo>
                  <a:pt x="2691" y="459"/>
                </a:lnTo>
                <a:lnTo>
                  <a:pt x="2621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43"/>
          <p:cNvSpPr/>
          <p:nvPr/>
        </p:nvSpPr>
        <p:spPr>
          <a:xfrm>
            <a:off x="7141321" y="2365363"/>
            <a:ext cx="1637" cy="23660"/>
          </a:xfrm>
          <a:custGeom>
            <a:avLst/>
            <a:gdLst/>
            <a:ahLst/>
            <a:cxnLst/>
            <a:rect l="l" t="t" r="r" b="b"/>
            <a:pathLst>
              <a:path w="20" h="289" extrusionOk="0">
                <a:moveTo>
                  <a:pt x="0" y="0"/>
                </a:moveTo>
                <a:cubicBezTo>
                  <a:pt x="10" y="90"/>
                  <a:pt x="15" y="184"/>
                  <a:pt x="19" y="288"/>
                </a:cubicBezTo>
                <a:cubicBezTo>
                  <a:pt x="15" y="184"/>
                  <a:pt x="10" y="90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43"/>
          <p:cNvSpPr/>
          <p:nvPr/>
        </p:nvSpPr>
        <p:spPr>
          <a:xfrm>
            <a:off x="7144023" y="2405887"/>
            <a:ext cx="819" cy="10152"/>
          </a:xfrm>
          <a:custGeom>
            <a:avLst/>
            <a:gdLst/>
            <a:ahLst/>
            <a:cxnLst/>
            <a:rect l="l" t="t" r="r" b="b"/>
            <a:pathLst>
              <a:path w="10" h="124" extrusionOk="0">
                <a:moveTo>
                  <a:pt x="1" y="1"/>
                </a:moveTo>
                <a:cubicBezTo>
                  <a:pt x="5" y="39"/>
                  <a:pt x="5" y="81"/>
                  <a:pt x="10" y="124"/>
                </a:cubicBezTo>
                <a:cubicBezTo>
                  <a:pt x="5" y="81"/>
                  <a:pt x="5" y="39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4" name="Google Shape;4604;p43"/>
          <p:cNvSpPr/>
          <p:nvPr/>
        </p:nvSpPr>
        <p:spPr>
          <a:xfrm>
            <a:off x="7142877" y="2388940"/>
            <a:ext cx="819" cy="12771"/>
          </a:xfrm>
          <a:custGeom>
            <a:avLst/>
            <a:gdLst/>
            <a:ahLst/>
            <a:cxnLst/>
            <a:rect l="l" t="t" r="r" b="b"/>
            <a:pathLst>
              <a:path w="10" h="156" extrusionOk="0">
                <a:moveTo>
                  <a:pt x="0" y="0"/>
                </a:moveTo>
                <a:cubicBezTo>
                  <a:pt x="5" y="52"/>
                  <a:pt x="10" y="104"/>
                  <a:pt x="10" y="156"/>
                </a:cubicBezTo>
                <a:cubicBezTo>
                  <a:pt x="10" y="104"/>
                  <a:pt x="5" y="52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43"/>
          <p:cNvSpPr/>
          <p:nvPr/>
        </p:nvSpPr>
        <p:spPr>
          <a:xfrm>
            <a:off x="7146724" y="2436832"/>
            <a:ext cx="1228" cy="10561"/>
          </a:xfrm>
          <a:custGeom>
            <a:avLst/>
            <a:gdLst/>
            <a:ahLst/>
            <a:cxnLst/>
            <a:rect l="l" t="t" r="r" b="b"/>
            <a:pathLst>
              <a:path w="15" h="129" extrusionOk="0">
                <a:moveTo>
                  <a:pt x="1" y="1"/>
                </a:moveTo>
                <a:cubicBezTo>
                  <a:pt x="5" y="43"/>
                  <a:pt x="10" y="86"/>
                  <a:pt x="15" y="128"/>
                </a:cubicBezTo>
                <a:cubicBezTo>
                  <a:pt x="10" y="86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6" name="Google Shape;4606;p43"/>
          <p:cNvSpPr/>
          <p:nvPr/>
        </p:nvSpPr>
        <p:spPr>
          <a:xfrm>
            <a:off x="7148280" y="2452714"/>
            <a:ext cx="2047" cy="16292"/>
          </a:xfrm>
          <a:custGeom>
            <a:avLst/>
            <a:gdLst/>
            <a:ahLst/>
            <a:cxnLst/>
            <a:rect l="l" t="t" r="r" b="b"/>
            <a:pathLst>
              <a:path w="25" h="199" extrusionOk="0">
                <a:moveTo>
                  <a:pt x="0" y="0"/>
                </a:moveTo>
                <a:cubicBezTo>
                  <a:pt x="10" y="66"/>
                  <a:pt x="15" y="132"/>
                  <a:pt x="24" y="198"/>
                </a:cubicBezTo>
                <a:cubicBezTo>
                  <a:pt x="15" y="132"/>
                  <a:pt x="10" y="66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7" name="Google Shape;4607;p43"/>
          <p:cNvSpPr/>
          <p:nvPr/>
        </p:nvSpPr>
        <p:spPr>
          <a:xfrm>
            <a:off x="7145169" y="2420950"/>
            <a:ext cx="901" cy="10152"/>
          </a:xfrm>
          <a:custGeom>
            <a:avLst/>
            <a:gdLst/>
            <a:ahLst/>
            <a:cxnLst/>
            <a:rect l="l" t="t" r="r" b="b"/>
            <a:pathLst>
              <a:path w="11" h="124" extrusionOk="0">
                <a:moveTo>
                  <a:pt x="1" y="1"/>
                </a:moveTo>
                <a:cubicBezTo>
                  <a:pt x="5" y="43"/>
                  <a:pt x="10" y="81"/>
                  <a:pt x="10" y="124"/>
                </a:cubicBezTo>
                <a:cubicBezTo>
                  <a:pt x="10" y="81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8" name="Google Shape;4608;p43"/>
          <p:cNvSpPr/>
          <p:nvPr/>
        </p:nvSpPr>
        <p:spPr>
          <a:xfrm>
            <a:off x="6807477" y="2240272"/>
            <a:ext cx="333927" cy="164144"/>
          </a:xfrm>
          <a:custGeom>
            <a:avLst/>
            <a:gdLst/>
            <a:ahLst/>
            <a:cxnLst/>
            <a:rect l="l" t="t" r="r" b="b"/>
            <a:pathLst>
              <a:path w="4079" h="2005" extrusionOk="0">
                <a:moveTo>
                  <a:pt x="2083" y="0"/>
                </a:moveTo>
                <a:cubicBezTo>
                  <a:pt x="1076" y="0"/>
                  <a:pt x="69" y="313"/>
                  <a:pt x="27" y="659"/>
                </a:cubicBezTo>
                <a:cubicBezTo>
                  <a:pt x="0" y="884"/>
                  <a:pt x="42" y="1182"/>
                  <a:pt x="128" y="1680"/>
                </a:cubicBezTo>
                <a:lnTo>
                  <a:pt x="128" y="1680"/>
                </a:lnTo>
                <a:cubicBezTo>
                  <a:pt x="127" y="1680"/>
                  <a:pt x="127" y="1679"/>
                  <a:pt x="126" y="1679"/>
                </a:cubicBezTo>
                <a:lnTo>
                  <a:pt x="126" y="1679"/>
                </a:lnTo>
                <a:cubicBezTo>
                  <a:pt x="131" y="1703"/>
                  <a:pt x="136" y="1731"/>
                  <a:pt x="141" y="1755"/>
                </a:cubicBezTo>
                <a:cubicBezTo>
                  <a:pt x="136" y="1729"/>
                  <a:pt x="132" y="1704"/>
                  <a:pt x="128" y="1680"/>
                </a:cubicBezTo>
                <a:lnTo>
                  <a:pt x="128" y="1680"/>
                </a:lnTo>
                <a:cubicBezTo>
                  <a:pt x="335" y="1817"/>
                  <a:pt x="590" y="1925"/>
                  <a:pt x="877" y="2005"/>
                </a:cubicBezTo>
                <a:cubicBezTo>
                  <a:pt x="882" y="1948"/>
                  <a:pt x="891" y="1887"/>
                  <a:pt x="901" y="1835"/>
                </a:cubicBezTo>
                <a:cubicBezTo>
                  <a:pt x="943" y="1552"/>
                  <a:pt x="1047" y="1334"/>
                  <a:pt x="1184" y="1183"/>
                </a:cubicBezTo>
                <a:cubicBezTo>
                  <a:pt x="1368" y="1405"/>
                  <a:pt x="1746" y="1556"/>
                  <a:pt x="2161" y="1556"/>
                </a:cubicBezTo>
                <a:cubicBezTo>
                  <a:pt x="2544" y="1556"/>
                  <a:pt x="2865" y="1429"/>
                  <a:pt x="3026" y="1235"/>
                </a:cubicBezTo>
                <a:cubicBezTo>
                  <a:pt x="3196" y="1377"/>
                  <a:pt x="3332" y="1547"/>
                  <a:pt x="3399" y="1741"/>
                </a:cubicBezTo>
                <a:cubicBezTo>
                  <a:pt x="3413" y="1778"/>
                  <a:pt x="3427" y="1821"/>
                  <a:pt x="3446" y="1868"/>
                </a:cubicBezTo>
                <a:cubicBezTo>
                  <a:pt x="3687" y="1769"/>
                  <a:pt x="3899" y="1656"/>
                  <a:pt x="4078" y="1523"/>
                </a:cubicBezTo>
                <a:cubicBezTo>
                  <a:pt x="4050" y="1051"/>
                  <a:pt x="4017" y="721"/>
                  <a:pt x="3871" y="560"/>
                </a:cubicBezTo>
                <a:cubicBezTo>
                  <a:pt x="3498" y="155"/>
                  <a:pt x="2791" y="0"/>
                  <a:pt x="2083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43"/>
          <p:cNvSpPr/>
          <p:nvPr/>
        </p:nvSpPr>
        <p:spPr>
          <a:xfrm>
            <a:off x="6819347" y="2385830"/>
            <a:ext cx="7777" cy="44536"/>
          </a:xfrm>
          <a:custGeom>
            <a:avLst/>
            <a:gdLst/>
            <a:ahLst/>
            <a:cxnLst/>
            <a:rect l="l" t="t" r="r" b="b"/>
            <a:pathLst>
              <a:path w="95" h="544" extrusionOk="0">
                <a:moveTo>
                  <a:pt x="95" y="543"/>
                </a:moveTo>
                <a:cubicBezTo>
                  <a:pt x="62" y="340"/>
                  <a:pt x="29" y="161"/>
                  <a:pt x="0" y="0"/>
                </a:cubicBezTo>
                <a:cubicBezTo>
                  <a:pt x="29" y="161"/>
                  <a:pt x="62" y="340"/>
                  <a:pt x="95" y="54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43"/>
          <p:cNvSpPr/>
          <p:nvPr/>
        </p:nvSpPr>
        <p:spPr>
          <a:xfrm>
            <a:off x="6830154" y="2447311"/>
            <a:ext cx="61972" cy="223826"/>
          </a:xfrm>
          <a:custGeom>
            <a:avLst/>
            <a:gdLst/>
            <a:ahLst/>
            <a:cxnLst/>
            <a:rect l="l" t="t" r="r" b="b"/>
            <a:pathLst>
              <a:path w="757" h="2734" extrusionOk="0">
                <a:moveTo>
                  <a:pt x="1" y="0"/>
                </a:moveTo>
                <a:lnTo>
                  <a:pt x="1" y="0"/>
                </a:lnTo>
                <a:cubicBezTo>
                  <a:pt x="39" y="228"/>
                  <a:pt x="77" y="524"/>
                  <a:pt x="127" y="841"/>
                </a:cubicBezTo>
                <a:lnTo>
                  <a:pt x="127" y="841"/>
                </a:lnTo>
                <a:cubicBezTo>
                  <a:pt x="78" y="526"/>
                  <a:pt x="39" y="228"/>
                  <a:pt x="1" y="0"/>
                </a:cubicBezTo>
                <a:close/>
                <a:moveTo>
                  <a:pt x="127" y="841"/>
                </a:moveTo>
                <a:lnTo>
                  <a:pt x="127" y="841"/>
                </a:lnTo>
                <a:cubicBezTo>
                  <a:pt x="132" y="872"/>
                  <a:pt x="137" y="904"/>
                  <a:pt x="142" y="935"/>
                </a:cubicBezTo>
                <a:cubicBezTo>
                  <a:pt x="146" y="957"/>
                  <a:pt x="150" y="979"/>
                  <a:pt x="153" y="1002"/>
                </a:cubicBezTo>
                <a:lnTo>
                  <a:pt x="153" y="1002"/>
                </a:lnTo>
                <a:cubicBezTo>
                  <a:pt x="144" y="948"/>
                  <a:pt x="136" y="894"/>
                  <a:pt x="127" y="841"/>
                </a:cubicBezTo>
                <a:close/>
                <a:moveTo>
                  <a:pt x="153" y="1002"/>
                </a:moveTo>
                <a:cubicBezTo>
                  <a:pt x="164" y="1062"/>
                  <a:pt x="174" y="1124"/>
                  <a:pt x="186" y="1185"/>
                </a:cubicBezTo>
                <a:lnTo>
                  <a:pt x="186" y="1185"/>
                </a:lnTo>
                <a:cubicBezTo>
                  <a:pt x="176" y="1122"/>
                  <a:pt x="164" y="1062"/>
                  <a:pt x="153" y="1002"/>
                </a:cubicBezTo>
                <a:close/>
                <a:moveTo>
                  <a:pt x="186" y="1185"/>
                </a:moveTo>
                <a:cubicBezTo>
                  <a:pt x="187" y="1193"/>
                  <a:pt x="188" y="1201"/>
                  <a:pt x="189" y="1209"/>
                </a:cubicBezTo>
                <a:cubicBezTo>
                  <a:pt x="197" y="1253"/>
                  <a:pt x="207" y="1299"/>
                  <a:pt x="217" y="1345"/>
                </a:cubicBezTo>
                <a:lnTo>
                  <a:pt x="217" y="1345"/>
                </a:lnTo>
                <a:cubicBezTo>
                  <a:pt x="206" y="1292"/>
                  <a:pt x="196" y="1238"/>
                  <a:pt x="186" y="1185"/>
                </a:cubicBezTo>
                <a:close/>
                <a:moveTo>
                  <a:pt x="217" y="1345"/>
                </a:moveTo>
                <a:lnTo>
                  <a:pt x="217" y="1345"/>
                </a:lnTo>
                <a:cubicBezTo>
                  <a:pt x="316" y="1837"/>
                  <a:pt x="455" y="2320"/>
                  <a:pt x="677" y="2633"/>
                </a:cubicBezTo>
                <a:lnTo>
                  <a:pt x="677" y="2633"/>
                </a:lnTo>
                <a:cubicBezTo>
                  <a:pt x="589" y="2508"/>
                  <a:pt x="515" y="2354"/>
                  <a:pt x="449" y="2186"/>
                </a:cubicBezTo>
                <a:cubicBezTo>
                  <a:pt x="364" y="1964"/>
                  <a:pt x="293" y="1714"/>
                  <a:pt x="241" y="1454"/>
                </a:cubicBezTo>
                <a:cubicBezTo>
                  <a:pt x="233" y="1419"/>
                  <a:pt x="225" y="1382"/>
                  <a:pt x="217" y="1345"/>
                </a:cubicBezTo>
                <a:close/>
                <a:moveTo>
                  <a:pt x="677" y="2633"/>
                </a:moveTo>
                <a:cubicBezTo>
                  <a:pt x="702" y="2669"/>
                  <a:pt x="728" y="2703"/>
                  <a:pt x="756" y="2734"/>
                </a:cubicBezTo>
                <a:cubicBezTo>
                  <a:pt x="728" y="2703"/>
                  <a:pt x="702" y="2669"/>
                  <a:pt x="677" y="263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Google Shape;4611;p43"/>
          <p:cNvSpPr/>
          <p:nvPr/>
        </p:nvSpPr>
        <p:spPr>
          <a:xfrm>
            <a:off x="7089501" y="2364954"/>
            <a:ext cx="69667" cy="303155"/>
          </a:xfrm>
          <a:custGeom>
            <a:avLst/>
            <a:gdLst/>
            <a:ahLst/>
            <a:cxnLst/>
            <a:rect l="l" t="t" r="r" b="b"/>
            <a:pathLst>
              <a:path w="851" h="3703" extrusionOk="0">
                <a:moveTo>
                  <a:pt x="633" y="0"/>
                </a:moveTo>
                <a:cubicBezTo>
                  <a:pt x="454" y="133"/>
                  <a:pt x="242" y="246"/>
                  <a:pt x="1" y="345"/>
                </a:cubicBezTo>
                <a:cubicBezTo>
                  <a:pt x="312" y="1237"/>
                  <a:pt x="714" y="2635"/>
                  <a:pt x="615" y="3702"/>
                </a:cubicBezTo>
                <a:cubicBezTo>
                  <a:pt x="723" y="3631"/>
                  <a:pt x="813" y="3405"/>
                  <a:pt x="841" y="2937"/>
                </a:cubicBezTo>
                <a:cubicBezTo>
                  <a:pt x="846" y="2885"/>
                  <a:pt x="846" y="2833"/>
                  <a:pt x="851" y="2772"/>
                </a:cubicBezTo>
                <a:cubicBezTo>
                  <a:pt x="851" y="2767"/>
                  <a:pt x="851" y="2762"/>
                  <a:pt x="851" y="2758"/>
                </a:cubicBezTo>
                <a:cubicBezTo>
                  <a:pt x="851" y="2626"/>
                  <a:pt x="851" y="2474"/>
                  <a:pt x="841" y="2309"/>
                </a:cubicBezTo>
                <a:cubicBezTo>
                  <a:pt x="836" y="2201"/>
                  <a:pt x="827" y="2078"/>
                  <a:pt x="818" y="1950"/>
                </a:cubicBezTo>
                <a:cubicBezTo>
                  <a:pt x="813" y="1880"/>
                  <a:pt x="803" y="1804"/>
                  <a:pt x="799" y="1724"/>
                </a:cubicBezTo>
                <a:cubicBezTo>
                  <a:pt x="780" y="1582"/>
                  <a:pt x="766" y="1431"/>
                  <a:pt x="742" y="1270"/>
                </a:cubicBezTo>
                <a:cubicBezTo>
                  <a:pt x="733" y="1204"/>
                  <a:pt x="728" y="1138"/>
                  <a:pt x="718" y="1072"/>
                </a:cubicBezTo>
                <a:cubicBezTo>
                  <a:pt x="718" y="1049"/>
                  <a:pt x="714" y="1030"/>
                  <a:pt x="714" y="1006"/>
                </a:cubicBezTo>
                <a:cubicBezTo>
                  <a:pt x="709" y="964"/>
                  <a:pt x="704" y="921"/>
                  <a:pt x="700" y="879"/>
                </a:cubicBezTo>
                <a:cubicBezTo>
                  <a:pt x="695" y="855"/>
                  <a:pt x="695" y="831"/>
                  <a:pt x="690" y="808"/>
                </a:cubicBezTo>
                <a:cubicBezTo>
                  <a:pt x="690" y="765"/>
                  <a:pt x="685" y="727"/>
                  <a:pt x="681" y="685"/>
                </a:cubicBezTo>
                <a:cubicBezTo>
                  <a:pt x="681" y="666"/>
                  <a:pt x="676" y="642"/>
                  <a:pt x="676" y="624"/>
                </a:cubicBezTo>
                <a:cubicBezTo>
                  <a:pt x="671" y="581"/>
                  <a:pt x="671" y="539"/>
                  <a:pt x="667" y="501"/>
                </a:cubicBezTo>
                <a:cubicBezTo>
                  <a:pt x="667" y="482"/>
                  <a:pt x="667" y="468"/>
                  <a:pt x="662" y="449"/>
                </a:cubicBezTo>
                <a:cubicBezTo>
                  <a:pt x="662" y="397"/>
                  <a:pt x="657" y="345"/>
                  <a:pt x="652" y="293"/>
                </a:cubicBezTo>
                <a:cubicBezTo>
                  <a:pt x="648" y="189"/>
                  <a:pt x="643" y="95"/>
                  <a:pt x="633" y="5"/>
                </a:cubicBezTo>
                <a:cubicBezTo>
                  <a:pt x="633" y="5"/>
                  <a:pt x="633" y="0"/>
                  <a:pt x="633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43"/>
          <p:cNvSpPr/>
          <p:nvPr/>
        </p:nvSpPr>
        <p:spPr>
          <a:xfrm>
            <a:off x="6817792" y="2377725"/>
            <a:ext cx="76216" cy="295787"/>
          </a:xfrm>
          <a:custGeom>
            <a:avLst/>
            <a:gdLst/>
            <a:ahLst/>
            <a:cxnLst/>
            <a:rect l="l" t="t" r="r" b="b"/>
            <a:pathLst>
              <a:path w="931" h="3613" extrusionOk="0">
                <a:moveTo>
                  <a:pt x="0" y="0"/>
                </a:moveTo>
                <a:lnTo>
                  <a:pt x="0" y="0"/>
                </a:lnTo>
                <a:cubicBezTo>
                  <a:pt x="5" y="24"/>
                  <a:pt x="10" y="52"/>
                  <a:pt x="15" y="76"/>
                </a:cubicBezTo>
                <a:lnTo>
                  <a:pt x="19" y="99"/>
                </a:lnTo>
                <a:cubicBezTo>
                  <a:pt x="48" y="260"/>
                  <a:pt x="81" y="439"/>
                  <a:pt x="114" y="642"/>
                </a:cubicBezTo>
                <a:cubicBezTo>
                  <a:pt x="119" y="652"/>
                  <a:pt x="119" y="666"/>
                  <a:pt x="119" y="675"/>
                </a:cubicBezTo>
                <a:cubicBezTo>
                  <a:pt x="128" y="732"/>
                  <a:pt x="142" y="789"/>
                  <a:pt x="152" y="850"/>
                </a:cubicBezTo>
                <a:cubicBezTo>
                  <a:pt x="274" y="1582"/>
                  <a:pt x="397" y="3008"/>
                  <a:pt x="907" y="3584"/>
                </a:cubicBezTo>
                <a:cubicBezTo>
                  <a:pt x="916" y="3593"/>
                  <a:pt x="926" y="3603"/>
                  <a:pt x="931" y="3612"/>
                </a:cubicBezTo>
                <a:cubicBezTo>
                  <a:pt x="619" y="2512"/>
                  <a:pt x="657" y="1110"/>
                  <a:pt x="751" y="326"/>
                </a:cubicBezTo>
                <a:cubicBezTo>
                  <a:pt x="463" y="246"/>
                  <a:pt x="208" y="137"/>
                  <a:pt x="0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3" name="Google Shape;4613;p43"/>
          <p:cNvSpPr/>
          <p:nvPr/>
        </p:nvSpPr>
        <p:spPr>
          <a:xfrm>
            <a:off x="6868466" y="2337119"/>
            <a:ext cx="279487" cy="403934"/>
          </a:xfrm>
          <a:custGeom>
            <a:avLst/>
            <a:gdLst/>
            <a:ahLst/>
            <a:cxnLst/>
            <a:rect l="l" t="t" r="r" b="b"/>
            <a:pathLst>
              <a:path w="3414" h="4934" extrusionOk="0">
                <a:moveTo>
                  <a:pt x="2238" y="1196"/>
                </a:moveTo>
                <a:cubicBezTo>
                  <a:pt x="2248" y="1196"/>
                  <a:pt x="2257" y="1197"/>
                  <a:pt x="2266" y="1200"/>
                </a:cubicBezTo>
                <a:lnTo>
                  <a:pt x="2800" y="1370"/>
                </a:lnTo>
                <a:cubicBezTo>
                  <a:pt x="2847" y="1384"/>
                  <a:pt x="2866" y="1431"/>
                  <a:pt x="2847" y="1474"/>
                </a:cubicBezTo>
                <a:lnTo>
                  <a:pt x="2781" y="1639"/>
                </a:lnTo>
                <a:cubicBezTo>
                  <a:pt x="2766" y="1677"/>
                  <a:pt x="2729" y="1700"/>
                  <a:pt x="2691" y="1700"/>
                </a:cubicBezTo>
                <a:cubicBezTo>
                  <a:pt x="2682" y="1700"/>
                  <a:pt x="2672" y="1698"/>
                  <a:pt x="2663" y="1695"/>
                </a:cubicBezTo>
                <a:lnTo>
                  <a:pt x="2129" y="1525"/>
                </a:lnTo>
                <a:cubicBezTo>
                  <a:pt x="2087" y="1511"/>
                  <a:pt x="2063" y="1464"/>
                  <a:pt x="2082" y="1422"/>
                </a:cubicBezTo>
                <a:lnTo>
                  <a:pt x="2153" y="1252"/>
                </a:lnTo>
                <a:cubicBezTo>
                  <a:pt x="2164" y="1217"/>
                  <a:pt x="2200" y="1196"/>
                  <a:pt x="2238" y="1196"/>
                </a:cubicBezTo>
                <a:close/>
                <a:moveTo>
                  <a:pt x="1081" y="1248"/>
                </a:moveTo>
                <a:cubicBezTo>
                  <a:pt x="1110" y="1248"/>
                  <a:pt x="1135" y="1261"/>
                  <a:pt x="1147" y="1285"/>
                </a:cubicBezTo>
                <a:lnTo>
                  <a:pt x="1209" y="1436"/>
                </a:lnTo>
                <a:cubicBezTo>
                  <a:pt x="1228" y="1474"/>
                  <a:pt x="1199" y="1530"/>
                  <a:pt x="1152" y="1554"/>
                </a:cubicBezTo>
                <a:lnTo>
                  <a:pt x="600" y="1870"/>
                </a:lnTo>
                <a:cubicBezTo>
                  <a:pt x="582" y="1879"/>
                  <a:pt x="564" y="1883"/>
                  <a:pt x="548" y="1883"/>
                </a:cubicBezTo>
                <a:cubicBezTo>
                  <a:pt x="519" y="1883"/>
                  <a:pt x="495" y="1870"/>
                  <a:pt x="486" y="1847"/>
                </a:cubicBezTo>
                <a:lnTo>
                  <a:pt x="420" y="1695"/>
                </a:lnTo>
                <a:cubicBezTo>
                  <a:pt x="406" y="1658"/>
                  <a:pt x="430" y="1601"/>
                  <a:pt x="477" y="1577"/>
                </a:cubicBezTo>
                <a:lnTo>
                  <a:pt x="1029" y="1261"/>
                </a:lnTo>
                <a:cubicBezTo>
                  <a:pt x="1047" y="1252"/>
                  <a:pt x="1065" y="1248"/>
                  <a:pt x="1081" y="1248"/>
                </a:cubicBezTo>
                <a:close/>
                <a:moveTo>
                  <a:pt x="2346" y="1865"/>
                </a:moveTo>
                <a:cubicBezTo>
                  <a:pt x="2349" y="1865"/>
                  <a:pt x="2353" y="1865"/>
                  <a:pt x="2356" y="1865"/>
                </a:cubicBezTo>
                <a:cubicBezTo>
                  <a:pt x="2460" y="1875"/>
                  <a:pt x="2545" y="2021"/>
                  <a:pt x="2550" y="2191"/>
                </a:cubicBezTo>
                <a:cubicBezTo>
                  <a:pt x="2550" y="2360"/>
                  <a:pt x="2475" y="2489"/>
                  <a:pt x="2376" y="2489"/>
                </a:cubicBezTo>
                <a:cubicBezTo>
                  <a:pt x="2373" y="2489"/>
                  <a:pt x="2369" y="2489"/>
                  <a:pt x="2366" y="2489"/>
                </a:cubicBezTo>
                <a:cubicBezTo>
                  <a:pt x="2262" y="2479"/>
                  <a:pt x="2177" y="2333"/>
                  <a:pt x="2172" y="2163"/>
                </a:cubicBezTo>
                <a:cubicBezTo>
                  <a:pt x="2172" y="1994"/>
                  <a:pt x="2247" y="1865"/>
                  <a:pt x="2346" y="1865"/>
                </a:cubicBezTo>
                <a:close/>
                <a:moveTo>
                  <a:pt x="986" y="1931"/>
                </a:moveTo>
                <a:cubicBezTo>
                  <a:pt x="989" y="1931"/>
                  <a:pt x="993" y="1931"/>
                  <a:pt x="996" y="1932"/>
                </a:cubicBezTo>
                <a:cubicBezTo>
                  <a:pt x="1114" y="1941"/>
                  <a:pt x="1209" y="2101"/>
                  <a:pt x="1209" y="2295"/>
                </a:cubicBezTo>
                <a:cubicBezTo>
                  <a:pt x="1213" y="2483"/>
                  <a:pt x="1125" y="2626"/>
                  <a:pt x="1016" y="2626"/>
                </a:cubicBezTo>
                <a:cubicBezTo>
                  <a:pt x="1013" y="2626"/>
                  <a:pt x="1009" y="2626"/>
                  <a:pt x="1006" y="2626"/>
                </a:cubicBezTo>
                <a:cubicBezTo>
                  <a:pt x="888" y="2616"/>
                  <a:pt x="793" y="2451"/>
                  <a:pt x="793" y="2262"/>
                </a:cubicBezTo>
                <a:cubicBezTo>
                  <a:pt x="789" y="2074"/>
                  <a:pt x="877" y="1931"/>
                  <a:pt x="986" y="1931"/>
                </a:cubicBezTo>
                <a:close/>
                <a:moveTo>
                  <a:pt x="2011" y="2555"/>
                </a:moveTo>
                <a:lnTo>
                  <a:pt x="2011" y="2555"/>
                </a:lnTo>
                <a:cubicBezTo>
                  <a:pt x="2063" y="2980"/>
                  <a:pt x="2068" y="3220"/>
                  <a:pt x="1964" y="3268"/>
                </a:cubicBezTo>
                <a:cubicBezTo>
                  <a:pt x="1951" y="3273"/>
                  <a:pt x="1936" y="3276"/>
                  <a:pt x="1920" y="3276"/>
                </a:cubicBezTo>
                <a:cubicBezTo>
                  <a:pt x="1790" y="3276"/>
                  <a:pt x="1605" y="3102"/>
                  <a:pt x="1605" y="3102"/>
                </a:cubicBezTo>
                <a:lnTo>
                  <a:pt x="1610" y="3093"/>
                </a:lnTo>
                <a:cubicBezTo>
                  <a:pt x="1662" y="3126"/>
                  <a:pt x="1724" y="3141"/>
                  <a:pt x="1783" y="3141"/>
                </a:cubicBezTo>
                <a:cubicBezTo>
                  <a:pt x="1825" y="3141"/>
                  <a:pt x="1866" y="3133"/>
                  <a:pt x="1898" y="3117"/>
                </a:cubicBezTo>
                <a:cubicBezTo>
                  <a:pt x="2002" y="3069"/>
                  <a:pt x="2021" y="2904"/>
                  <a:pt x="2011" y="2555"/>
                </a:cubicBezTo>
                <a:close/>
                <a:moveTo>
                  <a:pt x="2361" y="3546"/>
                </a:moveTo>
                <a:lnTo>
                  <a:pt x="2389" y="3603"/>
                </a:lnTo>
                <a:cubicBezTo>
                  <a:pt x="2071" y="3729"/>
                  <a:pt x="1813" y="3762"/>
                  <a:pt x="1632" y="3762"/>
                </a:cubicBezTo>
                <a:cubicBezTo>
                  <a:pt x="1447" y="3762"/>
                  <a:pt x="1341" y="3728"/>
                  <a:pt x="1332" y="3726"/>
                </a:cubicBezTo>
                <a:lnTo>
                  <a:pt x="1388" y="3579"/>
                </a:lnTo>
                <a:cubicBezTo>
                  <a:pt x="1391" y="3579"/>
                  <a:pt x="1545" y="3658"/>
                  <a:pt x="1805" y="3658"/>
                </a:cubicBezTo>
                <a:cubicBezTo>
                  <a:pt x="1957" y="3658"/>
                  <a:pt x="2145" y="3632"/>
                  <a:pt x="2361" y="3546"/>
                </a:cubicBezTo>
                <a:close/>
                <a:moveTo>
                  <a:pt x="2072" y="3874"/>
                </a:moveTo>
                <a:cubicBezTo>
                  <a:pt x="2136" y="3874"/>
                  <a:pt x="2183" y="3898"/>
                  <a:pt x="2186" y="3938"/>
                </a:cubicBezTo>
                <a:cubicBezTo>
                  <a:pt x="2191" y="3990"/>
                  <a:pt x="2101" y="3957"/>
                  <a:pt x="1997" y="3985"/>
                </a:cubicBezTo>
                <a:cubicBezTo>
                  <a:pt x="1916" y="4007"/>
                  <a:pt x="1850" y="4057"/>
                  <a:pt x="1821" y="4057"/>
                </a:cubicBezTo>
                <a:cubicBezTo>
                  <a:pt x="1811" y="4057"/>
                  <a:pt x="1805" y="4051"/>
                  <a:pt x="1804" y="4037"/>
                </a:cubicBezTo>
                <a:cubicBezTo>
                  <a:pt x="1799" y="3981"/>
                  <a:pt x="1879" y="3915"/>
                  <a:pt x="1988" y="3886"/>
                </a:cubicBezTo>
                <a:cubicBezTo>
                  <a:pt x="2018" y="3878"/>
                  <a:pt x="2046" y="3874"/>
                  <a:pt x="2072" y="3874"/>
                </a:cubicBezTo>
                <a:close/>
                <a:moveTo>
                  <a:pt x="439" y="0"/>
                </a:moveTo>
                <a:cubicBezTo>
                  <a:pt x="302" y="151"/>
                  <a:pt x="198" y="369"/>
                  <a:pt x="156" y="652"/>
                </a:cubicBezTo>
                <a:cubicBezTo>
                  <a:pt x="146" y="704"/>
                  <a:pt x="137" y="765"/>
                  <a:pt x="132" y="822"/>
                </a:cubicBezTo>
                <a:cubicBezTo>
                  <a:pt x="38" y="1606"/>
                  <a:pt x="0" y="3008"/>
                  <a:pt x="312" y="4108"/>
                </a:cubicBezTo>
                <a:cubicBezTo>
                  <a:pt x="349" y="4236"/>
                  <a:pt x="387" y="4358"/>
                  <a:pt x="434" y="4476"/>
                </a:cubicBezTo>
                <a:cubicBezTo>
                  <a:pt x="458" y="4538"/>
                  <a:pt x="510" y="4594"/>
                  <a:pt x="576" y="4646"/>
                </a:cubicBezTo>
                <a:cubicBezTo>
                  <a:pt x="824" y="4833"/>
                  <a:pt x="1323" y="4933"/>
                  <a:pt x="1825" y="4933"/>
                </a:cubicBezTo>
                <a:cubicBezTo>
                  <a:pt x="2401" y="4933"/>
                  <a:pt x="2982" y="4802"/>
                  <a:pt x="3197" y="4519"/>
                </a:cubicBezTo>
                <a:cubicBezTo>
                  <a:pt x="3234" y="4462"/>
                  <a:pt x="3263" y="4406"/>
                  <a:pt x="3277" y="4344"/>
                </a:cubicBezTo>
                <a:cubicBezTo>
                  <a:pt x="3296" y="4250"/>
                  <a:pt x="3305" y="4146"/>
                  <a:pt x="3315" y="4042"/>
                </a:cubicBezTo>
                <a:cubicBezTo>
                  <a:pt x="3414" y="2975"/>
                  <a:pt x="3012" y="1577"/>
                  <a:pt x="2701" y="685"/>
                </a:cubicBezTo>
                <a:cubicBezTo>
                  <a:pt x="2682" y="638"/>
                  <a:pt x="2668" y="595"/>
                  <a:pt x="2654" y="558"/>
                </a:cubicBezTo>
                <a:cubicBezTo>
                  <a:pt x="2587" y="364"/>
                  <a:pt x="2451" y="194"/>
                  <a:pt x="2281" y="52"/>
                </a:cubicBezTo>
                <a:cubicBezTo>
                  <a:pt x="2120" y="246"/>
                  <a:pt x="1799" y="373"/>
                  <a:pt x="1416" y="373"/>
                </a:cubicBezTo>
                <a:cubicBezTo>
                  <a:pt x="1001" y="373"/>
                  <a:pt x="623" y="222"/>
                  <a:pt x="439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4" name="Google Shape;4614;p43"/>
          <p:cNvSpPr/>
          <p:nvPr/>
        </p:nvSpPr>
        <p:spPr>
          <a:xfrm>
            <a:off x="6897037" y="2744483"/>
            <a:ext cx="255992" cy="164799"/>
          </a:xfrm>
          <a:custGeom>
            <a:avLst/>
            <a:gdLst/>
            <a:ahLst/>
            <a:cxnLst/>
            <a:rect l="l" t="t" r="r" b="b"/>
            <a:pathLst>
              <a:path w="3127" h="2013" extrusionOk="0">
                <a:moveTo>
                  <a:pt x="2918" y="1"/>
                </a:moveTo>
                <a:lnTo>
                  <a:pt x="1587" y="950"/>
                </a:lnTo>
                <a:lnTo>
                  <a:pt x="246" y="34"/>
                </a:lnTo>
                <a:lnTo>
                  <a:pt x="199" y="6"/>
                </a:lnTo>
                <a:lnTo>
                  <a:pt x="0" y="176"/>
                </a:lnTo>
                <a:lnTo>
                  <a:pt x="52" y="256"/>
                </a:lnTo>
                <a:lnTo>
                  <a:pt x="1181" y="2012"/>
                </a:lnTo>
                <a:lnTo>
                  <a:pt x="1167" y="1979"/>
                </a:lnTo>
                <a:lnTo>
                  <a:pt x="1407" y="1450"/>
                </a:lnTo>
                <a:lnTo>
                  <a:pt x="1606" y="1016"/>
                </a:lnTo>
                <a:lnTo>
                  <a:pt x="1908" y="1483"/>
                </a:lnTo>
                <a:lnTo>
                  <a:pt x="2224" y="1965"/>
                </a:lnTo>
                <a:lnTo>
                  <a:pt x="2215" y="2003"/>
                </a:lnTo>
                <a:lnTo>
                  <a:pt x="2215" y="2003"/>
                </a:lnTo>
                <a:lnTo>
                  <a:pt x="3107" y="232"/>
                </a:lnTo>
                <a:lnTo>
                  <a:pt x="3126" y="194"/>
                </a:lnTo>
                <a:lnTo>
                  <a:pt x="29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43"/>
          <p:cNvSpPr/>
          <p:nvPr/>
        </p:nvSpPr>
        <p:spPr>
          <a:xfrm>
            <a:off x="7262317" y="3042884"/>
            <a:ext cx="125663" cy="367339"/>
          </a:xfrm>
          <a:custGeom>
            <a:avLst/>
            <a:gdLst/>
            <a:ahLst/>
            <a:cxnLst/>
            <a:rect l="l" t="t" r="r" b="b"/>
            <a:pathLst>
              <a:path w="1535" h="4487" extrusionOk="0">
                <a:moveTo>
                  <a:pt x="586" y="1"/>
                </a:moveTo>
                <a:lnTo>
                  <a:pt x="1053" y="2848"/>
                </a:lnTo>
                <a:cubicBezTo>
                  <a:pt x="775" y="3495"/>
                  <a:pt x="416" y="4052"/>
                  <a:pt x="0" y="4486"/>
                </a:cubicBezTo>
                <a:cubicBezTo>
                  <a:pt x="543" y="4312"/>
                  <a:pt x="1058" y="4076"/>
                  <a:pt x="1535" y="3788"/>
                </a:cubicBezTo>
                <a:lnTo>
                  <a:pt x="5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6" name="Google Shape;4616;p43"/>
          <p:cNvSpPr/>
          <p:nvPr/>
        </p:nvSpPr>
        <p:spPr>
          <a:xfrm>
            <a:off x="6840960" y="3129907"/>
            <a:ext cx="83993" cy="294232"/>
          </a:xfrm>
          <a:custGeom>
            <a:avLst/>
            <a:gdLst/>
            <a:ahLst/>
            <a:cxnLst/>
            <a:rect l="l" t="t" r="r" b="b"/>
            <a:pathLst>
              <a:path w="1026" h="3594" extrusionOk="0">
                <a:moveTo>
                  <a:pt x="57" y="0"/>
                </a:moveTo>
                <a:lnTo>
                  <a:pt x="1" y="3301"/>
                </a:lnTo>
                <a:cubicBezTo>
                  <a:pt x="331" y="3419"/>
                  <a:pt x="676" y="3518"/>
                  <a:pt x="1025" y="3593"/>
                </a:cubicBezTo>
                <a:cubicBezTo>
                  <a:pt x="742" y="3353"/>
                  <a:pt x="473" y="3065"/>
                  <a:pt x="227" y="2729"/>
                </a:cubicBezTo>
                <a:lnTo>
                  <a:pt x="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7" name="Google Shape;4617;p43"/>
          <p:cNvSpPr/>
          <p:nvPr/>
        </p:nvSpPr>
        <p:spPr>
          <a:xfrm>
            <a:off x="7012221" y="2827659"/>
            <a:ext cx="119932" cy="612287"/>
          </a:xfrm>
          <a:custGeom>
            <a:avLst/>
            <a:gdLst/>
            <a:ahLst/>
            <a:cxnLst/>
            <a:rect l="l" t="t" r="r" b="b"/>
            <a:pathLst>
              <a:path w="1465" h="7479" extrusionOk="0">
                <a:moveTo>
                  <a:pt x="199" y="0"/>
                </a:moveTo>
                <a:lnTo>
                  <a:pt x="0" y="434"/>
                </a:lnTo>
                <a:lnTo>
                  <a:pt x="180" y="614"/>
                </a:lnTo>
                <a:lnTo>
                  <a:pt x="227" y="1336"/>
                </a:lnTo>
                <a:lnTo>
                  <a:pt x="657" y="7479"/>
                </a:lnTo>
                <a:lnTo>
                  <a:pt x="690" y="7479"/>
                </a:lnTo>
                <a:cubicBezTo>
                  <a:pt x="949" y="7479"/>
                  <a:pt x="1209" y="7470"/>
                  <a:pt x="1464" y="7441"/>
                </a:cubicBezTo>
                <a:lnTo>
                  <a:pt x="487" y="1350"/>
                </a:lnTo>
                <a:lnTo>
                  <a:pt x="373" y="633"/>
                </a:lnTo>
                <a:lnTo>
                  <a:pt x="501" y="467"/>
                </a:lnTo>
                <a:lnTo>
                  <a:pt x="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8" name="Google Shape;4618;p43"/>
          <p:cNvSpPr/>
          <p:nvPr/>
        </p:nvSpPr>
        <p:spPr>
          <a:xfrm>
            <a:off x="7037353" y="2434949"/>
            <a:ext cx="65819" cy="41343"/>
          </a:xfrm>
          <a:custGeom>
            <a:avLst/>
            <a:gdLst/>
            <a:ahLst/>
            <a:cxnLst/>
            <a:rect l="l" t="t" r="r" b="b"/>
            <a:pathLst>
              <a:path w="804" h="505" extrusionOk="0">
                <a:moveTo>
                  <a:pt x="175" y="1"/>
                </a:moveTo>
                <a:cubicBezTo>
                  <a:pt x="137" y="1"/>
                  <a:pt x="101" y="22"/>
                  <a:pt x="90" y="57"/>
                </a:cubicBezTo>
                <a:lnTo>
                  <a:pt x="19" y="227"/>
                </a:lnTo>
                <a:cubicBezTo>
                  <a:pt x="0" y="269"/>
                  <a:pt x="24" y="316"/>
                  <a:pt x="66" y="330"/>
                </a:cubicBezTo>
                <a:lnTo>
                  <a:pt x="600" y="500"/>
                </a:lnTo>
                <a:cubicBezTo>
                  <a:pt x="609" y="503"/>
                  <a:pt x="619" y="505"/>
                  <a:pt x="628" y="505"/>
                </a:cubicBezTo>
                <a:cubicBezTo>
                  <a:pt x="666" y="505"/>
                  <a:pt x="703" y="482"/>
                  <a:pt x="718" y="444"/>
                </a:cubicBezTo>
                <a:lnTo>
                  <a:pt x="784" y="279"/>
                </a:lnTo>
                <a:cubicBezTo>
                  <a:pt x="803" y="236"/>
                  <a:pt x="784" y="189"/>
                  <a:pt x="737" y="175"/>
                </a:cubicBezTo>
                <a:lnTo>
                  <a:pt x="203" y="5"/>
                </a:lnTo>
                <a:cubicBezTo>
                  <a:pt x="194" y="2"/>
                  <a:pt x="185" y="1"/>
                  <a:pt x="175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9" name="Google Shape;4619;p43"/>
          <p:cNvSpPr/>
          <p:nvPr/>
        </p:nvSpPr>
        <p:spPr>
          <a:xfrm>
            <a:off x="6932976" y="2495202"/>
            <a:ext cx="34874" cy="56898"/>
          </a:xfrm>
          <a:custGeom>
            <a:avLst/>
            <a:gdLst/>
            <a:ahLst/>
            <a:cxnLst/>
            <a:rect l="l" t="t" r="r" b="b"/>
            <a:pathLst>
              <a:path w="426" h="695" extrusionOk="0">
                <a:moveTo>
                  <a:pt x="198" y="0"/>
                </a:moveTo>
                <a:cubicBezTo>
                  <a:pt x="89" y="0"/>
                  <a:pt x="1" y="143"/>
                  <a:pt x="5" y="331"/>
                </a:cubicBezTo>
                <a:cubicBezTo>
                  <a:pt x="5" y="520"/>
                  <a:pt x="100" y="685"/>
                  <a:pt x="218" y="695"/>
                </a:cubicBezTo>
                <a:cubicBezTo>
                  <a:pt x="221" y="695"/>
                  <a:pt x="225" y="695"/>
                  <a:pt x="228" y="695"/>
                </a:cubicBezTo>
                <a:cubicBezTo>
                  <a:pt x="337" y="695"/>
                  <a:pt x="425" y="552"/>
                  <a:pt x="421" y="364"/>
                </a:cubicBezTo>
                <a:cubicBezTo>
                  <a:pt x="421" y="170"/>
                  <a:pt x="326" y="10"/>
                  <a:pt x="208" y="1"/>
                </a:cubicBezTo>
                <a:cubicBezTo>
                  <a:pt x="205" y="0"/>
                  <a:pt x="201" y="0"/>
                  <a:pt x="1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43"/>
          <p:cNvSpPr/>
          <p:nvPr/>
        </p:nvSpPr>
        <p:spPr>
          <a:xfrm>
            <a:off x="7046194" y="2489717"/>
            <a:ext cx="31027" cy="51249"/>
          </a:xfrm>
          <a:custGeom>
            <a:avLst/>
            <a:gdLst/>
            <a:ahLst/>
            <a:cxnLst/>
            <a:rect l="l" t="t" r="r" b="b"/>
            <a:pathLst>
              <a:path w="379" h="626" extrusionOk="0">
                <a:moveTo>
                  <a:pt x="175" y="1"/>
                </a:moveTo>
                <a:cubicBezTo>
                  <a:pt x="76" y="1"/>
                  <a:pt x="1" y="130"/>
                  <a:pt x="1" y="299"/>
                </a:cubicBezTo>
                <a:cubicBezTo>
                  <a:pt x="6" y="469"/>
                  <a:pt x="91" y="615"/>
                  <a:pt x="195" y="625"/>
                </a:cubicBezTo>
                <a:cubicBezTo>
                  <a:pt x="198" y="625"/>
                  <a:pt x="202" y="625"/>
                  <a:pt x="205" y="625"/>
                </a:cubicBezTo>
                <a:cubicBezTo>
                  <a:pt x="304" y="625"/>
                  <a:pt x="379" y="496"/>
                  <a:pt x="379" y="327"/>
                </a:cubicBezTo>
                <a:cubicBezTo>
                  <a:pt x="374" y="157"/>
                  <a:pt x="289" y="11"/>
                  <a:pt x="185" y="1"/>
                </a:cubicBezTo>
                <a:cubicBezTo>
                  <a:pt x="182" y="1"/>
                  <a:pt x="178" y="1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1" name="Google Shape;4621;p43"/>
          <p:cNvSpPr/>
          <p:nvPr/>
        </p:nvSpPr>
        <p:spPr>
          <a:xfrm>
            <a:off x="6901703" y="2439288"/>
            <a:ext cx="66884" cy="51986"/>
          </a:xfrm>
          <a:custGeom>
            <a:avLst/>
            <a:gdLst/>
            <a:ahLst/>
            <a:cxnLst/>
            <a:rect l="l" t="t" r="r" b="b"/>
            <a:pathLst>
              <a:path w="817" h="635" extrusionOk="0">
                <a:moveTo>
                  <a:pt x="675" y="0"/>
                </a:moveTo>
                <a:cubicBezTo>
                  <a:pt x="659" y="0"/>
                  <a:pt x="641" y="4"/>
                  <a:pt x="623" y="13"/>
                </a:cubicBezTo>
                <a:lnTo>
                  <a:pt x="71" y="329"/>
                </a:lnTo>
                <a:cubicBezTo>
                  <a:pt x="24" y="353"/>
                  <a:pt x="0" y="410"/>
                  <a:pt x="14" y="447"/>
                </a:cubicBezTo>
                <a:lnTo>
                  <a:pt x="80" y="599"/>
                </a:lnTo>
                <a:cubicBezTo>
                  <a:pt x="89" y="622"/>
                  <a:pt x="113" y="635"/>
                  <a:pt x="142" y="635"/>
                </a:cubicBezTo>
                <a:cubicBezTo>
                  <a:pt x="158" y="635"/>
                  <a:pt x="176" y="631"/>
                  <a:pt x="194" y="622"/>
                </a:cubicBezTo>
                <a:lnTo>
                  <a:pt x="746" y="306"/>
                </a:lnTo>
                <a:cubicBezTo>
                  <a:pt x="793" y="282"/>
                  <a:pt x="817" y="226"/>
                  <a:pt x="803" y="188"/>
                </a:cubicBezTo>
                <a:lnTo>
                  <a:pt x="741" y="37"/>
                </a:lnTo>
                <a:cubicBezTo>
                  <a:pt x="729" y="13"/>
                  <a:pt x="704" y="0"/>
                  <a:pt x="675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43"/>
          <p:cNvSpPr/>
          <p:nvPr/>
        </p:nvSpPr>
        <p:spPr>
          <a:xfrm>
            <a:off x="6999859" y="2546204"/>
            <a:ext cx="37985" cy="59108"/>
          </a:xfrm>
          <a:custGeom>
            <a:avLst/>
            <a:gdLst/>
            <a:ahLst/>
            <a:cxnLst/>
            <a:rect l="l" t="t" r="r" b="b"/>
            <a:pathLst>
              <a:path w="464" h="722" extrusionOk="0">
                <a:moveTo>
                  <a:pt x="406" y="1"/>
                </a:moveTo>
                <a:lnTo>
                  <a:pt x="406" y="1"/>
                </a:lnTo>
                <a:cubicBezTo>
                  <a:pt x="416" y="350"/>
                  <a:pt x="397" y="515"/>
                  <a:pt x="293" y="563"/>
                </a:cubicBezTo>
                <a:cubicBezTo>
                  <a:pt x="261" y="579"/>
                  <a:pt x="220" y="587"/>
                  <a:pt x="178" y="587"/>
                </a:cubicBezTo>
                <a:cubicBezTo>
                  <a:pt x="119" y="587"/>
                  <a:pt x="57" y="572"/>
                  <a:pt x="5" y="539"/>
                </a:cubicBezTo>
                <a:lnTo>
                  <a:pt x="0" y="548"/>
                </a:lnTo>
                <a:cubicBezTo>
                  <a:pt x="0" y="548"/>
                  <a:pt x="185" y="722"/>
                  <a:pt x="315" y="722"/>
                </a:cubicBezTo>
                <a:cubicBezTo>
                  <a:pt x="331" y="722"/>
                  <a:pt x="346" y="719"/>
                  <a:pt x="359" y="714"/>
                </a:cubicBezTo>
                <a:cubicBezTo>
                  <a:pt x="463" y="666"/>
                  <a:pt x="458" y="426"/>
                  <a:pt x="40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43"/>
          <p:cNvSpPr/>
          <p:nvPr/>
        </p:nvSpPr>
        <p:spPr>
          <a:xfrm>
            <a:off x="6977428" y="2627415"/>
            <a:ext cx="86695" cy="17683"/>
          </a:xfrm>
          <a:custGeom>
            <a:avLst/>
            <a:gdLst/>
            <a:ahLst/>
            <a:cxnLst/>
            <a:rect l="l" t="t" r="r" b="b"/>
            <a:pathLst>
              <a:path w="1059" h="216" extrusionOk="0">
                <a:moveTo>
                  <a:pt x="1030" y="0"/>
                </a:moveTo>
                <a:cubicBezTo>
                  <a:pt x="814" y="86"/>
                  <a:pt x="626" y="112"/>
                  <a:pt x="474" y="112"/>
                </a:cubicBezTo>
                <a:cubicBezTo>
                  <a:pt x="214" y="112"/>
                  <a:pt x="60" y="33"/>
                  <a:pt x="57" y="33"/>
                </a:cubicBezTo>
                <a:lnTo>
                  <a:pt x="1" y="180"/>
                </a:lnTo>
                <a:cubicBezTo>
                  <a:pt x="10" y="182"/>
                  <a:pt x="116" y="216"/>
                  <a:pt x="301" y="216"/>
                </a:cubicBezTo>
                <a:cubicBezTo>
                  <a:pt x="482" y="216"/>
                  <a:pt x="740" y="183"/>
                  <a:pt x="1058" y="57"/>
                </a:cubicBezTo>
                <a:lnTo>
                  <a:pt x="103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3"/>
          <p:cNvSpPr/>
          <p:nvPr/>
        </p:nvSpPr>
        <p:spPr>
          <a:xfrm>
            <a:off x="7015659" y="2654267"/>
            <a:ext cx="32173" cy="15064"/>
          </a:xfrm>
          <a:custGeom>
            <a:avLst/>
            <a:gdLst/>
            <a:ahLst/>
            <a:cxnLst/>
            <a:rect l="l" t="t" r="r" b="b"/>
            <a:pathLst>
              <a:path w="393" h="184" extrusionOk="0">
                <a:moveTo>
                  <a:pt x="274" y="0"/>
                </a:moveTo>
                <a:cubicBezTo>
                  <a:pt x="248" y="0"/>
                  <a:pt x="220" y="4"/>
                  <a:pt x="190" y="12"/>
                </a:cubicBezTo>
                <a:cubicBezTo>
                  <a:pt x="81" y="41"/>
                  <a:pt x="1" y="107"/>
                  <a:pt x="6" y="163"/>
                </a:cubicBezTo>
                <a:cubicBezTo>
                  <a:pt x="7" y="177"/>
                  <a:pt x="13" y="183"/>
                  <a:pt x="23" y="183"/>
                </a:cubicBezTo>
                <a:cubicBezTo>
                  <a:pt x="52" y="183"/>
                  <a:pt x="118" y="133"/>
                  <a:pt x="199" y="111"/>
                </a:cubicBezTo>
                <a:cubicBezTo>
                  <a:pt x="303" y="83"/>
                  <a:pt x="393" y="116"/>
                  <a:pt x="388" y="64"/>
                </a:cubicBezTo>
                <a:cubicBezTo>
                  <a:pt x="385" y="24"/>
                  <a:pt x="338" y="0"/>
                  <a:pt x="274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3"/>
          <p:cNvSpPr/>
          <p:nvPr/>
        </p:nvSpPr>
        <p:spPr>
          <a:xfrm>
            <a:off x="6035493" y="1951368"/>
            <a:ext cx="150386" cy="601153"/>
          </a:xfrm>
          <a:custGeom>
            <a:avLst/>
            <a:gdLst/>
            <a:ahLst/>
            <a:cxnLst/>
            <a:rect l="l" t="t" r="r" b="b"/>
            <a:pathLst>
              <a:path w="1837" h="7343" extrusionOk="0">
                <a:moveTo>
                  <a:pt x="772" y="1"/>
                </a:moveTo>
                <a:cubicBezTo>
                  <a:pt x="659" y="1"/>
                  <a:pt x="0" y="675"/>
                  <a:pt x="0" y="675"/>
                </a:cubicBezTo>
                <a:lnTo>
                  <a:pt x="1043" y="7342"/>
                </a:lnTo>
                <a:cubicBezTo>
                  <a:pt x="1043" y="7342"/>
                  <a:pt x="1837" y="6691"/>
                  <a:pt x="1818" y="6563"/>
                </a:cubicBezTo>
                <a:lnTo>
                  <a:pt x="789" y="14"/>
                </a:lnTo>
                <a:cubicBezTo>
                  <a:pt x="787" y="5"/>
                  <a:pt x="781" y="1"/>
                  <a:pt x="7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3"/>
          <p:cNvSpPr/>
          <p:nvPr/>
        </p:nvSpPr>
        <p:spPr>
          <a:xfrm>
            <a:off x="6931011" y="4522196"/>
            <a:ext cx="640184" cy="37168"/>
          </a:xfrm>
          <a:custGeom>
            <a:avLst/>
            <a:gdLst/>
            <a:ahLst/>
            <a:cxnLst/>
            <a:rect l="l" t="t" r="r" b="b"/>
            <a:pathLst>
              <a:path w="7820" h="454" extrusionOk="0">
                <a:moveTo>
                  <a:pt x="383" y="0"/>
                </a:moveTo>
                <a:lnTo>
                  <a:pt x="1" y="454"/>
                </a:lnTo>
                <a:lnTo>
                  <a:pt x="7442" y="454"/>
                </a:lnTo>
                <a:lnTo>
                  <a:pt x="78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43"/>
          <p:cNvSpPr/>
          <p:nvPr/>
        </p:nvSpPr>
        <p:spPr>
          <a:xfrm>
            <a:off x="7601646" y="4517121"/>
            <a:ext cx="58124" cy="48056"/>
          </a:xfrm>
          <a:custGeom>
            <a:avLst/>
            <a:gdLst/>
            <a:ahLst/>
            <a:cxnLst/>
            <a:rect l="l" t="t" r="r" b="b"/>
            <a:pathLst>
              <a:path w="710" h="587" extrusionOk="0">
                <a:moveTo>
                  <a:pt x="572" y="1"/>
                </a:moveTo>
                <a:cubicBezTo>
                  <a:pt x="445" y="1"/>
                  <a:pt x="242" y="133"/>
                  <a:pt x="119" y="294"/>
                </a:cubicBezTo>
                <a:cubicBezTo>
                  <a:pt x="1" y="454"/>
                  <a:pt x="6" y="586"/>
                  <a:pt x="138" y="586"/>
                </a:cubicBezTo>
                <a:cubicBezTo>
                  <a:pt x="265" y="586"/>
                  <a:pt x="468" y="454"/>
                  <a:pt x="591" y="294"/>
                </a:cubicBezTo>
                <a:cubicBezTo>
                  <a:pt x="709" y="133"/>
                  <a:pt x="704" y="1"/>
                  <a:pt x="5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43"/>
          <p:cNvSpPr/>
          <p:nvPr/>
        </p:nvSpPr>
        <p:spPr>
          <a:xfrm>
            <a:off x="7690551" y="4517121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5" y="1"/>
                  <a:pt x="242" y="133"/>
                  <a:pt x="124" y="294"/>
                </a:cubicBezTo>
                <a:cubicBezTo>
                  <a:pt x="1" y="454"/>
                  <a:pt x="10" y="586"/>
                  <a:pt x="138" y="586"/>
                </a:cubicBezTo>
                <a:cubicBezTo>
                  <a:pt x="270" y="586"/>
                  <a:pt x="473" y="454"/>
                  <a:pt x="591" y="294"/>
                </a:cubicBezTo>
                <a:cubicBezTo>
                  <a:pt x="714" y="133"/>
                  <a:pt x="704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43"/>
          <p:cNvSpPr/>
          <p:nvPr/>
        </p:nvSpPr>
        <p:spPr>
          <a:xfrm>
            <a:off x="6798472" y="4505578"/>
            <a:ext cx="87022" cy="71552"/>
          </a:xfrm>
          <a:custGeom>
            <a:avLst/>
            <a:gdLst/>
            <a:ahLst/>
            <a:cxnLst/>
            <a:rect l="l" t="t" r="r" b="b"/>
            <a:pathLst>
              <a:path w="1063" h="874" extrusionOk="0">
                <a:moveTo>
                  <a:pt x="855" y="0"/>
                </a:moveTo>
                <a:cubicBezTo>
                  <a:pt x="661" y="0"/>
                  <a:pt x="359" y="199"/>
                  <a:pt x="180" y="439"/>
                </a:cubicBezTo>
                <a:cubicBezTo>
                  <a:pt x="0" y="680"/>
                  <a:pt x="10" y="874"/>
                  <a:pt x="203" y="874"/>
                </a:cubicBezTo>
                <a:cubicBezTo>
                  <a:pt x="397" y="874"/>
                  <a:pt x="699" y="680"/>
                  <a:pt x="883" y="439"/>
                </a:cubicBezTo>
                <a:cubicBezTo>
                  <a:pt x="1063" y="199"/>
                  <a:pt x="1049" y="0"/>
                  <a:pt x="8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43"/>
          <p:cNvSpPr/>
          <p:nvPr/>
        </p:nvSpPr>
        <p:spPr>
          <a:xfrm>
            <a:off x="7779456" y="4517121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9" y="1"/>
                  <a:pt x="246" y="133"/>
                  <a:pt x="124" y="294"/>
                </a:cubicBezTo>
                <a:cubicBezTo>
                  <a:pt x="1" y="454"/>
                  <a:pt x="10" y="586"/>
                  <a:pt x="142" y="586"/>
                </a:cubicBezTo>
                <a:cubicBezTo>
                  <a:pt x="270" y="586"/>
                  <a:pt x="473" y="454"/>
                  <a:pt x="596" y="294"/>
                </a:cubicBezTo>
                <a:cubicBezTo>
                  <a:pt x="714" y="133"/>
                  <a:pt x="709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43"/>
          <p:cNvSpPr/>
          <p:nvPr/>
        </p:nvSpPr>
        <p:spPr>
          <a:xfrm>
            <a:off x="6691393" y="1734916"/>
            <a:ext cx="439943" cy="25952"/>
          </a:xfrm>
          <a:custGeom>
            <a:avLst/>
            <a:gdLst/>
            <a:ahLst/>
            <a:cxnLst/>
            <a:rect l="l" t="t" r="r" b="b"/>
            <a:pathLst>
              <a:path w="5374" h="317" extrusionOk="0">
                <a:moveTo>
                  <a:pt x="199" y="0"/>
                </a:moveTo>
                <a:cubicBezTo>
                  <a:pt x="90" y="0"/>
                  <a:pt x="1" y="104"/>
                  <a:pt x="19" y="208"/>
                </a:cubicBezTo>
                <a:cubicBezTo>
                  <a:pt x="34" y="274"/>
                  <a:pt x="90" y="317"/>
                  <a:pt x="161" y="317"/>
                </a:cubicBezTo>
                <a:lnTo>
                  <a:pt x="5180" y="317"/>
                </a:lnTo>
                <a:cubicBezTo>
                  <a:pt x="5284" y="317"/>
                  <a:pt x="5374" y="213"/>
                  <a:pt x="5355" y="114"/>
                </a:cubicBezTo>
                <a:cubicBezTo>
                  <a:pt x="5345" y="47"/>
                  <a:pt x="5289" y="0"/>
                  <a:pt x="5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43"/>
          <p:cNvSpPr/>
          <p:nvPr/>
        </p:nvSpPr>
        <p:spPr>
          <a:xfrm>
            <a:off x="7163752" y="3519096"/>
            <a:ext cx="49119" cy="65085"/>
          </a:xfrm>
          <a:custGeom>
            <a:avLst/>
            <a:gdLst/>
            <a:ahLst/>
            <a:cxnLst/>
            <a:rect l="l" t="t" r="r" b="b"/>
            <a:pathLst>
              <a:path w="600" h="795" extrusionOk="0">
                <a:moveTo>
                  <a:pt x="255" y="1"/>
                </a:moveTo>
                <a:cubicBezTo>
                  <a:pt x="104" y="1"/>
                  <a:pt x="0" y="176"/>
                  <a:pt x="24" y="397"/>
                </a:cubicBezTo>
                <a:cubicBezTo>
                  <a:pt x="48" y="615"/>
                  <a:pt x="194" y="794"/>
                  <a:pt x="345" y="794"/>
                </a:cubicBezTo>
                <a:cubicBezTo>
                  <a:pt x="496" y="794"/>
                  <a:pt x="600" y="615"/>
                  <a:pt x="576" y="397"/>
                </a:cubicBezTo>
                <a:cubicBezTo>
                  <a:pt x="553" y="176"/>
                  <a:pt x="406" y="1"/>
                  <a:pt x="2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43"/>
          <p:cNvSpPr/>
          <p:nvPr/>
        </p:nvSpPr>
        <p:spPr>
          <a:xfrm>
            <a:off x="6911691" y="3698055"/>
            <a:ext cx="107571" cy="163244"/>
          </a:xfrm>
          <a:custGeom>
            <a:avLst/>
            <a:gdLst/>
            <a:ahLst/>
            <a:cxnLst/>
            <a:rect l="l" t="t" r="r" b="b"/>
            <a:pathLst>
              <a:path w="1314" h="1994" extrusionOk="0">
                <a:moveTo>
                  <a:pt x="553" y="218"/>
                </a:moveTo>
                <a:cubicBezTo>
                  <a:pt x="629" y="218"/>
                  <a:pt x="685" y="232"/>
                  <a:pt x="737" y="261"/>
                </a:cubicBezTo>
                <a:cubicBezTo>
                  <a:pt x="789" y="289"/>
                  <a:pt x="818" y="331"/>
                  <a:pt x="822" y="388"/>
                </a:cubicBezTo>
                <a:lnTo>
                  <a:pt x="988" y="1606"/>
                </a:lnTo>
                <a:cubicBezTo>
                  <a:pt x="992" y="1663"/>
                  <a:pt x="978" y="1705"/>
                  <a:pt x="936" y="1734"/>
                </a:cubicBezTo>
                <a:cubicBezTo>
                  <a:pt x="893" y="1762"/>
                  <a:pt x="837" y="1776"/>
                  <a:pt x="761" y="1776"/>
                </a:cubicBezTo>
                <a:cubicBezTo>
                  <a:pt x="690" y="1776"/>
                  <a:pt x="629" y="1762"/>
                  <a:pt x="582" y="1734"/>
                </a:cubicBezTo>
                <a:cubicBezTo>
                  <a:pt x="530" y="1705"/>
                  <a:pt x="501" y="1663"/>
                  <a:pt x="492" y="1606"/>
                </a:cubicBezTo>
                <a:lnTo>
                  <a:pt x="331" y="388"/>
                </a:lnTo>
                <a:cubicBezTo>
                  <a:pt x="322" y="331"/>
                  <a:pt x="341" y="289"/>
                  <a:pt x="383" y="261"/>
                </a:cubicBezTo>
                <a:cubicBezTo>
                  <a:pt x="426" y="232"/>
                  <a:pt x="482" y="218"/>
                  <a:pt x="553" y="218"/>
                </a:cubicBezTo>
                <a:close/>
                <a:moveTo>
                  <a:pt x="525" y="1"/>
                </a:moveTo>
                <a:cubicBezTo>
                  <a:pt x="445" y="1"/>
                  <a:pt x="369" y="10"/>
                  <a:pt x="303" y="29"/>
                </a:cubicBezTo>
                <a:cubicBezTo>
                  <a:pt x="237" y="43"/>
                  <a:pt x="180" y="72"/>
                  <a:pt x="133" y="105"/>
                </a:cubicBezTo>
                <a:cubicBezTo>
                  <a:pt x="91" y="138"/>
                  <a:pt x="53" y="176"/>
                  <a:pt x="34" y="223"/>
                </a:cubicBezTo>
                <a:cubicBezTo>
                  <a:pt x="10" y="270"/>
                  <a:pt x="1" y="327"/>
                  <a:pt x="10" y="388"/>
                </a:cubicBezTo>
                <a:lnTo>
                  <a:pt x="176" y="1606"/>
                </a:lnTo>
                <a:cubicBezTo>
                  <a:pt x="180" y="1668"/>
                  <a:pt x="204" y="1724"/>
                  <a:pt x="242" y="1772"/>
                </a:cubicBezTo>
                <a:cubicBezTo>
                  <a:pt x="275" y="1819"/>
                  <a:pt x="322" y="1857"/>
                  <a:pt x="374" y="1894"/>
                </a:cubicBezTo>
                <a:cubicBezTo>
                  <a:pt x="431" y="1927"/>
                  <a:pt x="492" y="1951"/>
                  <a:pt x="567" y="1970"/>
                </a:cubicBezTo>
                <a:cubicBezTo>
                  <a:pt x="638" y="1984"/>
                  <a:pt x="714" y="1993"/>
                  <a:pt x="794" y="1993"/>
                </a:cubicBezTo>
                <a:cubicBezTo>
                  <a:pt x="870" y="1993"/>
                  <a:pt x="940" y="1984"/>
                  <a:pt x="1011" y="1970"/>
                </a:cubicBezTo>
                <a:cubicBezTo>
                  <a:pt x="1077" y="1951"/>
                  <a:pt x="1134" y="1927"/>
                  <a:pt x="1181" y="1894"/>
                </a:cubicBezTo>
                <a:cubicBezTo>
                  <a:pt x="1228" y="1857"/>
                  <a:pt x="1261" y="1819"/>
                  <a:pt x="1285" y="1772"/>
                </a:cubicBezTo>
                <a:cubicBezTo>
                  <a:pt x="1309" y="1724"/>
                  <a:pt x="1313" y="1668"/>
                  <a:pt x="1309" y="1606"/>
                </a:cubicBezTo>
                <a:lnTo>
                  <a:pt x="1143" y="388"/>
                </a:lnTo>
                <a:cubicBezTo>
                  <a:pt x="1134" y="327"/>
                  <a:pt x="1115" y="270"/>
                  <a:pt x="1077" y="223"/>
                </a:cubicBezTo>
                <a:cubicBezTo>
                  <a:pt x="1040" y="176"/>
                  <a:pt x="997" y="138"/>
                  <a:pt x="940" y="105"/>
                </a:cubicBezTo>
                <a:cubicBezTo>
                  <a:pt x="884" y="72"/>
                  <a:pt x="818" y="43"/>
                  <a:pt x="747" y="29"/>
                </a:cubicBezTo>
                <a:cubicBezTo>
                  <a:pt x="676" y="10"/>
                  <a:pt x="60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4" name="Google Shape;4634;p43"/>
          <p:cNvSpPr/>
          <p:nvPr/>
        </p:nvSpPr>
        <p:spPr>
          <a:xfrm>
            <a:off x="7026547" y="3700838"/>
            <a:ext cx="111336" cy="157759"/>
          </a:xfrm>
          <a:custGeom>
            <a:avLst/>
            <a:gdLst/>
            <a:ahLst/>
            <a:cxnLst/>
            <a:rect l="l" t="t" r="r" b="b"/>
            <a:pathLst>
              <a:path w="1360" h="1927" extrusionOk="0">
                <a:moveTo>
                  <a:pt x="0" y="0"/>
                </a:moveTo>
                <a:lnTo>
                  <a:pt x="260" y="1926"/>
                </a:lnTo>
                <a:lnTo>
                  <a:pt x="538" y="1926"/>
                </a:lnTo>
                <a:lnTo>
                  <a:pt x="350" y="510"/>
                </a:lnTo>
                <a:lnTo>
                  <a:pt x="1072" y="1926"/>
                </a:lnTo>
                <a:lnTo>
                  <a:pt x="1360" y="1926"/>
                </a:lnTo>
                <a:lnTo>
                  <a:pt x="1100" y="0"/>
                </a:lnTo>
                <a:lnTo>
                  <a:pt x="822" y="0"/>
                </a:lnTo>
                <a:lnTo>
                  <a:pt x="996" y="1327"/>
                </a:lnTo>
                <a:lnTo>
                  <a:pt x="3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3"/>
          <p:cNvSpPr/>
          <p:nvPr/>
        </p:nvSpPr>
        <p:spPr>
          <a:xfrm>
            <a:off x="7143286" y="3700838"/>
            <a:ext cx="90133" cy="157759"/>
          </a:xfrm>
          <a:custGeom>
            <a:avLst/>
            <a:gdLst/>
            <a:ahLst/>
            <a:cxnLst/>
            <a:rect l="l" t="t" r="r" b="b"/>
            <a:pathLst>
              <a:path w="1101" h="1927" extrusionOk="0">
                <a:moveTo>
                  <a:pt x="0" y="0"/>
                </a:moveTo>
                <a:lnTo>
                  <a:pt x="260" y="1926"/>
                </a:lnTo>
                <a:lnTo>
                  <a:pt x="1100" y="1926"/>
                </a:lnTo>
                <a:lnTo>
                  <a:pt x="1072" y="1709"/>
                </a:lnTo>
                <a:lnTo>
                  <a:pt x="552" y="1709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43"/>
          <p:cNvSpPr/>
          <p:nvPr/>
        </p:nvSpPr>
        <p:spPr>
          <a:xfrm>
            <a:off x="7230963" y="3700838"/>
            <a:ext cx="48055" cy="157759"/>
          </a:xfrm>
          <a:custGeom>
            <a:avLst/>
            <a:gdLst/>
            <a:ahLst/>
            <a:cxnLst/>
            <a:rect l="l" t="t" r="r" b="b"/>
            <a:pathLst>
              <a:path w="587" h="1927" extrusionOk="0">
                <a:moveTo>
                  <a:pt x="1" y="0"/>
                </a:moveTo>
                <a:lnTo>
                  <a:pt x="261" y="1926"/>
                </a:lnTo>
                <a:lnTo>
                  <a:pt x="586" y="1926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3"/>
          <p:cNvSpPr/>
          <p:nvPr/>
        </p:nvSpPr>
        <p:spPr>
          <a:xfrm>
            <a:off x="7283930" y="3700838"/>
            <a:ext cx="111828" cy="157759"/>
          </a:xfrm>
          <a:custGeom>
            <a:avLst/>
            <a:gdLst/>
            <a:ahLst/>
            <a:cxnLst/>
            <a:rect l="l" t="t" r="r" b="b"/>
            <a:pathLst>
              <a:path w="1366" h="1927" extrusionOk="0">
                <a:moveTo>
                  <a:pt x="1" y="0"/>
                </a:moveTo>
                <a:lnTo>
                  <a:pt x="260" y="1926"/>
                </a:lnTo>
                <a:lnTo>
                  <a:pt x="544" y="1926"/>
                </a:lnTo>
                <a:lnTo>
                  <a:pt x="355" y="510"/>
                </a:lnTo>
                <a:lnTo>
                  <a:pt x="355" y="510"/>
                </a:lnTo>
                <a:lnTo>
                  <a:pt x="1073" y="1926"/>
                </a:lnTo>
                <a:lnTo>
                  <a:pt x="1365" y="1926"/>
                </a:lnTo>
                <a:lnTo>
                  <a:pt x="1106" y="0"/>
                </a:lnTo>
                <a:lnTo>
                  <a:pt x="822" y="0"/>
                </a:lnTo>
                <a:lnTo>
                  <a:pt x="1002" y="1327"/>
                </a:lnTo>
                <a:lnTo>
                  <a:pt x="3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43"/>
          <p:cNvSpPr/>
          <p:nvPr/>
        </p:nvSpPr>
        <p:spPr>
          <a:xfrm>
            <a:off x="7400669" y="3700838"/>
            <a:ext cx="95946" cy="157759"/>
          </a:xfrm>
          <a:custGeom>
            <a:avLst/>
            <a:gdLst/>
            <a:ahLst/>
            <a:cxnLst/>
            <a:rect l="l" t="t" r="r" b="b"/>
            <a:pathLst>
              <a:path w="1172" h="1927" extrusionOk="0">
                <a:moveTo>
                  <a:pt x="1" y="0"/>
                </a:moveTo>
                <a:lnTo>
                  <a:pt x="260" y="1926"/>
                </a:lnTo>
                <a:lnTo>
                  <a:pt x="1172" y="1926"/>
                </a:lnTo>
                <a:lnTo>
                  <a:pt x="1143" y="1709"/>
                </a:lnTo>
                <a:lnTo>
                  <a:pt x="558" y="1709"/>
                </a:lnTo>
                <a:lnTo>
                  <a:pt x="468" y="1043"/>
                </a:lnTo>
                <a:lnTo>
                  <a:pt x="884" y="1043"/>
                </a:lnTo>
                <a:lnTo>
                  <a:pt x="851" y="826"/>
                </a:lnTo>
                <a:lnTo>
                  <a:pt x="435" y="826"/>
                </a:lnTo>
                <a:lnTo>
                  <a:pt x="355" y="217"/>
                </a:lnTo>
                <a:lnTo>
                  <a:pt x="945" y="217"/>
                </a:lnTo>
                <a:lnTo>
                  <a:pt x="9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43"/>
          <p:cNvSpPr/>
          <p:nvPr/>
        </p:nvSpPr>
        <p:spPr>
          <a:xfrm>
            <a:off x="5829440" y="2425616"/>
            <a:ext cx="38722" cy="82031"/>
          </a:xfrm>
          <a:custGeom>
            <a:avLst/>
            <a:gdLst/>
            <a:ahLst/>
            <a:cxnLst/>
            <a:rect l="l" t="t" r="r" b="b"/>
            <a:pathLst>
              <a:path w="473" h="1002" extrusionOk="0">
                <a:moveTo>
                  <a:pt x="0" y="1"/>
                </a:moveTo>
                <a:lnTo>
                  <a:pt x="0" y="1002"/>
                </a:lnTo>
                <a:cubicBezTo>
                  <a:pt x="0" y="1002"/>
                  <a:pt x="336" y="898"/>
                  <a:pt x="359" y="855"/>
                </a:cubicBezTo>
                <a:cubicBezTo>
                  <a:pt x="473" y="676"/>
                  <a:pt x="350" y="548"/>
                  <a:pt x="0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43"/>
          <p:cNvSpPr/>
          <p:nvPr/>
        </p:nvSpPr>
        <p:spPr>
          <a:xfrm>
            <a:off x="5448278" y="3449101"/>
            <a:ext cx="155871" cy="142613"/>
          </a:xfrm>
          <a:custGeom>
            <a:avLst/>
            <a:gdLst/>
            <a:ahLst/>
            <a:cxnLst/>
            <a:rect l="l" t="t" r="r" b="b"/>
            <a:pathLst>
              <a:path w="1904" h="1742" extrusionOk="0">
                <a:moveTo>
                  <a:pt x="857" y="0"/>
                </a:moveTo>
                <a:cubicBezTo>
                  <a:pt x="824" y="0"/>
                  <a:pt x="790" y="2"/>
                  <a:pt x="756" y="6"/>
                </a:cubicBezTo>
                <a:cubicBezTo>
                  <a:pt x="171" y="72"/>
                  <a:pt x="1" y="686"/>
                  <a:pt x="308" y="1205"/>
                </a:cubicBezTo>
                <a:cubicBezTo>
                  <a:pt x="510" y="1547"/>
                  <a:pt x="870" y="1742"/>
                  <a:pt x="1191" y="1742"/>
                </a:cubicBezTo>
                <a:cubicBezTo>
                  <a:pt x="1237" y="1742"/>
                  <a:pt x="1283" y="1738"/>
                  <a:pt x="1328" y="1729"/>
                </a:cubicBezTo>
                <a:cubicBezTo>
                  <a:pt x="1663" y="1668"/>
                  <a:pt x="1904" y="1356"/>
                  <a:pt x="1866" y="955"/>
                </a:cubicBezTo>
                <a:cubicBezTo>
                  <a:pt x="1817" y="471"/>
                  <a:pt x="1376" y="0"/>
                  <a:pt x="857" y="0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3"/>
          <p:cNvSpPr/>
          <p:nvPr/>
        </p:nvSpPr>
        <p:spPr>
          <a:xfrm>
            <a:off x="5606768" y="2282024"/>
            <a:ext cx="244367" cy="325669"/>
          </a:xfrm>
          <a:custGeom>
            <a:avLst/>
            <a:gdLst/>
            <a:ahLst/>
            <a:cxnLst/>
            <a:rect l="l" t="t" r="r" b="b"/>
            <a:pathLst>
              <a:path w="2985" h="3978" extrusionOk="0">
                <a:moveTo>
                  <a:pt x="1158" y="1"/>
                </a:moveTo>
                <a:cubicBezTo>
                  <a:pt x="1001" y="1"/>
                  <a:pt x="841" y="35"/>
                  <a:pt x="681" y="116"/>
                </a:cubicBezTo>
                <a:cubicBezTo>
                  <a:pt x="1" y="456"/>
                  <a:pt x="1233" y="3766"/>
                  <a:pt x="1233" y="3766"/>
                </a:cubicBezTo>
                <a:cubicBezTo>
                  <a:pt x="1233" y="3766"/>
                  <a:pt x="1889" y="3978"/>
                  <a:pt x="2496" y="3978"/>
                </a:cubicBezTo>
                <a:cubicBezTo>
                  <a:pt x="2668" y="3978"/>
                  <a:pt x="2837" y="3961"/>
                  <a:pt x="2985" y="3917"/>
                </a:cubicBezTo>
                <a:cubicBezTo>
                  <a:pt x="2985" y="3917"/>
                  <a:pt x="2956" y="1136"/>
                  <a:pt x="2390" y="603"/>
                </a:cubicBezTo>
                <a:cubicBezTo>
                  <a:pt x="2127" y="354"/>
                  <a:pt x="1663" y="1"/>
                  <a:pt x="115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3"/>
          <p:cNvSpPr/>
          <p:nvPr/>
        </p:nvSpPr>
        <p:spPr>
          <a:xfrm>
            <a:off x="5627316" y="2516487"/>
            <a:ext cx="188699" cy="174378"/>
          </a:xfrm>
          <a:custGeom>
            <a:avLst/>
            <a:gdLst/>
            <a:ahLst/>
            <a:cxnLst/>
            <a:rect l="l" t="t" r="r" b="b"/>
            <a:pathLst>
              <a:path w="2305" h="2130" extrusionOk="0">
                <a:moveTo>
                  <a:pt x="1676" y="0"/>
                </a:moveTo>
                <a:lnTo>
                  <a:pt x="161" y="538"/>
                </a:lnTo>
                <a:lnTo>
                  <a:pt x="0" y="2130"/>
                </a:lnTo>
                <a:lnTo>
                  <a:pt x="2304" y="1676"/>
                </a:lnTo>
                <a:lnTo>
                  <a:pt x="1676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3"/>
          <p:cNvSpPr/>
          <p:nvPr/>
        </p:nvSpPr>
        <p:spPr>
          <a:xfrm>
            <a:off x="5606768" y="2601628"/>
            <a:ext cx="229304" cy="105445"/>
          </a:xfrm>
          <a:custGeom>
            <a:avLst/>
            <a:gdLst/>
            <a:ahLst/>
            <a:cxnLst/>
            <a:rect l="l" t="t" r="r" b="b"/>
            <a:pathLst>
              <a:path w="2801" h="1288" extrusionOk="0">
                <a:moveTo>
                  <a:pt x="1482" y="1"/>
                </a:moveTo>
                <a:cubicBezTo>
                  <a:pt x="1439" y="1"/>
                  <a:pt x="1395" y="2"/>
                  <a:pt x="1351" y="4"/>
                </a:cubicBezTo>
                <a:cubicBezTo>
                  <a:pt x="926" y="23"/>
                  <a:pt x="501" y="174"/>
                  <a:pt x="298" y="282"/>
                </a:cubicBezTo>
                <a:lnTo>
                  <a:pt x="1" y="1288"/>
                </a:lnTo>
                <a:lnTo>
                  <a:pt x="1" y="1288"/>
                </a:lnTo>
                <a:lnTo>
                  <a:pt x="2801" y="613"/>
                </a:lnTo>
                <a:lnTo>
                  <a:pt x="2371" y="108"/>
                </a:lnTo>
                <a:cubicBezTo>
                  <a:pt x="2371" y="108"/>
                  <a:pt x="1952" y="1"/>
                  <a:pt x="1482" y="1"/>
                </a:cubicBezTo>
                <a:close/>
              </a:path>
            </a:pathLst>
          </a:custGeom>
          <a:solidFill>
            <a:srgbClr val="EDE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3"/>
          <p:cNvSpPr/>
          <p:nvPr/>
        </p:nvSpPr>
        <p:spPr>
          <a:xfrm>
            <a:off x="5272269" y="2675470"/>
            <a:ext cx="462701" cy="641596"/>
          </a:xfrm>
          <a:custGeom>
            <a:avLst/>
            <a:gdLst/>
            <a:ahLst/>
            <a:cxnLst/>
            <a:rect l="l" t="t" r="r" b="b"/>
            <a:pathLst>
              <a:path w="5652" h="7837" extrusionOk="0">
                <a:moveTo>
                  <a:pt x="4323" y="0"/>
                </a:moveTo>
                <a:cubicBezTo>
                  <a:pt x="4209" y="0"/>
                  <a:pt x="4084" y="31"/>
                  <a:pt x="3950" y="98"/>
                </a:cubicBezTo>
                <a:cubicBezTo>
                  <a:pt x="1768" y="1184"/>
                  <a:pt x="12" y="4768"/>
                  <a:pt x="3" y="6736"/>
                </a:cubicBezTo>
                <a:cubicBezTo>
                  <a:pt x="0" y="7551"/>
                  <a:pt x="622" y="7837"/>
                  <a:pt x="1292" y="7837"/>
                </a:cubicBezTo>
                <a:cubicBezTo>
                  <a:pt x="1970" y="7837"/>
                  <a:pt x="2698" y="7543"/>
                  <a:pt x="2878" y="7209"/>
                </a:cubicBezTo>
                <a:cubicBezTo>
                  <a:pt x="3227" y="6552"/>
                  <a:pt x="4214" y="5268"/>
                  <a:pt x="4649" y="4933"/>
                </a:cubicBezTo>
                <a:cubicBezTo>
                  <a:pt x="5648" y="4163"/>
                  <a:pt x="5652" y="0"/>
                  <a:pt x="4323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43"/>
          <p:cNvSpPr/>
          <p:nvPr/>
        </p:nvSpPr>
        <p:spPr>
          <a:xfrm>
            <a:off x="5277426" y="3118446"/>
            <a:ext cx="378544" cy="421618"/>
          </a:xfrm>
          <a:custGeom>
            <a:avLst/>
            <a:gdLst/>
            <a:ahLst/>
            <a:cxnLst/>
            <a:rect l="l" t="t" r="r" b="b"/>
            <a:pathLst>
              <a:path w="4624" h="5150" extrusionOk="0">
                <a:moveTo>
                  <a:pt x="2427" y="0"/>
                </a:moveTo>
                <a:cubicBezTo>
                  <a:pt x="1178" y="0"/>
                  <a:pt x="1" y="1703"/>
                  <a:pt x="1" y="1703"/>
                </a:cubicBezTo>
                <a:cubicBezTo>
                  <a:pt x="1049" y="4276"/>
                  <a:pt x="3486" y="5150"/>
                  <a:pt x="3486" y="5150"/>
                </a:cubicBezTo>
                <a:lnTo>
                  <a:pt x="4623" y="3365"/>
                </a:lnTo>
                <a:cubicBezTo>
                  <a:pt x="4623" y="3365"/>
                  <a:pt x="4151" y="457"/>
                  <a:pt x="2806" y="55"/>
                </a:cubicBezTo>
                <a:cubicBezTo>
                  <a:pt x="2679" y="17"/>
                  <a:pt x="2553" y="0"/>
                  <a:pt x="242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43"/>
          <p:cNvSpPr/>
          <p:nvPr/>
        </p:nvSpPr>
        <p:spPr>
          <a:xfrm>
            <a:off x="5530225" y="3468094"/>
            <a:ext cx="324022" cy="1073529"/>
          </a:xfrm>
          <a:custGeom>
            <a:avLst/>
            <a:gdLst/>
            <a:ahLst/>
            <a:cxnLst/>
            <a:rect l="l" t="t" r="r" b="b"/>
            <a:pathLst>
              <a:path w="3958" h="13113" extrusionOk="0">
                <a:moveTo>
                  <a:pt x="3009" y="1"/>
                </a:moveTo>
                <a:lnTo>
                  <a:pt x="1" y="511"/>
                </a:lnTo>
                <a:lnTo>
                  <a:pt x="681" y="13112"/>
                </a:lnTo>
                <a:cubicBezTo>
                  <a:pt x="681" y="13112"/>
                  <a:pt x="3613" y="6620"/>
                  <a:pt x="3958" y="2848"/>
                </a:cubicBezTo>
                <a:lnTo>
                  <a:pt x="30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3"/>
          <p:cNvSpPr/>
          <p:nvPr/>
        </p:nvSpPr>
        <p:spPr>
          <a:xfrm>
            <a:off x="5515161" y="3468094"/>
            <a:ext cx="267207" cy="1073529"/>
          </a:xfrm>
          <a:custGeom>
            <a:avLst/>
            <a:gdLst/>
            <a:ahLst/>
            <a:cxnLst/>
            <a:rect l="l" t="t" r="r" b="b"/>
            <a:pathLst>
              <a:path w="3264" h="13113" extrusionOk="0">
                <a:moveTo>
                  <a:pt x="3193" y="1"/>
                </a:moveTo>
                <a:lnTo>
                  <a:pt x="1" y="544"/>
                </a:lnTo>
                <a:lnTo>
                  <a:pt x="865" y="13112"/>
                </a:lnTo>
                <a:cubicBezTo>
                  <a:pt x="865" y="13112"/>
                  <a:pt x="879" y="13084"/>
                  <a:pt x="898" y="13037"/>
                </a:cubicBezTo>
                <a:lnTo>
                  <a:pt x="2890" y="2772"/>
                </a:lnTo>
                <a:lnTo>
                  <a:pt x="3263" y="204"/>
                </a:lnTo>
                <a:lnTo>
                  <a:pt x="31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3"/>
          <p:cNvSpPr/>
          <p:nvPr/>
        </p:nvSpPr>
        <p:spPr>
          <a:xfrm>
            <a:off x="5607914" y="3370346"/>
            <a:ext cx="507645" cy="1186751"/>
          </a:xfrm>
          <a:custGeom>
            <a:avLst/>
            <a:gdLst/>
            <a:ahLst/>
            <a:cxnLst/>
            <a:rect l="l" t="t" r="r" b="b"/>
            <a:pathLst>
              <a:path w="6201" h="14496" extrusionOk="0">
                <a:moveTo>
                  <a:pt x="5317" y="0"/>
                </a:moveTo>
                <a:lnTo>
                  <a:pt x="1" y="1615"/>
                </a:lnTo>
                <a:lnTo>
                  <a:pt x="1743" y="5416"/>
                </a:lnTo>
                <a:lnTo>
                  <a:pt x="5733" y="14495"/>
                </a:lnTo>
                <a:cubicBezTo>
                  <a:pt x="5733" y="14495"/>
                  <a:pt x="6200" y="3522"/>
                  <a:pt x="5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3"/>
          <p:cNvSpPr/>
          <p:nvPr/>
        </p:nvSpPr>
        <p:spPr>
          <a:xfrm>
            <a:off x="5594816" y="3370346"/>
            <a:ext cx="482840" cy="1186751"/>
          </a:xfrm>
          <a:custGeom>
            <a:avLst/>
            <a:gdLst/>
            <a:ahLst/>
            <a:cxnLst/>
            <a:rect l="l" t="t" r="r" b="b"/>
            <a:pathLst>
              <a:path w="5898" h="14496" extrusionOk="0">
                <a:moveTo>
                  <a:pt x="5477" y="0"/>
                </a:moveTo>
                <a:lnTo>
                  <a:pt x="0" y="1700"/>
                </a:lnTo>
                <a:lnTo>
                  <a:pt x="1766" y="5453"/>
                </a:lnTo>
                <a:lnTo>
                  <a:pt x="5893" y="14495"/>
                </a:lnTo>
                <a:cubicBezTo>
                  <a:pt x="5893" y="14495"/>
                  <a:pt x="5893" y="14457"/>
                  <a:pt x="5898" y="14387"/>
                </a:cubicBezTo>
                <a:cubicBezTo>
                  <a:pt x="5558" y="11606"/>
                  <a:pt x="5685" y="2158"/>
                  <a:pt x="5723" y="1426"/>
                </a:cubicBezTo>
                <a:cubicBezTo>
                  <a:pt x="5657" y="874"/>
                  <a:pt x="5577" y="392"/>
                  <a:pt x="5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3"/>
          <p:cNvSpPr/>
          <p:nvPr/>
        </p:nvSpPr>
        <p:spPr>
          <a:xfrm>
            <a:off x="5223314" y="2616200"/>
            <a:ext cx="861711" cy="929278"/>
          </a:xfrm>
          <a:custGeom>
            <a:avLst/>
            <a:gdLst/>
            <a:ahLst/>
            <a:cxnLst/>
            <a:rect l="l" t="t" r="r" b="b"/>
            <a:pathLst>
              <a:path w="10526" h="11351" extrusionOk="0">
                <a:moveTo>
                  <a:pt x="6097" y="0"/>
                </a:move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40" y="11351"/>
                  <a:pt x="4684" y="11351"/>
                </a:cubicBezTo>
                <a:cubicBezTo>
                  <a:pt x="6038" y="11351"/>
                  <a:pt x="8335" y="11101"/>
                  <a:pt x="10525" y="9694"/>
                </a:cubicBezTo>
                <a:cubicBezTo>
                  <a:pt x="10525" y="9694"/>
                  <a:pt x="10440" y="2847"/>
                  <a:pt x="9605" y="1440"/>
                </a:cubicBezTo>
                <a:cubicBezTo>
                  <a:pt x="8769" y="33"/>
                  <a:pt x="6097" y="0"/>
                  <a:pt x="60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3"/>
          <p:cNvSpPr/>
          <p:nvPr/>
        </p:nvSpPr>
        <p:spPr>
          <a:xfrm>
            <a:off x="5223314" y="2616200"/>
            <a:ext cx="821515" cy="929196"/>
          </a:xfrm>
          <a:custGeom>
            <a:avLst/>
            <a:gdLst/>
            <a:ahLst/>
            <a:cxnLst/>
            <a:rect l="l" t="t" r="r" b="b"/>
            <a:pathLst>
              <a:path w="10035" h="11350" extrusionOk="0">
                <a:moveTo>
                  <a:pt x="6097" y="0"/>
                </a:moveTo>
                <a:lnTo>
                  <a:pt x="6097" y="0"/>
                </a:ln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37" y="11350"/>
                  <a:pt x="4676" y="11350"/>
                </a:cubicBezTo>
                <a:cubicBezTo>
                  <a:pt x="5549" y="11350"/>
                  <a:pt x="6815" y="11246"/>
                  <a:pt x="8193" y="10794"/>
                </a:cubicBezTo>
                <a:cubicBezTo>
                  <a:pt x="7924" y="9972"/>
                  <a:pt x="7867" y="8962"/>
                  <a:pt x="8009" y="7852"/>
                </a:cubicBezTo>
                <a:cubicBezTo>
                  <a:pt x="8202" y="6337"/>
                  <a:pt x="8760" y="5803"/>
                  <a:pt x="9930" y="5803"/>
                </a:cubicBezTo>
                <a:cubicBezTo>
                  <a:pt x="9982" y="5803"/>
                  <a:pt x="9982" y="2923"/>
                  <a:pt x="10034" y="2923"/>
                </a:cubicBezTo>
                <a:cubicBezTo>
                  <a:pt x="10034" y="2923"/>
                  <a:pt x="10034" y="2923"/>
                  <a:pt x="10034" y="2923"/>
                </a:cubicBezTo>
                <a:cubicBezTo>
                  <a:pt x="9935" y="2356"/>
                  <a:pt x="9817" y="1884"/>
                  <a:pt x="9675" y="1577"/>
                </a:cubicBezTo>
                <a:cubicBezTo>
                  <a:pt x="9557" y="1582"/>
                  <a:pt x="9439" y="1582"/>
                  <a:pt x="9317" y="1582"/>
                </a:cubicBezTo>
                <a:cubicBezTo>
                  <a:pt x="7414" y="1582"/>
                  <a:pt x="5865" y="1063"/>
                  <a:pt x="5865" y="421"/>
                </a:cubicBezTo>
                <a:cubicBezTo>
                  <a:pt x="5865" y="274"/>
                  <a:pt x="5950" y="133"/>
                  <a:pt x="609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43"/>
          <p:cNvSpPr/>
          <p:nvPr/>
        </p:nvSpPr>
        <p:spPr>
          <a:xfrm>
            <a:off x="5805372" y="2680710"/>
            <a:ext cx="561348" cy="656823"/>
          </a:xfrm>
          <a:custGeom>
            <a:avLst/>
            <a:gdLst/>
            <a:ahLst/>
            <a:cxnLst/>
            <a:rect l="l" t="t" r="r" b="b"/>
            <a:pathLst>
              <a:path w="6857" h="8023" extrusionOk="0">
                <a:moveTo>
                  <a:pt x="1571" y="1"/>
                </a:moveTo>
                <a:cubicBezTo>
                  <a:pt x="1" y="1"/>
                  <a:pt x="645" y="4782"/>
                  <a:pt x="1857" y="5497"/>
                </a:cubicBezTo>
                <a:cubicBezTo>
                  <a:pt x="2372" y="5799"/>
                  <a:pt x="3557" y="6993"/>
                  <a:pt x="3982" y="7593"/>
                </a:cubicBezTo>
                <a:cubicBezTo>
                  <a:pt x="4161" y="7848"/>
                  <a:pt x="4710" y="8022"/>
                  <a:pt x="5275" y="8022"/>
                </a:cubicBezTo>
                <a:cubicBezTo>
                  <a:pt x="6050" y="8022"/>
                  <a:pt x="6857" y="7695"/>
                  <a:pt x="6791" y="6800"/>
                </a:cubicBezTo>
                <a:cubicBezTo>
                  <a:pt x="6654" y="4864"/>
                  <a:pt x="4549" y="1219"/>
                  <a:pt x="2008" y="105"/>
                </a:cubicBezTo>
                <a:cubicBezTo>
                  <a:pt x="1847" y="34"/>
                  <a:pt x="1701" y="1"/>
                  <a:pt x="1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43"/>
          <p:cNvSpPr/>
          <p:nvPr/>
        </p:nvSpPr>
        <p:spPr>
          <a:xfrm>
            <a:off x="5811675" y="2739080"/>
            <a:ext cx="451895" cy="598370"/>
          </a:xfrm>
          <a:custGeom>
            <a:avLst/>
            <a:gdLst/>
            <a:ahLst/>
            <a:cxnLst/>
            <a:rect l="l" t="t" r="r" b="b"/>
            <a:pathLst>
              <a:path w="5520" h="7309" extrusionOk="0">
                <a:moveTo>
                  <a:pt x="722" y="1"/>
                </a:moveTo>
                <a:cubicBezTo>
                  <a:pt x="702" y="1"/>
                  <a:pt x="399" y="204"/>
                  <a:pt x="379" y="204"/>
                </a:cubicBezTo>
                <a:cubicBezTo>
                  <a:pt x="378" y="204"/>
                  <a:pt x="378" y="204"/>
                  <a:pt x="378" y="204"/>
                </a:cubicBezTo>
                <a:lnTo>
                  <a:pt x="378" y="204"/>
                </a:lnTo>
                <a:cubicBezTo>
                  <a:pt x="0" y="1611"/>
                  <a:pt x="619" y="4293"/>
                  <a:pt x="1511" y="4821"/>
                </a:cubicBezTo>
                <a:cubicBezTo>
                  <a:pt x="2026" y="5124"/>
                  <a:pt x="3480" y="6280"/>
                  <a:pt x="3905" y="6880"/>
                </a:cubicBezTo>
                <a:cubicBezTo>
                  <a:pt x="4081" y="7133"/>
                  <a:pt x="4624" y="7309"/>
                  <a:pt x="5189" y="7309"/>
                </a:cubicBezTo>
                <a:cubicBezTo>
                  <a:pt x="5277" y="7309"/>
                  <a:pt x="5366" y="7305"/>
                  <a:pt x="5454" y="7296"/>
                </a:cubicBezTo>
                <a:cubicBezTo>
                  <a:pt x="5501" y="7163"/>
                  <a:pt x="5520" y="7008"/>
                  <a:pt x="5510" y="6833"/>
                </a:cubicBezTo>
                <a:cubicBezTo>
                  <a:pt x="5369" y="4902"/>
                  <a:pt x="3263" y="1115"/>
                  <a:pt x="723" y="1"/>
                </a:cubicBezTo>
                <a:cubicBezTo>
                  <a:pt x="722" y="1"/>
                  <a:pt x="722" y="1"/>
                  <a:pt x="722" y="1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43"/>
          <p:cNvSpPr/>
          <p:nvPr/>
        </p:nvSpPr>
        <p:spPr>
          <a:xfrm>
            <a:off x="5902872" y="3455159"/>
            <a:ext cx="170197" cy="132953"/>
          </a:xfrm>
          <a:custGeom>
            <a:avLst/>
            <a:gdLst/>
            <a:ahLst/>
            <a:cxnLst/>
            <a:rect l="l" t="t" r="r" b="b"/>
            <a:pathLst>
              <a:path w="2079" h="1624" extrusionOk="0">
                <a:moveTo>
                  <a:pt x="934" y="1"/>
                </a:moveTo>
                <a:cubicBezTo>
                  <a:pt x="797" y="1"/>
                  <a:pt x="659" y="31"/>
                  <a:pt x="529" y="97"/>
                </a:cubicBezTo>
                <a:cubicBezTo>
                  <a:pt x="1" y="362"/>
                  <a:pt x="62" y="999"/>
                  <a:pt x="529" y="1377"/>
                </a:cubicBezTo>
                <a:cubicBezTo>
                  <a:pt x="738" y="1544"/>
                  <a:pt x="991" y="1624"/>
                  <a:pt x="1225" y="1624"/>
                </a:cubicBezTo>
                <a:cubicBezTo>
                  <a:pt x="1388" y="1624"/>
                  <a:pt x="1543" y="1585"/>
                  <a:pt x="1667" y="1509"/>
                </a:cubicBezTo>
                <a:cubicBezTo>
                  <a:pt x="1965" y="1334"/>
                  <a:pt x="2078" y="957"/>
                  <a:pt x="1903" y="598"/>
                </a:cubicBezTo>
                <a:cubicBezTo>
                  <a:pt x="1731" y="254"/>
                  <a:pt x="1334" y="1"/>
                  <a:pt x="934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43"/>
          <p:cNvSpPr/>
          <p:nvPr/>
        </p:nvSpPr>
        <p:spPr>
          <a:xfrm>
            <a:off x="5911386" y="3139812"/>
            <a:ext cx="446901" cy="408764"/>
          </a:xfrm>
          <a:custGeom>
            <a:avLst/>
            <a:gdLst/>
            <a:ahLst/>
            <a:cxnLst/>
            <a:rect l="l" t="t" r="r" b="b"/>
            <a:pathLst>
              <a:path w="5459" h="4993" extrusionOk="0">
                <a:moveTo>
                  <a:pt x="2941" y="0"/>
                </a:moveTo>
                <a:cubicBezTo>
                  <a:pt x="2782" y="0"/>
                  <a:pt x="2623" y="24"/>
                  <a:pt x="2465" y="78"/>
                </a:cubicBezTo>
                <a:cubicBezTo>
                  <a:pt x="1011" y="569"/>
                  <a:pt x="0" y="4327"/>
                  <a:pt x="0" y="4327"/>
                </a:cubicBezTo>
                <a:lnTo>
                  <a:pt x="1771" y="4993"/>
                </a:lnTo>
                <a:cubicBezTo>
                  <a:pt x="1771" y="4993"/>
                  <a:pt x="4255" y="3949"/>
                  <a:pt x="5459" y="1598"/>
                </a:cubicBezTo>
                <a:cubicBezTo>
                  <a:pt x="5459" y="1598"/>
                  <a:pt x="4236" y="0"/>
                  <a:pt x="2941" y="0"/>
                </a:cubicBezTo>
                <a:close/>
              </a:path>
            </a:pathLst>
          </a:custGeom>
          <a:solidFill>
            <a:srgbClr val="FCC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3" name="Google Shape;4663;p43"/>
          <p:cNvSpPr/>
          <p:nvPr/>
        </p:nvSpPr>
        <p:spPr>
          <a:xfrm>
            <a:off x="5911386" y="3130889"/>
            <a:ext cx="318537" cy="414986"/>
          </a:xfrm>
          <a:custGeom>
            <a:avLst/>
            <a:gdLst/>
            <a:ahLst/>
            <a:cxnLst/>
            <a:rect l="l" t="t" r="r" b="b"/>
            <a:pathLst>
              <a:path w="3891" h="5069" extrusionOk="0">
                <a:moveTo>
                  <a:pt x="2749" y="0"/>
                </a:moveTo>
                <a:cubicBezTo>
                  <a:pt x="2634" y="0"/>
                  <a:pt x="2519" y="17"/>
                  <a:pt x="2408" y="54"/>
                </a:cubicBezTo>
                <a:cubicBezTo>
                  <a:pt x="954" y="545"/>
                  <a:pt x="0" y="4436"/>
                  <a:pt x="0" y="4436"/>
                </a:cubicBezTo>
                <a:lnTo>
                  <a:pt x="1677" y="5069"/>
                </a:lnTo>
                <a:lnTo>
                  <a:pt x="1823" y="5059"/>
                </a:lnTo>
                <a:cubicBezTo>
                  <a:pt x="1823" y="5059"/>
                  <a:pt x="3641" y="3062"/>
                  <a:pt x="3891" y="366"/>
                </a:cubicBezTo>
                <a:cubicBezTo>
                  <a:pt x="3548" y="187"/>
                  <a:pt x="3141" y="0"/>
                  <a:pt x="2749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4" name="Google Shape;4664;p43"/>
          <p:cNvSpPr/>
          <p:nvPr/>
        </p:nvSpPr>
        <p:spPr>
          <a:xfrm>
            <a:off x="5554211" y="2257219"/>
            <a:ext cx="262541" cy="337376"/>
          </a:xfrm>
          <a:custGeom>
            <a:avLst/>
            <a:gdLst/>
            <a:ahLst/>
            <a:cxnLst/>
            <a:rect l="l" t="t" r="r" b="b"/>
            <a:pathLst>
              <a:path w="3207" h="4121" extrusionOk="0">
                <a:moveTo>
                  <a:pt x="1875" y="0"/>
                </a:moveTo>
                <a:cubicBezTo>
                  <a:pt x="1239" y="0"/>
                  <a:pt x="148" y="379"/>
                  <a:pt x="76" y="1382"/>
                </a:cubicBezTo>
                <a:cubicBezTo>
                  <a:pt x="1" y="2445"/>
                  <a:pt x="997" y="4121"/>
                  <a:pt x="997" y="4121"/>
                </a:cubicBezTo>
                <a:cubicBezTo>
                  <a:pt x="1193" y="3769"/>
                  <a:pt x="1500" y="3582"/>
                  <a:pt x="1933" y="3582"/>
                </a:cubicBezTo>
                <a:cubicBezTo>
                  <a:pt x="2179" y="3582"/>
                  <a:pt x="2466" y="3642"/>
                  <a:pt x="2796" y="3767"/>
                </a:cubicBezTo>
                <a:cubicBezTo>
                  <a:pt x="2796" y="3767"/>
                  <a:pt x="2574" y="1661"/>
                  <a:pt x="2890" y="958"/>
                </a:cubicBezTo>
                <a:cubicBezTo>
                  <a:pt x="3207" y="254"/>
                  <a:pt x="2588" y="42"/>
                  <a:pt x="1974" y="4"/>
                </a:cubicBezTo>
                <a:cubicBezTo>
                  <a:pt x="1943" y="2"/>
                  <a:pt x="1910" y="0"/>
                  <a:pt x="1875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5" name="Google Shape;4665;p43"/>
          <p:cNvSpPr/>
          <p:nvPr/>
        </p:nvSpPr>
        <p:spPr>
          <a:xfrm>
            <a:off x="5504355" y="4525144"/>
            <a:ext cx="101758" cy="75564"/>
          </a:xfrm>
          <a:custGeom>
            <a:avLst/>
            <a:gdLst/>
            <a:ahLst/>
            <a:cxnLst/>
            <a:rect l="l" t="t" r="r" b="b"/>
            <a:pathLst>
              <a:path w="1243" h="923" extrusionOk="0">
                <a:moveTo>
                  <a:pt x="1000" y="0"/>
                </a:moveTo>
                <a:cubicBezTo>
                  <a:pt x="980" y="0"/>
                  <a:pt x="958" y="10"/>
                  <a:pt x="935" y="30"/>
                </a:cubicBezTo>
                <a:cubicBezTo>
                  <a:pt x="520" y="408"/>
                  <a:pt x="1" y="923"/>
                  <a:pt x="1" y="923"/>
                </a:cubicBezTo>
                <a:lnTo>
                  <a:pt x="1242" y="923"/>
                </a:lnTo>
                <a:cubicBezTo>
                  <a:pt x="1242" y="923"/>
                  <a:pt x="1196" y="0"/>
                  <a:pt x="10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43"/>
          <p:cNvSpPr/>
          <p:nvPr/>
        </p:nvSpPr>
        <p:spPr>
          <a:xfrm>
            <a:off x="6044744" y="4525144"/>
            <a:ext cx="131885" cy="75564"/>
          </a:xfrm>
          <a:custGeom>
            <a:avLst/>
            <a:gdLst/>
            <a:ahLst/>
            <a:cxnLst/>
            <a:rect l="l" t="t" r="r" b="b"/>
            <a:pathLst>
              <a:path w="1611" h="923" extrusionOk="0">
                <a:moveTo>
                  <a:pt x="317" y="0"/>
                </a:moveTo>
                <a:cubicBezTo>
                  <a:pt x="59" y="0"/>
                  <a:pt x="0" y="923"/>
                  <a:pt x="0" y="923"/>
                </a:cubicBezTo>
                <a:lnTo>
                  <a:pt x="1610" y="923"/>
                </a:lnTo>
                <a:cubicBezTo>
                  <a:pt x="1610" y="923"/>
                  <a:pt x="940" y="408"/>
                  <a:pt x="402" y="30"/>
                </a:cubicBezTo>
                <a:cubicBezTo>
                  <a:pt x="371" y="10"/>
                  <a:pt x="343" y="0"/>
                  <a:pt x="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43"/>
          <p:cNvSpPr/>
          <p:nvPr/>
        </p:nvSpPr>
        <p:spPr>
          <a:xfrm>
            <a:off x="5720151" y="2324430"/>
            <a:ext cx="102822" cy="202950"/>
          </a:xfrm>
          <a:custGeom>
            <a:avLst/>
            <a:gdLst/>
            <a:ahLst/>
            <a:cxnLst/>
            <a:rect l="l" t="t" r="r" b="b"/>
            <a:pathLst>
              <a:path w="1256" h="2479" extrusionOk="0">
                <a:moveTo>
                  <a:pt x="626" y="0"/>
                </a:moveTo>
                <a:cubicBezTo>
                  <a:pt x="1" y="0"/>
                  <a:pt x="684" y="2478"/>
                  <a:pt x="684" y="2478"/>
                </a:cubicBezTo>
                <a:lnTo>
                  <a:pt x="1194" y="2214"/>
                </a:lnTo>
                <a:cubicBezTo>
                  <a:pt x="1194" y="2214"/>
                  <a:pt x="1255" y="217"/>
                  <a:pt x="740" y="23"/>
                </a:cubicBezTo>
                <a:cubicBezTo>
                  <a:pt x="698" y="7"/>
                  <a:pt x="660" y="0"/>
                  <a:pt x="626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8" name="Google Shape;4668;p43"/>
          <p:cNvSpPr/>
          <p:nvPr/>
        </p:nvSpPr>
        <p:spPr>
          <a:xfrm>
            <a:off x="5762147" y="2449194"/>
            <a:ext cx="44535" cy="80476"/>
          </a:xfrm>
          <a:custGeom>
            <a:avLst/>
            <a:gdLst/>
            <a:ahLst/>
            <a:cxnLst/>
            <a:rect l="l" t="t" r="r" b="b"/>
            <a:pathLst>
              <a:path w="544" h="983" extrusionOk="0">
                <a:moveTo>
                  <a:pt x="192" y="0"/>
                </a:moveTo>
                <a:cubicBezTo>
                  <a:pt x="181" y="0"/>
                  <a:pt x="171" y="2"/>
                  <a:pt x="161" y="5"/>
                </a:cubicBezTo>
                <a:cubicBezTo>
                  <a:pt x="43" y="48"/>
                  <a:pt x="1" y="293"/>
                  <a:pt x="62" y="563"/>
                </a:cubicBezTo>
                <a:cubicBezTo>
                  <a:pt x="118" y="808"/>
                  <a:pt x="245" y="983"/>
                  <a:pt x="353" y="983"/>
                </a:cubicBezTo>
                <a:cubicBezTo>
                  <a:pt x="363" y="983"/>
                  <a:pt x="373" y="981"/>
                  <a:pt x="383" y="978"/>
                </a:cubicBezTo>
                <a:cubicBezTo>
                  <a:pt x="501" y="936"/>
                  <a:pt x="544" y="690"/>
                  <a:pt x="482" y="421"/>
                </a:cubicBezTo>
                <a:cubicBezTo>
                  <a:pt x="422" y="175"/>
                  <a:pt x="299" y="0"/>
                  <a:pt x="19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9" name="Google Shape;4669;p43"/>
          <p:cNvSpPr/>
          <p:nvPr/>
        </p:nvSpPr>
        <p:spPr>
          <a:xfrm>
            <a:off x="5773772" y="2472525"/>
            <a:ext cx="25214" cy="43881"/>
          </a:xfrm>
          <a:custGeom>
            <a:avLst/>
            <a:gdLst/>
            <a:ahLst/>
            <a:cxnLst/>
            <a:rect l="l" t="t" r="r" b="b"/>
            <a:pathLst>
              <a:path w="308" h="536" extrusionOk="0">
                <a:moveTo>
                  <a:pt x="115" y="0"/>
                </a:moveTo>
                <a:cubicBezTo>
                  <a:pt x="108" y="0"/>
                  <a:pt x="101" y="1"/>
                  <a:pt x="95" y="4"/>
                </a:cubicBezTo>
                <a:cubicBezTo>
                  <a:pt x="24" y="27"/>
                  <a:pt x="1" y="164"/>
                  <a:pt x="29" y="311"/>
                </a:cubicBezTo>
                <a:cubicBezTo>
                  <a:pt x="59" y="442"/>
                  <a:pt x="131" y="536"/>
                  <a:pt x="193" y="536"/>
                </a:cubicBezTo>
                <a:cubicBezTo>
                  <a:pt x="200" y="536"/>
                  <a:pt x="206" y="535"/>
                  <a:pt x="213" y="532"/>
                </a:cubicBezTo>
                <a:cubicBezTo>
                  <a:pt x="279" y="509"/>
                  <a:pt x="307" y="372"/>
                  <a:pt x="274" y="226"/>
                </a:cubicBezTo>
                <a:cubicBezTo>
                  <a:pt x="245" y="94"/>
                  <a:pt x="176" y="0"/>
                  <a:pt x="115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0" name="Google Shape;4670;p43"/>
          <p:cNvSpPr/>
          <p:nvPr/>
        </p:nvSpPr>
        <p:spPr>
          <a:xfrm>
            <a:off x="5784169" y="2493074"/>
            <a:ext cx="13999" cy="24806"/>
          </a:xfrm>
          <a:custGeom>
            <a:avLst/>
            <a:gdLst/>
            <a:ahLst/>
            <a:cxnLst/>
            <a:rect l="l" t="t" r="r" b="b"/>
            <a:pathLst>
              <a:path w="171" h="303" extrusionOk="0">
                <a:moveTo>
                  <a:pt x="65" y="1"/>
                </a:moveTo>
                <a:cubicBezTo>
                  <a:pt x="61" y="1"/>
                  <a:pt x="57" y="1"/>
                  <a:pt x="53" y="3"/>
                </a:cubicBezTo>
                <a:cubicBezTo>
                  <a:pt x="15" y="17"/>
                  <a:pt x="1" y="93"/>
                  <a:pt x="20" y="173"/>
                </a:cubicBezTo>
                <a:cubicBezTo>
                  <a:pt x="37" y="249"/>
                  <a:pt x="73" y="303"/>
                  <a:pt x="107" y="303"/>
                </a:cubicBezTo>
                <a:cubicBezTo>
                  <a:pt x="111" y="303"/>
                  <a:pt x="115" y="302"/>
                  <a:pt x="119" y="300"/>
                </a:cubicBezTo>
                <a:cubicBezTo>
                  <a:pt x="157" y="286"/>
                  <a:pt x="171" y="211"/>
                  <a:pt x="152" y="126"/>
                </a:cubicBezTo>
                <a:cubicBezTo>
                  <a:pt x="139" y="54"/>
                  <a:pt x="100" y="1"/>
                  <a:pt x="6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43"/>
          <p:cNvSpPr/>
          <p:nvPr/>
        </p:nvSpPr>
        <p:spPr>
          <a:xfrm>
            <a:off x="5824037" y="2403922"/>
            <a:ext cx="21285" cy="29145"/>
          </a:xfrm>
          <a:custGeom>
            <a:avLst/>
            <a:gdLst/>
            <a:ahLst/>
            <a:cxnLst/>
            <a:rect l="l" t="t" r="r" b="b"/>
            <a:pathLst>
              <a:path w="260" h="356" extrusionOk="0">
                <a:moveTo>
                  <a:pt x="174" y="0"/>
                </a:moveTo>
                <a:cubicBezTo>
                  <a:pt x="171" y="0"/>
                  <a:pt x="168" y="1"/>
                  <a:pt x="166" y="1"/>
                </a:cubicBezTo>
                <a:lnTo>
                  <a:pt x="48" y="15"/>
                </a:lnTo>
                <a:cubicBezTo>
                  <a:pt x="19" y="20"/>
                  <a:pt x="0" y="48"/>
                  <a:pt x="0" y="72"/>
                </a:cubicBezTo>
                <a:lnTo>
                  <a:pt x="33" y="308"/>
                </a:lnTo>
                <a:cubicBezTo>
                  <a:pt x="38" y="336"/>
                  <a:pt x="62" y="355"/>
                  <a:pt x="90" y="355"/>
                </a:cubicBezTo>
                <a:lnTo>
                  <a:pt x="213" y="336"/>
                </a:lnTo>
                <a:cubicBezTo>
                  <a:pt x="241" y="332"/>
                  <a:pt x="260" y="308"/>
                  <a:pt x="255" y="280"/>
                </a:cubicBezTo>
                <a:lnTo>
                  <a:pt x="227" y="44"/>
                </a:lnTo>
                <a:cubicBezTo>
                  <a:pt x="223" y="18"/>
                  <a:pt x="199" y="0"/>
                  <a:pt x="174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43"/>
          <p:cNvSpPr/>
          <p:nvPr/>
        </p:nvSpPr>
        <p:spPr>
          <a:xfrm>
            <a:off x="8000982" y="2514932"/>
            <a:ext cx="40687" cy="81622"/>
          </a:xfrm>
          <a:custGeom>
            <a:avLst/>
            <a:gdLst/>
            <a:ahLst/>
            <a:cxnLst/>
            <a:rect l="l" t="t" r="r" b="b"/>
            <a:pathLst>
              <a:path w="497" h="997" extrusionOk="0">
                <a:moveTo>
                  <a:pt x="420" y="0"/>
                </a:moveTo>
                <a:cubicBezTo>
                  <a:pt x="114" y="572"/>
                  <a:pt x="0" y="704"/>
                  <a:pt x="128" y="879"/>
                </a:cubicBezTo>
                <a:cubicBezTo>
                  <a:pt x="156" y="916"/>
                  <a:pt x="496" y="997"/>
                  <a:pt x="496" y="997"/>
                </a:cubicBezTo>
                <a:lnTo>
                  <a:pt x="42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43"/>
          <p:cNvSpPr/>
          <p:nvPr/>
        </p:nvSpPr>
        <p:spPr>
          <a:xfrm>
            <a:off x="8011788" y="2378134"/>
            <a:ext cx="260658" cy="310442"/>
          </a:xfrm>
          <a:custGeom>
            <a:avLst/>
            <a:gdLst/>
            <a:ahLst/>
            <a:cxnLst/>
            <a:rect l="l" t="t" r="r" b="b"/>
            <a:pathLst>
              <a:path w="3184" h="3792" extrusionOk="0">
                <a:moveTo>
                  <a:pt x="1823" y="1"/>
                </a:moveTo>
                <a:cubicBezTo>
                  <a:pt x="1353" y="1"/>
                  <a:pt x="674" y="231"/>
                  <a:pt x="501" y="477"/>
                </a:cubicBezTo>
                <a:cubicBezTo>
                  <a:pt x="0" y="1194"/>
                  <a:pt x="369" y="3324"/>
                  <a:pt x="652" y="3758"/>
                </a:cubicBezTo>
                <a:cubicBezTo>
                  <a:pt x="695" y="3781"/>
                  <a:pt x="753" y="3791"/>
                  <a:pt x="823" y="3791"/>
                </a:cubicBezTo>
                <a:cubicBezTo>
                  <a:pt x="1481" y="3791"/>
                  <a:pt x="3184" y="2873"/>
                  <a:pt x="3018" y="2545"/>
                </a:cubicBezTo>
                <a:cubicBezTo>
                  <a:pt x="2687" y="1903"/>
                  <a:pt x="2522" y="373"/>
                  <a:pt x="2220" y="104"/>
                </a:cubicBezTo>
                <a:cubicBezTo>
                  <a:pt x="2139" y="32"/>
                  <a:pt x="1995" y="1"/>
                  <a:pt x="182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43"/>
          <p:cNvSpPr/>
          <p:nvPr/>
        </p:nvSpPr>
        <p:spPr>
          <a:xfrm>
            <a:off x="8066310" y="2562823"/>
            <a:ext cx="192546" cy="126240"/>
          </a:xfrm>
          <a:custGeom>
            <a:avLst/>
            <a:gdLst/>
            <a:ahLst/>
            <a:cxnLst/>
            <a:rect l="l" t="t" r="r" b="b"/>
            <a:pathLst>
              <a:path w="2352" h="1542" extrusionOk="0">
                <a:moveTo>
                  <a:pt x="2229" y="1"/>
                </a:moveTo>
                <a:cubicBezTo>
                  <a:pt x="1875" y="72"/>
                  <a:pt x="1487" y="223"/>
                  <a:pt x="1105" y="454"/>
                </a:cubicBezTo>
                <a:cubicBezTo>
                  <a:pt x="609" y="756"/>
                  <a:pt x="222" y="1139"/>
                  <a:pt x="0" y="1507"/>
                </a:cubicBezTo>
                <a:cubicBezTo>
                  <a:pt x="52" y="1530"/>
                  <a:pt x="119" y="1541"/>
                  <a:pt x="199" y="1541"/>
                </a:cubicBezTo>
                <a:cubicBezTo>
                  <a:pt x="837" y="1541"/>
                  <a:pt x="2244" y="845"/>
                  <a:pt x="2333" y="497"/>
                </a:cubicBezTo>
                <a:cubicBezTo>
                  <a:pt x="2352" y="421"/>
                  <a:pt x="2352" y="114"/>
                  <a:pt x="222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5" name="Google Shape;4675;p43"/>
          <p:cNvSpPr/>
          <p:nvPr/>
        </p:nvSpPr>
        <p:spPr>
          <a:xfrm>
            <a:off x="8656882" y="2806619"/>
            <a:ext cx="275312" cy="510035"/>
          </a:xfrm>
          <a:custGeom>
            <a:avLst/>
            <a:gdLst/>
            <a:ahLst/>
            <a:cxnLst/>
            <a:rect l="l" t="t" r="r" b="b"/>
            <a:pathLst>
              <a:path w="3363" h="6230" extrusionOk="0">
                <a:moveTo>
                  <a:pt x="2255" y="1"/>
                </a:moveTo>
                <a:cubicBezTo>
                  <a:pt x="1442" y="1"/>
                  <a:pt x="470" y="1259"/>
                  <a:pt x="289" y="1636"/>
                </a:cubicBezTo>
                <a:cubicBezTo>
                  <a:pt x="1" y="2231"/>
                  <a:pt x="72" y="5611"/>
                  <a:pt x="72" y="5611"/>
                </a:cubicBezTo>
                <a:lnTo>
                  <a:pt x="950" y="6230"/>
                </a:lnTo>
                <a:cubicBezTo>
                  <a:pt x="2418" y="4681"/>
                  <a:pt x="3207" y="2495"/>
                  <a:pt x="3315" y="1589"/>
                </a:cubicBezTo>
                <a:cubicBezTo>
                  <a:pt x="3363" y="1159"/>
                  <a:pt x="2796" y="68"/>
                  <a:pt x="2352" y="7"/>
                </a:cubicBezTo>
                <a:cubicBezTo>
                  <a:pt x="2320" y="3"/>
                  <a:pt x="2288" y="1"/>
                  <a:pt x="225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43"/>
          <p:cNvSpPr/>
          <p:nvPr/>
        </p:nvSpPr>
        <p:spPr>
          <a:xfrm>
            <a:off x="8656882" y="2822174"/>
            <a:ext cx="172490" cy="477124"/>
          </a:xfrm>
          <a:custGeom>
            <a:avLst/>
            <a:gdLst/>
            <a:ahLst/>
            <a:cxnLst/>
            <a:rect l="l" t="t" r="r" b="b"/>
            <a:pathLst>
              <a:path w="2107" h="5828" extrusionOk="0">
                <a:moveTo>
                  <a:pt x="1658" y="1"/>
                </a:moveTo>
                <a:cubicBezTo>
                  <a:pt x="1021" y="364"/>
                  <a:pt x="426" y="1158"/>
                  <a:pt x="289" y="1446"/>
                </a:cubicBezTo>
                <a:cubicBezTo>
                  <a:pt x="1" y="2041"/>
                  <a:pt x="72" y="5421"/>
                  <a:pt x="72" y="5421"/>
                </a:cubicBezTo>
                <a:lnTo>
                  <a:pt x="648" y="5827"/>
                </a:lnTo>
                <a:cubicBezTo>
                  <a:pt x="1809" y="4142"/>
                  <a:pt x="2107" y="2111"/>
                  <a:pt x="2102" y="1238"/>
                </a:cubicBezTo>
                <a:cubicBezTo>
                  <a:pt x="2102" y="955"/>
                  <a:pt x="1989" y="336"/>
                  <a:pt x="1658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7" name="Google Shape;4677;p43"/>
          <p:cNvSpPr/>
          <p:nvPr/>
        </p:nvSpPr>
        <p:spPr>
          <a:xfrm>
            <a:off x="8543663" y="2794257"/>
            <a:ext cx="374205" cy="257883"/>
          </a:xfrm>
          <a:custGeom>
            <a:avLst/>
            <a:gdLst/>
            <a:ahLst/>
            <a:cxnLst/>
            <a:rect l="l" t="t" r="r" b="b"/>
            <a:pathLst>
              <a:path w="4571" h="3150" extrusionOk="0">
                <a:moveTo>
                  <a:pt x="3234" y="1"/>
                </a:moveTo>
                <a:cubicBezTo>
                  <a:pt x="2654" y="1"/>
                  <a:pt x="2051" y="168"/>
                  <a:pt x="1596" y="479"/>
                </a:cubicBezTo>
                <a:cubicBezTo>
                  <a:pt x="510" y="1215"/>
                  <a:pt x="0" y="2537"/>
                  <a:pt x="1308" y="3047"/>
                </a:cubicBezTo>
                <a:cubicBezTo>
                  <a:pt x="1486" y="3117"/>
                  <a:pt x="1678" y="3150"/>
                  <a:pt x="1874" y="3150"/>
                </a:cubicBezTo>
                <a:cubicBezTo>
                  <a:pt x="3115" y="3150"/>
                  <a:pt x="4571" y="1842"/>
                  <a:pt x="4363" y="257"/>
                </a:cubicBezTo>
                <a:cubicBezTo>
                  <a:pt x="4038" y="84"/>
                  <a:pt x="3642" y="1"/>
                  <a:pt x="3234" y="1"/>
                </a:cubicBezTo>
                <a:close/>
              </a:path>
            </a:pathLst>
          </a:custGeom>
          <a:solidFill>
            <a:srgbClr val="D2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8" name="Google Shape;4678;p43"/>
          <p:cNvSpPr/>
          <p:nvPr/>
        </p:nvSpPr>
        <p:spPr>
          <a:xfrm>
            <a:off x="8107652" y="2530732"/>
            <a:ext cx="191810" cy="210809"/>
          </a:xfrm>
          <a:custGeom>
            <a:avLst/>
            <a:gdLst/>
            <a:ahLst/>
            <a:cxnLst/>
            <a:rect l="l" t="t" r="r" b="b"/>
            <a:pathLst>
              <a:path w="2343" h="2575" extrusionOk="0">
                <a:moveTo>
                  <a:pt x="1577" y="1"/>
                </a:moveTo>
                <a:cubicBezTo>
                  <a:pt x="1577" y="1"/>
                  <a:pt x="265" y="237"/>
                  <a:pt x="104" y="1063"/>
                </a:cubicBezTo>
                <a:cubicBezTo>
                  <a:pt x="0" y="1587"/>
                  <a:pt x="312" y="2574"/>
                  <a:pt x="312" y="2574"/>
                </a:cubicBezTo>
                <a:lnTo>
                  <a:pt x="2342" y="1653"/>
                </a:lnTo>
                <a:lnTo>
                  <a:pt x="1577" y="1"/>
                </a:ln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43"/>
          <p:cNvSpPr/>
          <p:nvPr/>
        </p:nvSpPr>
        <p:spPr>
          <a:xfrm>
            <a:off x="8351936" y="3250822"/>
            <a:ext cx="549314" cy="1341072"/>
          </a:xfrm>
          <a:custGeom>
            <a:avLst/>
            <a:gdLst/>
            <a:ahLst/>
            <a:cxnLst/>
            <a:rect l="l" t="t" r="r" b="b"/>
            <a:pathLst>
              <a:path w="6710" h="16381" extrusionOk="0">
                <a:moveTo>
                  <a:pt x="3760" y="0"/>
                </a:moveTo>
                <a:cubicBezTo>
                  <a:pt x="2063" y="0"/>
                  <a:pt x="0" y="3372"/>
                  <a:pt x="0" y="3372"/>
                </a:cubicBezTo>
                <a:lnTo>
                  <a:pt x="3527" y="16380"/>
                </a:lnTo>
                <a:lnTo>
                  <a:pt x="3679" y="16380"/>
                </a:lnTo>
                <a:cubicBezTo>
                  <a:pt x="3679" y="16380"/>
                  <a:pt x="6710" y="3953"/>
                  <a:pt x="5034" y="917"/>
                </a:cubicBezTo>
                <a:cubicBezTo>
                  <a:pt x="4671" y="258"/>
                  <a:pt x="4230" y="0"/>
                  <a:pt x="3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0" name="Google Shape;4680;p43"/>
          <p:cNvSpPr/>
          <p:nvPr/>
        </p:nvSpPr>
        <p:spPr>
          <a:xfrm>
            <a:off x="8505760" y="3246238"/>
            <a:ext cx="429546" cy="1339434"/>
          </a:xfrm>
          <a:custGeom>
            <a:avLst/>
            <a:gdLst/>
            <a:ahLst/>
            <a:cxnLst/>
            <a:rect l="l" t="t" r="r" b="b"/>
            <a:pathLst>
              <a:path w="5247" h="16361" extrusionOk="0">
                <a:moveTo>
                  <a:pt x="2242" y="0"/>
                </a:moveTo>
                <a:cubicBezTo>
                  <a:pt x="1516" y="0"/>
                  <a:pt x="707" y="543"/>
                  <a:pt x="1" y="1190"/>
                </a:cubicBezTo>
                <a:cubicBezTo>
                  <a:pt x="468" y="2829"/>
                  <a:pt x="2135" y="3140"/>
                  <a:pt x="1979" y="5492"/>
                </a:cubicBezTo>
                <a:cubicBezTo>
                  <a:pt x="1776" y="8485"/>
                  <a:pt x="1540" y="13504"/>
                  <a:pt x="1615" y="16233"/>
                </a:cubicBezTo>
                <a:lnTo>
                  <a:pt x="1648" y="16361"/>
                </a:lnTo>
                <a:lnTo>
                  <a:pt x="1800" y="16361"/>
                </a:lnTo>
                <a:cubicBezTo>
                  <a:pt x="1800" y="16361"/>
                  <a:pt x="5246" y="3957"/>
                  <a:pt x="3570" y="921"/>
                </a:cubicBezTo>
                <a:cubicBezTo>
                  <a:pt x="3207" y="259"/>
                  <a:pt x="2745" y="0"/>
                  <a:pt x="2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1" name="Google Shape;4681;p43"/>
          <p:cNvSpPr/>
          <p:nvPr/>
        </p:nvSpPr>
        <p:spPr>
          <a:xfrm>
            <a:off x="8312150" y="3260728"/>
            <a:ext cx="495938" cy="1331166"/>
          </a:xfrm>
          <a:custGeom>
            <a:avLst/>
            <a:gdLst/>
            <a:ahLst/>
            <a:cxnLst/>
            <a:rect l="l" t="t" r="r" b="b"/>
            <a:pathLst>
              <a:path w="6058" h="16260" extrusionOk="0">
                <a:moveTo>
                  <a:pt x="4160" y="0"/>
                </a:moveTo>
                <a:cubicBezTo>
                  <a:pt x="2613" y="0"/>
                  <a:pt x="76" y="3265"/>
                  <a:pt x="76" y="3265"/>
                </a:cubicBezTo>
                <a:lnTo>
                  <a:pt x="0" y="16259"/>
                </a:lnTo>
                <a:lnTo>
                  <a:pt x="151" y="16259"/>
                </a:lnTo>
                <a:cubicBezTo>
                  <a:pt x="151" y="16259"/>
                  <a:pt x="6058" y="3936"/>
                  <a:pt x="5151" y="919"/>
                </a:cubicBezTo>
                <a:cubicBezTo>
                  <a:pt x="4951" y="258"/>
                  <a:pt x="4595" y="0"/>
                  <a:pt x="4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43"/>
          <p:cNvSpPr/>
          <p:nvPr/>
        </p:nvSpPr>
        <p:spPr>
          <a:xfrm>
            <a:off x="8315997" y="3279885"/>
            <a:ext cx="495201" cy="486702"/>
          </a:xfrm>
          <a:custGeom>
            <a:avLst/>
            <a:gdLst/>
            <a:ahLst/>
            <a:cxnLst/>
            <a:rect l="l" t="t" r="r" b="b"/>
            <a:pathLst>
              <a:path w="6049" h="5945" extrusionOk="0">
                <a:moveTo>
                  <a:pt x="5794" y="0"/>
                </a:moveTo>
                <a:lnTo>
                  <a:pt x="0" y="1988"/>
                </a:lnTo>
                <a:lnTo>
                  <a:pt x="524" y="5945"/>
                </a:lnTo>
                <a:cubicBezTo>
                  <a:pt x="1620" y="1181"/>
                  <a:pt x="6049" y="864"/>
                  <a:pt x="6049" y="864"/>
                </a:cubicBezTo>
                <a:lnTo>
                  <a:pt x="57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43"/>
          <p:cNvSpPr/>
          <p:nvPr/>
        </p:nvSpPr>
        <p:spPr>
          <a:xfrm>
            <a:off x="8291274" y="3346441"/>
            <a:ext cx="189026" cy="1245450"/>
          </a:xfrm>
          <a:custGeom>
            <a:avLst/>
            <a:gdLst/>
            <a:ahLst/>
            <a:cxnLst/>
            <a:rect l="l" t="t" r="r" b="b"/>
            <a:pathLst>
              <a:path w="2309" h="15213" extrusionOk="0">
                <a:moveTo>
                  <a:pt x="1114" y="0"/>
                </a:moveTo>
                <a:cubicBezTo>
                  <a:pt x="137" y="0"/>
                  <a:pt x="0" y="2303"/>
                  <a:pt x="0" y="2303"/>
                </a:cubicBezTo>
                <a:lnTo>
                  <a:pt x="255" y="15212"/>
                </a:lnTo>
                <a:lnTo>
                  <a:pt x="406" y="15212"/>
                </a:lnTo>
                <a:cubicBezTo>
                  <a:pt x="406" y="15212"/>
                  <a:pt x="430" y="15156"/>
                  <a:pt x="482" y="15052"/>
                </a:cubicBezTo>
                <a:cubicBezTo>
                  <a:pt x="614" y="13220"/>
                  <a:pt x="2309" y="5226"/>
                  <a:pt x="1653" y="198"/>
                </a:cubicBezTo>
                <a:cubicBezTo>
                  <a:pt x="1450" y="60"/>
                  <a:pt x="1271" y="0"/>
                  <a:pt x="11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43"/>
          <p:cNvSpPr/>
          <p:nvPr/>
        </p:nvSpPr>
        <p:spPr>
          <a:xfrm>
            <a:off x="8369291" y="2655986"/>
            <a:ext cx="532122" cy="366766"/>
          </a:xfrm>
          <a:custGeom>
            <a:avLst/>
            <a:gdLst/>
            <a:ahLst/>
            <a:cxnLst/>
            <a:rect l="l" t="t" r="r" b="b"/>
            <a:pathLst>
              <a:path w="6500" h="4480" extrusionOk="0">
                <a:moveTo>
                  <a:pt x="1" y="1"/>
                </a:moveTo>
                <a:cubicBezTo>
                  <a:pt x="1" y="1"/>
                  <a:pt x="2560" y="4264"/>
                  <a:pt x="3920" y="4467"/>
                </a:cubicBezTo>
                <a:cubicBezTo>
                  <a:pt x="3977" y="4476"/>
                  <a:pt x="4034" y="4480"/>
                  <a:pt x="4091" y="4480"/>
                </a:cubicBezTo>
                <a:cubicBezTo>
                  <a:pt x="5385" y="4480"/>
                  <a:pt x="6499" y="2398"/>
                  <a:pt x="5993" y="1941"/>
                </a:cubicBezTo>
                <a:cubicBezTo>
                  <a:pt x="5464" y="1460"/>
                  <a:pt x="1701" y="298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43"/>
          <p:cNvSpPr/>
          <p:nvPr/>
        </p:nvSpPr>
        <p:spPr>
          <a:xfrm>
            <a:off x="8448946" y="2778539"/>
            <a:ext cx="375433" cy="244211"/>
          </a:xfrm>
          <a:custGeom>
            <a:avLst/>
            <a:gdLst/>
            <a:ahLst/>
            <a:cxnLst/>
            <a:rect l="l" t="t" r="r" b="b"/>
            <a:pathLst>
              <a:path w="4586" h="2983" extrusionOk="0">
                <a:moveTo>
                  <a:pt x="1" y="0"/>
                </a:moveTo>
                <a:lnTo>
                  <a:pt x="1" y="0"/>
                </a:lnTo>
                <a:cubicBezTo>
                  <a:pt x="869" y="1247"/>
                  <a:pt x="2125" y="2847"/>
                  <a:pt x="2947" y="2970"/>
                </a:cubicBezTo>
                <a:cubicBezTo>
                  <a:pt x="3004" y="2978"/>
                  <a:pt x="3061" y="2982"/>
                  <a:pt x="3118" y="2982"/>
                </a:cubicBezTo>
                <a:cubicBezTo>
                  <a:pt x="3682" y="2982"/>
                  <a:pt x="4208" y="2591"/>
                  <a:pt x="4585" y="2111"/>
                </a:cubicBezTo>
                <a:cubicBezTo>
                  <a:pt x="3768" y="1903"/>
                  <a:pt x="2857" y="1568"/>
                  <a:pt x="1927" y="1115"/>
                </a:cubicBezTo>
                <a:cubicBezTo>
                  <a:pt x="1214" y="770"/>
                  <a:pt x="567" y="388"/>
                  <a:pt x="1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43"/>
          <p:cNvSpPr/>
          <p:nvPr/>
        </p:nvSpPr>
        <p:spPr>
          <a:xfrm>
            <a:off x="8013753" y="2648782"/>
            <a:ext cx="841490" cy="954248"/>
          </a:xfrm>
          <a:custGeom>
            <a:avLst/>
            <a:gdLst/>
            <a:ahLst/>
            <a:cxnLst/>
            <a:rect l="l" t="t" r="r" b="b"/>
            <a:pathLst>
              <a:path w="10279" h="11656" extrusionOk="0">
                <a:moveTo>
                  <a:pt x="3476" y="1"/>
                </a:moveTo>
                <a:cubicBezTo>
                  <a:pt x="1529" y="1"/>
                  <a:pt x="532" y="899"/>
                  <a:pt x="411" y="1751"/>
                </a:cubicBezTo>
                <a:cubicBezTo>
                  <a:pt x="0" y="4584"/>
                  <a:pt x="3102" y="11515"/>
                  <a:pt x="3338" y="11652"/>
                </a:cubicBezTo>
                <a:cubicBezTo>
                  <a:pt x="3343" y="11654"/>
                  <a:pt x="3349" y="11656"/>
                  <a:pt x="3356" y="11656"/>
                </a:cubicBezTo>
                <a:cubicBezTo>
                  <a:pt x="3685" y="11656"/>
                  <a:pt x="6337" y="8631"/>
                  <a:pt x="9490" y="8219"/>
                </a:cubicBezTo>
                <a:cubicBezTo>
                  <a:pt x="10279" y="8115"/>
                  <a:pt x="7531" y="183"/>
                  <a:pt x="3796" y="8"/>
                </a:cubicBezTo>
                <a:cubicBezTo>
                  <a:pt x="3687" y="3"/>
                  <a:pt x="3580" y="1"/>
                  <a:pt x="3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43"/>
          <p:cNvSpPr/>
          <p:nvPr/>
        </p:nvSpPr>
        <p:spPr>
          <a:xfrm>
            <a:off x="8013753" y="2777475"/>
            <a:ext cx="409407" cy="825552"/>
          </a:xfrm>
          <a:custGeom>
            <a:avLst/>
            <a:gdLst/>
            <a:ahLst/>
            <a:cxnLst/>
            <a:rect l="l" t="t" r="r" b="b"/>
            <a:pathLst>
              <a:path w="5001" h="10084" extrusionOk="0">
                <a:moveTo>
                  <a:pt x="684" y="0"/>
                </a:moveTo>
                <a:cubicBezTo>
                  <a:pt x="619" y="0"/>
                  <a:pt x="557" y="9"/>
                  <a:pt x="496" y="28"/>
                </a:cubicBezTo>
                <a:cubicBezTo>
                  <a:pt x="472" y="32"/>
                  <a:pt x="458" y="42"/>
                  <a:pt x="439" y="51"/>
                </a:cubicBezTo>
                <a:cubicBezTo>
                  <a:pt x="425" y="94"/>
                  <a:pt x="416" y="136"/>
                  <a:pt x="411" y="179"/>
                </a:cubicBezTo>
                <a:cubicBezTo>
                  <a:pt x="0" y="3012"/>
                  <a:pt x="3102" y="9943"/>
                  <a:pt x="3338" y="10080"/>
                </a:cubicBezTo>
                <a:cubicBezTo>
                  <a:pt x="3343" y="10083"/>
                  <a:pt x="3349" y="10084"/>
                  <a:pt x="3356" y="10084"/>
                </a:cubicBezTo>
                <a:cubicBezTo>
                  <a:pt x="3504" y="10084"/>
                  <a:pt x="4104" y="9489"/>
                  <a:pt x="5000" y="8795"/>
                </a:cubicBezTo>
                <a:cubicBezTo>
                  <a:pt x="4882" y="7870"/>
                  <a:pt x="4660" y="6836"/>
                  <a:pt x="4339" y="5769"/>
                </a:cubicBezTo>
                <a:cubicBezTo>
                  <a:pt x="3350" y="2473"/>
                  <a:pt x="1761" y="0"/>
                  <a:pt x="6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43"/>
          <p:cNvSpPr/>
          <p:nvPr/>
        </p:nvSpPr>
        <p:spPr>
          <a:xfrm>
            <a:off x="7450197" y="3067934"/>
            <a:ext cx="436832" cy="250596"/>
          </a:xfrm>
          <a:custGeom>
            <a:avLst/>
            <a:gdLst/>
            <a:ahLst/>
            <a:cxnLst/>
            <a:rect l="l" t="t" r="r" b="b"/>
            <a:pathLst>
              <a:path w="5336" h="3061" extrusionOk="0">
                <a:moveTo>
                  <a:pt x="4004" y="1"/>
                </a:moveTo>
                <a:cubicBezTo>
                  <a:pt x="3270" y="1"/>
                  <a:pt x="260" y="1248"/>
                  <a:pt x="260" y="1248"/>
                </a:cubicBezTo>
                <a:lnTo>
                  <a:pt x="0" y="2292"/>
                </a:lnTo>
                <a:cubicBezTo>
                  <a:pt x="1508" y="2904"/>
                  <a:pt x="3442" y="3060"/>
                  <a:pt x="4420" y="3060"/>
                </a:cubicBezTo>
                <a:cubicBezTo>
                  <a:pt x="4725" y="3060"/>
                  <a:pt x="4937" y="3045"/>
                  <a:pt x="5014" y="3024"/>
                </a:cubicBezTo>
                <a:cubicBezTo>
                  <a:pt x="5335" y="2929"/>
                  <a:pt x="4703" y="54"/>
                  <a:pt x="4042" y="2"/>
                </a:cubicBezTo>
                <a:cubicBezTo>
                  <a:pt x="4030" y="1"/>
                  <a:pt x="4017" y="1"/>
                  <a:pt x="4004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43"/>
          <p:cNvSpPr/>
          <p:nvPr/>
        </p:nvSpPr>
        <p:spPr>
          <a:xfrm>
            <a:off x="7450197" y="3143005"/>
            <a:ext cx="431019" cy="175524"/>
          </a:xfrm>
          <a:custGeom>
            <a:avLst/>
            <a:gdLst/>
            <a:ahLst/>
            <a:cxnLst/>
            <a:rect l="l" t="t" r="r" b="b"/>
            <a:pathLst>
              <a:path w="5265" h="2144" extrusionOk="0">
                <a:moveTo>
                  <a:pt x="4712" y="1"/>
                </a:moveTo>
                <a:cubicBezTo>
                  <a:pt x="4259" y="837"/>
                  <a:pt x="0" y="1375"/>
                  <a:pt x="0" y="1375"/>
                </a:cubicBezTo>
                <a:cubicBezTo>
                  <a:pt x="1508" y="1987"/>
                  <a:pt x="3442" y="2143"/>
                  <a:pt x="4420" y="2143"/>
                </a:cubicBezTo>
                <a:cubicBezTo>
                  <a:pt x="4725" y="2143"/>
                  <a:pt x="4937" y="2128"/>
                  <a:pt x="5014" y="2107"/>
                </a:cubicBezTo>
                <a:cubicBezTo>
                  <a:pt x="5265" y="2031"/>
                  <a:pt x="5175" y="813"/>
                  <a:pt x="4712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43"/>
          <p:cNvSpPr/>
          <p:nvPr/>
        </p:nvSpPr>
        <p:spPr>
          <a:xfrm>
            <a:off x="7686704" y="3011447"/>
            <a:ext cx="279815" cy="345808"/>
          </a:xfrm>
          <a:custGeom>
            <a:avLst/>
            <a:gdLst/>
            <a:ahLst/>
            <a:cxnLst/>
            <a:rect l="l" t="t" r="r" b="b"/>
            <a:pathLst>
              <a:path w="3418" h="4224" extrusionOk="0">
                <a:moveTo>
                  <a:pt x="2177" y="0"/>
                </a:moveTo>
                <a:cubicBezTo>
                  <a:pt x="2011" y="0"/>
                  <a:pt x="1827" y="38"/>
                  <a:pt x="1625" y="121"/>
                </a:cubicBezTo>
                <a:cubicBezTo>
                  <a:pt x="326" y="640"/>
                  <a:pt x="1" y="3053"/>
                  <a:pt x="1436" y="4224"/>
                </a:cubicBezTo>
                <a:cubicBezTo>
                  <a:pt x="2300" y="3992"/>
                  <a:pt x="2975" y="3100"/>
                  <a:pt x="3178" y="2184"/>
                </a:cubicBezTo>
                <a:cubicBezTo>
                  <a:pt x="3417" y="1104"/>
                  <a:pt x="3071" y="0"/>
                  <a:pt x="21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43"/>
          <p:cNvSpPr/>
          <p:nvPr/>
        </p:nvSpPr>
        <p:spPr>
          <a:xfrm>
            <a:off x="7753669" y="2701094"/>
            <a:ext cx="524673" cy="612123"/>
          </a:xfrm>
          <a:custGeom>
            <a:avLst/>
            <a:gdLst/>
            <a:ahLst/>
            <a:cxnLst/>
            <a:rect l="l" t="t" r="r" b="b"/>
            <a:pathLst>
              <a:path w="6409" h="7477" extrusionOk="0">
                <a:moveTo>
                  <a:pt x="4404" y="1"/>
                </a:moveTo>
                <a:cubicBezTo>
                  <a:pt x="4351" y="1"/>
                  <a:pt x="4299" y="16"/>
                  <a:pt x="4249" y="49"/>
                </a:cubicBezTo>
                <a:cubicBezTo>
                  <a:pt x="1676" y="1749"/>
                  <a:pt x="368" y="4077"/>
                  <a:pt x="141" y="4733"/>
                </a:cubicBezTo>
                <a:cubicBezTo>
                  <a:pt x="0" y="5151"/>
                  <a:pt x="102" y="7476"/>
                  <a:pt x="899" y="7476"/>
                </a:cubicBezTo>
                <a:cubicBezTo>
                  <a:pt x="903" y="7476"/>
                  <a:pt x="907" y="7476"/>
                  <a:pt x="911" y="7476"/>
                </a:cubicBezTo>
                <a:cubicBezTo>
                  <a:pt x="1718" y="7453"/>
                  <a:pt x="5382" y="5201"/>
                  <a:pt x="5911" y="4521"/>
                </a:cubicBezTo>
                <a:cubicBezTo>
                  <a:pt x="6408" y="3881"/>
                  <a:pt x="5243" y="1"/>
                  <a:pt x="44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43"/>
          <p:cNvSpPr/>
          <p:nvPr/>
        </p:nvSpPr>
        <p:spPr>
          <a:xfrm>
            <a:off x="7762838" y="2986887"/>
            <a:ext cx="493728" cy="326324"/>
          </a:xfrm>
          <a:custGeom>
            <a:avLst/>
            <a:gdLst/>
            <a:ahLst/>
            <a:cxnLst/>
            <a:rect l="l" t="t" r="r" b="b"/>
            <a:pathLst>
              <a:path w="6031" h="3986" extrusionOk="0">
                <a:moveTo>
                  <a:pt x="5884" y="0"/>
                </a:moveTo>
                <a:cubicBezTo>
                  <a:pt x="5719" y="151"/>
                  <a:pt x="5544" y="298"/>
                  <a:pt x="5355" y="435"/>
                </a:cubicBezTo>
                <a:cubicBezTo>
                  <a:pt x="3685" y="1633"/>
                  <a:pt x="1276" y="2259"/>
                  <a:pt x="183" y="2259"/>
                </a:cubicBezTo>
                <a:cubicBezTo>
                  <a:pt x="118" y="2259"/>
                  <a:pt x="57" y="2257"/>
                  <a:pt x="1" y="2252"/>
                </a:cubicBezTo>
                <a:lnTo>
                  <a:pt x="1" y="2252"/>
                </a:lnTo>
                <a:cubicBezTo>
                  <a:pt x="48" y="3045"/>
                  <a:pt x="285" y="3985"/>
                  <a:pt x="787" y="3985"/>
                </a:cubicBezTo>
                <a:cubicBezTo>
                  <a:pt x="791" y="3985"/>
                  <a:pt x="795" y="3985"/>
                  <a:pt x="799" y="3985"/>
                </a:cubicBezTo>
                <a:cubicBezTo>
                  <a:pt x="1606" y="3962"/>
                  <a:pt x="5369" y="1889"/>
                  <a:pt x="5898" y="1204"/>
                </a:cubicBezTo>
                <a:cubicBezTo>
                  <a:pt x="6030" y="1039"/>
                  <a:pt x="5945" y="477"/>
                  <a:pt x="58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43"/>
          <p:cNvSpPr/>
          <p:nvPr/>
        </p:nvSpPr>
        <p:spPr>
          <a:xfrm>
            <a:off x="8227502" y="4562065"/>
            <a:ext cx="110518" cy="37086"/>
          </a:xfrm>
          <a:custGeom>
            <a:avLst/>
            <a:gdLst/>
            <a:ahLst/>
            <a:cxnLst/>
            <a:rect l="l" t="t" r="r" b="b"/>
            <a:pathLst>
              <a:path w="1350" h="453" extrusionOk="0">
                <a:moveTo>
                  <a:pt x="1115" y="1"/>
                </a:moveTo>
                <a:cubicBezTo>
                  <a:pt x="1103" y="1"/>
                  <a:pt x="1090" y="2"/>
                  <a:pt x="1077" y="4"/>
                </a:cubicBezTo>
                <a:cubicBezTo>
                  <a:pt x="793" y="52"/>
                  <a:pt x="0" y="453"/>
                  <a:pt x="0" y="453"/>
                </a:cubicBezTo>
                <a:lnTo>
                  <a:pt x="1294" y="453"/>
                </a:lnTo>
                <a:cubicBezTo>
                  <a:pt x="1294" y="453"/>
                  <a:pt x="1349" y="1"/>
                  <a:pt x="11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43"/>
          <p:cNvSpPr/>
          <p:nvPr/>
        </p:nvSpPr>
        <p:spPr>
          <a:xfrm>
            <a:off x="8615950" y="4565176"/>
            <a:ext cx="66147" cy="33975"/>
          </a:xfrm>
          <a:custGeom>
            <a:avLst/>
            <a:gdLst/>
            <a:ahLst/>
            <a:cxnLst/>
            <a:rect l="l" t="t" r="r" b="b"/>
            <a:pathLst>
              <a:path w="808" h="415" extrusionOk="0">
                <a:moveTo>
                  <a:pt x="357" y="1"/>
                </a:moveTo>
                <a:cubicBezTo>
                  <a:pt x="349" y="1"/>
                  <a:pt x="342" y="2"/>
                  <a:pt x="336" y="4"/>
                </a:cubicBezTo>
                <a:cubicBezTo>
                  <a:pt x="199" y="51"/>
                  <a:pt x="0" y="415"/>
                  <a:pt x="0" y="415"/>
                </a:cubicBezTo>
                <a:lnTo>
                  <a:pt x="808" y="415"/>
                </a:lnTo>
                <a:cubicBezTo>
                  <a:pt x="808" y="415"/>
                  <a:pt x="505" y="1"/>
                  <a:pt x="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43"/>
          <p:cNvSpPr/>
          <p:nvPr/>
        </p:nvSpPr>
        <p:spPr>
          <a:xfrm>
            <a:off x="7989357" y="2328196"/>
            <a:ext cx="288820" cy="299635"/>
          </a:xfrm>
          <a:custGeom>
            <a:avLst/>
            <a:gdLst/>
            <a:ahLst/>
            <a:cxnLst/>
            <a:rect l="l" t="t" r="r" b="b"/>
            <a:pathLst>
              <a:path w="3528" h="3660" extrusionOk="0">
                <a:moveTo>
                  <a:pt x="1888" y="1"/>
                </a:moveTo>
                <a:cubicBezTo>
                  <a:pt x="1600" y="1"/>
                  <a:pt x="1293" y="40"/>
                  <a:pt x="992" y="109"/>
                </a:cubicBezTo>
                <a:cubicBezTo>
                  <a:pt x="270" y="279"/>
                  <a:pt x="1" y="1068"/>
                  <a:pt x="657" y="1318"/>
                </a:cubicBezTo>
                <a:cubicBezTo>
                  <a:pt x="1313" y="1568"/>
                  <a:pt x="1280" y="2805"/>
                  <a:pt x="1280" y="2805"/>
                </a:cubicBezTo>
                <a:lnTo>
                  <a:pt x="1658" y="2947"/>
                </a:lnTo>
                <a:lnTo>
                  <a:pt x="2073" y="3660"/>
                </a:lnTo>
                <a:cubicBezTo>
                  <a:pt x="2073" y="3660"/>
                  <a:pt x="2698" y="3124"/>
                  <a:pt x="3118" y="3124"/>
                </a:cubicBezTo>
                <a:cubicBezTo>
                  <a:pt x="3218" y="3124"/>
                  <a:pt x="3306" y="3155"/>
                  <a:pt x="3372" y="3230"/>
                </a:cubicBezTo>
                <a:cubicBezTo>
                  <a:pt x="3372" y="3230"/>
                  <a:pt x="3528" y="969"/>
                  <a:pt x="3140" y="464"/>
                </a:cubicBezTo>
                <a:cubicBezTo>
                  <a:pt x="2889" y="135"/>
                  <a:pt x="2421" y="1"/>
                  <a:pt x="1888" y="1"/>
                </a:cubicBez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43"/>
          <p:cNvSpPr/>
          <p:nvPr/>
        </p:nvSpPr>
        <p:spPr>
          <a:xfrm>
            <a:off x="8101839" y="2497085"/>
            <a:ext cx="51493" cy="83832"/>
          </a:xfrm>
          <a:custGeom>
            <a:avLst/>
            <a:gdLst/>
            <a:ahLst/>
            <a:cxnLst/>
            <a:rect l="l" t="t" r="r" b="b"/>
            <a:pathLst>
              <a:path w="629" h="1024" extrusionOk="0">
                <a:moveTo>
                  <a:pt x="345" y="0"/>
                </a:moveTo>
                <a:cubicBezTo>
                  <a:pt x="214" y="0"/>
                  <a:pt x="89" y="167"/>
                  <a:pt x="48" y="407"/>
                </a:cubicBezTo>
                <a:cubicBezTo>
                  <a:pt x="1" y="686"/>
                  <a:pt x="81" y="955"/>
                  <a:pt x="232" y="1012"/>
                </a:cubicBezTo>
                <a:cubicBezTo>
                  <a:pt x="251" y="1020"/>
                  <a:pt x="271" y="1024"/>
                  <a:pt x="290" y="1024"/>
                </a:cubicBezTo>
                <a:cubicBezTo>
                  <a:pt x="418" y="1024"/>
                  <a:pt x="540" y="857"/>
                  <a:pt x="581" y="620"/>
                </a:cubicBezTo>
                <a:cubicBezTo>
                  <a:pt x="629" y="341"/>
                  <a:pt x="548" y="72"/>
                  <a:pt x="402" y="11"/>
                </a:cubicBezTo>
                <a:cubicBezTo>
                  <a:pt x="383" y="3"/>
                  <a:pt x="364" y="0"/>
                  <a:pt x="345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43"/>
          <p:cNvSpPr/>
          <p:nvPr/>
        </p:nvSpPr>
        <p:spPr>
          <a:xfrm>
            <a:off x="8109944" y="2517142"/>
            <a:ext cx="31027" cy="50676"/>
          </a:xfrm>
          <a:custGeom>
            <a:avLst/>
            <a:gdLst/>
            <a:ahLst/>
            <a:cxnLst/>
            <a:rect l="l" t="t" r="r" b="b"/>
            <a:pathLst>
              <a:path w="379" h="619" extrusionOk="0">
                <a:moveTo>
                  <a:pt x="206" y="0"/>
                </a:moveTo>
                <a:cubicBezTo>
                  <a:pt x="130" y="0"/>
                  <a:pt x="54" y="102"/>
                  <a:pt x="29" y="247"/>
                </a:cubicBezTo>
                <a:cubicBezTo>
                  <a:pt x="1" y="412"/>
                  <a:pt x="48" y="578"/>
                  <a:pt x="138" y="611"/>
                </a:cubicBezTo>
                <a:cubicBezTo>
                  <a:pt x="150" y="616"/>
                  <a:pt x="162" y="618"/>
                  <a:pt x="174" y="618"/>
                </a:cubicBezTo>
                <a:cubicBezTo>
                  <a:pt x="252" y="618"/>
                  <a:pt x="326" y="518"/>
                  <a:pt x="350" y="375"/>
                </a:cubicBezTo>
                <a:cubicBezTo>
                  <a:pt x="378" y="205"/>
                  <a:pt x="327" y="44"/>
                  <a:pt x="237" y="6"/>
                </a:cubicBezTo>
                <a:cubicBezTo>
                  <a:pt x="227" y="2"/>
                  <a:pt x="216" y="0"/>
                  <a:pt x="206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43"/>
          <p:cNvSpPr/>
          <p:nvPr/>
        </p:nvSpPr>
        <p:spPr>
          <a:xfrm>
            <a:off x="8111499" y="2534252"/>
            <a:ext cx="21367" cy="34794"/>
          </a:xfrm>
          <a:custGeom>
            <a:avLst/>
            <a:gdLst/>
            <a:ahLst/>
            <a:cxnLst/>
            <a:rect l="l" t="t" r="r" b="b"/>
            <a:pathLst>
              <a:path w="261" h="425" extrusionOk="0">
                <a:moveTo>
                  <a:pt x="143" y="1"/>
                </a:moveTo>
                <a:cubicBezTo>
                  <a:pt x="89" y="1"/>
                  <a:pt x="36" y="71"/>
                  <a:pt x="20" y="170"/>
                </a:cubicBezTo>
                <a:cubicBezTo>
                  <a:pt x="1" y="284"/>
                  <a:pt x="34" y="397"/>
                  <a:pt x="95" y="421"/>
                </a:cubicBezTo>
                <a:cubicBezTo>
                  <a:pt x="103" y="424"/>
                  <a:pt x="110" y="425"/>
                  <a:pt x="118" y="425"/>
                </a:cubicBezTo>
                <a:cubicBezTo>
                  <a:pt x="172" y="425"/>
                  <a:pt x="225" y="355"/>
                  <a:pt x="241" y="255"/>
                </a:cubicBezTo>
                <a:cubicBezTo>
                  <a:pt x="260" y="142"/>
                  <a:pt x="227" y="29"/>
                  <a:pt x="166" y="5"/>
                </a:cubicBezTo>
                <a:cubicBezTo>
                  <a:pt x="158" y="2"/>
                  <a:pt x="151" y="1"/>
                  <a:pt x="14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43"/>
          <p:cNvSpPr/>
          <p:nvPr/>
        </p:nvSpPr>
        <p:spPr>
          <a:xfrm>
            <a:off x="7328546" y="3169284"/>
            <a:ext cx="75316" cy="79084"/>
          </a:xfrm>
          <a:custGeom>
            <a:avLst/>
            <a:gdLst/>
            <a:ahLst/>
            <a:cxnLst/>
            <a:rect l="l" t="t" r="r" b="b"/>
            <a:pathLst>
              <a:path w="920" h="966" extrusionOk="0">
                <a:moveTo>
                  <a:pt x="374" y="0"/>
                </a:moveTo>
                <a:cubicBezTo>
                  <a:pt x="196" y="0"/>
                  <a:pt x="0" y="239"/>
                  <a:pt x="32" y="388"/>
                </a:cubicBezTo>
                <a:cubicBezTo>
                  <a:pt x="63" y="560"/>
                  <a:pt x="282" y="966"/>
                  <a:pt x="553" y="966"/>
                </a:cubicBezTo>
                <a:cubicBezTo>
                  <a:pt x="573" y="966"/>
                  <a:pt x="593" y="964"/>
                  <a:pt x="613" y="959"/>
                </a:cubicBezTo>
                <a:cubicBezTo>
                  <a:pt x="919" y="889"/>
                  <a:pt x="674" y="166"/>
                  <a:pt x="480" y="34"/>
                </a:cubicBezTo>
                <a:cubicBezTo>
                  <a:pt x="447" y="10"/>
                  <a:pt x="411" y="0"/>
                  <a:pt x="374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43"/>
          <p:cNvSpPr/>
          <p:nvPr/>
        </p:nvSpPr>
        <p:spPr>
          <a:xfrm>
            <a:off x="7343118" y="3148163"/>
            <a:ext cx="75398" cy="79002"/>
          </a:xfrm>
          <a:custGeom>
            <a:avLst/>
            <a:gdLst/>
            <a:ahLst/>
            <a:cxnLst/>
            <a:rect l="l" t="t" r="r" b="b"/>
            <a:pathLst>
              <a:path w="921" h="965" extrusionOk="0">
                <a:moveTo>
                  <a:pt x="376" y="0"/>
                </a:moveTo>
                <a:cubicBezTo>
                  <a:pt x="195" y="0"/>
                  <a:pt x="1" y="238"/>
                  <a:pt x="28" y="391"/>
                </a:cubicBezTo>
                <a:cubicBezTo>
                  <a:pt x="59" y="563"/>
                  <a:pt x="283" y="964"/>
                  <a:pt x="550" y="964"/>
                </a:cubicBezTo>
                <a:cubicBezTo>
                  <a:pt x="570" y="964"/>
                  <a:pt x="589" y="962"/>
                  <a:pt x="609" y="958"/>
                </a:cubicBezTo>
                <a:cubicBezTo>
                  <a:pt x="921" y="892"/>
                  <a:pt x="675" y="169"/>
                  <a:pt x="482" y="32"/>
                </a:cubicBezTo>
                <a:cubicBezTo>
                  <a:pt x="448" y="10"/>
                  <a:pt x="412" y="0"/>
                  <a:pt x="376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43"/>
          <p:cNvSpPr/>
          <p:nvPr/>
        </p:nvSpPr>
        <p:spPr>
          <a:xfrm>
            <a:off x="7309881" y="3096587"/>
            <a:ext cx="130083" cy="68687"/>
          </a:xfrm>
          <a:custGeom>
            <a:avLst/>
            <a:gdLst/>
            <a:ahLst/>
            <a:cxnLst/>
            <a:rect l="l" t="t" r="r" b="b"/>
            <a:pathLst>
              <a:path w="1589" h="839" extrusionOk="0">
                <a:moveTo>
                  <a:pt x="249" y="1"/>
                </a:moveTo>
                <a:cubicBezTo>
                  <a:pt x="239" y="1"/>
                  <a:pt x="228" y="1"/>
                  <a:pt x="217" y="1"/>
                </a:cubicBezTo>
                <a:cubicBezTo>
                  <a:pt x="0" y="6"/>
                  <a:pt x="0" y="280"/>
                  <a:pt x="123" y="303"/>
                </a:cubicBezTo>
                <a:cubicBezTo>
                  <a:pt x="420" y="365"/>
                  <a:pt x="609" y="454"/>
                  <a:pt x="968" y="799"/>
                </a:cubicBezTo>
                <a:cubicBezTo>
                  <a:pt x="996" y="827"/>
                  <a:pt x="1044" y="839"/>
                  <a:pt x="1101" y="839"/>
                </a:cubicBezTo>
                <a:cubicBezTo>
                  <a:pt x="1296" y="839"/>
                  <a:pt x="1588" y="697"/>
                  <a:pt x="1464" y="558"/>
                </a:cubicBezTo>
                <a:cubicBezTo>
                  <a:pt x="1312" y="383"/>
                  <a:pt x="704" y="1"/>
                  <a:pt x="24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43"/>
          <p:cNvSpPr/>
          <p:nvPr/>
        </p:nvSpPr>
        <p:spPr>
          <a:xfrm>
            <a:off x="7339434" y="3138421"/>
            <a:ext cx="163566" cy="118872"/>
          </a:xfrm>
          <a:custGeom>
            <a:avLst/>
            <a:gdLst/>
            <a:ahLst/>
            <a:cxnLst/>
            <a:rect l="l" t="t" r="r" b="b"/>
            <a:pathLst>
              <a:path w="1998" h="1452" extrusionOk="0">
                <a:moveTo>
                  <a:pt x="918" y="0"/>
                </a:moveTo>
                <a:cubicBezTo>
                  <a:pt x="599" y="0"/>
                  <a:pt x="0" y="439"/>
                  <a:pt x="215" y="864"/>
                </a:cubicBezTo>
                <a:cubicBezTo>
                  <a:pt x="398" y="1221"/>
                  <a:pt x="670" y="1452"/>
                  <a:pt x="1120" y="1452"/>
                </a:cubicBezTo>
                <a:cubicBezTo>
                  <a:pt x="1205" y="1452"/>
                  <a:pt x="1297" y="1443"/>
                  <a:pt x="1395" y="1426"/>
                </a:cubicBezTo>
                <a:cubicBezTo>
                  <a:pt x="1762" y="1365"/>
                  <a:pt x="1998" y="359"/>
                  <a:pt x="1679" y="359"/>
                </a:cubicBezTo>
                <a:cubicBezTo>
                  <a:pt x="1677" y="359"/>
                  <a:pt x="1676" y="359"/>
                  <a:pt x="1674" y="359"/>
                </a:cubicBezTo>
                <a:cubicBezTo>
                  <a:pt x="1668" y="359"/>
                  <a:pt x="1662" y="359"/>
                  <a:pt x="1656" y="359"/>
                </a:cubicBezTo>
                <a:cubicBezTo>
                  <a:pt x="1344" y="359"/>
                  <a:pt x="1243" y="9"/>
                  <a:pt x="928" y="0"/>
                </a:cubicBezTo>
                <a:cubicBezTo>
                  <a:pt x="925" y="0"/>
                  <a:pt x="921" y="0"/>
                  <a:pt x="918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43"/>
          <p:cNvSpPr/>
          <p:nvPr/>
        </p:nvSpPr>
        <p:spPr>
          <a:xfrm>
            <a:off x="8033401" y="2523446"/>
            <a:ext cx="9414" cy="29800"/>
          </a:xfrm>
          <a:custGeom>
            <a:avLst/>
            <a:gdLst/>
            <a:ahLst/>
            <a:cxnLst/>
            <a:rect l="l" t="t" r="r" b="b"/>
            <a:pathLst>
              <a:path w="115" h="364" extrusionOk="0">
                <a:moveTo>
                  <a:pt x="43" y="0"/>
                </a:moveTo>
                <a:cubicBezTo>
                  <a:pt x="15" y="0"/>
                  <a:pt x="1" y="80"/>
                  <a:pt x="10" y="180"/>
                </a:cubicBezTo>
                <a:cubicBezTo>
                  <a:pt x="20" y="283"/>
                  <a:pt x="48" y="364"/>
                  <a:pt x="76" y="364"/>
                </a:cubicBezTo>
                <a:cubicBezTo>
                  <a:pt x="100" y="364"/>
                  <a:pt x="114" y="283"/>
                  <a:pt x="105" y="180"/>
                </a:cubicBezTo>
                <a:cubicBezTo>
                  <a:pt x="95" y="80"/>
                  <a:pt x="67" y="0"/>
                  <a:pt x="43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43"/>
          <p:cNvSpPr/>
          <p:nvPr/>
        </p:nvSpPr>
        <p:spPr>
          <a:xfrm>
            <a:off x="8019893" y="2493647"/>
            <a:ext cx="19811" cy="28326"/>
          </a:xfrm>
          <a:custGeom>
            <a:avLst/>
            <a:gdLst/>
            <a:ahLst/>
            <a:cxnLst/>
            <a:rect l="l" t="t" r="r" b="b"/>
            <a:pathLst>
              <a:path w="242" h="346" extrusionOk="0">
                <a:moveTo>
                  <a:pt x="71" y="1"/>
                </a:moveTo>
                <a:cubicBezTo>
                  <a:pt x="43" y="1"/>
                  <a:pt x="15" y="20"/>
                  <a:pt x="15" y="48"/>
                </a:cubicBezTo>
                <a:lnTo>
                  <a:pt x="1" y="284"/>
                </a:lnTo>
                <a:cubicBezTo>
                  <a:pt x="1" y="317"/>
                  <a:pt x="24" y="341"/>
                  <a:pt x="53" y="341"/>
                </a:cubicBezTo>
                <a:lnTo>
                  <a:pt x="171" y="345"/>
                </a:lnTo>
                <a:cubicBezTo>
                  <a:pt x="173" y="346"/>
                  <a:pt x="175" y="346"/>
                  <a:pt x="178" y="346"/>
                </a:cubicBezTo>
                <a:cubicBezTo>
                  <a:pt x="203" y="346"/>
                  <a:pt x="223" y="324"/>
                  <a:pt x="227" y="298"/>
                </a:cubicBezTo>
                <a:lnTo>
                  <a:pt x="241" y="62"/>
                </a:lnTo>
                <a:cubicBezTo>
                  <a:pt x="241" y="34"/>
                  <a:pt x="218" y="10"/>
                  <a:pt x="189" y="10"/>
                </a:cubicBezTo>
                <a:lnTo>
                  <a:pt x="71" y="1"/>
                </a:ln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3"/>
          <p:cNvSpPr/>
          <p:nvPr/>
        </p:nvSpPr>
        <p:spPr>
          <a:xfrm>
            <a:off x="6378343" y="2439943"/>
            <a:ext cx="18993" cy="38723"/>
          </a:xfrm>
          <a:custGeom>
            <a:avLst/>
            <a:gdLst/>
            <a:ahLst/>
            <a:cxnLst/>
            <a:rect l="l" t="t" r="r" b="b"/>
            <a:pathLst>
              <a:path w="232" h="473" extrusionOk="0">
                <a:moveTo>
                  <a:pt x="0" y="0"/>
                </a:moveTo>
                <a:lnTo>
                  <a:pt x="10" y="472"/>
                </a:lnTo>
                <a:cubicBezTo>
                  <a:pt x="10" y="472"/>
                  <a:pt x="217" y="369"/>
                  <a:pt x="222" y="321"/>
                </a:cubicBezTo>
                <a:cubicBezTo>
                  <a:pt x="231" y="274"/>
                  <a:pt x="184" y="142"/>
                  <a:pt x="0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43"/>
          <p:cNvSpPr/>
          <p:nvPr/>
        </p:nvSpPr>
        <p:spPr>
          <a:xfrm>
            <a:off x="5927186" y="2837646"/>
            <a:ext cx="319355" cy="801810"/>
          </a:xfrm>
          <a:custGeom>
            <a:avLst/>
            <a:gdLst/>
            <a:ahLst/>
            <a:cxnLst/>
            <a:rect l="l" t="t" r="r" b="b"/>
            <a:pathLst>
              <a:path w="3901" h="9794" extrusionOk="0">
                <a:moveTo>
                  <a:pt x="1894" y="1"/>
                </a:moveTo>
                <a:cubicBezTo>
                  <a:pt x="388" y="4600"/>
                  <a:pt x="1" y="9477"/>
                  <a:pt x="1" y="9477"/>
                </a:cubicBezTo>
                <a:cubicBezTo>
                  <a:pt x="1" y="9477"/>
                  <a:pt x="1602" y="9794"/>
                  <a:pt x="2823" y="9794"/>
                </a:cubicBezTo>
                <a:cubicBezTo>
                  <a:pt x="3262" y="9794"/>
                  <a:pt x="3652" y="9753"/>
                  <a:pt x="3901" y="9642"/>
                </a:cubicBezTo>
                <a:lnTo>
                  <a:pt x="3707" y="5185"/>
                </a:lnTo>
                <a:cubicBezTo>
                  <a:pt x="3707" y="5185"/>
                  <a:pt x="2537" y="5385"/>
                  <a:pt x="1730" y="5385"/>
                </a:cubicBezTo>
                <a:cubicBezTo>
                  <a:pt x="1393" y="5385"/>
                  <a:pt x="1120" y="5350"/>
                  <a:pt x="1021" y="5251"/>
                </a:cubicBezTo>
                <a:cubicBezTo>
                  <a:pt x="686" y="4916"/>
                  <a:pt x="1923" y="752"/>
                  <a:pt x="1923" y="752"/>
                </a:cubicBezTo>
                <a:lnTo>
                  <a:pt x="18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43"/>
          <p:cNvSpPr/>
          <p:nvPr/>
        </p:nvSpPr>
        <p:spPr>
          <a:xfrm>
            <a:off x="6221408" y="2310841"/>
            <a:ext cx="180185" cy="265988"/>
          </a:xfrm>
          <a:custGeom>
            <a:avLst/>
            <a:gdLst/>
            <a:ahLst/>
            <a:cxnLst/>
            <a:rect l="l" t="t" r="r" b="b"/>
            <a:pathLst>
              <a:path w="2201" h="3249" extrusionOk="0">
                <a:moveTo>
                  <a:pt x="1357" y="0"/>
                </a:moveTo>
                <a:cubicBezTo>
                  <a:pt x="870" y="0"/>
                  <a:pt x="82" y="630"/>
                  <a:pt x="61" y="1233"/>
                </a:cubicBezTo>
                <a:cubicBezTo>
                  <a:pt x="0" y="2956"/>
                  <a:pt x="1752" y="3249"/>
                  <a:pt x="1752" y="3249"/>
                </a:cubicBezTo>
                <a:cubicBezTo>
                  <a:pt x="2200" y="2035"/>
                  <a:pt x="1993" y="331"/>
                  <a:pt x="1572" y="57"/>
                </a:cubicBezTo>
                <a:cubicBezTo>
                  <a:pt x="1513" y="18"/>
                  <a:pt x="1439" y="0"/>
                  <a:pt x="135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43"/>
          <p:cNvSpPr/>
          <p:nvPr/>
        </p:nvSpPr>
        <p:spPr>
          <a:xfrm>
            <a:off x="6274702" y="2320091"/>
            <a:ext cx="99057" cy="172085"/>
          </a:xfrm>
          <a:custGeom>
            <a:avLst/>
            <a:gdLst/>
            <a:ahLst/>
            <a:cxnLst/>
            <a:rect l="l" t="t" r="r" b="b"/>
            <a:pathLst>
              <a:path w="1210" h="2102" extrusionOk="0">
                <a:moveTo>
                  <a:pt x="827" y="1"/>
                </a:moveTo>
                <a:cubicBezTo>
                  <a:pt x="667" y="1"/>
                  <a:pt x="423" y="80"/>
                  <a:pt x="260" y="506"/>
                </a:cubicBezTo>
                <a:cubicBezTo>
                  <a:pt x="1" y="1181"/>
                  <a:pt x="761" y="2102"/>
                  <a:pt x="761" y="2102"/>
                </a:cubicBezTo>
                <a:cubicBezTo>
                  <a:pt x="1209" y="1658"/>
                  <a:pt x="822" y="241"/>
                  <a:pt x="987" y="29"/>
                </a:cubicBezTo>
                <a:cubicBezTo>
                  <a:pt x="987" y="29"/>
                  <a:pt x="922" y="1"/>
                  <a:pt x="827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43"/>
          <p:cNvSpPr/>
          <p:nvPr/>
        </p:nvSpPr>
        <p:spPr>
          <a:xfrm>
            <a:off x="6244985" y="2461555"/>
            <a:ext cx="80801" cy="200330"/>
          </a:xfrm>
          <a:custGeom>
            <a:avLst/>
            <a:gdLst/>
            <a:ahLst/>
            <a:cxnLst/>
            <a:rect l="l" t="t" r="r" b="b"/>
            <a:pathLst>
              <a:path w="987" h="2447" extrusionOk="0">
                <a:moveTo>
                  <a:pt x="0" y="1"/>
                </a:moveTo>
                <a:lnTo>
                  <a:pt x="52" y="2050"/>
                </a:lnTo>
                <a:lnTo>
                  <a:pt x="883" y="2446"/>
                </a:lnTo>
                <a:lnTo>
                  <a:pt x="987" y="1904"/>
                </a:lnTo>
                <a:lnTo>
                  <a:pt x="671" y="482"/>
                </a:lnTo>
                <a:lnTo>
                  <a:pt x="0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43"/>
          <p:cNvSpPr/>
          <p:nvPr/>
        </p:nvSpPr>
        <p:spPr>
          <a:xfrm>
            <a:off x="6386038" y="2628152"/>
            <a:ext cx="139989" cy="295050"/>
          </a:xfrm>
          <a:custGeom>
            <a:avLst/>
            <a:gdLst/>
            <a:ahLst/>
            <a:cxnLst/>
            <a:rect l="l" t="t" r="r" b="b"/>
            <a:pathLst>
              <a:path w="1710" h="3604" extrusionOk="0">
                <a:moveTo>
                  <a:pt x="0" y="1"/>
                </a:moveTo>
                <a:lnTo>
                  <a:pt x="213" y="3603"/>
                </a:lnTo>
                <a:cubicBezTo>
                  <a:pt x="1219" y="3277"/>
                  <a:pt x="1710" y="2536"/>
                  <a:pt x="1710" y="2536"/>
                </a:cubicBezTo>
                <a:cubicBezTo>
                  <a:pt x="1710" y="2536"/>
                  <a:pt x="1422" y="1516"/>
                  <a:pt x="0" y="1"/>
                </a:cubicBezTo>
                <a:close/>
              </a:path>
            </a:pathLst>
          </a:custGeom>
          <a:solidFill>
            <a:srgbClr val="EAE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43"/>
          <p:cNvSpPr/>
          <p:nvPr/>
        </p:nvSpPr>
        <p:spPr>
          <a:xfrm>
            <a:off x="6079127" y="3073829"/>
            <a:ext cx="441907" cy="1515367"/>
          </a:xfrm>
          <a:custGeom>
            <a:avLst/>
            <a:gdLst/>
            <a:ahLst/>
            <a:cxnLst/>
            <a:rect l="l" t="t" r="r" b="b"/>
            <a:pathLst>
              <a:path w="5398" h="18510" extrusionOk="0">
                <a:moveTo>
                  <a:pt x="1752" y="1"/>
                </a:moveTo>
                <a:cubicBezTo>
                  <a:pt x="1752" y="1"/>
                  <a:pt x="1" y="2253"/>
                  <a:pt x="1" y="5497"/>
                </a:cubicBezTo>
                <a:cubicBezTo>
                  <a:pt x="1" y="8306"/>
                  <a:pt x="2612" y="18509"/>
                  <a:pt x="2612" y="18509"/>
                </a:cubicBezTo>
                <a:lnTo>
                  <a:pt x="2819" y="18509"/>
                </a:lnTo>
                <a:cubicBezTo>
                  <a:pt x="4538" y="12182"/>
                  <a:pt x="5397" y="4075"/>
                  <a:pt x="4741" y="397"/>
                </a:cubicBezTo>
                <a:lnTo>
                  <a:pt x="1752" y="1"/>
                </a:lnTo>
                <a:close/>
              </a:path>
            </a:pathLst>
          </a:custGeom>
          <a:solidFill>
            <a:srgbClr val="4E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43"/>
          <p:cNvSpPr/>
          <p:nvPr/>
        </p:nvSpPr>
        <p:spPr>
          <a:xfrm>
            <a:off x="6292139" y="3207188"/>
            <a:ext cx="223819" cy="1382005"/>
          </a:xfrm>
          <a:custGeom>
            <a:avLst/>
            <a:gdLst/>
            <a:ahLst/>
            <a:cxnLst/>
            <a:rect l="l" t="t" r="r" b="b"/>
            <a:pathLst>
              <a:path w="2734" h="16881" extrusionOk="0">
                <a:moveTo>
                  <a:pt x="2290" y="1"/>
                </a:moveTo>
                <a:lnTo>
                  <a:pt x="1077" y="1342"/>
                </a:lnTo>
                <a:cubicBezTo>
                  <a:pt x="1091" y="5855"/>
                  <a:pt x="1091" y="11040"/>
                  <a:pt x="0" y="16847"/>
                </a:cubicBezTo>
                <a:cubicBezTo>
                  <a:pt x="10" y="16871"/>
                  <a:pt x="10" y="16880"/>
                  <a:pt x="10" y="16880"/>
                </a:cubicBezTo>
                <a:lnTo>
                  <a:pt x="217" y="16880"/>
                </a:lnTo>
                <a:cubicBezTo>
                  <a:pt x="1695" y="11441"/>
                  <a:pt x="2734" y="4779"/>
                  <a:pt x="2290" y="1"/>
                </a:cubicBezTo>
                <a:close/>
              </a:path>
            </a:pathLst>
          </a:custGeom>
          <a:solidFill>
            <a:srgbClr val="5F34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43"/>
          <p:cNvSpPr/>
          <p:nvPr/>
        </p:nvSpPr>
        <p:spPr>
          <a:xfrm>
            <a:off x="6137497" y="2615790"/>
            <a:ext cx="343342" cy="604755"/>
          </a:xfrm>
          <a:custGeom>
            <a:avLst/>
            <a:gdLst/>
            <a:ahLst/>
            <a:cxnLst/>
            <a:rect l="l" t="t" r="r" b="b"/>
            <a:pathLst>
              <a:path w="4194" h="7387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07" y="7381"/>
                  <a:pt x="222" y="7386"/>
                  <a:pt x="343" y="7386"/>
                </a:cubicBezTo>
                <a:cubicBezTo>
                  <a:pt x="1805" y="7386"/>
                  <a:pt x="4193" y="6682"/>
                  <a:pt x="4193" y="6682"/>
                </a:cubicBezTo>
                <a:cubicBezTo>
                  <a:pt x="4099" y="3112"/>
                  <a:pt x="2895" y="1"/>
                  <a:pt x="28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"/>
          <p:cNvSpPr/>
          <p:nvPr/>
        </p:nvSpPr>
        <p:spPr>
          <a:xfrm>
            <a:off x="6137497" y="2615790"/>
            <a:ext cx="291112" cy="604837"/>
          </a:xfrm>
          <a:custGeom>
            <a:avLst/>
            <a:gdLst/>
            <a:ahLst/>
            <a:cxnLst/>
            <a:rect l="l" t="t" r="r" b="b"/>
            <a:pathLst>
              <a:path w="3556" h="7388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10" y="7382"/>
                  <a:pt x="228" y="7387"/>
                  <a:pt x="352" y="7387"/>
                </a:cubicBezTo>
                <a:cubicBezTo>
                  <a:pt x="970" y="7387"/>
                  <a:pt x="1751" y="7261"/>
                  <a:pt x="2446" y="7116"/>
                </a:cubicBezTo>
                <a:cubicBezTo>
                  <a:pt x="2815" y="6332"/>
                  <a:pt x="3131" y="5374"/>
                  <a:pt x="3329" y="4316"/>
                </a:cubicBezTo>
                <a:cubicBezTo>
                  <a:pt x="3471" y="3575"/>
                  <a:pt x="3546" y="2857"/>
                  <a:pt x="3556" y="2201"/>
                </a:cubicBezTo>
                <a:cubicBezTo>
                  <a:pt x="3230" y="865"/>
                  <a:pt x="2895" y="1"/>
                  <a:pt x="28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5" name="Google Shape;4715;p43"/>
          <p:cNvSpPr/>
          <p:nvPr/>
        </p:nvSpPr>
        <p:spPr>
          <a:xfrm>
            <a:off x="6268153" y="4563211"/>
            <a:ext cx="99384" cy="38641"/>
          </a:xfrm>
          <a:custGeom>
            <a:avLst/>
            <a:gdLst/>
            <a:ahLst/>
            <a:cxnLst/>
            <a:rect l="l" t="t" r="r" b="b"/>
            <a:pathLst>
              <a:path w="1214" h="472" extrusionOk="0">
                <a:moveTo>
                  <a:pt x="349" y="0"/>
                </a:moveTo>
                <a:cubicBezTo>
                  <a:pt x="72" y="0"/>
                  <a:pt x="0" y="472"/>
                  <a:pt x="0" y="472"/>
                </a:cubicBezTo>
                <a:lnTo>
                  <a:pt x="1214" y="472"/>
                </a:lnTo>
                <a:cubicBezTo>
                  <a:pt x="1214" y="472"/>
                  <a:pt x="671" y="123"/>
                  <a:pt x="482" y="33"/>
                </a:cubicBezTo>
                <a:cubicBezTo>
                  <a:pt x="433" y="10"/>
                  <a:pt x="389" y="0"/>
                  <a:pt x="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43"/>
          <p:cNvSpPr/>
          <p:nvPr/>
        </p:nvSpPr>
        <p:spPr>
          <a:xfrm>
            <a:off x="6404621" y="3278329"/>
            <a:ext cx="44616" cy="61728"/>
          </a:xfrm>
          <a:custGeom>
            <a:avLst/>
            <a:gdLst/>
            <a:ahLst/>
            <a:cxnLst/>
            <a:rect l="l" t="t" r="r" b="b"/>
            <a:pathLst>
              <a:path w="545" h="754" extrusionOk="0">
                <a:moveTo>
                  <a:pt x="227" y="0"/>
                </a:moveTo>
                <a:lnTo>
                  <a:pt x="43" y="170"/>
                </a:lnTo>
                <a:cubicBezTo>
                  <a:pt x="0" y="307"/>
                  <a:pt x="66" y="680"/>
                  <a:pt x="142" y="737"/>
                </a:cubicBezTo>
                <a:cubicBezTo>
                  <a:pt x="155" y="748"/>
                  <a:pt x="178" y="753"/>
                  <a:pt x="205" y="753"/>
                </a:cubicBezTo>
                <a:cubicBezTo>
                  <a:pt x="327" y="753"/>
                  <a:pt x="544" y="642"/>
                  <a:pt x="463" y="449"/>
                </a:cubicBezTo>
                <a:cubicBezTo>
                  <a:pt x="364" y="208"/>
                  <a:pt x="227" y="0"/>
                  <a:pt x="22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43"/>
          <p:cNvSpPr/>
          <p:nvPr/>
        </p:nvSpPr>
        <p:spPr>
          <a:xfrm>
            <a:off x="6417474" y="3275546"/>
            <a:ext cx="56814" cy="38150"/>
          </a:xfrm>
          <a:custGeom>
            <a:avLst/>
            <a:gdLst/>
            <a:ahLst/>
            <a:cxnLst/>
            <a:rect l="l" t="t" r="r" b="b"/>
            <a:pathLst>
              <a:path w="694" h="466" extrusionOk="0">
                <a:moveTo>
                  <a:pt x="42" y="0"/>
                </a:moveTo>
                <a:cubicBezTo>
                  <a:pt x="1" y="0"/>
                  <a:pt x="25" y="209"/>
                  <a:pt x="70" y="270"/>
                </a:cubicBezTo>
                <a:cubicBezTo>
                  <a:pt x="114" y="331"/>
                  <a:pt x="523" y="466"/>
                  <a:pt x="645" y="466"/>
                </a:cubicBezTo>
                <a:cubicBezTo>
                  <a:pt x="665" y="466"/>
                  <a:pt x="677" y="462"/>
                  <a:pt x="679" y="455"/>
                </a:cubicBezTo>
                <a:cubicBezTo>
                  <a:pt x="693" y="398"/>
                  <a:pt x="240" y="223"/>
                  <a:pt x="65" y="15"/>
                </a:cubicBezTo>
                <a:cubicBezTo>
                  <a:pt x="56" y="5"/>
                  <a:pt x="48" y="0"/>
                  <a:pt x="4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43"/>
          <p:cNvSpPr/>
          <p:nvPr/>
        </p:nvSpPr>
        <p:spPr>
          <a:xfrm>
            <a:off x="6411907" y="3322455"/>
            <a:ext cx="16864" cy="54033"/>
          </a:xfrm>
          <a:custGeom>
            <a:avLst/>
            <a:gdLst/>
            <a:ahLst/>
            <a:cxnLst/>
            <a:rect l="l" t="t" r="r" b="b"/>
            <a:pathLst>
              <a:path w="206" h="660" extrusionOk="0">
                <a:moveTo>
                  <a:pt x="86" y="1"/>
                </a:moveTo>
                <a:cubicBezTo>
                  <a:pt x="52" y="1"/>
                  <a:pt x="26" y="73"/>
                  <a:pt x="34" y="127"/>
                </a:cubicBezTo>
                <a:cubicBezTo>
                  <a:pt x="76" y="406"/>
                  <a:pt x="1" y="628"/>
                  <a:pt x="24" y="656"/>
                </a:cubicBezTo>
                <a:cubicBezTo>
                  <a:pt x="26" y="658"/>
                  <a:pt x="28" y="659"/>
                  <a:pt x="31" y="659"/>
                </a:cubicBezTo>
                <a:cubicBezTo>
                  <a:pt x="71" y="659"/>
                  <a:pt x="206" y="395"/>
                  <a:pt x="161" y="151"/>
                </a:cubicBezTo>
                <a:cubicBezTo>
                  <a:pt x="139" y="39"/>
                  <a:pt x="111" y="1"/>
                  <a:pt x="86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9" name="Google Shape;4719;p43"/>
          <p:cNvSpPr/>
          <p:nvPr/>
        </p:nvSpPr>
        <p:spPr>
          <a:xfrm>
            <a:off x="6416164" y="3303462"/>
            <a:ext cx="25624" cy="73026"/>
          </a:xfrm>
          <a:custGeom>
            <a:avLst/>
            <a:gdLst/>
            <a:ahLst/>
            <a:cxnLst/>
            <a:rect l="l" t="t" r="r" b="b"/>
            <a:pathLst>
              <a:path w="313" h="892" extrusionOk="0">
                <a:moveTo>
                  <a:pt x="1" y="0"/>
                </a:moveTo>
                <a:lnTo>
                  <a:pt x="1" y="0"/>
                </a:lnTo>
                <a:cubicBezTo>
                  <a:pt x="227" y="392"/>
                  <a:pt x="142" y="850"/>
                  <a:pt x="180" y="888"/>
                </a:cubicBezTo>
                <a:cubicBezTo>
                  <a:pt x="183" y="890"/>
                  <a:pt x="185" y="891"/>
                  <a:pt x="188" y="891"/>
                </a:cubicBezTo>
                <a:cubicBezTo>
                  <a:pt x="233" y="891"/>
                  <a:pt x="312" y="566"/>
                  <a:pt x="227" y="321"/>
                </a:cubicBezTo>
                <a:cubicBezTo>
                  <a:pt x="152" y="90"/>
                  <a:pt x="1" y="0"/>
                  <a:pt x="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43"/>
          <p:cNvSpPr/>
          <p:nvPr/>
        </p:nvSpPr>
        <p:spPr>
          <a:xfrm>
            <a:off x="6426643" y="3294948"/>
            <a:ext cx="24560" cy="66722"/>
          </a:xfrm>
          <a:custGeom>
            <a:avLst/>
            <a:gdLst/>
            <a:ahLst/>
            <a:cxnLst/>
            <a:rect l="l" t="t" r="r" b="b"/>
            <a:pathLst>
              <a:path w="300" h="815" extrusionOk="0">
                <a:moveTo>
                  <a:pt x="0" y="0"/>
                </a:moveTo>
                <a:lnTo>
                  <a:pt x="0" y="0"/>
                </a:lnTo>
                <a:cubicBezTo>
                  <a:pt x="232" y="435"/>
                  <a:pt x="180" y="789"/>
                  <a:pt x="203" y="812"/>
                </a:cubicBezTo>
                <a:cubicBezTo>
                  <a:pt x="205" y="814"/>
                  <a:pt x="206" y="814"/>
                  <a:pt x="207" y="814"/>
                </a:cubicBezTo>
                <a:cubicBezTo>
                  <a:pt x="238" y="814"/>
                  <a:pt x="299" y="580"/>
                  <a:pt x="232" y="364"/>
                </a:cubicBezTo>
                <a:cubicBezTo>
                  <a:pt x="156" y="100"/>
                  <a:pt x="0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1" name="Google Shape;4721;p43"/>
          <p:cNvSpPr/>
          <p:nvPr/>
        </p:nvSpPr>
        <p:spPr>
          <a:xfrm>
            <a:off x="6375968" y="2396636"/>
            <a:ext cx="10561" cy="18993"/>
          </a:xfrm>
          <a:custGeom>
            <a:avLst/>
            <a:gdLst/>
            <a:ahLst/>
            <a:cxnLst/>
            <a:rect l="l" t="t" r="r" b="b"/>
            <a:pathLst>
              <a:path w="129" h="232" extrusionOk="0">
                <a:moveTo>
                  <a:pt x="86" y="1"/>
                </a:moveTo>
                <a:cubicBezTo>
                  <a:pt x="57" y="1"/>
                  <a:pt x="24" y="52"/>
                  <a:pt x="10" y="119"/>
                </a:cubicBezTo>
                <a:cubicBezTo>
                  <a:pt x="1" y="180"/>
                  <a:pt x="10" y="232"/>
                  <a:pt x="39" y="232"/>
                </a:cubicBezTo>
                <a:cubicBezTo>
                  <a:pt x="72" y="232"/>
                  <a:pt x="105" y="180"/>
                  <a:pt x="114" y="119"/>
                </a:cubicBezTo>
                <a:cubicBezTo>
                  <a:pt x="128" y="52"/>
                  <a:pt x="114" y="1"/>
                  <a:pt x="86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43"/>
          <p:cNvSpPr/>
          <p:nvPr/>
        </p:nvSpPr>
        <p:spPr>
          <a:xfrm>
            <a:off x="6407650" y="2914600"/>
            <a:ext cx="214650" cy="384695"/>
          </a:xfrm>
          <a:custGeom>
            <a:avLst/>
            <a:gdLst/>
            <a:ahLst/>
            <a:cxnLst/>
            <a:rect l="l" t="t" r="r" b="b"/>
            <a:pathLst>
              <a:path w="2622" h="4699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24" y="4698"/>
                </a:lnTo>
                <a:cubicBezTo>
                  <a:pt x="124" y="4698"/>
                  <a:pt x="2286" y="1998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3"/>
          <p:cNvSpPr/>
          <p:nvPr/>
        </p:nvSpPr>
        <p:spPr>
          <a:xfrm>
            <a:off x="6407650" y="2914600"/>
            <a:ext cx="214650" cy="379620"/>
          </a:xfrm>
          <a:custGeom>
            <a:avLst/>
            <a:gdLst/>
            <a:ahLst/>
            <a:cxnLst/>
            <a:rect l="l" t="t" r="r" b="b"/>
            <a:pathLst>
              <a:path w="2622" h="4637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5" y="4637"/>
                </a:lnTo>
                <a:cubicBezTo>
                  <a:pt x="407" y="3608"/>
                  <a:pt x="1021" y="2087"/>
                  <a:pt x="1380" y="1629"/>
                </a:cubicBezTo>
                <a:cubicBezTo>
                  <a:pt x="1698" y="1235"/>
                  <a:pt x="2024" y="1147"/>
                  <a:pt x="2250" y="1147"/>
                </a:cubicBezTo>
                <a:cubicBezTo>
                  <a:pt x="2262" y="1147"/>
                  <a:pt x="2274" y="1147"/>
                  <a:pt x="2286" y="1148"/>
                </a:cubicBezTo>
                <a:cubicBezTo>
                  <a:pt x="2442" y="770"/>
                  <a:pt x="2560" y="392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4" name="Google Shape;4724;p43"/>
          <p:cNvSpPr/>
          <p:nvPr/>
        </p:nvSpPr>
        <p:spPr>
          <a:xfrm>
            <a:off x="6328651" y="2607522"/>
            <a:ext cx="291521" cy="390917"/>
          </a:xfrm>
          <a:custGeom>
            <a:avLst/>
            <a:gdLst/>
            <a:ahLst/>
            <a:cxnLst/>
            <a:rect l="l" t="t" r="r" b="b"/>
            <a:pathLst>
              <a:path w="3561" h="4775" extrusionOk="0">
                <a:moveTo>
                  <a:pt x="349" y="1"/>
                </a:moveTo>
                <a:cubicBezTo>
                  <a:pt x="72" y="1"/>
                  <a:pt x="1" y="1076"/>
                  <a:pt x="262" y="1622"/>
                </a:cubicBezTo>
                <a:cubicBezTo>
                  <a:pt x="574" y="2288"/>
                  <a:pt x="2571" y="4677"/>
                  <a:pt x="2925" y="4767"/>
                </a:cubicBezTo>
                <a:cubicBezTo>
                  <a:pt x="2948" y="4772"/>
                  <a:pt x="2970" y="4775"/>
                  <a:pt x="2992" y="4775"/>
                </a:cubicBezTo>
                <a:cubicBezTo>
                  <a:pt x="3314" y="4775"/>
                  <a:pt x="3560" y="4179"/>
                  <a:pt x="3520" y="3794"/>
                </a:cubicBezTo>
                <a:cubicBezTo>
                  <a:pt x="3473" y="3383"/>
                  <a:pt x="1329" y="1287"/>
                  <a:pt x="550" y="158"/>
                </a:cubicBezTo>
                <a:cubicBezTo>
                  <a:pt x="475" y="48"/>
                  <a:pt x="407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43"/>
          <p:cNvSpPr/>
          <p:nvPr/>
        </p:nvSpPr>
        <p:spPr>
          <a:xfrm>
            <a:off x="6335773" y="2666465"/>
            <a:ext cx="279978" cy="331973"/>
          </a:xfrm>
          <a:custGeom>
            <a:avLst/>
            <a:gdLst/>
            <a:ahLst/>
            <a:cxnLst/>
            <a:rect l="l" t="t" r="r" b="b"/>
            <a:pathLst>
              <a:path w="3420" h="4055" extrusionOk="0">
                <a:moveTo>
                  <a:pt x="15" y="0"/>
                </a:moveTo>
                <a:lnTo>
                  <a:pt x="15" y="0"/>
                </a:lnTo>
                <a:cubicBezTo>
                  <a:pt x="10" y="312"/>
                  <a:pt x="1" y="770"/>
                  <a:pt x="114" y="1015"/>
                </a:cubicBezTo>
                <a:cubicBezTo>
                  <a:pt x="430" y="1676"/>
                  <a:pt x="2484" y="3957"/>
                  <a:pt x="2838" y="4047"/>
                </a:cubicBezTo>
                <a:cubicBezTo>
                  <a:pt x="2861" y="4052"/>
                  <a:pt x="2883" y="4055"/>
                  <a:pt x="2905" y="4055"/>
                </a:cubicBezTo>
                <a:cubicBezTo>
                  <a:pt x="3158" y="4055"/>
                  <a:pt x="3363" y="3691"/>
                  <a:pt x="3419" y="3348"/>
                </a:cubicBezTo>
                <a:cubicBezTo>
                  <a:pt x="2801" y="3027"/>
                  <a:pt x="2050" y="2455"/>
                  <a:pt x="1332" y="1709"/>
                </a:cubicBezTo>
                <a:cubicBezTo>
                  <a:pt x="770" y="1124"/>
                  <a:pt x="317" y="529"/>
                  <a:pt x="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43"/>
          <p:cNvSpPr/>
          <p:nvPr/>
        </p:nvSpPr>
        <p:spPr>
          <a:xfrm>
            <a:off x="5930297" y="2228074"/>
            <a:ext cx="480138" cy="958668"/>
          </a:xfrm>
          <a:custGeom>
            <a:avLst/>
            <a:gdLst/>
            <a:ahLst/>
            <a:cxnLst/>
            <a:rect l="l" t="t" r="r" b="b"/>
            <a:pathLst>
              <a:path w="5865" h="11710" extrusionOk="0">
                <a:moveTo>
                  <a:pt x="4015" y="0"/>
                </a:moveTo>
                <a:cubicBezTo>
                  <a:pt x="3988" y="0"/>
                  <a:pt x="3962" y="2"/>
                  <a:pt x="3939" y="6"/>
                </a:cubicBezTo>
                <a:cubicBezTo>
                  <a:pt x="1294" y="426"/>
                  <a:pt x="1309" y="4973"/>
                  <a:pt x="1309" y="4973"/>
                </a:cubicBezTo>
                <a:cubicBezTo>
                  <a:pt x="1309" y="4973"/>
                  <a:pt x="1" y="7017"/>
                  <a:pt x="478" y="9883"/>
                </a:cubicBezTo>
                <a:cubicBezTo>
                  <a:pt x="668" y="11043"/>
                  <a:pt x="1395" y="11710"/>
                  <a:pt x="2229" y="11710"/>
                </a:cubicBezTo>
                <a:cubicBezTo>
                  <a:pt x="3072" y="11710"/>
                  <a:pt x="4025" y="11027"/>
                  <a:pt x="4642" y="9482"/>
                </a:cubicBezTo>
                <a:cubicBezTo>
                  <a:pt x="5865" y="6413"/>
                  <a:pt x="5190" y="4718"/>
                  <a:pt x="5190" y="4718"/>
                </a:cubicBezTo>
                <a:cubicBezTo>
                  <a:pt x="5190" y="4718"/>
                  <a:pt x="4420" y="1932"/>
                  <a:pt x="5194" y="1238"/>
                </a:cubicBezTo>
                <a:cubicBezTo>
                  <a:pt x="5793" y="707"/>
                  <a:pt x="4565" y="0"/>
                  <a:pt x="4015" y="0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43"/>
          <p:cNvSpPr/>
          <p:nvPr/>
        </p:nvSpPr>
        <p:spPr>
          <a:xfrm>
            <a:off x="6301390" y="2440598"/>
            <a:ext cx="45271" cy="68769"/>
          </a:xfrm>
          <a:custGeom>
            <a:avLst/>
            <a:gdLst/>
            <a:ahLst/>
            <a:cxnLst/>
            <a:rect l="l" t="t" r="r" b="b"/>
            <a:pathLst>
              <a:path w="553" h="840" extrusionOk="0">
                <a:moveTo>
                  <a:pt x="198" y="1"/>
                </a:moveTo>
                <a:cubicBezTo>
                  <a:pt x="186" y="1"/>
                  <a:pt x="173" y="3"/>
                  <a:pt x="161" y="6"/>
                </a:cubicBezTo>
                <a:cubicBezTo>
                  <a:pt x="43" y="49"/>
                  <a:pt x="0" y="266"/>
                  <a:pt x="62" y="498"/>
                </a:cubicBezTo>
                <a:cubicBezTo>
                  <a:pt x="116" y="698"/>
                  <a:pt x="237" y="840"/>
                  <a:pt x="346" y="840"/>
                </a:cubicBezTo>
                <a:cubicBezTo>
                  <a:pt x="360" y="840"/>
                  <a:pt x="374" y="838"/>
                  <a:pt x="388" y="833"/>
                </a:cubicBezTo>
                <a:cubicBezTo>
                  <a:pt x="506" y="790"/>
                  <a:pt x="553" y="573"/>
                  <a:pt x="487" y="346"/>
                </a:cubicBezTo>
                <a:cubicBezTo>
                  <a:pt x="432" y="143"/>
                  <a:pt x="308" y="1"/>
                  <a:pt x="19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43"/>
          <p:cNvSpPr/>
          <p:nvPr/>
        </p:nvSpPr>
        <p:spPr>
          <a:xfrm>
            <a:off x="6312605" y="2453041"/>
            <a:ext cx="31027" cy="47647"/>
          </a:xfrm>
          <a:custGeom>
            <a:avLst/>
            <a:gdLst/>
            <a:ahLst/>
            <a:cxnLst/>
            <a:rect l="l" t="t" r="r" b="b"/>
            <a:pathLst>
              <a:path w="379" h="582" extrusionOk="0">
                <a:moveTo>
                  <a:pt x="136" y="1"/>
                </a:moveTo>
                <a:cubicBezTo>
                  <a:pt x="127" y="1"/>
                  <a:pt x="118" y="2"/>
                  <a:pt x="109" y="6"/>
                </a:cubicBezTo>
                <a:cubicBezTo>
                  <a:pt x="29" y="39"/>
                  <a:pt x="0" y="185"/>
                  <a:pt x="43" y="341"/>
                </a:cubicBezTo>
                <a:cubicBezTo>
                  <a:pt x="81" y="484"/>
                  <a:pt x="163" y="582"/>
                  <a:pt x="238" y="582"/>
                </a:cubicBezTo>
                <a:cubicBezTo>
                  <a:pt x="247" y="582"/>
                  <a:pt x="256" y="580"/>
                  <a:pt x="265" y="577"/>
                </a:cubicBezTo>
                <a:cubicBezTo>
                  <a:pt x="350" y="549"/>
                  <a:pt x="378" y="397"/>
                  <a:pt x="336" y="242"/>
                </a:cubicBezTo>
                <a:cubicBezTo>
                  <a:pt x="298" y="99"/>
                  <a:pt x="211" y="1"/>
                  <a:pt x="13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9" name="Google Shape;4729;p43"/>
          <p:cNvSpPr/>
          <p:nvPr/>
        </p:nvSpPr>
        <p:spPr>
          <a:xfrm>
            <a:off x="6323411" y="2473426"/>
            <a:ext cx="18665" cy="28326"/>
          </a:xfrm>
          <a:custGeom>
            <a:avLst/>
            <a:gdLst/>
            <a:ahLst/>
            <a:cxnLst/>
            <a:rect l="l" t="t" r="r" b="b"/>
            <a:pathLst>
              <a:path w="228" h="346" extrusionOk="0">
                <a:moveTo>
                  <a:pt x="81" y="0"/>
                </a:moveTo>
                <a:cubicBezTo>
                  <a:pt x="76" y="0"/>
                  <a:pt x="71" y="1"/>
                  <a:pt x="67" y="2"/>
                </a:cubicBezTo>
                <a:cubicBezTo>
                  <a:pt x="19" y="21"/>
                  <a:pt x="1" y="111"/>
                  <a:pt x="29" y="205"/>
                </a:cubicBezTo>
                <a:cubicBezTo>
                  <a:pt x="50" y="288"/>
                  <a:pt x="99" y="345"/>
                  <a:pt x="143" y="345"/>
                </a:cubicBezTo>
                <a:cubicBezTo>
                  <a:pt x="149" y="345"/>
                  <a:pt x="155" y="344"/>
                  <a:pt x="161" y="342"/>
                </a:cubicBezTo>
                <a:cubicBezTo>
                  <a:pt x="208" y="328"/>
                  <a:pt x="227" y="238"/>
                  <a:pt x="204" y="144"/>
                </a:cubicBezTo>
                <a:cubicBezTo>
                  <a:pt x="178" y="58"/>
                  <a:pt x="125" y="0"/>
                  <a:pt x="8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0" name="Google Shape;4730;p43"/>
          <p:cNvGrpSpPr/>
          <p:nvPr/>
        </p:nvGrpSpPr>
        <p:grpSpPr>
          <a:xfrm flipH="1">
            <a:off x="7950261" y="1232866"/>
            <a:ext cx="986989" cy="846817"/>
            <a:chOff x="3728488" y="875743"/>
            <a:chExt cx="1044543" cy="896197"/>
          </a:xfrm>
        </p:grpSpPr>
        <p:sp>
          <p:nvSpPr>
            <p:cNvPr id="4731" name="Google Shape;4731;p43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3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3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3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3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3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3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3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3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3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3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3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3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3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3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3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3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3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3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3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3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3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3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3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3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3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3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3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3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3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3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3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3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3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3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3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3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3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3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43"/>
          <p:cNvGrpSpPr/>
          <p:nvPr/>
        </p:nvGrpSpPr>
        <p:grpSpPr>
          <a:xfrm flipH="1">
            <a:off x="6971205" y="585904"/>
            <a:ext cx="819604" cy="877579"/>
            <a:chOff x="2640847" y="559632"/>
            <a:chExt cx="867397" cy="928753"/>
          </a:xfrm>
        </p:grpSpPr>
        <p:sp>
          <p:nvSpPr>
            <p:cNvPr id="4771" name="Google Shape;4771;p43"/>
            <p:cNvSpPr/>
            <p:nvPr/>
          </p:nvSpPr>
          <p:spPr>
            <a:xfrm>
              <a:off x="3049383" y="1424307"/>
              <a:ext cx="22167" cy="935"/>
            </a:xfrm>
            <a:custGeom>
              <a:avLst/>
              <a:gdLst/>
              <a:ahLst/>
              <a:cxnLst/>
              <a:rect l="l" t="t" r="r" b="b"/>
              <a:pathLst>
                <a:path w="237" h="10" extrusionOk="0">
                  <a:moveTo>
                    <a:pt x="236" y="10"/>
                  </a:moveTo>
                  <a:cubicBezTo>
                    <a:pt x="156" y="10"/>
                    <a:pt x="76" y="5"/>
                    <a:pt x="0" y="0"/>
                  </a:cubicBezTo>
                  <a:cubicBezTo>
                    <a:pt x="76" y="5"/>
                    <a:pt x="156" y="10"/>
                    <a:pt x="236" y="1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3"/>
            <p:cNvSpPr/>
            <p:nvPr/>
          </p:nvSpPr>
          <p:spPr>
            <a:xfrm>
              <a:off x="3026842" y="1422529"/>
              <a:ext cx="17771" cy="1403"/>
            </a:xfrm>
            <a:custGeom>
              <a:avLst/>
              <a:gdLst/>
              <a:ahLst/>
              <a:cxnLst/>
              <a:rect l="l" t="t" r="r" b="b"/>
              <a:pathLst>
                <a:path w="190" h="15" extrusionOk="0">
                  <a:moveTo>
                    <a:pt x="189" y="14"/>
                  </a:moveTo>
                  <a:cubicBezTo>
                    <a:pt x="128" y="10"/>
                    <a:pt x="67" y="5"/>
                    <a:pt x="0" y="0"/>
                  </a:cubicBezTo>
                  <a:cubicBezTo>
                    <a:pt x="67" y="5"/>
                    <a:pt x="128" y="10"/>
                    <a:pt x="189" y="14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3"/>
            <p:cNvSpPr/>
            <p:nvPr/>
          </p:nvSpPr>
          <p:spPr>
            <a:xfrm>
              <a:off x="3085111" y="1424307"/>
              <a:ext cx="11598" cy="468"/>
            </a:xfrm>
            <a:custGeom>
              <a:avLst/>
              <a:gdLst/>
              <a:ahLst/>
              <a:cxnLst/>
              <a:rect l="l" t="t" r="r" b="b"/>
              <a:pathLst>
                <a:path w="124" h="5" extrusionOk="0">
                  <a:moveTo>
                    <a:pt x="123" y="0"/>
                  </a:moveTo>
                  <a:cubicBezTo>
                    <a:pt x="81" y="5"/>
                    <a:pt x="43" y="5"/>
                    <a:pt x="1" y="5"/>
                  </a:cubicBezTo>
                  <a:cubicBezTo>
                    <a:pt x="43" y="5"/>
                    <a:pt x="81" y="5"/>
                    <a:pt x="123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3"/>
            <p:cNvSpPr/>
            <p:nvPr/>
          </p:nvSpPr>
          <p:spPr>
            <a:xfrm>
              <a:off x="2640847" y="559632"/>
              <a:ext cx="867397" cy="928753"/>
            </a:xfrm>
            <a:custGeom>
              <a:avLst/>
              <a:gdLst/>
              <a:ahLst/>
              <a:cxnLst/>
              <a:rect l="l" t="t" r="r" b="b"/>
              <a:pathLst>
                <a:path w="9274" h="9930" extrusionOk="0">
                  <a:moveTo>
                    <a:pt x="5133" y="9225"/>
                  </a:moveTo>
                  <a:lnTo>
                    <a:pt x="5133" y="9225"/>
                  </a:lnTo>
                  <a:cubicBezTo>
                    <a:pt x="5072" y="9232"/>
                    <a:pt x="5010" y="9237"/>
                    <a:pt x="4948" y="9241"/>
                  </a:cubicBezTo>
                  <a:lnTo>
                    <a:pt x="4948" y="9241"/>
                  </a:lnTo>
                  <a:cubicBezTo>
                    <a:pt x="5010" y="9237"/>
                    <a:pt x="5073" y="9233"/>
                    <a:pt x="5133" y="9226"/>
                  </a:cubicBezTo>
                  <a:cubicBezTo>
                    <a:pt x="5133" y="9226"/>
                    <a:pt x="5133" y="9226"/>
                    <a:pt x="5133" y="9225"/>
                  </a:cubicBezTo>
                  <a:close/>
                  <a:moveTo>
                    <a:pt x="4948" y="9241"/>
                  </a:moveTo>
                  <a:cubicBezTo>
                    <a:pt x="4923" y="9242"/>
                    <a:pt x="4898" y="9244"/>
                    <a:pt x="4873" y="9245"/>
                  </a:cubicBezTo>
                  <a:cubicBezTo>
                    <a:pt x="4898" y="9244"/>
                    <a:pt x="4923" y="9243"/>
                    <a:pt x="4948" y="9241"/>
                  </a:cubicBezTo>
                  <a:close/>
                  <a:moveTo>
                    <a:pt x="4622" y="0"/>
                  </a:moveTo>
                  <a:cubicBezTo>
                    <a:pt x="2083" y="0"/>
                    <a:pt x="20" y="2056"/>
                    <a:pt x="6" y="4599"/>
                  </a:cubicBezTo>
                  <a:cubicBezTo>
                    <a:pt x="1" y="5558"/>
                    <a:pt x="284" y="6450"/>
                    <a:pt x="780" y="7191"/>
                  </a:cubicBezTo>
                  <a:cubicBezTo>
                    <a:pt x="917" y="7097"/>
                    <a:pt x="1054" y="7007"/>
                    <a:pt x="1186" y="6922"/>
                  </a:cubicBezTo>
                  <a:cubicBezTo>
                    <a:pt x="1073" y="6648"/>
                    <a:pt x="988" y="6360"/>
                    <a:pt x="917" y="6072"/>
                  </a:cubicBezTo>
                  <a:cubicBezTo>
                    <a:pt x="851" y="5822"/>
                    <a:pt x="803" y="5553"/>
                    <a:pt x="794" y="5288"/>
                  </a:cubicBezTo>
                  <a:cubicBezTo>
                    <a:pt x="789" y="4953"/>
                    <a:pt x="855" y="4627"/>
                    <a:pt x="1058" y="4363"/>
                  </a:cubicBezTo>
                  <a:cubicBezTo>
                    <a:pt x="1096" y="4316"/>
                    <a:pt x="1139" y="4273"/>
                    <a:pt x="1162" y="4221"/>
                  </a:cubicBezTo>
                  <a:cubicBezTo>
                    <a:pt x="1167" y="4212"/>
                    <a:pt x="1167" y="4203"/>
                    <a:pt x="1172" y="4198"/>
                  </a:cubicBezTo>
                  <a:cubicBezTo>
                    <a:pt x="1181" y="4160"/>
                    <a:pt x="1191" y="4118"/>
                    <a:pt x="1195" y="4080"/>
                  </a:cubicBezTo>
                  <a:cubicBezTo>
                    <a:pt x="1200" y="4066"/>
                    <a:pt x="1205" y="4051"/>
                    <a:pt x="1205" y="4033"/>
                  </a:cubicBezTo>
                  <a:cubicBezTo>
                    <a:pt x="1210" y="4009"/>
                    <a:pt x="1214" y="3990"/>
                    <a:pt x="1219" y="3966"/>
                  </a:cubicBezTo>
                  <a:cubicBezTo>
                    <a:pt x="1224" y="3948"/>
                    <a:pt x="1228" y="3929"/>
                    <a:pt x="1233" y="3910"/>
                  </a:cubicBezTo>
                  <a:cubicBezTo>
                    <a:pt x="1238" y="3891"/>
                    <a:pt x="1243" y="3872"/>
                    <a:pt x="1247" y="3853"/>
                  </a:cubicBezTo>
                  <a:cubicBezTo>
                    <a:pt x="1252" y="3830"/>
                    <a:pt x="1257" y="3811"/>
                    <a:pt x="1261" y="3787"/>
                  </a:cubicBezTo>
                  <a:cubicBezTo>
                    <a:pt x="1266" y="3773"/>
                    <a:pt x="1271" y="3754"/>
                    <a:pt x="1276" y="3740"/>
                  </a:cubicBezTo>
                  <a:cubicBezTo>
                    <a:pt x="1285" y="3716"/>
                    <a:pt x="1290" y="3693"/>
                    <a:pt x="1299" y="3669"/>
                  </a:cubicBezTo>
                  <a:cubicBezTo>
                    <a:pt x="1304" y="3655"/>
                    <a:pt x="1309" y="3641"/>
                    <a:pt x="1313" y="3626"/>
                  </a:cubicBezTo>
                  <a:cubicBezTo>
                    <a:pt x="1318" y="3603"/>
                    <a:pt x="1328" y="3579"/>
                    <a:pt x="1337" y="3556"/>
                  </a:cubicBezTo>
                  <a:cubicBezTo>
                    <a:pt x="1342" y="3541"/>
                    <a:pt x="1346" y="3532"/>
                    <a:pt x="1351" y="3518"/>
                  </a:cubicBezTo>
                  <a:cubicBezTo>
                    <a:pt x="1361" y="3494"/>
                    <a:pt x="1370" y="3466"/>
                    <a:pt x="1380" y="3442"/>
                  </a:cubicBezTo>
                  <a:cubicBezTo>
                    <a:pt x="1384" y="3433"/>
                    <a:pt x="1389" y="3423"/>
                    <a:pt x="1394" y="3409"/>
                  </a:cubicBezTo>
                  <a:cubicBezTo>
                    <a:pt x="1403" y="3386"/>
                    <a:pt x="1417" y="3357"/>
                    <a:pt x="1431" y="3329"/>
                  </a:cubicBezTo>
                  <a:cubicBezTo>
                    <a:pt x="1431" y="3320"/>
                    <a:pt x="1436" y="3315"/>
                    <a:pt x="1441" y="3305"/>
                  </a:cubicBezTo>
                  <a:cubicBezTo>
                    <a:pt x="1455" y="3277"/>
                    <a:pt x="1469" y="3249"/>
                    <a:pt x="1483" y="3216"/>
                  </a:cubicBezTo>
                  <a:cubicBezTo>
                    <a:pt x="1483" y="3211"/>
                    <a:pt x="1488" y="3206"/>
                    <a:pt x="1493" y="3202"/>
                  </a:cubicBezTo>
                  <a:cubicBezTo>
                    <a:pt x="1507" y="3168"/>
                    <a:pt x="1521" y="3140"/>
                    <a:pt x="1540" y="3107"/>
                  </a:cubicBezTo>
                  <a:lnTo>
                    <a:pt x="1545" y="3102"/>
                  </a:lnTo>
                  <a:cubicBezTo>
                    <a:pt x="1573" y="3050"/>
                    <a:pt x="1601" y="3003"/>
                    <a:pt x="1630" y="2956"/>
                  </a:cubicBezTo>
                  <a:cubicBezTo>
                    <a:pt x="1658" y="2914"/>
                    <a:pt x="1686" y="2866"/>
                    <a:pt x="1719" y="2824"/>
                  </a:cubicBezTo>
                  <a:cubicBezTo>
                    <a:pt x="1719" y="2819"/>
                    <a:pt x="1719" y="2819"/>
                    <a:pt x="1719" y="2819"/>
                  </a:cubicBezTo>
                  <a:cubicBezTo>
                    <a:pt x="2177" y="2158"/>
                    <a:pt x="2876" y="1658"/>
                    <a:pt x="3660" y="1478"/>
                  </a:cubicBezTo>
                  <a:cubicBezTo>
                    <a:pt x="3844" y="1436"/>
                    <a:pt x="4038" y="1407"/>
                    <a:pt x="4184" y="1289"/>
                  </a:cubicBezTo>
                  <a:cubicBezTo>
                    <a:pt x="4260" y="1233"/>
                    <a:pt x="4312" y="1162"/>
                    <a:pt x="4382" y="1105"/>
                  </a:cubicBezTo>
                  <a:cubicBezTo>
                    <a:pt x="4543" y="973"/>
                    <a:pt x="4755" y="940"/>
                    <a:pt x="4963" y="921"/>
                  </a:cubicBezTo>
                  <a:cubicBezTo>
                    <a:pt x="5047" y="913"/>
                    <a:pt x="5132" y="908"/>
                    <a:pt x="5217" y="908"/>
                  </a:cubicBezTo>
                  <a:cubicBezTo>
                    <a:pt x="5387" y="908"/>
                    <a:pt x="5557" y="929"/>
                    <a:pt x="5714" y="992"/>
                  </a:cubicBezTo>
                  <a:cubicBezTo>
                    <a:pt x="6096" y="1143"/>
                    <a:pt x="6347" y="1506"/>
                    <a:pt x="6554" y="1861"/>
                  </a:cubicBezTo>
                  <a:cubicBezTo>
                    <a:pt x="6696" y="2101"/>
                    <a:pt x="6833" y="2347"/>
                    <a:pt x="6960" y="2597"/>
                  </a:cubicBezTo>
                  <a:cubicBezTo>
                    <a:pt x="7017" y="2706"/>
                    <a:pt x="7074" y="2824"/>
                    <a:pt x="7060" y="2942"/>
                  </a:cubicBezTo>
                  <a:cubicBezTo>
                    <a:pt x="7045" y="3050"/>
                    <a:pt x="6984" y="3150"/>
                    <a:pt x="6951" y="3253"/>
                  </a:cubicBezTo>
                  <a:cubicBezTo>
                    <a:pt x="6904" y="3409"/>
                    <a:pt x="6932" y="3575"/>
                    <a:pt x="6960" y="3735"/>
                  </a:cubicBezTo>
                  <a:cubicBezTo>
                    <a:pt x="6993" y="3962"/>
                    <a:pt x="7012" y="4198"/>
                    <a:pt x="7008" y="4434"/>
                  </a:cubicBezTo>
                  <a:lnTo>
                    <a:pt x="7008" y="4439"/>
                  </a:lnTo>
                  <a:cubicBezTo>
                    <a:pt x="7008" y="4476"/>
                    <a:pt x="7008" y="4514"/>
                    <a:pt x="7003" y="4557"/>
                  </a:cubicBezTo>
                  <a:cubicBezTo>
                    <a:pt x="7003" y="4599"/>
                    <a:pt x="6998" y="4637"/>
                    <a:pt x="6993" y="4679"/>
                  </a:cubicBezTo>
                  <a:cubicBezTo>
                    <a:pt x="6993" y="4679"/>
                    <a:pt x="6993" y="4684"/>
                    <a:pt x="6993" y="4689"/>
                  </a:cubicBezTo>
                  <a:cubicBezTo>
                    <a:pt x="6979" y="4793"/>
                    <a:pt x="6965" y="4892"/>
                    <a:pt x="6942" y="4991"/>
                  </a:cubicBezTo>
                  <a:cubicBezTo>
                    <a:pt x="6937" y="4996"/>
                    <a:pt x="6937" y="5005"/>
                    <a:pt x="6932" y="5015"/>
                  </a:cubicBezTo>
                  <a:cubicBezTo>
                    <a:pt x="6923" y="5062"/>
                    <a:pt x="6909" y="5109"/>
                    <a:pt x="6894" y="5156"/>
                  </a:cubicBezTo>
                  <a:cubicBezTo>
                    <a:pt x="6894" y="5161"/>
                    <a:pt x="6894" y="5161"/>
                    <a:pt x="6894" y="5161"/>
                  </a:cubicBezTo>
                  <a:cubicBezTo>
                    <a:pt x="6875" y="5203"/>
                    <a:pt x="6861" y="5251"/>
                    <a:pt x="6842" y="5293"/>
                  </a:cubicBezTo>
                  <a:cubicBezTo>
                    <a:pt x="6838" y="5303"/>
                    <a:pt x="6833" y="5312"/>
                    <a:pt x="6828" y="5326"/>
                  </a:cubicBezTo>
                  <a:cubicBezTo>
                    <a:pt x="6809" y="5369"/>
                    <a:pt x="6790" y="5411"/>
                    <a:pt x="6767" y="5454"/>
                  </a:cubicBezTo>
                  <a:cubicBezTo>
                    <a:pt x="6715" y="5548"/>
                    <a:pt x="6639" y="5643"/>
                    <a:pt x="6550" y="5699"/>
                  </a:cubicBezTo>
                  <a:cubicBezTo>
                    <a:pt x="6540" y="5709"/>
                    <a:pt x="6526" y="5718"/>
                    <a:pt x="6512" y="5723"/>
                  </a:cubicBezTo>
                  <a:cubicBezTo>
                    <a:pt x="6479" y="5742"/>
                    <a:pt x="6441" y="5756"/>
                    <a:pt x="6403" y="5761"/>
                  </a:cubicBezTo>
                  <a:cubicBezTo>
                    <a:pt x="6394" y="5761"/>
                    <a:pt x="6380" y="5765"/>
                    <a:pt x="6370" y="5765"/>
                  </a:cubicBezTo>
                  <a:cubicBezTo>
                    <a:pt x="6332" y="5765"/>
                    <a:pt x="6295" y="5756"/>
                    <a:pt x="6262" y="5737"/>
                  </a:cubicBezTo>
                  <a:cubicBezTo>
                    <a:pt x="6219" y="5912"/>
                    <a:pt x="6172" y="6082"/>
                    <a:pt x="6115" y="6247"/>
                  </a:cubicBezTo>
                  <a:cubicBezTo>
                    <a:pt x="5988" y="6620"/>
                    <a:pt x="5827" y="6979"/>
                    <a:pt x="5610" y="7300"/>
                  </a:cubicBezTo>
                  <a:cubicBezTo>
                    <a:pt x="5563" y="7371"/>
                    <a:pt x="5516" y="7437"/>
                    <a:pt x="5468" y="7498"/>
                  </a:cubicBezTo>
                  <a:cubicBezTo>
                    <a:pt x="5303" y="7715"/>
                    <a:pt x="5110" y="7909"/>
                    <a:pt x="4892" y="8074"/>
                  </a:cubicBezTo>
                  <a:cubicBezTo>
                    <a:pt x="4977" y="8442"/>
                    <a:pt x="5062" y="8838"/>
                    <a:pt x="5133" y="9225"/>
                  </a:cubicBezTo>
                  <a:lnTo>
                    <a:pt x="5133" y="9225"/>
                  </a:lnTo>
                  <a:cubicBezTo>
                    <a:pt x="6009" y="9133"/>
                    <a:pt x="6812" y="8793"/>
                    <a:pt x="7470" y="8277"/>
                  </a:cubicBezTo>
                  <a:cubicBezTo>
                    <a:pt x="7810" y="8513"/>
                    <a:pt x="8231" y="8995"/>
                    <a:pt x="8254" y="9930"/>
                  </a:cubicBezTo>
                  <a:cubicBezTo>
                    <a:pt x="8254" y="9930"/>
                    <a:pt x="8958" y="8645"/>
                    <a:pt x="8207" y="7564"/>
                  </a:cubicBezTo>
                  <a:cubicBezTo>
                    <a:pt x="8859" y="6771"/>
                    <a:pt x="9255" y="5761"/>
                    <a:pt x="9260" y="4651"/>
                  </a:cubicBezTo>
                  <a:cubicBezTo>
                    <a:pt x="9274" y="2097"/>
                    <a:pt x="7215" y="14"/>
                    <a:pt x="4656" y="0"/>
                  </a:cubicBezTo>
                  <a:cubicBezTo>
                    <a:pt x="4645" y="0"/>
                    <a:pt x="4633" y="0"/>
                    <a:pt x="4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3"/>
            <p:cNvSpPr/>
            <p:nvPr/>
          </p:nvSpPr>
          <p:spPr>
            <a:xfrm>
              <a:off x="3005237" y="1419443"/>
              <a:ext cx="18612" cy="2712"/>
            </a:xfrm>
            <a:custGeom>
              <a:avLst/>
              <a:gdLst/>
              <a:ahLst/>
              <a:cxnLst/>
              <a:rect l="l" t="t" r="r" b="b"/>
              <a:pathLst>
                <a:path w="199" h="29" extrusionOk="0">
                  <a:moveTo>
                    <a:pt x="198" y="29"/>
                  </a:moveTo>
                  <a:cubicBezTo>
                    <a:pt x="132" y="19"/>
                    <a:pt x="66" y="14"/>
                    <a:pt x="0" y="0"/>
                  </a:cubicBezTo>
                  <a:cubicBezTo>
                    <a:pt x="66" y="14"/>
                    <a:pt x="132" y="19"/>
                    <a:pt x="198" y="2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3"/>
            <p:cNvSpPr/>
            <p:nvPr/>
          </p:nvSpPr>
          <p:spPr>
            <a:xfrm>
              <a:off x="2727829" y="1252026"/>
              <a:ext cx="12533" cy="15526"/>
            </a:xfrm>
            <a:custGeom>
              <a:avLst/>
              <a:gdLst/>
              <a:ahLst/>
              <a:cxnLst/>
              <a:rect l="l" t="t" r="r" b="b"/>
              <a:pathLst>
                <a:path w="134" h="166" extrusionOk="0">
                  <a:moveTo>
                    <a:pt x="133" y="166"/>
                  </a:moveTo>
                  <a:cubicBezTo>
                    <a:pt x="86" y="114"/>
                    <a:pt x="43" y="57"/>
                    <a:pt x="1" y="1"/>
                  </a:cubicBezTo>
                  <a:cubicBezTo>
                    <a:pt x="43" y="57"/>
                    <a:pt x="86" y="114"/>
                    <a:pt x="133" y="166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3"/>
            <p:cNvSpPr/>
            <p:nvPr/>
          </p:nvSpPr>
          <p:spPr>
            <a:xfrm>
              <a:off x="2770292" y="1300661"/>
              <a:ext cx="14217" cy="13281"/>
            </a:xfrm>
            <a:custGeom>
              <a:avLst/>
              <a:gdLst/>
              <a:ahLst/>
              <a:cxnLst/>
              <a:rect l="l" t="t" r="r" b="b"/>
              <a:pathLst>
                <a:path w="152" h="142" extrusionOk="0">
                  <a:moveTo>
                    <a:pt x="151" y="142"/>
                  </a:moveTo>
                  <a:cubicBezTo>
                    <a:pt x="104" y="95"/>
                    <a:pt x="52" y="47"/>
                    <a:pt x="0" y="0"/>
                  </a:cubicBezTo>
                  <a:cubicBezTo>
                    <a:pt x="52" y="47"/>
                    <a:pt x="104" y="95"/>
                    <a:pt x="151" y="142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3"/>
            <p:cNvSpPr/>
            <p:nvPr/>
          </p:nvSpPr>
          <p:spPr>
            <a:xfrm>
              <a:off x="2740643" y="1268394"/>
              <a:ext cx="29743" cy="32361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317" y="345"/>
                  </a:moveTo>
                  <a:cubicBezTo>
                    <a:pt x="209" y="236"/>
                    <a:pt x="105" y="118"/>
                    <a:pt x="1" y="0"/>
                  </a:cubicBezTo>
                  <a:cubicBezTo>
                    <a:pt x="105" y="118"/>
                    <a:pt x="209" y="236"/>
                    <a:pt x="317" y="345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3"/>
            <p:cNvSpPr/>
            <p:nvPr/>
          </p:nvSpPr>
          <p:spPr>
            <a:xfrm>
              <a:off x="2983538" y="1415421"/>
              <a:ext cx="19548" cy="3648"/>
            </a:xfrm>
            <a:custGeom>
              <a:avLst/>
              <a:gdLst/>
              <a:ahLst/>
              <a:cxnLst/>
              <a:rect l="l" t="t" r="r" b="b"/>
              <a:pathLst>
                <a:path w="209" h="39" extrusionOk="0">
                  <a:moveTo>
                    <a:pt x="209" y="38"/>
                  </a:moveTo>
                  <a:cubicBezTo>
                    <a:pt x="142" y="29"/>
                    <a:pt x="72" y="15"/>
                    <a:pt x="1" y="1"/>
                  </a:cubicBezTo>
                  <a:cubicBezTo>
                    <a:pt x="72" y="15"/>
                    <a:pt x="142" y="29"/>
                    <a:pt x="209" y="3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3"/>
            <p:cNvSpPr/>
            <p:nvPr/>
          </p:nvSpPr>
          <p:spPr>
            <a:xfrm>
              <a:off x="2878505" y="1378384"/>
              <a:ext cx="8044" cy="4022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5" y="43"/>
                  </a:moveTo>
                  <a:cubicBezTo>
                    <a:pt x="57" y="28"/>
                    <a:pt x="28" y="14"/>
                    <a:pt x="0" y="0"/>
                  </a:cubicBezTo>
                  <a:cubicBezTo>
                    <a:pt x="28" y="14"/>
                    <a:pt x="57" y="28"/>
                    <a:pt x="85" y="4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3"/>
            <p:cNvSpPr/>
            <p:nvPr/>
          </p:nvSpPr>
          <p:spPr>
            <a:xfrm>
              <a:off x="2784882" y="1314317"/>
              <a:ext cx="14591" cy="12439"/>
            </a:xfrm>
            <a:custGeom>
              <a:avLst/>
              <a:gdLst/>
              <a:ahLst/>
              <a:cxnLst/>
              <a:rect l="l" t="t" r="r" b="b"/>
              <a:pathLst>
                <a:path w="156" h="133" extrusionOk="0">
                  <a:moveTo>
                    <a:pt x="156" y="133"/>
                  </a:moveTo>
                  <a:cubicBezTo>
                    <a:pt x="104" y="90"/>
                    <a:pt x="52" y="43"/>
                    <a:pt x="0" y="0"/>
                  </a:cubicBezTo>
                  <a:cubicBezTo>
                    <a:pt x="52" y="43"/>
                    <a:pt x="104" y="90"/>
                    <a:pt x="156" y="13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3"/>
            <p:cNvSpPr/>
            <p:nvPr/>
          </p:nvSpPr>
          <p:spPr>
            <a:xfrm>
              <a:off x="2861670" y="1369499"/>
              <a:ext cx="8511" cy="4489"/>
            </a:xfrm>
            <a:custGeom>
              <a:avLst/>
              <a:gdLst/>
              <a:ahLst/>
              <a:cxnLst/>
              <a:rect l="l" t="t" r="r" b="b"/>
              <a:pathLst>
                <a:path w="91" h="48" extrusionOk="0">
                  <a:moveTo>
                    <a:pt x="90" y="48"/>
                  </a:moveTo>
                  <a:cubicBezTo>
                    <a:pt x="57" y="34"/>
                    <a:pt x="29" y="15"/>
                    <a:pt x="1" y="1"/>
                  </a:cubicBezTo>
                  <a:cubicBezTo>
                    <a:pt x="29" y="15"/>
                    <a:pt x="57" y="34"/>
                    <a:pt x="90" y="4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3"/>
            <p:cNvSpPr/>
            <p:nvPr/>
          </p:nvSpPr>
          <p:spPr>
            <a:xfrm>
              <a:off x="2799379" y="1320489"/>
              <a:ext cx="47794" cy="39376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119" y="1"/>
                  </a:moveTo>
                  <a:cubicBezTo>
                    <a:pt x="81" y="24"/>
                    <a:pt x="39" y="43"/>
                    <a:pt x="1" y="67"/>
                  </a:cubicBezTo>
                  <a:cubicBezTo>
                    <a:pt x="157" y="194"/>
                    <a:pt x="322" y="312"/>
                    <a:pt x="492" y="421"/>
                  </a:cubicBezTo>
                  <a:lnTo>
                    <a:pt x="497" y="421"/>
                  </a:lnTo>
                  <a:cubicBezTo>
                    <a:pt x="501" y="407"/>
                    <a:pt x="506" y="392"/>
                    <a:pt x="511" y="378"/>
                  </a:cubicBezTo>
                  <a:cubicBezTo>
                    <a:pt x="379" y="322"/>
                    <a:pt x="246" y="241"/>
                    <a:pt x="171" y="123"/>
                  </a:cubicBezTo>
                  <a:cubicBezTo>
                    <a:pt x="157" y="100"/>
                    <a:pt x="138" y="67"/>
                    <a:pt x="128" y="38"/>
                  </a:cubicBezTo>
                  <a:cubicBezTo>
                    <a:pt x="124" y="24"/>
                    <a:pt x="124" y="15"/>
                    <a:pt x="119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3"/>
            <p:cNvSpPr/>
            <p:nvPr/>
          </p:nvSpPr>
          <p:spPr>
            <a:xfrm>
              <a:off x="2845302" y="1359772"/>
              <a:ext cx="8979" cy="4957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1" y="1"/>
                  </a:moveTo>
                  <a:cubicBezTo>
                    <a:pt x="34" y="20"/>
                    <a:pt x="62" y="39"/>
                    <a:pt x="95" y="53"/>
                  </a:cubicBezTo>
                  <a:cubicBezTo>
                    <a:pt x="62" y="39"/>
                    <a:pt x="34" y="20"/>
                    <a:pt x="1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3"/>
            <p:cNvSpPr/>
            <p:nvPr/>
          </p:nvSpPr>
          <p:spPr>
            <a:xfrm>
              <a:off x="2713706" y="1232198"/>
              <a:ext cx="12907" cy="17771"/>
            </a:xfrm>
            <a:custGeom>
              <a:avLst/>
              <a:gdLst/>
              <a:ahLst/>
              <a:cxnLst/>
              <a:rect l="l" t="t" r="r" b="b"/>
              <a:pathLst>
                <a:path w="138" h="190" extrusionOk="0">
                  <a:moveTo>
                    <a:pt x="138" y="189"/>
                  </a:moveTo>
                  <a:cubicBezTo>
                    <a:pt x="91" y="128"/>
                    <a:pt x="43" y="66"/>
                    <a:pt x="1" y="0"/>
                  </a:cubicBezTo>
                  <a:cubicBezTo>
                    <a:pt x="43" y="66"/>
                    <a:pt x="91" y="128"/>
                    <a:pt x="138" y="18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3"/>
            <p:cNvSpPr/>
            <p:nvPr/>
          </p:nvSpPr>
          <p:spPr>
            <a:xfrm>
              <a:off x="2902355" y="1389420"/>
              <a:ext cx="80903" cy="26095"/>
            </a:xfrm>
            <a:custGeom>
              <a:avLst/>
              <a:gdLst/>
              <a:ahLst/>
              <a:cxnLst/>
              <a:rect l="l" t="t" r="r" b="b"/>
              <a:pathLst>
                <a:path w="865" h="279" extrusionOk="0">
                  <a:moveTo>
                    <a:pt x="0" y="0"/>
                  </a:moveTo>
                  <a:cubicBezTo>
                    <a:pt x="274" y="123"/>
                    <a:pt x="562" y="213"/>
                    <a:pt x="864" y="279"/>
                  </a:cubicBezTo>
                  <a:cubicBezTo>
                    <a:pt x="562" y="213"/>
                    <a:pt x="274" y="123"/>
                    <a:pt x="0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3"/>
            <p:cNvSpPr/>
            <p:nvPr/>
          </p:nvSpPr>
          <p:spPr>
            <a:xfrm>
              <a:off x="3290034" y="998095"/>
              <a:ext cx="4957" cy="28340"/>
            </a:xfrm>
            <a:custGeom>
              <a:avLst/>
              <a:gdLst/>
              <a:ahLst/>
              <a:cxnLst/>
              <a:rect l="l" t="t" r="r" b="b"/>
              <a:pathLst>
                <a:path w="53" h="303" extrusionOk="0">
                  <a:moveTo>
                    <a:pt x="52" y="1"/>
                  </a:moveTo>
                  <a:cubicBezTo>
                    <a:pt x="38" y="105"/>
                    <a:pt x="24" y="204"/>
                    <a:pt x="1" y="303"/>
                  </a:cubicBezTo>
                  <a:cubicBezTo>
                    <a:pt x="24" y="204"/>
                    <a:pt x="38" y="105"/>
                    <a:pt x="52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3"/>
            <p:cNvSpPr/>
            <p:nvPr/>
          </p:nvSpPr>
          <p:spPr>
            <a:xfrm>
              <a:off x="2810416" y="1320489"/>
              <a:ext cx="4957" cy="11598"/>
            </a:xfrm>
            <a:custGeom>
              <a:avLst/>
              <a:gdLst/>
              <a:ahLst/>
              <a:cxnLst/>
              <a:rect l="l" t="t" r="r" b="b"/>
              <a:pathLst>
                <a:path w="53" h="124" extrusionOk="0">
                  <a:moveTo>
                    <a:pt x="53" y="123"/>
                  </a:moveTo>
                  <a:cubicBezTo>
                    <a:pt x="39" y="100"/>
                    <a:pt x="20" y="67"/>
                    <a:pt x="10" y="38"/>
                  </a:cubicBezTo>
                  <a:cubicBezTo>
                    <a:pt x="6" y="24"/>
                    <a:pt x="6" y="15"/>
                    <a:pt x="1" y="1"/>
                  </a:cubicBezTo>
                  <a:lnTo>
                    <a:pt x="1" y="1"/>
                  </a:lnTo>
                  <a:cubicBezTo>
                    <a:pt x="6" y="15"/>
                    <a:pt x="6" y="24"/>
                    <a:pt x="10" y="38"/>
                  </a:cubicBezTo>
                  <a:cubicBezTo>
                    <a:pt x="20" y="67"/>
                    <a:pt x="39" y="100"/>
                    <a:pt x="53" y="12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3"/>
            <p:cNvSpPr/>
            <p:nvPr/>
          </p:nvSpPr>
          <p:spPr>
            <a:xfrm>
              <a:off x="3253370" y="1057767"/>
              <a:ext cx="26188" cy="34980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1" y="373"/>
                  </a:moveTo>
                  <a:cubicBezTo>
                    <a:pt x="90" y="317"/>
                    <a:pt x="166" y="222"/>
                    <a:pt x="218" y="128"/>
                  </a:cubicBezTo>
                  <a:cubicBezTo>
                    <a:pt x="241" y="85"/>
                    <a:pt x="260" y="43"/>
                    <a:pt x="279" y="0"/>
                  </a:cubicBezTo>
                  <a:cubicBezTo>
                    <a:pt x="260" y="43"/>
                    <a:pt x="241" y="85"/>
                    <a:pt x="218" y="128"/>
                  </a:cubicBezTo>
                  <a:cubicBezTo>
                    <a:pt x="166" y="222"/>
                    <a:pt x="90" y="317"/>
                    <a:pt x="1" y="37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3"/>
            <p:cNvSpPr/>
            <p:nvPr/>
          </p:nvSpPr>
          <p:spPr>
            <a:xfrm>
              <a:off x="3226434" y="1096207"/>
              <a:ext cx="10288" cy="2712"/>
            </a:xfrm>
            <a:custGeom>
              <a:avLst/>
              <a:gdLst/>
              <a:ahLst/>
              <a:cxnLst/>
              <a:rect l="l" t="t" r="r" b="b"/>
              <a:pathLst>
                <a:path w="110" h="29" extrusionOk="0">
                  <a:moveTo>
                    <a:pt x="1" y="0"/>
                  </a:moveTo>
                  <a:cubicBezTo>
                    <a:pt x="34" y="19"/>
                    <a:pt x="71" y="28"/>
                    <a:pt x="109" y="28"/>
                  </a:cubicBezTo>
                  <a:cubicBezTo>
                    <a:pt x="71" y="28"/>
                    <a:pt x="34" y="19"/>
                    <a:pt x="1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3"/>
            <p:cNvSpPr/>
            <p:nvPr/>
          </p:nvSpPr>
          <p:spPr>
            <a:xfrm>
              <a:off x="2793206" y="823664"/>
              <a:ext cx="8511" cy="12533"/>
            </a:xfrm>
            <a:custGeom>
              <a:avLst/>
              <a:gdLst/>
              <a:ahLst/>
              <a:cxnLst/>
              <a:rect l="l" t="t" r="r" b="b"/>
              <a:pathLst>
                <a:path w="91" h="134" extrusionOk="0">
                  <a:moveTo>
                    <a:pt x="1" y="133"/>
                  </a:moveTo>
                  <a:cubicBezTo>
                    <a:pt x="29" y="91"/>
                    <a:pt x="57" y="43"/>
                    <a:pt x="90" y="1"/>
                  </a:cubicBezTo>
                  <a:cubicBezTo>
                    <a:pt x="57" y="43"/>
                    <a:pt x="29" y="91"/>
                    <a:pt x="1" y="13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3"/>
            <p:cNvSpPr/>
            <p:nvPr/>
          </p:nvSpPr>
          <p:spPr>
            <a:xfrm>
              <a:off x="3294897" y="985749"/>
              <a:ext cx="935" cy="11598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10" y="43"/>
                    <a:pt x="5" y="81"/>
                    <a:pt x="0" y="123"/>
                  </a:cubicBezTo>
                  <a:cubicBezTo>
                    <a:pt x="5" y="81"/>
                    <a:pt x="10" y="43"/>
                    <a:pt x="10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3"/>
            <p:cNvSpPr/>
            <p:nvPr/>
          </p:nvSpPr>
          <p:spPr>
            <a:xfrm>
              <a:off x="3295739" y="974713"/>
              <a:ext cx="561" cy="11130"/>
            </a:xfrm>
            <a:custGeom>
              <a:avLst/>
              <a:gdLst/>
              <a:ahLst/>
              <a:cxnLst/>
              <a:rect l="l" t="t" r="r" b="b"/>
              <a:pathLst>
                <a:path w="6" h="119" extrusionOk="0">
                  <a:moveTo>
                    <a:pt x="6" y="1"/>
                  </a:moveTo>
                  <a:cubicBezTo>
                    <a:pt x="6" y="38"/>
                    <a:pt x="6" y="76"/>
                    <a:pt x="1" y="119"/>
                  </a:cubicBezTo>
                  <a:cubicBezTo>
                    <a:pt x="6" y="76"/>
                    <a:pt x="6" y="38"/>
                    <a:pt x="6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3"/>
            <p:cNvSpPr/>
            <p:nvPr/>
          </p:nvSpPr>
          <p:spPr>
            <a:xfrm>
              <a:off x="2801624" y="644462"/>
              <a:ext cx="500853" cy="358594"/>
            </a:xfrm>
            <a:custGeom>
              <a:avLst/>
              <a:gdLst/>
              <a:ahLst/>
              <a:cxnLst/>
              <a:rect l="l" t="t" r="r" b="b"/>
              <a:pathLst>
                <a:path w="5355" h="3834" extrusionOk="0">
                  <a:moveTo>
                    <a:pt x="3498" y="1"/>
                  </a:moveTo>
                  <a:cubicBezTo>
                    <a:pt x="3413" y="1"/>
                    <a:pt x="3328" y="6"/>
                    <a:pt x="3244" y="14"/>
                  </a:cubicBezTo>
                  <a:cubicBezTo>
                    <a:pt x="3036" y="33"/>
                    <a:pt x="2824" y="66"/>
                    <a:pt x="2663" y="198"/>
                  </a:cubicBezTo>
                  <a:cubicBezTo>
                    <a:pt x="2593" y="255"/>
                    <a:pt x="2541" y="326"/>
                    <a:pt x="2465" y="382"/>
                  </a:cubicBezTo>
                  <a:cubicBezTo>
                    <a:pt x="2319" y="500"/>
                    <a:pt x="2125" y="529"/>
                    <a:pt x="1941" y="571"/>
                  </a:cubicBezTo>
                  <a:cubicBezTo>
                    <a:pt x="1157" y="751"/>
                    <a:pt x="458" y="1251"/>
                    <a:pt x="0" y="1912"/>
                  </a:cubicBezTo>
                  <a:cubicBezTo>
                    <a:pt x="444" y="1275"/>
                    <a:pt x="1110" y="784"/>
                    <a:pt x="1866" y="590"/>
                  </a:cubicBezTo>
                  <a:lnTo>
                    <a:pt x="1866" y="590"/>
                  </a:lnTo>
                  <a:cubicBezTo>
                    <a:pt x="1814" y="760"/>
                    <a:pt x="1776" y="930"/>
                    <a:pt x="1757" y="1114"/>
                  </a:cubicBezTo>
                  <a:cubicBezTo>
                    <a:pt x="1724" y="1473"/>
                    <a:pt x="1757" y="1822"/>
                    <a:pt x="1851" y="2143"/>
                  </a:cubicBezTo>
                  <a:cubicBezTo>
                    <a:pt x="1851" y="2143"/>
                    <a:pt x="1851" y="2148"/>
                    <a:pt x="1851" y="2148"/>
                  </a:cubicBezTo>
                  <a:cubicBezTo>
                    <a:pt x="1908" y="2011"/>
                    <a:pt x="1988" y="1884"/>
                    <a:pt x="2097" y="1780"/>
                  </a:cubicBezTo>
                  <a:cubicBezTo>
                    <a:pt x="2421" y="1349"/>
                    <a:pt x="2843" y="1174"/>
                    <a:pt x="3329" y="1174"/>
                  </a:cubicBezTo>
                  <a:cubicBezTo>
                    <a:pt x="3466" y="1174"/>
                    <a:pt x="3608" y="1187"/>
                    <a:pt x="3754" y="1213"/>
                  </a:cubicBezTo>
                  <a:cubicBezTo>
                    <a:pt x="3901" y="1327"/>
                    <a:pt x="4000" y="1506"/>
                    <a:pt x="4023" y="1700"/>
                  </a:cubicBezTo>
                  <a:cubicBezTo>
                    <a:pt x="4037" y="1794"/>
                    <a:pt x="4033" y="1893"/>
                    <a:pt x="4014" y="1988"/>
                  </a:cubicBezTo>
                  <a:cubicBezTo>
                    <a:pt x="4104" y="2191"/>
                    <a:pt x="4151" y="2427"/>
                    <a:pt x="4141" y="2668"/>
                  </a:cubicBezTo>
                  <a:cubicBezTo>
                    <a:pt x="4137" y="2781"/>
                    <a:pt x="4132" y="2904"/>
                    <a:pt x="4122" y="3026"/>
                  </a:cubicBezTo>
                  <a:lnTo>
                    <a:pt x="4278" y="3159"/>
                  </a:lnTo>
                  <a:cubicBezTo>
                    <a:pt x="4311" y="3182"/>
                    <a:pt x="4311" y="3244"/>
                    <a:pt x="4283" y="3286"/>
                  </a:cubicBezTo>
                  <a:lnTo>
                    <a:pt x="4226" y="3380"/>
                  </a:lnTo>
                  <a:cubicBezTo>
                    <a:pt x="4207" y="3409"/>
                    <a:pt x="4180" y="3427"/>
                    <a:pt x="4153" y="3427"/>
                  </a:cubicBezTo>
                  <a:cubicBezTo>
                    <a:pt x="4141" y="3427"/>
                    <a:pt x="4128" y="3423"/>
                    <a:pt x="4118" y="3414"/>
                  </a:cubicBezTo>
                  <a:lnTo>
                    <a:pt x="4080" y="3380"/>
                  </a:lnTo>
                  <a:cubicBezTo>
                    <a:pt x="4075" y="3423"/>
                    <a:pt x="4066" y="3465"/>
                    <a:pt x="4056" y="3513"/>
                  </a:cubicBezTo>
                  <a:lnTo>
                    <a:pt x="4122" y="3532"/>
                  </a:lnTo>
                  <a:lnTo>
                    <a:pt x="4127" y="3536"/>
                  </a:lnTo>
                  <a:lnTo>
                    <a:pt x="4028" y="3834"/>
                  </a:lnTo>
                  <a:cubicBezTo>
                    <a:pt x="4500" y="3805"/>
                    <a:pt x="4935" y="3607"/>
                    <a:pt x="5284" y="3286"/>
                  </a:cubicBezTo>
                  <a:cubicBezTo>
                    <a:pt x="5289" y="3366"/>
                    <a:pt x="5289" y="3447"/>
                    <a:pt x="5289" y="3527"/>
                  </a:cubicBezTo>
                  <a:cubicBezTo>
                    <a:pt x="5293" y="3291"/>
                    <a:pt x="5274" y="3055"/>
                    <a:pt x="5241" y="2828"/>
                  </a:cubicBezTo>
                  <a:cubicBezTo>
                    <a:pt x="5213" y="2668"/>
                    <a:pt x="5185" y="2502"/>
                    <a:pt x="5232" y="2346"/>
                  </a:cubicBezTo>
                  <a:cubicBezTo>
                    <a:pt x="5265" y="2243"/>
                    <a:pt x="5326" y="2143"/>
                    <a:pt x="5341" y="2035"/>
                  </a:cubicBezTo>
                  <a:cubicBezTo>
                    <a:pt x="5355" y="1917"/>
                    <a:pt x="5298" y="1799"/>
                    <a:pt x="5241" y="1690"/>
                  </a:cubicBezTo>
                  <a:cubicBezTo>
                    <a:pt x="5114" y="1440"/>
                    <a:pt x="4977" y="1194"/>
                    <a:pt x="4835" y="954"/>
                  </a:cubicBezTo>
                  <a:cubicBezTo>
                    <a:pt x="4628" y="599"/>
                    <a:pt x="4377" y="236"/>
                    <a:pt x="3995" y="85"/>
                  </a:cubicBezTo>
                  <a:cubicBezTo>
                    <a:pt x="3838" y="22"/>
                    <a:pt x="3668" y="1"/>
                    <a:pt x="349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3"/>
            <p:cNvSpPr/>
            <p:nvPr/>
          </p:nvSpPr>
          <p:spPr>
            <a:xfrm>
              <a:off x="2715109" y="1054213"/>
              <a:ext cx="36664" cy="152922"/>
            </a:xfrm>
            <a:custGeom>
              <a:avLst/>
              <a:gdLst/>
              <a:ahLst/>
              <a:cxnLst/>
              <a:rect l="l" t="t" r="r" b="b"/>
              <a:pathLst>
                <a:path w="392" h="1635" extrusionOk="0">
                  <a:moveTo>
                    <a:pt x="0" y="0"/>
                  </a:moveTo>
                  <a:cubicBezTo>
                    <a:pt x="9" y="265"/>
                    <a:pt x="57" y="534"/>
                    <a:pt x="123" y="784"/>
                  </a:cubicBezTo>
                  <a:cubicBezTo>
                    <a:pt x="194" y="1072"/>
                    <a:pt x="279" y="1360"/>
                    <a:pt x="392" y="1634"/>
                  </a:cubicBezTo>
                  <a:cubicBezTo>
                    <a:pt x="279" y="1360"/>
                    <a:pt x="194" y="1072"/>
                    <a:pt x="123" y="784"/>
                  </a:cubicBezTo>
                  <a:cubicBezTo>
                    <a:pt x="57" y="534"/>
                    <a:pt x="9" y="265"/>
                    <a:pt x="0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3"/>
            <p:cNvSpPr/>
            <p:nvPr/>
          </p:nvSpPr>
          <p:spPr>
            <a:xfrm>
              <a:off x="2750370" y="936740"/>
              <a:ext cx="3180" cy="15526"/>
            </a:xfrm>
            <a:custGeom>
              <a:avLst/>
              <a:gdLst/>
              <a:ahLst/>
              <a:cxnLst/>
              <a:rect l="l" t="t" r="r" b="b"/>
              <a:pathLst>
                <a:path w="34" h="166" extrusionOk="0">
                  <a:moveTo>
                    <a:pt x="34" y="1"/>
                  </a:moveTo>
                  <a:cubicBezTo>
                    <a:pt x="34" y="19"/>
                    <a:pt x="29" y="34"/>
                    <a:pt x="24" y="48"/>
                  </a:cubicBezTo>
                  <a:cubicBezTo>
                    <a:pt x="20" y="86"/>
                    <a:pt x="10" y="128"/>
                    <a:pt x="1" y="166"/>
                  </a:cubicBezTo>
                  <a:cubicBezTo>
                    <a:pt x="10" y="128"/>
                    <a:pt x="20" y="86"/>
                    <a:pt x="24" y="48"/>
                  </a:cubicBezTo>
                  <a:cubicBezTo>
                    <a:pt x="29" y="34"/>
                    <a:pt x="34" y="19"/>
                    <a:pt x="34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3"/>
            <p:cNvSpPr/>
            <p:nvPr/>
          </p:nvSpPr>
          <p:spPr>
            <a:xfrm>
              <a:off x="3098392" y="1260912"/>
              <a:ext cx="53967" cy="53967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576"/>
                  </a:moveTo>
                  <a:lnTo>
                    <a:pt x="0" y="576"/>
                  </a:lnTo>
                  <a:cubicBezTo>
                    <a:pt x="218" y="411"/>
                    <a:pt x="411" y="217"/>
                    <a:pt x="576" y="0"/>
                  </a:cubicBezTo>
                  <a:cubicBezTo>
                    <a:pt x="411" y="217"/>
                    <a:pt x="218" y="411"/>
                    <a:pt x="0" y="576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3"/>
            <p:cNvSpPr/>
            <p:nvPr/>
          </p:nvSpPr>
          <p:spPr>
            <a:xfrm>
              <a:off x="2714642" y="699645"/>
              <a:ext cx="267683" cy="507494"/>
            </a:xfrm>
            <a:custGeom>
              <a:avLst/>
              <a:gdLst/>
              <a:ahLst/>
              <a:cxnLst/>
              <a:rect l="l" t="t" r="r" b="b"/>
              <a:pathLst>
                <a:path w="2862" h="5426" extrusionOk="0">
                  <a:moveTo>
                    <a:pt x="2796" y="0"/>
                  </a:moveTo>
                  <a:lnTo>
                    <a:pt x="2796" y="0"/>
                  </a:lnTo>
                  <a:cubicBezTo>
                    <a:pt x="2040" y="194"/>
                    <a:pt x="1374" y="685"/>
                    <a:pt x="930" y="1322"/>
                  </a:cubicBezTo>
                  <a:cubicBezTo>
                    <a:pt x="930" y="1322"/>
                    <a:pt x="930" y="1322"/>
                    <a:pt x="930" y="1327"/>
                  </a:cubicBezTo>
                  <a:cubicBezTo>
                    <a:pt x="897" y="1369"/>
                    <a:pt x="869" y="1417"/>
                    <a:pt x="841" y="1459"/>
                  </a:cubicBezTo>
                  <a:cubicBezTo>
                    <a:pt x="812" y="1506"/>
                    <a:pt x="784" y="1553"/>
                    <a:pt x="756" y="1605"/>
                  </a:cubicBezTo>
                  <a:lnTo>
                    <a:pt x="751" y="1610"/>
                  </a:lnTo>
                  <a:cubicBezTo>
                    <a:pt x="732" y="1643"/>
                    <a:pt x="718" y="1671"/>
                    <a:pt x="704" y="1705"/>
                  </a:cubicBezTo>
                  <a:cubicBezTo>
                    <a:pt x="699" y="1709"/>
                    <a:pt x="694" y="1714"/>
                    <a:pt x="694" y="1719"/>
                  </a:cubicBezTo>
                  <a:cubicBezTo>
                    <a:pt x="680" y="1752"/>
                    <a:pt x="666" y="1780"/>
                    <a:pt x="652" y="1808"/>
                  </a:cubicBezTo>
                  <a:cubicBezTo>
                    <a:pt x="647" y="1818"/>
                    <a:pt x="642" y="1823"/>
                    <a:pt x="642" y="1832"/>
                  </a:cubicBezTo>
                  <a:cubicBezTo>
                    <a:pt x="628" y="1860"/>
                    <a:pt x="614" y="1889"/>
                    <a:pt x="605" y="1912"/>
                  </a:cubicBezTo>
                  <a:cubicBezTo>
                    <a:pt x="600" y="1926"/>
                    <a:pt x="595" y="1936"/>
                    <a:pt x="591" y="1945"/>
                  </a:cubicBezTo>
                  <a:cubicBezTo>
                    <a:pt x="581" y="1969"/>
                    <a:pt x="572" y="1997"/>
                    <a:pt x="562" y="2021"/>
                  </a:cubicBezTo>
                  <a:cubicBezTo>
                    <a:pt x="557" y="2035"/>
                    <a:pt x="553" y="2044"/>
                    <a:pt x="548" y="2059"/>
                  </a:cubicBezTo>
                  <a:cubicBezTo>
                    <a:pt x="539" y="2082"/>
                    <a:pt x="529" y="2106"/>
                    <a:pt x="524" y="2129"/>
                  </a:cubicBezTo>
                  <a:cubicBezTo>
                    <a:pt x="520" y="2144"/>
                    <a:pt x="515" y="2158"/>
                    <a:pt x="510" y="2172"/>
                  </a:cubicBezTo>
                  <a:cubicBezTo>
                    <a:pt x="501" y="2196"/>
                    <a:pt x="496" y="2219"/>
                    <a:pt x="487" y="2243"/>
                  </a:cubicBezTo>
                  <a:cubicBezTo>
                    <a:pt x="482" y="2257"/>
                    <a:pt x="477" y="2276"/>
                    <a:pt x="472" y="2290"/>
                  </a:cubicBezTo>
                  <a:cubicBezTo>
                    <a:pt x="468" y="2314"/>
                    <a:pt x="463" y="2333"/>
                    <a:pt x="458" y="2356"/>
                  </a:cubicBezTo>
                  <a:cubicBezTo>
                    <a:pt x="454" y="2375"/>
                    <a:pt x="449" y="2394"/>
                    <a:pt x="444" y="2413"/>
                  </a:cubicBezTo>
                  <a:cubicBezTo>
                    <a:pt x="439" y="2432"/>
                    <a:pt x="435" y="2451"/>
                    <a:pt x="430" y="2469"/>
                  </a:cubicBezTo>
                  <a:cubicBezTo>
                    <a:pt x="425" y="2493"/>
                    <a:pt x="421" y="2512"/>
                    <a:pt x="416" y="2536"/>
                  </a:cubicBezTo>
                  <a:cubicBezTo>
                    <a:pt x="416" y="2554"/>
                    <a:pt x="411" y="2569"/>
                    <a:pt x="406" y="2583"/>
                  </a:cubicBezTo>
                  <a:cubicBezTo>
                    <a:pt x="402" y="2621"/>
                    <a:pt x="392" y="2663"/>
                    <a:pt x="383" y="2701"/>
                  </a:cubicBezTo>
                  <a:cubicBezTo>
                    <a:pt x="378" y="2706"/>
                    <a:pt x="378" y="2715"/>
                    <a:pt x="373" y="2724"/>
                  </a:cubicBezTo>
                  <a:cubicBezTo>
                    <a:pt x="350" y="2776"/>
                    <a:pt x="307" y="2819"/>
                    <a:pt x="269" y="2866"/>
                  </a:cubicBezTo>
                  <a:cubicBezTo>
                    <a:pt x="66" y="3130"/>
                    <a:pt x="0" y="3456"/>
                    <a:pt x="5" y="3791"/>
                  </a:cubicBezTo>
                  <a:cubicBezTo>
                    <a:pt x="14" y="4056"/>
                    <a:pt x="62" y="4325"/>
                    <a:pt x="128" y="4575"/>
                  </a:cubicBezTo>
                  <a:cubicBezTo>
                    <a:pt x="199" y="4863"/>
                    <a:pt x="284" y="5151"/>
                    <a:pt x="397" y="5425"/>
                  </a:cubicBezTo>
                  <a:cubicBezTo>
                    <a:pt x="1091" y="4977"/>
                    <a:pt x="1747" y="4613"/>
                    <a:pt x="2168" y="4481"/>
                  </a:cubicBezTo>
                  <a:cubicBezTo>
                    <a:pt x="2191" y="4467"/>
                    <a:pt x="2215" y="4452"/>
                    <a:pt x="2238" y="4443"/>
                  </a:cubicBezTo>
                  <a:lnTo>
                    <a:pt x="2243" y="4443"/>
                  </a:lnTo>
                  <a:cubicBezTo>
                    <a:pt x="2323" y="4401"/>
                    <a:pt x="2408" y="4372"/>
                    <a:pt x="2489" y="4349"/>
                  </a:cubicBezTo>
                  <a:lnTo>
                    <a:pt x="2862" y="3121"/>
                  </a:lnTo>
                  <a:cubicBezTo>
                    <a:pt x="2862" y="3116"/>
                    <a:pt x="2862" y="3116"/>
                    <a:pt x="2862" y="3112"/>
                  </a:cubicBezTo>
                  <a:cubicBezTo>
                    <a:pt x="2762" y="3225"/>
                    <a:pt x="2677" y="3348"/>
                    <a:pt x="2607" y="3470"/>
                  </a:cubicBezTo>
                  <a:cubicBezTo>
                    <a:pt x="2592" y="3107"/>
                    <a:pt x="2522" y="2611"/>
                    <a:pt x="2550" y="2238"/>
                  </a:cubicBezTo>
                  <a:cubicBezTo>
                    <a:pt x="2569" y="1997"/>
                    <a:pt x="2630" y="1653"/>
                    <a:pt x="2725" y="1426"/>
                  </a:cubicBezTo>
                  <a:cubicBezTo>
                    <a:pt x="2739" y="1468"/>
                    <a:pt x="2758" y="1511"/>
                    <a:pt x="2781" y="1553"/>
                  </a:cubicBezTo>
                  <a:cubicBezTo>
                    <a:pt x="2687" y="1232"/>
                    <a:pt x="2654" y="883"/>
                    <a:pt x="2687" y="524"/>
                  </a:cubicBezTo>
                  <a:cubicBezTo>
                    <a:pt x="2706" y="340"/>
                    <a:pt x="2744" y="170"/>
                    <a:pt x="2796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3"/>
            <p:cNvSpPr/>
            <p:nvPr/>
          </p:nvSpPr>
          <p:spPr>
            <a:xfrm>
              <a:off x="3028152" y="951798"/>
              <a:ext cx="268151" cy="363083"/>
            </a:xfrm>
            <a:custGeom>
              <a:avLst/>
              <a:gdLst/>
              <a:ahLst/>
              <a:cxnLst/>
              <a:rect l="l" t="t" r="r" b="b"/>
              <a:pathLst>
                <a:path w="2867" h="3882" extrusionOk="0">
                  <a:moveTo>
                    <a:pt x="2862" y="0"/>
                  </a:moveTo>
                  <a:cubicBezTo>
                    <a:pt x="2513" y="321"/>
                    <a:pt x="2078" y="519"/>
                    <a:pt x="1606" y="548"/>
                  </a:cubicBezTo>
                  <a:lnTo>
                    <a:pt x="1535" y="756"/>
                  </a:lnTo>
                  <a:cubicBezTo>
                    <a:pt x="1507" y="845"/>
                    <a:pt x="1427" y="907"/>
                    <a:pt x="1342" y="921"/>
                  </a:cubicBezTo>
                  <a:cubicBezTo>
                    <a:pt x="1134" y="1256"/>
                    <a:pt x="808" y="1615"/>
                    <a:pt x="284" y="1988"/>
                  </a:cubicBezTo>
                  <a:cubicBezTo>
                    <a:pt x="284" y="1988"/>
                    <a:pt x="171" y="1846"/>
                    <a:pt x="34" y="1629"/>
                  </a:cubicBezTo>
                  <a:cubicBezTo>
                    <a:pt x="20" y="1738"/>
                    <a:pt x="10" y="1846"/>
                    <a:pt x="1" y="1960"/>
                  </a:cubicBezTo>
                  <a:lnTo>
                    <a:pt x="1" y="1964"/>
                  </a:lnTo>
                  <a:cubicBezTo>
                    <a:pt x="10" y="1969"/>
                    <a:pt x="15" y="1978"/>
                    <a:pt x="24" y="1988"/>
                  </a:cubicBezTo>
                  <a:cubicBezTo>
                    <a:pt x="81" y="2040"/>
                    <a:pt x="138" y="2106"/>
                    <a:pt x="190" y="2186"/>
                  </a:cubicBezTo>
                  <a:cubicBezTo>
                    <a:pt x="190" y="2186"/>
                    <a:pt x="194" y="2191"/>
                    <a:pt x="194" y="2191"/>
                  </a:cubicBezTo>
                  <a:cubicBezTo>
                    <a:pt x="208" y="2214"/>
                    <a:pt x="227" y="2243"/>
                    <a:pt x="241" y="2271"/>
                  </a:cubicBezTo>
                  <a:cubicBezTo>
                    <a:pt x="246" y="2271"/>
                    <a:pt x="246" y="2276"/>
                    <a:pt x="246" y="2276"/>
                  </a:cubicBezTo>
                  <a:cubicBezTo>
                    <a:pt x="251" y="2285"/>
                    <a:pt x="256" y="2295"/>
                    <a:pt x="265" y="2304"/>
                  </a:cubicBezTo>
                  <a:cubicBezTo>
                    <a:pt x="270" y="2318"/>
                    <a:pt x="275" y="2328"/>
                    <a:pt x="279" y="2342"/>
                  </a:cubicBezTo>
                  <a:cubicBezTo>
                    <a:pt x="279" y="2342"/>
                    <a:pt x="284" y="2342"/>
                    <a:pt x="284" y="2347"/>
                  </a:cubicBezTo>
                  <a:cubicBezTo>
                    <a:pt x="416" y="2625"/>
                    <a:pt x="591" y="3211"/>
                    <a:pt x="751" y="3881"/>
                  </a:cubicBezTo>
                  <a:cubicBezTo>
                    <a:pt x="969" y="3716"/>
                    <a:pt x="1162" y="3522"/>
                    <a:pt x="1327" y="3305"/>
                  </a:cubicBezTo>
                  <a:cubicBezTo>
                    <a:pt x="1375" y="3244"/>
                    <a:pt x="1422" y="3178"/>
                    <a:pt x="1469" y="3107"/>
                  </a:cubicBezTo>
                  <a:cubicBezTo>
                    <a:pt x="1686" y="2786"/>
                    <a:pt x="1847" y="2427"/>
                    <a:pt x="1974" y="2054"/>
                  </a:cubicBezTo>
                  <a:cubicBezTo>
                    <a:pt x="2031" y="1889"/>
                    <a:pt x="2078" y="1719"/>
                    <a:pt x="2121" y="1544"/>
                  </a:cubicBezTo>
                  <a:cubicBezTo>
                    <a:pt x="2154" y="1563"/>
                    <a:pt x="2191" y="1572"/>
                    <a:pt x="2229" y="1572"/>
                  </a:cubicBezTo>
                  <a:cubicBezTo>
                    <a:pt x="2239" y="1572"/>
                    <a:pt x="2253" y="1568"/>
                    <a:pt x="2262" y="1568"/>
                  </a:cubicBezTo>
                  <a:cubicBezTo>
                    <a:pt x="2300" y="1563"/>
                    <a:pt x="2338" y="1549"/>
                    <a:pt x="2371" y="1530"/>
                  </a:cubicBezTo>
                  <a:cubicBezTo>
                    <a:pt x="2385" y="1525"/>
                    <a:pt x="2399" y="1516"/>
                    <a:pt x="2409" y="1506"/>
                  </a:cubicBezTo>
                  <a:cubicBezTo>
                    <a:pt x="2498" y="1450"/>
                    <a:pt x="2574" y="1355"/>
                    <a:pt x="2626" y="1261"/>
                  </a:cubicBezTo>
                  <a:cubicBezTo>
                    <a:pt x="2649" y="1218"/>
                    <a:pt x="2668" y="1176"/>
                    <a:pt x="2687" y="1133"/>
                  </a:cubicBezTo>
                  <a:cubicBezTo>
                    <a:pt x="2692" y="1119"/>
                    <a:pt x="2697" y="1110"/>
                    <a:pt x="2701" y="1100"/>
                  </a:cubicBezTo>
                  <a:cubicBezTo>
                    <a:pt x="2720" y="1058"/>
                    <a:pt x="2734" y="1010"/>
                    <a:pt x="2753" y="968"/>
                  </a:cubicBezTo>
                  <a:cubicBezTo>
                    <a:pt x="2753" y="968"/>
                    <a:pt x="2753" y="968"/>
                    <a:pt x="2753" y="963"/>
                  </a:cubicBezTo>
                  <a:cubicBezTo>
                    <a:pt x="2768" y="916"/>
                    <a:pt x="2782" y="869"/>
                    <a:pt x="2791" y="822"/>
                  </a:cubicBezTo>
                  <a:cubicBezTo>
                    <a:pt x="2796" y="812"/>
                    <a:pt x="2796" y="803"/>
                    <a:pt x="2801" y="798"/>
                  </a:cubicBezTo>
                  <a:cubicBezTo>
                    <a:pt x="2824" y="699"/>
                    <a:pt x="2838" y="600"/>
                    <a:pt x="2852" y="496"/>
                  </a:cubicBezTo>
                  <a:cubicBezTo>
                    <a:pt x="2852" y="491"/>
                    <a:pt x="2852" y="486"/>
                    <a:pt x="2852" y="486"/>
                  </a:cubicBezTo>
                  <a:cubicBezTo>
                    <a:pt x="2857" y="444"/>
                    <a:pt x="2862" y="406"/>
                    <a:pt x="2862" y="364"/>
                  </a:cubicBezTo>
                  <a:cubicBezTo>
                    <a:pt x="2867" y="321"/>
                    <a:pt x="2867" y="283"/>
                    <a:pt x="2867" y="246"/>
                  </a:cubicBezTo>
                  <a:lnTo>
                    <a:pt x="2867" y="241"/>
                  </a:lnTo>
                  <a:cubicBezTo>
                    <a:pt x="2867" y="161"/>
                    <a:pt x="2867" y="80"/>
                    <a:pt x="2862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3"/>
            <p:cNvSpPr/>
            <p:nvPr/>
          </p:nvSpPr>
          <p:spPr>
            <a:xfrm>
              <a:off x="2810416" y="1285136"/>
              <a:ext cx="57989" cy="70802"/>
            </a:xfrm>
            <a:custGeom>
              <a:avLst/>
              <a:gdLst/>
              <a:ahLst/>
              <a:cxnLst/>
              <a:rect l="l" t="t" r="r" b="b"/>
              <a:pathLst>
                <a:path w="620" h="757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45" y="114"/>
                    <a:pt x="237" y="246"/>
                    <a:pt x="1" y="379"/>
                  </a:cubicBezTo>
                  <a:cubicBezTo>
                    <a:pt x="6" y="393"/>
                    <a:pt x="6" y="402"/>
                    <a:pt x="10" y="416"/>
                  </a:cubicBezTo>
                  <a:cubicBezTo>
                    <a:pt x="20" y="445"/>
                    <a:pt x="39" y="478"/>
                    <a:pt x="53" y="501"/>
                  </a:cubicBezTo>
                  <a:cubicBezTo>
                    <a:pt x="128" y="619"/>
                    <a:pt x="261" y="700"/>
                    <a:pt x="393" y="756"/>
                  </a:cubicBezTo>
                  <a:cubicBezTo>
                    <a:pt x="412" y="709"/>
                    <a:pt x="426" y="662"/>
                    <a:pt x="445" y="615"/>
                  </a:cubicBezTo>
                  <a:cubicBezTo>
                    <a:pt x="459" y="572"/>
                    <a:pt x="473" y="534"/>
                    <a:pt x="487" y="492"/>
                  </a:cubicBezTo>
                  <a:cubicBezTo>
                    <a:pt x="520" y="407"/>
                    <a:pt x="549" y="317"/>
                    <a:pt x="577" y="232"/>
                  </a:cubicBezTo>
                  <a:cubicBezTo>
                    <a:pt x="582" y="223"/>
                    <a:pt x="582" y="218"/>
                    <a:pt x="586" y="213"/>
                  </a:cubicBezTo>
                  <a:cubicBezTo>
                    <a:pt x="596" y="142"/>
                    <a:pt x="605" y="72"/>
                    <a:pt x="619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3"/>
            <p:cNvSpPr/>
            <p:nvPr/>
          </p:nvSpPr>
          <p:spPr>
            <a:xfrm>
              <a:off x="3046296" y="1156627"/>
              <a:ext cx="4957" cy="8044"/>
            </a:xfrm>
            <a:custGeom>
              <a:avLst/>
              <a:gdLst/>
              <a:ahLst/>
              <a:cxnLst/>
              <a:rect l="l" t="t" r="r" b="b"/>
              <a:pathLst>
                <a:path w="53" h="86" extrusionOk="0">
                  <a:moveTo>
                    <a:pt x="52" y="86"/>
                  </a:moveTo>
                  <a:cubicBezTo>
                    <a:pt x="52" y="86"/>
                    <a:pt x="52" y="81"/>
                    <a:pt x="47" y="81"/>
                  </a:cubicBezTo>
                  <a:cubicBezTo>
                    <a:pt x="33" y="53"/>
                    <a:pt x="14" y="24"/>
                    <a:pt x="0" y="1"/>
                  </a:cubicBezTo>
                  <a:cubicBezTo>
                    <a:pt x="14" y="24"/>
                    <a:pt x="33" y="53"/>
                    <a:pt x="47" y="81"/>
                  </a:cubicBezTo>
                  <a:cubicBezTo>
                    <a:pt x="52" y="81"/>
                    <a:pt x="52" y="86"/>
                    <a:pt x="52" y="86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3"/>
            <p:cNvSpPr/>
            <p:nvPr/>
          </p:nvSpPr>
          <p:spPr>
            <a:xfrm>
              <a:off x="3065283" y="1278121"/>
              <a:ext cx="31426" cy="146655"/>
            </a:xfrm>
            <a:custGeom>
              <a:avLst/>
              <a:gdLst/>
              <a:ahLst/>
              <a:cxnLst/>
              <a:rect l="l" t="t" r="r" b="b"/>
              <a:pathLst>
                <a:path w="336" h="1568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605"/>
                    <a:pt x="189" y="1209"/>
                    <a:pt x="213" y="1568"/>
                  </a:cubicBezTo>
                  <a:cubicBezTo>
                    <a:pt x="255" y="1568"/>
                    <a:pt x="293" y="1568"/>
                    <a:pt x="335" y="1563"/>
                  </a:cubicBezTo>
                  <a:cubicBezTo>
                    <a:pt x="236" y="1053"/>
                    <a:pt x="132" y="505"/>
                    <a:pt x="0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3"/>
            <p:cNvSpPr/>
            <p:nvPr/>
          </p:nvSpPr>
          <p:spPr>
            <a:xfrm>
              <a:off x="2845302" y="1359772"/>
              <a:ext cx="561" cy="9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cubicBezTo>
                    <a:pt x="6" y="1"/>
                    <a:pt x="6" y="1"/>
                    <a:pt x="1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3"/>
            <p:cNvSpPr/>
            <p:nvPr/>
          </p:nvSpPr>
          <p:spPr>
            <a:xfrm>
              <a:off x="2851943" y="1331058"/>
              <a:ext cx="4115" cy="11598"/>
            </a:xfrm>
            <a:custGeom>
              <a:avLst/>
              <a:gdLst/>
              <a:ahLst/>
              <a:cxnLst/>
              <a:rect l="l" t="t" r="r" b="b"/>
              <a:pathLst>
                <a:path w="44" h="124" extrusionOk="0">
                  <a:moveTo>
                    <a:pt x="43" y="1"/>
                  </a:moveTo>
                  <a:cubicBezTo>
                    <a:pt x="29" y="43"/>
                    <a:pt x="15" y="81"/>
                    <a:pt x="1" y="124"/>
                  </a:cubicBezTo>
                  <a:cubicBezTo>
                    <a:pt x="15" y="81"/>
                    <a:pt x="29" y="43"/>
                    <a:pt x="43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3"/>
            <p:cNvSpPr/>
            <p:nvPr/>
          </p:nvSpPr>
          <p:spPr>
            <a:xfrm>
              <a:off x="2864288" y="1305057"/>
              <a:ext cx="1029" cy="187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5"/>
                    <a:pt x="6" y="10"/>
                    <a:pt x="1" y="19"/>
                  </a:cubicBezTo>
                  <a:cubicBezTo>
                    <a:pt x="6" y="10"/>
                    <a:pt x="6" y="5"/>
                    <a:pt x="10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3"/>
            <p:cNvSpPr/>
            <p:nvPr/>
          </p:nvSpPr>
          <p:spPr>
            <a:xfrm>
              <a:off x="2713706" y="1115193"/>
              <a:ext cx="407323" cy="310052"/>
            </a:xfrm>
            <a:custGeom>
              <a:avLst/>
              <a:gdLst/>
              <a:ahLst/>
              <a:cxnLst/>
              <a:rect l="l" t="t" r="r" b="b"/>
              <a:pathLst>
                <a:path w="4355" h="3315" extrusionOk="0">
                  <a:moveTo>
                    <a:pt x="2248" y="0"/>
                  </a:moveTo>
                  <a:cubicBezTo>
                    <a:pt x="2225" y="9"/>
                    <a:pt x="2201" y="24"/>
                    <a:pt x="2178" y="38"/>
                  </a:cubicBezTo>
                  <a:cubicBezTo>
                    <a:pt x="2201" y="24"/>
                    <a:pt x="2225" y="14"/>
                    <a:pt x="2253" y="0"/>
                  </a:cubicBezTo>
                  <a:close/>
                  <a:moveTo>
                    <a:pt x="3646" y="600"/>
                  </a:moveTo>
                  <a:cubicBezTo>
                    <a:pt x="3669" y="651"/>
                    <a:pt x="3695" y="713"/>
                    <a:pt x="3723" y="783"/>
                  </a:cubicBezTo>
                  <a:lnTo>
                    <a:pt x="3723" y="783"/>
                  </a:lnTo>
                  <a:cubicBezTo>
                    <a:pt x="3696" y="712"/>
                    <a:pt x="3670" y="651"/>
                    <a:pt x="3646" y="600"/>
                  </a:cubicBezTo>
                  <a:close/>
                  <a:moveTo>
                    <a:pt x="3723" y="783"/>
                  </a:moveTo>
                  <a:lnTo>
                    <a:pt x="3723" y="783"/>
                  </a:lnTo>
                  <a:cubicBezTo>
                    <a:pt x="3740" y="829"/>
                    <a:pt x="3758" y="879"/>
                    <a:pt x="3777" y="932"/>
                  </a:cubicBezTo>
                  <a:lnTo>
                    <a:pt x="3777" y="932"/>
                  </a:lnTo>
                  <a:cubicBezTo>
                    <a:pt x="3777" y="932"/>
                    <a:pt x="3778" y="931"/>
                    <a:pt x="3778" y="930"/>
                  </a:cubicBezTo>
                  <a:cubicBezTo>
                    <a:pt x="3759" y="878"/>
                    <a:pt x="3741" y="828"/>
                    <a:pt x="3723" y="783"/>
                  </a:cubicBezTo>
                  <a:close/>
                  <a:moveTo>
                    <a:pt x="2178" y="38"/>
                  </a:moveTo>
                  <a:lnTo>
                    <a:pt x="2178" y="38"/>
                  </a:lnTo>
                  <a:cubicBezTo>
                    <a:pt x="1757" y="170"/>
                    <a:pt x="1101" y="534"/>
                    <a:pt x="407" y="982"/>
                  </a:cubicBezTo>
                  <a:cubicBezTo>
                    <a:pt x="275" y="1067"/>
                    <a:pt x="138" y="1157"/>
                    <a:pt x="1" y="1251"/>
                  </a:cubicBezTo>
                  <a:cubicBezTo>
                    <a:pt x="43" y="1317"/>
                    <a:pt x="91" y="1379"/>
                    <a:pt x="138" y="1440"/>
                  </a:cubicBezTo>
                  <a:cubicBezTo>
                    <a:pt x="143" y="1450"/>
                    <a:pt x="147" y="1454"/>
                    <a:pt x="152" y="1464"/>
                  </a:cubicBezTo>
                  <a:cubicBezTo>
                    <a:pt x="194" y="1520"/>
                    <a:pt x="237" y="1577"/>
                    <a:pt x="284" y="1629"/>
                  </a:cubicBezTo>
                  <a:cubicBezTo>
                    <a:pt x="284" y="1634"/>
                    <a:pt x="289" y="1634"/>
                    <a:pt x="289" y="1638"/>
                  </a:cubicBezTo>
                  <a:cubicBezTo>
                    <a:pt x="393" y="1756"/>
                    <a:pt x="497" y="1874"/>
                    <a:pt x="605" y="1983"/>
                  </a:cubicBezTo>
                  <a:cubicBezTo>
                    <a:pt x="1002" y="1775"/>
                    <a:pt x="1394" y="1553"/>
                    <a:pt x="1743" y="1350"/>
                  </a:cubicBezTo>
                  <a:cubicBezTo>
                    <a:pt x="1786" y="1162"/>
                    <a:pt x="1828" y="1020"/>
                    <a:pt x="1871" y="963"/>
                  </a:cubicBezTo>
                  <a:cubicBezTo>
                    <a:pt x="1871" y="962"/>
                    <a:pt x="1872" y="962"/>
                    <a:pt x="1873" y="962"/>
                  </a:cubicBezTo>
                  <a:cubicBezTo>
                    <a:pt x="1911" y="962"/>
                    <a:pt x="1971" y="2269"/>
                    <a:pt x="2017" y="2932"/>
                  </a:cubicBezTo>
                  <a:cubicBezTo>
                    <a:pt x="2291" y="3055"/>
                    <a:pt x="2579" y="3145"/>
                    <a:pt x="2881" y="3211"/>
                  </a:cubicBezTo>
                  <a:lnTo>
                    <a:pt x="2886" y="3211"/>
                  </a:lnTo>
                  <a:cubicBezTo>
                    <a:pt x="2957" y="3225"/>
                    <a:pt x="3027" y="3239"/>
                    <a:pt x="3094" y="3248"/>
                  </a:cubicBezTo>
                  <a:cubicBezTo>
                    <a:pt x="3103" y="3253"/>
                    <a:pt x="3112" y="3253"/>
                    <a:pt x="3117" y="3253"/>
                  </a:cubicBezTo>
                  <a:cubicBezTo>
                    <a:pt x="3183" y="3267"/>
                    <a:pt x="3249" y="3272"/>
                    <a:pt x="3315" y="3282"/>
                  </a:cubicBezTo>
                  <a:cubicBezTo>
                    <a:pt x="3325" y="3282"/>
                    <a:pt x="3339" y="3286"/>
                    <a:pt x="3348" y="3286"/>
                  </a:cubicBezTo>
                  <a:cubicBezTo>
                    <a:pt x="3415" y="3291"/>
                    <a:pt x="3476" y="3296"/>
                    <a:pt x="3537" y="3300"/>
                  </a:cubicBezTo>
                  <a:cubicBezTo>
                    <a:pt x="3552" y="3300"/>
                    <a:pt x="3570" y="3305"/>
                    <a:pt x="3589" y="3305"/>
                  </a:cubicBezTo>
                  <a:cubicBezTo>
                    <a:pt x="3665" y="3310"/>
                    <a:pt x="3745" y="3315"/>
                    <a:pt x="3825" y="3315"/>
                  </a:cubicBezTo>
                  <a:cubicBezTo>
                    <a:pt x="3877" y="3315"/>
                    <a:pt x="3925" y="3310"/>
                    <a:pt x="3972" y="3310"/>
                  </a:cubicBezTo>
                  <a:cubicBezTo>
                    <a:pt x="3948" y="2951"/>
                    <a:pt x="3863" y="2347"/>
                    <a:pt x="3759" y="1742"/>
                  </a:cubicBezTo>
                  <a:lnTo>
                    <a:pt x="3759" y="1742"/>
                  </a:lnTo>
                  <a:cubicBezTo>
                    <a:pt x="3891" y="2247"/>
                    <a:pt x="3995" y="2795"/>
                    <a:pt x="4094" y="3305"/>
                  </a:cubicBezTo>
                  <a:cubicBezTo>
                    <a:pt x="4179" y="3300"/>
                    <a:pt x="4269" y="3296"/>
                    <a:pt x="4354" y="3286"/>
                  </a:cubicBezTo>
                  <a:cubicBezTo>
                    <a:pt x="4283" y="2899"/>
                    <a:pt x="4198" y="2502"/>
                    <a:pt x="4113" y="2134"/>
                  </a:cubicBezTo>
                  <a:cubicBezTo>
                    <a:pt x="4002" y="1667"/>
                    <a:pt x="3883" y="1242"/>
                    <a:pt x="3777" y="932"/>
                  </a:cubicBezTo>
                  <a:lnTo>
                    <a:pt x="3777" y="932"/>
                  </a:lnTo>
                  <a:cubicBezTo>
                    <a:pt x="3692" y="1059"/>
                    <a:pt x="3589" y="1162"/>
                    <a:pt x="3457" y="1228"/>
                  </a:cubicBezTo>
                  <a:cubicBezTo>
                    <a:pt x="3337" y="1290"/>
                    <a:pt x="3205" y="1320"/>
                    <a:pt x="3069" y="1320"/>
                  </a:cubicBezTo>
                  <a:cubicBezTo>
                    <a:pt x="2564" y="1320"/>
                    <a:pt x="1992" y="915"/>
                    <a:pt x="1653" y="264"/>
                  </a:cubicBezTo>
                  <a:cubicBezTo>
                    <a:pt x="1653" y="264"/>
                    <a:pt x="1653" y="264"/>
                    <a:pt x="1653" y="260"/>
                  </a:cubicBezTo>
                  <a:cubicBezTo>
                    <a:pt x="1852" y="161"/>
                    <a:pt x="2031" y="85"/>
                    <a:pt x="2178" y="38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3"/>
            <p:cNvSpPr/>
            <p:nvPr/>
          </p:nvSpPr>
          <p:spPr>
            <a:xfrm>
              <a:off x="2924428" y="1106308"/>
              <a:ext cx="23008" cy="8979"/>
            </a:xfrm>
            <a:custGeom>
              <a:avLst/>
              <a:gdLst/>
              <a:ahLst/>
              <a:cxnLst/>
              <a:rect l="l" t="t" r="r" b="b"/>
              <a:pathLst>
                <a:path w="246" h="96" extrusionOk="0">
                  <a:moveTo>
                    <a:pt x="246" y="1"/>
                  </a:moveTo>
                  <a:cubicBezTo>
                    <a:pt x="241" y="2"/>
                    <a:pt x="236" y="3"/>
                    <a:pt x="232" y="5"/>
                  </a:cubicBezTo>
                  <a:lnTo>
                    <a:pt x="232" y="5"/>
                  </a:lnTo>
                  <a:cubicBezTo>
                    <a:pt x="237" y="4"/>
                    <a:pt x="242" y="3"/>
                    <a:pt x="246" y="1"/>
                  </a:cubicBezTo>
                  <a:close/>
                  <a:moveTo>
                    <a:pt x="232" y="5"/>
                  </a:moveTo>
                  <a:cubicBezTo>
                    <a:pt x="224" y="6"/>
                    <a:pt x="216" y="7"/>
                    <a:pt x="208" y="10"/>
                  </a:cubicBezTo>
                  <a:cubicBezTo>
                    <a:pt x="208" y="10"/>
                    <a:pt x="206" y="12"/>
                    <a:pt x="203" y="13"/>
                  </a:cubicBezTo>
                  <a:lnTo>
                    <a:pt x="203" y="13"/>
                  </a:lnTo>
                  <a:cubicBezTo>
                    <a:pt x="213" y="10"/>
                    <a:pt x="222" y="8"/>
                    <a:pt x="232" y="5"/>
                  </a:cubicBezTo>
                  <a:close/>
                  <a:moveTo>
                    <a:pt x="203" y="13"/>
                  </a:moveTo>
                  <a:cubicBezTo>
                    <a:pt x="202" y="14"/>
                    <a:pt x="200" y="14"/>
                    <a:pt x="199" y="15"/>
                  </a:cubicBezTo>
                  <a:lnTo>
                    <a:pt x="199" y="15"/>
                  </a:lnTo>
                  <a:cubicBezTo>
                    <a:pt x="200" y="15"/>
                    <a:pt x="202" y="14"/>
                    <a:pt x="203" y="13"/>
                  </a:cubicBezTo>
                  <a:close/>
                  <a:moveTo>
                    <a:pt x="199" y="15"/>
                  </a:moveTo>
                  <a:cubicBezTo>
                    <a:pt x="199" y="15"/>
                    <a:pt x="199" y="15"/>
                    <a:pt x="198" y="15"/>
                  </a:cubicBezTo>
                  <a:cubicBezTo>
                    <a:pt x="194" y="16"/>
                    <a:pt x="189" y="18"/>
                    <a:pt x="184" y="20"/>
                  </a:cubicBezTo>
                  <a:lnTo>
                    <a:pt x="184" y="20"/>
                  </a:lnTo>
                  <a:cubicBezTo>
                    <a:pt x="189" y="18"/>
                    <a:pt x="194" y="16"/>
                    <a:pt x="199" y="15"/>
                  </a:cubicBezTo>
                  <a:close/>
                  <a:moveTo>
                    <a:pt x="184" y="20"/>
                  </a:moveTo>
                  <a:cubicBezTo>
                    <a:pt x="179" y="21"/>
                    <a:pt x="173" y="23"/>
                    <a:pt x="168" y="25"/>
                  </a:cubicBezTo>
                  <a:lnTo>
                    <a:pt x="168" y="25"/>
                  </a:lnTo>
                  <a:cubicBezTo>
                    <a:pt x="173" y="23"/>
                    <a:pt x="179" y="21"/>
                    <a:pt x="184" y="20"/>
                  </a:cubicBezTo>
                  <a:close/>
                  <a:moveTo>
                    <a:pt x="168" y="25"/>
                  </a:moveTo>
                  <a:lnTo>
                    <a:pt x="168" y="25"/>
                  </a:lnTo>
                  <a:cubicBezTo>
                    <a:pt x="149" y="31"/>
                    <a:pt x="130" y="37"/>
                    <a:pt x="109" y="43"/>
                  </a:cubicBezTo>
                  <a:cubicBezTo>
                    <a:pt x="109" y="43"/>
                    <a:pt x="109" y="45"/>
                    <a:pt x="109" y="46"/>
                  </a:cubicBezTo>
                  <a:lnTo>
                    <a:pt x="109" y="46"/>
                  </a:lnTo>
                  <a:cubicBezTo>
                    <a:pt x="129" y="38"/>
                    <a:pt x="148" y="31"/>
                    <a:pt x="168" y="25"/>
                  </a:cubicBezTo>
                  <a:close/>
                  <a:moveTo>
                    <a:pt x="109" y="46"/>
                  </a:moveTo>
                  <a:cubicBezTo>
                    <a:pt x="87" y="54"/>
                    <a:pt x="65" y="63"/>
                    <a:pt x="44" y="73"/>
                  </a:cubicBezTo>
                  <a:lnTo>
                    <a:pt x="44" y="73"/>
                  </a:lnTo>
                  <a:cubicBezTo>
                    <a:pt x="65" y="64"/>
                    <a:pt x="87" y="56"/>
                    <a:pt x="109" y="48"/>
                  </a:cubicBezTo>
                  <a:cubicBezTo>
                    <a:pt x="109" y="48"/>
                    <a:pt x="109" y="47"/>
                    <a:pt x="109" y="46"/>
                  </a:cubicBezTo>
                  <a:close/>
                  <a:moveTo>
                    <a:pt x="44" y="73"/>
                  </a:moveTo>
                  <a:cubicBezTo>
                    <a:pt x="29" y="80"/>
                    <a:pt x="14" y="87"/>
                    <a:pt x="0" y="95"/>
                  </a:cubicBezTo>
                  <a:cubicBezTo>
                    <a:pt x="15" y="87"/>
                    <a:pt x="29" y="80"/>
                    <a:pt x="44" y="73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3"/>
            <p:cNvSpPr/>
            <p:nvPr/>
          </p:nvSpPr>
          <p:spPr>
            <a:xfrm>
              <a:off x="3028152" y="1135489"/>
              <a:ext cx="17771" cy="20857"/>
            </a:xfrm>
            <a:custGeom>
              <a:avLst/>
              <a:gdLst/>
              <a:ahLst/>
              <a:cxnLst/>
              <a:rect l="l" t="t" r="r" b="b"/>
              <a:pathLst>
                <a:path w="190" h="22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"/>
                    <a:pt x="20" y="19"/>
                    <a:pt x="29" y="33"/>
                  </a:cubicBezTo>
                  <a:cubicBezTo>
                    <a:pt x="86" y="85"/>
                    <a:pt x="138" y="147"/>
                    <a:pt x="190" y="222"/>
                  </a:cubicBezTo>
                  <a:cubicBezTo>
                    <a:pt x="138" y="142"/>
                    <a:pt x="81" y="76"/>
                    <a:pt x="24" y="24"/>
                  </a:cubicBezTo>
                  <a:cubicBezTo>
                    <a:pt x="15" y="14"/>
                    <a:pt x="10" y="5"/>
                    <a:pt x="1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3"/>
            <p:cNvSpPr/>
            <p:nvPr/>
          </p:nvSpPr>
          <p:spPr>
            <a:xfrm>
              <a:off x="2770292" y="1205168"/>
              <a:ext cx="132064" cy="184348"/>
            </a:xfrm>
            <a:custGeom>
              <a:avLst/>
              <a:gdLst/>
              <a:ahLst/>
              <a:cxnLst/>
              <a:rect l="l" t="t" r="r" b="b"/>
              <a:pathLst>
                <a:path w="1412" h="1971" extrusionOk="0">
                  <a:moveTo>
                    <a:pt x="1268" y="0"/>
                  </a:moveTo>
                  <a:cubicBezTo>
                    <a:pt x="1267" y="0"/>
                    <a:pt x="1266" y="0"/>
                    <a:pt x="1266" y="1"/>
                  </a:cubicBezTo>
                  <a:cubicBezTo>
                    <a:pt x="1223" y="58"/>
                    <a:pt x="1181" y="200"/>
                    <a:pt x="1138" y="388"/>
                  </a:cubicBezTo>
                  <a:cubicBezTo>
                    <a:pt x="789" y="591"/>
                    <a:pt x="397" y="813"/>
                    <a:pt x="0" y="1021"/>
                  </a:cubicBezTo>
                  <a:cubicBezTo>
                    <a:pt x="52" y="1068"/>
                    <a:pt x="104" y="1116"/>
                    <a:pt x="151" y="1163"/>
                  </a:cubicBezTo>
                  <a:cubicBezTo>
                    <a:pt x="156" y="1163"/>
                    <a:pt x="156" y="1163"/>
                    <a:pt x="156" y="1167"/>
                  </a:cubicBezTo>
                  <a:cubicBezTo>
                    <a:pt x="208" y="1210"/>
                    <a:pt x="260" y="1257"/>
                    <a:pt x="312" y="1300"/>
                  </a:cubicBezTo>
                  <a:cubicBezTo>
                    <a:pt x="350" y="1276"/>
                    <a:pt x="392" y="1257"/>
                    <a:pt x="430" y="1234"/>
                  </a:cubicBezTo>
                  <a:cubicBezTo>
                    <a:pt x="666" y="1101"/>
                    <a:pt x="874" y="969"/>
                    <a:pt x="1048" y="856"/>
                  </a:cubicBezTo>
                  <a:lnTo>
                    <a:pt x="1048" y="856"/>
                  </a:lnTo>
                  <a:cubicBezTo>
                    <a:pt x="1034" y="927"/>
                    <a:pt x="1025" y="997"/>
                    <a:pt x="1015" y="1068"/>
                  </a:cubicBezTo>
                  <a:cubicBezTo>
                    <a:pt x="1011" y="1073"/>
                    <a:pt x="1011" y="1078"/>
                    <a:pt x="1006" y="1087"/>
                  </a:cubicBezTo>
                  <a:cubicBezTo>
                    <a:pt x="978" y="1172"/>
                    <a:pt x="949" y="1262"/>
                    <a:pt x="916" y="1347"/>
                  </a:cubicBezTo>
                  <a:cubicBezTo>
                    <a:pt x="902" y="1389"/>
                    <a:pt x="888" y="1427"/>
                    <a:pt x="874" y="1470"/>
                  </a:cubicBezTo>
                  <a:cubicBezTo>
                    <a:pt x="855" y="1517"/>
                    <a:pt x="841" y="1564"/>
                    <a:pt x="822" y="1611"/>
                  </a:cubicBezTo>
                  <a:cubicBezTo>
                    <a:pt x="817" y="1625"/>
                    <a:pt x="812" y="1640"/>
                    <a:pt x="808" y="1654"/>
                  </a:cubicBezTo>
                  <a:lnTo>
                    <a:pt x="803" y="1654"/>
                  </a:lnTo>
                  <a:cubicBezTo>
                    <a:pt x="836" y="1673"/>
                    <a:pt x="864" y="1692"/>
                    <a:pt x="893" y="1706"/>
                  </a:cubicBezTo>
                  <a:cubicBezTo>
                    <a:pt x="921" y="1725"/>
                    <a:pt x="949" y="1739"/>
                    <a:pt x="978" y="1758"/>
                  </a:cubicBezTo>
                  <a:cubicBezTo>
                    <a:pt x="1006" y="1772"/>
                    <a:pt x="1034" y="1791"/>
                    <a:pt x="1067" y="1805"/>
                  </a:cubicBezTo>
                  <a:cubicBezTo>
                    <a:pt x="1096" y="1819"/>
                    <a:pt x="1129" y="1838"/>
                    <a:pt x="1162" y="1852"/>
                  </a:cubicBezTo>
                  <a:cubicBezTo>
                    <a:pt x="1185" y="1866"/>
                    <a:pt x="1214" y="1880"/>
                    <a:pt x="1242" y="1895"/>
                  </a:cubicBezTo>
                  <a:cubicBezTo>
                    <a:pt x="1299" y="1923"/>
                    <a:pt x="1355" y="1947"/>
                    <a:pt x="1412" y="1970"/>
                  </a:cubicBezTo>
                  <a:cubicBezTo>
                    <a:pt x="1366" y="1307"/>
                    <a:pt x="1306" y="0"/>
                    <a:pt x="1268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3"/>
            <p:cNvSpPr/>
            <p:nvPr/>
          </p:nvSpPr>
          <p:spPr>
            <a:xfrm>
              <a:off x="2868310" y="1115193"/>
              <a:ext cx="198845" cy="123460"/>
            </a:xfrm>
            <a:custGeom>
              <a:avLst/>
              <a:gdLst/>
              <a:ahLst/>
              <a:cxnLst/>
              <a:rect l="l" t="t" r="r" b="b"/>
              <a:pathLst>
                <a:path w="2126" h="1320" extrusionOk="0">
                  <a:moveTo>
                    <a:pt x="1710" y="217"/>
                  </a:moveTo>
                  <a:lnTo>
                    <a:pt x="1710" y="217"/>
                  </a:lnTo>
                  <a:cubicBezTo>
                    <a:pt x="1719" y="227"/>
                    <a:pt x="1728" y="237"/>
                    <a:pt x="1736" y="248"/>
                  </a:cubicBezTo>
                  <a:lnTo>
                    <a:pt x="1736" y="248"/>
                  </a:lnTo>
                  <a:cubicBezTo>
                    <a:pt x="1727" y="235"/>
                    <a:pt x="1718" y="226"/>
                    <a:pt x="1710" y="217"/>
                  </a:cubicBezTo>
                  <a:close/>
                  <a:moveTo>
                    <a:pt x="1736" y="248"/>
                  </a:moveTo>
                  <a:lnTo>
                    <a:pt x="1736" y="248"/>
                  </a:lnTo>
                  <a:cubicBezTo>
                    <a:pt x="1737" y="248"/>
                    <a:pt x="1737" y="249"/>
                    <a:pt x="1738" y="250"/>
                  </a:cubicBezTo>
                  <a:cubicBezTo>
                    <a:pt x="1739" y="251"/>
                    <a:pt x="1739" y="251"/>
                    <a:pt x="1740" y="252"/>
                  </a:cubicBezTo>
                  <a:lnTo>
                    <a:pt x="1740" y="252"/>
                  </a:lnTo>
                  <a:cubicBezTo>
                    <a:pt x="1739" y="250"/>
                    <a:pt x="1737" y="249"/>
                    <a:pt x="1736" y="248"/>
                  </a:cubicBezTo>
                  <a:close/>
                  <a:moveTo>
                    <a:pt x="600" y="0"/>
                  </a:moveTo>
                  <a:cubicBezTo>
                    <a:pt x="572" y="14"/>
                    <a:pt x="548" y="24"/>
                    <a:pt x="525" y="38"/>
                  </a:cubicBezTo>
                  <a:cubicBezTo>
                    <a:pt x="378" y="85"/>
                    <a:pt x="199" y="161"/>
                    <a:pt x="0" y="26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339" y="915"/>
                    <a:pt x="911" y="1320"/>
                    <a:pt x="1416" y="1320"/>
                  </a:cubicBezTo>
                  <a:cubicBezTo>
                    <a:pt x="1552" y="1320"/>
                    <a:pt x="1684" y="1290"/>
                    <a:pt x="1804" y="1228"/>
                  </a:cubicBezTo>
                  <a:cubicBezTo>
                    <a:pt x="1936" y="1162"/>
                    <a:pt x="2040" y="1058"/>
                    <a:pt x="2125" y="930"/>
                  </a:cubicBezTo>
                  <a:cubicBezTo>
                    <a:pt x="2078" y="798"/>
                    <a:pt x="2031" y="685"/>
                    <a:pt x="1993" y="600"/>
                  </a:cubicBezTo>
                  <a:cubicBezTo>
                    <a:pt x="1993" y="595"/>
                    <a:pt x="1988" y="595"/>
                    <a:pt x="1988" y="595"/>
                  </a:cubicBezTo>
                  <a:cubicBezTo>
                    <a:pt x="1984" y="581"/>
                    <a:pt x="1979" y="571"/>
                    <a:pt x="1974" y="557"/>
                  </a:cubicBezTo>
                  <a:cubicBezTo>
                    <a:pt x="1965" y="548"/>
                    <a:pt x="1960" y="538"/>
                    <a:pt x="1955" y="529"/>
                  </a:cubicBezTo>
                  <a:cubicBezTo>
                    <a:pt x="1955" y="529"/>
                    <a:pt x="1955" y="524"/>
                    <a:pt x="1950" y="524"/>
                  </a:cubicBezTo>
                  <a:cubicBezTo>
                    <a:pt x="1936" y="496"/>
                    <a:pt x="1917" y="467"/>
                    <a:pt x="1903" y="444"/>
                  </a:cubicBezTo>
                  <a:cubicBezTo>
                    <a:pt x="1903" y="444"/>
                    <a:pt x="1899" y="439"/>
                    <a:pt x="1899" y="439"/>
                  </a:cubicBezTo>
                  <a:cubicBezTo>
                    <a:pt x="1847" y="364"/>
                    <a:pt x="1796" y="303"/>
                    <a:pt x="1740" y="252"/>
                  </a:cubicBezTo>
                  <a:lnTo>
                    <a:pt x="1740" y="252"/>
                  </a:lnTo>
                  <a:cubicBezTo>
                    <a:pt x="1773" y="292"/>
                    <a:pt x="1798" y="330"/>
                    <a:pt x="1809" y="359"/>
                  </a:cubicBezTo>
                  <a:lnTo>
                    <a:pt x="1398" y="911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3"/>
            <p:cNvSpPr/>
            <p:nvPr/>
          </p:nvSpPr>
          <p:spPr>
            <a:xfrm>
              <a:off x="2924428" y="1106308"/>
              <a:ext cx="113078" cy="94185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246" y="1"/>
                  </a:moveTo>
                  <a:cubicBezTo>
                    <a:pt x="236" y="5"/>
                    <a:pt x="222" y="5"/>
                    <a:pt x="208" y="10"/>
                  </a:cubicBezTo>
                  <a:cubicBezTo>
                    <a:pt x="208" y="10"/>
                    <a:pt x="203" y="15"/>
                    <a:pt x="198" y="15"/>
                  </a:cubicBezTo>
                  <a:cubicBezTo>
                    <a:pt x="170" y="24"/>
                    <a:pt x="142" y="34"/>
                    <a:pt x="109" y="43"/>
                  </a:cubicBezTo>
                  <a:cubicBezTo>
                    <a:pt x="109" y="43"/>
                    <a:pt x="109" y="48"/>
                    <a:pt x="109" y="48"/>
                  </a:cubicBezTo>
                  <a:cubicBezTo>
                    <a:pt x="71" y="62"/>
                    <a:pt x="33" y="76"/>
                    <a:pt x="0" y="95"/>
                  </a:cubicBezTo>
                  <a:lnTo>
                    <a:pt x="798" y="1006"/>
                  </a:lnTo>
                  <a:lnTo>
                    <a:pt x="1209" y="454"/>
                  </a:lnTo>
                  <a:cubicBezTo>
                    <a:pt x="1195" y="416"/>
                    <a:pt x="1157" y="364"/>
                    <a:pt x="1110" y="312"/>
                  </a:cubicBezTo>
                  <a:lnTo>
                    <a:pt x="779" y="69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3"/>
            <p:cNvSpPr/>
            <p:nvPr/>
          </p:nvSpPr>
          <p:spPr>
            <a:xfrm>
              <a:off x="2947342" y="991455"/>
              <a:ext cx="83990" cy="179391"/>
            </a:xfrm>
            <a:custGeom>
              <a:avLst/>
              <a:gdLst/>
              <a:ahLst/>
              <a:cxnLst/>
              <a:rect l="l" t="t" r="r" b="b"/>
              <a:pathLst>
                <a:path w="898" h="1918" extrusionOk="0">
                  <a:moveTo>
                    <a:pt x="374" y="1"/>
                  </a:moveTo>
                  <a:lnTo>
                    <a:pt x="1" y="1229"/>
                  </a:lnTo>
                  <a:lnTo>
                    <a:pt x="534" y="1918"/>
                  </a:lnTo>
                  <a:lnTo>
                    <a:pt x="865" y="1540"/>
                  </a:lnTo>
                  <a:lnTo>
                    <a:pt x="865" y="1536"/>
                  </a:lnTo>
                  <a:cubicBezTo>
                    <a:pt x="874" y="1422"/>
                    <a:pt x="884" y="1314"/>
                    <a:pt x="898" y="1205"/>
                  </a:cubicBezTo>
                  <a:cubicBezTo>
                    <a:pt x="695" y="893"/>
                    <a:pt x="435" y="426"/>
                    <a:pt x="374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3"/>
            <p:cNvSpPr/>
            <p:nvPr/>
          </p:nvSpPr>
          <p:spPr>
            <a:xfrm>
              <a:off x="3045829" y="830304"/>
              <a:ext cx="144036" cy="142727"/>
            </a:xfrm>
            <a:custGeom>
              <a:avLst/>
              <a:gdLst/>
              <a:ahLst/>
              <a:cxnLst/>
              <a:rect l="l" t="t" r="r" b="b"/>
              <a:pathLst>
                <a:path w="1540" h="1526" extrusionOk="0">
                  <a:moveTo>
                    <a:pt x="1403" y="1"/>
                  </a:moveTo>
                  <a:cubicBezTo>
                    <a:pt x="1379" y="100"/>
                    <a:pt x="1341" y="194"/>
                    <a:pt x="1285" y="274"/>
                  </a:cubicBezTo>
                  <a:cubicBezTo>
                    <a:pt x="1129" y="515"/>
                    <a:pt x="869" y="643"/>
                    <a:pt x="619" y="770"/>
                  </a:cubicBezTo>
                  <a:lnTo>
                    <a:pt x="841" y="789"/>
                  </a:lnTo>
                  <a:cubicBezTo>
                    <a:pt x="893" y="799"/>
                    <a:pt x="931" y="846"/>
                    <a:pt x="917" y="898"/>
                  </a:cubicBezTo>
                  <a:lnTo>
                    <a:pt x="893" y="1006"/>
                  </a:lnTo>
                  <a:cubicBezTo>
                    <a:pt x="884" y="1055"/>
                    <a:pt x="833" y="1092"/>
                    <a:pt x="784" y="1092"/>
                  </a:cubicBezTo>
                  <a:cubicBezTo>
                    <a:pt x="781" y="1092"/>
                    <a:pt x="778" y="1092"/>
                    <a:pt x="775" y="1091"/>
                  </a:cubicBezTo>
                  <a:lnTo>
                    <a:pt x="331" y="1039"/>
                  </a:lnTo>
                  <a:cubicBezTo>
                    <a:pt x="284" y="1035"/>
                    <a:pt x="251" y="1002"/>
                    <a:pt x="251" y="954"/>
                  </a:cubicBezTo>
                  <a:cubicBezTo>
                    <a:pt x="218" y="973"/>
                    <a:pt x="185" y="992"/>
                    <a:pt x="147" y="1011"/>
                  </a:cubicBezTo>
                  <a:lnTo>
                    <a:pt x="152" y="1011"/>
                  </a:lnTo>
                  <a:cubicBezTo>
                    <a:pt x="100" y="1039"/>
                    <a:pt x="48" y="1072"/>
                    <a:pt x="1" y="1105"/>
                  </a:cubicBezTo>
                  <a:lnTo>
                    <a:pt x="326" y="1200"/>
                  </a:lnTo>
                  <a:cubicBezTo>
                    <a:pt x="351" y="1160"/>
                    <a:pt x="382" y="1136"/>
                    <a:pt x="408" y="1136"/>
                  </a:cubicBezTo>
                  <a:cubicBezTo>
                    <a:pt x="412" y="1136"/>
                    <a:pt x="417" y="1137"/>
                    <a:pt x="421" y="1139"/>
                  </a:cubicBezTo>
                  <a:cubicBezTo>
                    <a:pt x="444" y="1143"/>
                    <a:pt x="463" y="1186"/>
                    <a:pt x="463" y="1238"/>
                  </a:cubicBezTo>
                  <a:lnTo>
                    <a:pt x="987" y="1393"/>
                  </a:lnTo>
                  <a:lnTo>
                    <a:pt x="987" y="1389"/>
                  </a:lnTo>
                  <a:lnTo>
                    <a:pt x="1157" y="1441"/>
                  </a:lnTo>
                  <a:lnTo>
                    <a:pt x="1247" y="1469"/>
                  </a:lnTo>
                  <a:cubicBezTo>
                    <a:pt x="1277" y="1426"/>
                    <a:pt x="1312" y="1402"/>
                    <a:pt x="1339" y="1402"/>
                  </a:cubicBezTo>
                  <a:cubicBezTo>
                    <a:pt x="1341" y="1402"/>
                    <a:pt x="1344" y="1403"/>
                    <a:pt x="1346" y="1403"/>
                  </a:cubicBezTo>
                  <a:cubicBezTo>
                    <a:pt x="1374" y="1412"/>
                    <a:pt x="1389" y="1455"/>
                    <a:pt x="1389" y="1507"/>
                  </a:cubicBezTo>
                  <a:lnTo>
                    <a:pt x="1445" y="1526"/>
                  </a:lnTo>
                  <a:cubicBezTo>
                    <a:pt x="1455" y="1478"/>
                    <a:pt x="1464" y="1436"/>
                    <a:pt x="1469" y="1393"/>
                  </a:cubicBezTo>
                  <a:lnTo>
                    <a:pt x="1252" y="1214"/>
                  </a:lnTo>
                  <a:cubicBezTo>
                    <a:pt x="1223" y="1186"/>
                    <a:pt x="1219" y="1129"/>
                    <a:pt x="1247" y="1082"/>
                  </a:cubicBezTo>
                  <a:lnTo>
                    <a:pt x="1304" y="987"/>
                  </a:lnTo>
                  <a:cubicBezTo>
                    <a:pt x="1323" y="959"/>
                    <a:pt x="1350" y="941"/>
                    <a:pt x="1376" y="941"/>
                  </a:cubicBezTo>
                  <a:cubicBezTo>
                    <a:pt x="1389" y="941"/>
                    <a:pt x="1401" y="945"/>
                    <a:pt x="1412" y="954"/>
                  </a:cubicBezTo>
                  <a:lnTo>
                    <a:pt x="1511" y="1039"/>
                  </a:lnTo>
                  <a:cubicBezTo>
                    <a:pt x="1521" y="917"/>
                    <a:pt x="1526" y="794"/>
                    <a:pt x="1530" y="681"/>
                  </a:cubicBezTo>
                  <a:cubicBezTo>
                    <a:pt x="1540" y="440"/>
                    <a:pt x="1493" y="204"/>
                    <a:pt x="140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3"/>
            <p:cNvSpPr/>
            <p:nvPr/>
          </p:nvSpPr>
          <p:spPr>
            <a:xfrm>
              <a:off x="2966329" y="893904"/>
              <a:ext cx="187341" cy="243833"/>
            </a:xfrm>
            <a:custGeom>
              <a:avLst/>
              <a:gdLst/>
              <a:ahLst/>
              <a:cxnLst/>
              <a:rect l="l" t="t" r="r" b="b"/>
              <a:pathLst>
                <a:path w="2003" h="2607" extrusionOk="0">
                  <a:moveTo>
                    <a:pt x="280" y="170"/>
                  </a:moveTo>
                  <a:cubicBezTo>
                    <a:pt x="281" y="170"/>
                    <a:pt x="283" y="170"/>
                    <a:pt x="284" y="171"/>
                  </a:cubicBezTo>
                  <a:cubicBezTo>
                    <a:pt x="378" y="175"/>
                    <a:pt x="444" y="331"/>
                    <a:pt x="435" y="515"/>
                  </a:cubicBezTo>
                  <a:cubicBezTo>
                    <a:pt x="426" y="652"/>
                    <a:pt x="378" y="765"/>
                    <a:pt x="317" y="817"/>
                  </a:cubicBezTo>
                  <a:cubicBezTo>
                    <a:pt x="336" y="780"/>
                    <a:pt x="350" y="732"/>
                    <a:pt x="350" y="676"/>
                  </a:cubicBezTo>
                  <a:cubicBezTo>
                    <a:pt x="359" y="558"/>
                    <a:pt x="317" y="459"/>
                    <a:pt x="256" y="459"/>
                  </a:cubicBezTo>
                  <a:cubicBezTo>
                    <a:pt x="254" y="458"/>
                    <a:pt x="253" y="458"/>
                    <a:pt x="252" y="458"/>
                  </a:cubicBezTo>
                  <a:cubicBezTo>
                    <a:pt x="196" y="458"/>
                    <a:pt x="147" y="551"/>
                    <a:pt x="138" y="666"/>
                  </a:cubicBezTo>
                  <a:cubicBezTo>
                    <a:pt x="138" y="695"/>
                    <a:pt x="138" y="723"/>
                    <a:pt x="142" y="747"/>
                  </a:cubicBezTo>
                  <a:cubicBezTo>
                    <a:pt x="114" y="680"/>
                    <a:pt x="95" y="595"/>
                    <a:pt x="100" y="496"/>
                  </a:cubicBezTo>
                  <a:cubicBezTo>
                    <a:pt x="109" y="315"/>
                    <a:pt x="192" y="170"/>
                    <a:pt x="280" y="170"/>
                  </a:cubicBezTo>
                  <a:close/>
                  <a:moveTo>
                    <a:pt x="978" y="1544"/>
                  </a:moveTo>
                  <a:lnTo>
                    <a:pt x="1587" y="1771"/>
                  </a:lnTo>
                  <a:cubicBezTo>
                    <a:pt x="1587" y="1771"/>
                    <a:pt x="1463" y="2051"/>
                    <a:pt x="1240" y="2051"/>
                  </a:cubicBezTo>
                  <a:cubicBezTo>
                    <a:pt x="1221" y="2051"/>
                    <a:pt x="1202" y="2049"/>
                    <a:pt x="1181" y="2045"/>
                  </a:cubicBezTo>
                  <a:cubicBezTo>
                    <a:pt x="917" y="1984"/>
                    <a:pt x="978" y="1545"/>
                    <a:pt x="978" y="1544"/>
                  </a:cubicBezTo>
                  <a:close/>
                  <a:moveTo>
                    <a:pt x="285" y="0"/>
                  </a:moveTo>
                  <a:cubicBezTo>
                    <a:pt x="151" y="0"/>
                    <a:pt x="33" y="219"/>
                    <a:pt x="15" y="492"/>
                  </a:cubicBezTo>
                  <a:cubicBezTo>
                    <a:pt x="1" y="742"/>
                    <a:pt x="81" y="954"/>
                    <a:pt x="194" y="1002"/>
                  </a:cubicBezTo>
                  <a:cubicBezTo>
                    <a:pt x="185" y="1011"/>
                    <a:pt x="175" y="1020"/>
                    <a:pt x="171" y="1035"/>
                  </a:cubicBezTo>
                  <a:cubicBezTo>
                    <a:pt x="171" y="1039"/>
                    <a:pt x="171" y="1039"/>
                    <a:pt x="171" y="1044"/>
                  </a:cubicBezTo>
                  <a:cubicBezTo>
                    <a:pt x="232" y="1469"/>
                    <a:pt x="492" y="1936"/>
                    <a:pt x="695" y="2248"/>
                  </a:cubicBezTo>
                  <a:cubicBezTo>
                    <a:pt x="832" y="2465"/>
                    <a:pt x="945" y="2607"/>
                    <a:pt x="945" y="2607"/>
                  </a:cubicBezTo>
                  <a:cubicBezTo>
                    <a:pt x="1469" y="2234"/>
                    <a:pt x="1795" y="1875"/>
                    <a:pt x="2003" y="1540"/>
                  </a:cubicBezTo>
                  <a:lnTo>
                    <a:pt x="2003" y="1540"/>
                  </a:lnTo>
                  <a:cubicBezTo>
                    <a:pt x="1989" y="1542"/>
                    <a:pt x="1974" y="1543"/>
                    <a:pt x="1960" y="1543"/>
                  </a:cubicBezTo>
                  <a:cubicBezTo>
                    <a:pt x="1939" y="1543"/>
                    <a:pt x="1918" y="1541"/>
                    <a:pt x="1899" y="1535"/>
                  </a:cubicBezTo>
                  <a:lnTo>
                    <a:pt x="1818" y="1511"/>
                  </a:lnTo>
                  <a:cubicBezTo>
                    <a:pt x="1762" y="1493"/>
                    <a:pt x="1719" y="1455"/>
                    <a:pt x="1691" y="1408"/>
                  </a:cubicBezTo>
                  <a:cubicBezTo>
                    <a:pt x="1672" y="1451"/>
                    <a:pt x="1639" y="1478"/>
                    <a:pt x="1587" y="1478"/>
                  </a:cubicBezTo>
                  <a:cubicBezTo>
                    <a:pt x="1548" y="1478"/>
                    <a:pt x="1499" y="1463"/>
                    <a:pt x="1436" y="1426"/>
                  </a:cubicBezTo>
                  <a:cubicBezTo>
                    <a:pt x="1436" y="1417"/>
                    <a:pt x="1441" y="1412"/>
                    <a:pt x="1441" y="1403"/>
                  </a:cubicBezTo>
                  <a:cubicBezTo>
                    <a:pt x="1471" y="1415"/>
                    <a:pt x="1497" y="1420"/>
                    <a:pt x="1520" y="1420"/>
                  </a:cubicBezTo>
                  <a:cubicBezTo>
                    <a:pt x="1673" y="1420"/>
                    <a:pt x="1658" y="1167"/>
                    <a:pt x="1625" y="1006"/>
                  </a:cubicBezTo>
                  <a:cubicBezTo>
                    <a:pt x="1648" y="978"/>
                    <a:pt x="1667" y="959"/>
                    <a:pt x="1667" y="959"/>
                  </a:cubicBezTo>
                  <a:cubicBezTo>
                    <a:pt x="1677" y="987"/>
                    <a:pt x="1691" y="1049"/>
                    <a:pt x="1705" y="1120"/>
                  </a:cubicBezTo>
                  <a:lnTo>
                    <a:pt x="1795" y="841"/>
                  </a:lnTo>
                  <a:lnTo>
                    <a:pt x="1644" y="794"/>
                  </a:lnTo>
                  <a:lnTo>
                    <a:pt x="1512" y="1205"/>
                  </a:lnTo>
                  <a:cubicBezTo>
                    <a:pt x="1476" y="1308"/>
                    <a:pt x="1383" y="1378"/>
                    <a:pt x="1290" y="1378"/>
                  </a:cubicBezTo>
                  <a:cubicBezTo>
                    <a:pt x="1273" y="1378"/>
                    <a:pt x="1255" y="1375"/>
                    <a:pt x="1238" y="1370"/>
                  </a:cubicBezTo>
                  <a:lnTo>
                    <a:pt x="1020" y="1304"/>
                  </a:lnTo>
                  <a:cubicBezTo>
                    <a:pt x="912" y="1271"/>
                    <a:pt x="851" y="1143"/>
                    <a:pt x="888" y="1020"/>
                  </a:cubicBezTo>
                  <a:lnTo>
                    <a:pt x="1016" y="614"/>
                  </a:lnTo>
                  <a:lnTo>
                    <a:pt x="709" y="525"/>
                  </a:lnTo>
                  <a:cubicBezTo>
                    <a:pt x="633" y="581"/>
                    <a:pt x="563" y="638"/>
                    <a:pt x="492" y="699"/>
                  </a:cubicBezTo>
                  <a:cubicBezTo>
                    <a:pt x="506" y="643"/>
                    <a:pt x="515" y="581"/>
                    <a:pt x="520" y="520"/>
                  </a:cubicBezTo>
                  <a:cubicBezTo>
                    <a:pt x="520" y="501"/>
                    <a:pt x="520" y="487"/>
                    <a:pt x="520" y="468"/>
                  </a:cubicBezTo>
                  <a:cubicBezTo>
                    <a:pt x="520" y="421"/>
                    <a:pt x="515" y="374"/>
                    <a:pt x="511" y="326"/>
                  </a:cubicBezTo>
                  <a:cubicBezTo>
                    <a:pt x="482" y="142"/>
                    <a:pt x="402" y="5"/>
                    <a:pt x="293" y="1"/>
                  </a:cubicBezTo>
                  <a:cubicBezTo>
                    <a:pt x="291" y="0"/>
                    <a:pt x="288" y="0"/>
                    <a:pt x="2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3"/>
            <p:cNvSpPr/>
            <p:nvPr/>
          </p:nvSpPr>
          <p:spPr>
            <a:xfrm>
              <a:off x="2974747" y="754172"/>
              <a:ext cx="204550" cy="170786"/>
            </a:xfrm>
            <a:custGeom>
              <a:avLst/>
              <a:gdLst/>
              <a:ahLst/>
              <a:cxnLst/>
              <a:rect l="l" t="t" r="r" b="b"/>
              <a:pathLst>
                <a:path w="2187" h="1826" extrusionOk="0">
                  <a:moveTo>
                    <a:pt x="1478" y="1"/>
                  </a:moveTo>
                  <a:cubicBezTo>
                    <a:pt x="992" y="1"/>
                    <a:pt x="570" y="176"/>
                    <a:pt x="246" y="607"/>
                  </a:cubicBezTo>
                  <a:cubicBezTo>
                    <a:pt x="137" y="711"/>
                    <a:pt x="57" y="838"/>
                    <a:pt x="0" y="975"/>
                  </a:cubicBezTo>
                  <a:cubicBezTo>
                    <a:pt x="194" y="1367"/>
                    <a:pt x="543" y="1740"/>
                    <a:pt x="907" y="1825"/>
                  </a:cubicBezTo>
                  <a:cubicBezTo>
                    <a:pt x="945" y="1806"/>
                    <a:pt x="978" y="1787"/>
                    <a:pt x="1011" y="1768"/>
                  </a:cubicBezTo>
                  <a:cubicBezTo>
                    <a:pt x="1011" y="1764"/>
                    <a:pt x="1011" y="1754"/>
                    <a:pt x="1011" y="1750"/>
                  </a:cubicBezTo>
                  <a:lnTo>
                    <a:pt x="1034" y="1646"/>
                  </a:lnTo>
                  <a:cubicBezTo>
                    <a:pt x="1043" y="1595"/>
                    <a:pt x="1089" y="1559"/>
                    <a:pt x="1136" y="1559"/>
                  </a:cubicBezTo>
                  <a:cubicBezTo>
                    <a:pt x="1142" y="1559"/>
                    <a:pt x="1147" y="1560"/>
                    <a:pt x="1152" y="1561"/>
                  </a:cubicBezTo>
                  <a:lnTo>
                    <a:pt x="1379" y="1584"/>
                  </a:lnTo>
                  <a:cubicBezTo>
                    <a:pt x="1629" y="1457"/>
                    <a:pt x="1889" y="1329"/>
                    <a:pt x="2045" y="1088"/>
                  </a:cubicBezTo>
                  <a:cubicBezTo>
                    <a:pt x="2101" y="1008"/>
                    <a:pt x="2139" y="914"/>
                    <a:pt x="2163" y="815"/>
                  </a:cubicBezTo>
                  <a:cubicBezTo>
                    <a:pt x="2182" y="720"/>
                    <a:pt x="2186" y="621"/>
                    <a:pt x="2172" y="527"/>
                  </a:cubicBezTo>
                  <a:cubicBezTo>
                    <a:pt x="2149" y="333"/>
                    <a:pt x="2050" y="154"/>
                    <a:pt x="1903" y="40"/>
                  </a:cubicBezTo>
                  <a:cubicBezTo>
                    <a:pt x="1757" y="14"/>
                    <a:pt x="1615" y="1"/>
                    <a:pt x="147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3"/>
            <p:cNvSpPr/>
            <p:nvPr/>
          </p:nvSpPr>
          <p:spPr>
            <a:xfrm>
              <a:off x="2950429" y="832923"/>
              <a:ext cx="109617" cy="191362"/>
            </a:xfrm>
            <a:custGeom>
              <a:avLst/>
              <a:gdLst/>
              <a:ahLst/>
              <a:cxnLst/>
              <a:rect l="l" t="t" r="r" b="b"/>
              <a:pathLst>
                <a:path w="1172" h="2046" extrusionOk="0">
                  <a:moveTo>
                    <a:pt x="204" y="1"/>
                  </a:moveTo>
                  <a:cubicBezTo>
                    <a:pt x="109" y="228"/>
                    <a:pt x="48" y="572"/>
                    <a:pt x="29" y="813"/>
                  </a:cubicBezTo>
                  <a:cubicBezTo>
                    <a:pt x="1" y="1186"/>
                    <a:pt x="71" y="1682"/>
                    <a:pt x="86" y="2045"/>
                  </a:cubicBezTo>
                  <a:cubicBezTo>
                    <a:pt x="156" y="1923"/>
                    <a:pt x="241" y="1800"/>
                    <a:pt x="341" y="1687"/>
                  </a:cubicBezTo>
                  <a:cubicBezTo>
                    <a:pt x="345" y="1672"/>
                    <a:pt x="355" y="1663"/>
                    <a:pt x="364" y="1654"/>
                  </a:cubicBezTo>
                  <a:cubicBezTo>
                    <a:pt x="251" y="1606"/>
                    <a:pt x="171" y="1394"/>
                    <a:pt x="185" y="1144"/>
                  </a:cubicBezTo>
                  <a:cubicBezTo>
                    <a:pt x="203" y="871"/>
                    <a:pt x="321" y="652"/>
                    <a:pt x="455" y="652"/>
                  </a:cubicBezTo>
                  <a:cubicBezTo>
                    <a:pt x="458" y="652"/>
                    <a:pt x="461" y="652"/>
                    <a:pt x="463" y="653"/>
                  </a:cubicBezTo>
                  <a:cubicBezTo>
                    <a:pt x="572" y="657"/>
                    <a:pt x="652" y="794"/>
                    <a:pt x="681" y="978"/>
                  </a:cubicBezTo>
                  <a:lnTo>
                    <a:pt x="1021" y="1077"/>
                  </a:lnTo>
                  <a:cubicBezTo>
                    <a:pt x="1068" y="1044"/>
                    <a:pt x="1120" y="1011"/>
                    <a:pt x="1172" y="983"/>
                  </a:cubicBezTo>
                  <a:lnTo>
                    <a:pt x="1167" y="983"/>
                  </a:lnTo>
                  <a:cubicBezTo>
                    <a:pt x="803" y="898"/>
                    <a:pt x="454" y="525"/>
                    <a:pt x="260" y="133"/>
                  </a:cubicBezTo>
                  <a:cubicBezTo>
                    <a:pt x="260" y="133"/>
                    <a:pt x="260" y="128"/>
                    <a:pt x="260" y="128"/>
                  </a:cubicBezTo>
                  <a:cubicBezTo>
                    <a:pt x="237" y="86"/>
                    <a:pt x="218" y="43"/>
                    <a:pt x="204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3"/>
            <p:cNvSpPr/>
            <p:nvPr/>
          </p:nvSpPr>
          <p:spPr>
            <a:xfrm>
              <a:off x="3012252" y="937582"/>
              <a:ext cx="20390" cy="21792"/>
            </a:xfrm>
            <a:custGeom>
              <a:avLst/>
              <a:gdLst/>
              <a:ahLst/>
              <a:cxnLst/>
              <a:rect l="l" t="t" r="r" b="b"/>
              <a:pathLst>
                <a:path w="218" h="233" extrusionOk="0">
                  <a:moveTo>
                    <a:pt x="29" y="1"/>
                  </a:moveTo>
                  <a:cubicBezTo>
                    <a:pt x="29" y="20"/>
                    <a:pt x="29" y="34"/>
                    <a:pt x="29" y="53"/>
                  </a:cubicBezTo>
                  <a:cubicBezTo>
                    <a:pt x="24" y="114"/>
                    <a:pt x="15" y="176"/>
                    <a:pt x="1" y="232"/>
                  </a:cubicBezTo>
                  <a:cubicBezTo>
                    <a:pt x="72" y="171"/>
                    <a:pt x="142" y="114"/>
                    <a:pt x="218" y="58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3"/>
            <p:cNvSpPr/>
            <p:nvPr/>
          </p:nvSpPr>
          <p:spPr>
            <a:xfrm>
              <a:off x="3076319" y="936553"/>
              <a:ext cx="12907" cy="9540"/>
            </a:xfrm>
            <a:custGeom>
              <a:avLst/>
              <a:gdLst/>
              <a:ahLst/>
              <a:cxnLst/>
              <a:rect l="l" t="t" r="r" b="b"/>
              <a:pathLst>
                <a:path w="138" h="102" extrusionOk="0">
                  <a:moveTo>
                    <a:pt x="82" y="0"/>
                  </a:moveTo>
                  <a:cubicBezTo>
                    <a:pt x="56" y="0"/>
                    <a:pt x="25" y="24"/>
                    <a:pt x="0" y="64"/>
                  </a:cubicBezTo>
                  <a:lnTo>
                    <a:pt x="137" y="102"/>
                  </a:lnTo>
                  <a:cubicBezTo>
                    <a:pt x="137" y="50"/>
                    <a:pt x="118" y="7"/>
                    <a:pt x="95" y="3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3"/>
            <p:cNvSpPr/>
            <p:nvPr/>
          </p:nvSpPr>
          <p:spPr>
            <a:xfrm>
              <a:off x="3162460" y="961432"/>
              <a:ext cx="13281" cy="9821"/>
            </a:xfrm>
            <a:custGeom>
              <a:avLst/>
              <a:gdLst/>
              <a:ahLst/>
              <a:cxnLst/>
              <a:rect l="l" t="t" r="r" b="b"/>
              <a:pathLst>
                <a:path w="142" h="105" extrusionOk="0">
                  <a:moveTo>
                    <a:pt x="92" y="0"/>
                  </a:moveTo>
                  <a:cubicBezTo>
                    <a:pt x="65" y="0"/>
                    <a:pt x="30" y="24"/>
                    <a:pt x="0" y="67"/>
                  </a:cubicBezTo>
                  <a:lnTo>
                    <a:pt x="142" y="105"/>
                  </a:lnTo>
                  <a:cubicBezTo>
                    <a:pt x="142" y="53"/>
                    <a:pt x="127" y="10"/>
                    <a:pt x="99" y="1"/>
                  </a:cubicBezTo>
                  <a:cubicBezTo>
                    <a:pt x="97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3"/>
            <p:cNvSpPr/>
            <p:nvPr/>
          </p:nvSpPr>
          <p:spPr>
            <a:xfrm>
              <a:off x="3069211" y="899983"/>
              <a:ext cx="63694" cy="32455"/>
            </a:xfrm>
            <a:custGeom>
              <a:avLst/>
              <a:gdLst/>
              <a:ahLst/>
              <a:cxnLst/>
              <a:rect l="l" t="t" r="r" b="b"/>
              <a:pathLst>
                <a:path w="681" h="347" extrusionOk="0">
                  <a:moveTo>
                    <a:pt x="126" y="0"/>
                  </a:moveTo>
                  <a:cubicBezTo>
                    <a:pt x="79" y="0"/>
                    <a:pt x="33" y="36"/>
                    <a:pt x="24" y="87"/>
                  </a:cubicBezTo>
                  <a:lnTo>
                    <a:pt x="1" y="191"/>
                  </a:lnTo>
                  <a:cubicBezTo>
                    <a:pt x="1" y="195"/>
                    <a:pt x="1" y="205"/>
                    <a:pt x="1" y="209"/>
                  </a:cubicBezTo>
                  <a:cubicBezTo>
                    <a:pt x="1" y="257"/>
                    <a:pt x="34" y="290"/>
                    <a:pt x="81" y="294"/>
                  </a:cubicBezTo>
                  <a:lnTo>
                    <a:pt x="525" y="346"/>
                  </a:lnTo>
                  <a:cubicBezTo>
                    <a:pt x="528" y="347"/>
                    <a:pt x="531" y="347"/>
                    <a:pt x="534" y="347"/>
                  </a:cubicBezTo>
                  <a:cubicBezTo>
                    <a:pt x="583" y="347"/>
                    <a:pt x="634" y="310"/>
                    <a:pt x="643" y="257"/>
                  </a:cubicBezTo>
                  <a:lnTo>
                    <a:pt x="667" y="153"/>
                  </a:lnTo>
                  <a:cubicBezTo>
                    <a:pt x="681" y="101"/>
                    <a:pt x="643" y="54"/>
                    <a:pt x="591" y="44"/>
                  </a:cubicBezTo>
                  <a:lnTo>
                    <a:pt x="369" y="25"/>
                  </a:lnTo>
                  <a:lnTo>
                    <a:pt x="142" y="2"/>
                  </a:lnTo>
                  <a:cubicBezTo>
                    <a:pt x="137" y="1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3"/>
            <p:cNvSpPr/>
            <p:nvPr/>
          </p:nvSpPr>
          <p:spPr>
            <a:xfrm>
              <a:off x="3159747" y="918222"/>
              <a:ext cx="45175" cy="46859"/>
            </a:xfrm>
            <a:custGeom>
              <a:avLst/>
              <a:gdLst/>
              <a:ahLst/>
              <a:cxnLst/>
              <a:rect l="l" t="t" r="r" b="b"/>
              <a:pathLst>
                <a:path w="483" h="501" extrusionOk="0">
                  <a:moveTo>
                    <a:pt x="158" y="1"/>
                  </a:moveTo>
                  <a:cubicBezTo>
                    <a:pt x="132" y="1"/>
                    <a:pt x="105" y="19"/>
                    <a:pt x="86" y="47"/>
                  </a:cubicBezTo>
                  <a:lnTo>
                    <a:pt x="29" y="142"/>
                  </a:lnTo>
                  <a:cubicBezTo>
                    <a:pt x="1" y="189"/>
                    <a:pt x="5" y="246"/>
                    <a:pt x="34" y="274"/>
                  </a:cubicBezTo>
                  <a:lnTo>
                    <a:pt x="251" y="453"/>
                  </a:lnTo>
                  <a:lnTo>
                    <a:pt x="289" y="487"/>
                  </a:lnTo>
                  <a:cubicBezTo>
                    <a:pt x="299" y="496"/>
                    <a:pt x="312" y="500"/>
                    <a:pt x="324" y="500"/>
                  </a:cubicBezTo>
                  <a:cubicBezTo>
                    <a:pt x="351" y="500"/>
                    <a:pt x="378" y="482"/>
                    <a:pt x="397" y="453"/>
                  </a:cubicBezTo>
                  <a:lnTo>
                    <a:pt x="454" y="359"/>
                  </a:lnTo>
                  <a:cubicBezTo>
                    <a:pt x="482" y="317"/>
                    <a:pt x="482" y="255"/>
                    <a:pt x="449" y="232"/>
                  </a:cubicBezTo>
                  <a:lnTo>
                    <a:pt x="293" y="99"/>
                  </a:lnTo>
                  <a:lnTo>
                    <a:pt x="194" y="14"/>
                  </a:lnTo>
                  <a:cubicBezTo>
                    <a:pt x="183" y="5"/>
                    <a:pt x="171" y="1"/>
                    <a:pt x="15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3"/>
            <p:cNvSpPr/>
            <p:nvPr/>
          </p:nvSpPr>
          <p:spPr>
            <a:xfrm>
              <a:off x="3014029" y="924395"/>
              <a:ext cx="173685" cy="113826"/>
            </a:xfrm>
            <a:custGeom>
              <a:avLst/>
              <a:gdLst/>
              <a:ahLst/>
              <a:cxnLst/>
              <a:rect l="l" t="t" r="r" b="b"/>
              <a:pathLst>
                <a:path w="1857" h="1217" extrusionOk="0">
                  <a:moveTo>
                    <a:pt x="629" y="293"/>
                  </a:moveTo>
                  <a:lnTo>
                    <a:pt x="803" y="345"/>
                  </a:lnTo>
                  <a:cubicBezTo>
                    <a:pt x="803" y="345"/>
                    <a:pt x="803" y="350"/>
                    <a:pt x="803" y="350"/>
                  </a:cubicBezTo>
                  <a:lnTo>
                    <a:pt x="1039" y="421"/>
                  </a:lnTo>
                  <a:lnTo>
                    <a:pt x="921" y="789"/>
                  </a:lnTo>
                  <a:cubicBezTo>
                    <a:pt x="898" y="861"/>
                    <a:pt x="827" y="906"/>
                    <a:pt x="748" y="906"/>
                  </a:cubicBezTo>
                  <a:cubicBezTo>
                    <a:pt x="729" y="906"/>
                    <a:pt x="709" y="903"/>
                    <a:pt x="690" y="897"/>
                  </a:cubicBezTo>
                  <a:lnTo>
                    <a:pt x="624" y="879"/>
                  </a:lnTo>
                  <a:cubicBezTo>
                    <a:pt x="525" y="850"/>
                    <a:pt x="468" y="751"/>
                    <a:pt x="496" y="657"/>
                  </a:cubicBezTo>
                  <a:lnTo>
                    <a:pt x="610" y="293"/>
                  </a:lnTo>
                  <a:lnTo>
                    <a:pt x="629" y="298"/>
                  </a:lnTo>
                  <a:cubicBezTo>
                    <a:pt x="629" y="298"/>
                    <a:pt x="629" y="298"/>
                    <a:pt x="629" y="293"/>
                  </a:cubicBezTo>
                  <a:close/>
                  <a:moveTo>
                    <a:pt x="1389" y="520"/>
                  </a:moveTo>
                  <a:lnTo>
                    <a:pt x="1658" y="595"/>
                  </a:lnTo>
                  <a:lnTo>
                    <a:pt x="1724" y="619"/>
                  </a:lnTo>
                  <a:lnTo>
                    <a:pt x="1776" y="633"/>
                  </a:lnTo>
                  <a:lnTo>
                    <a:pt x="1648" y="997"/>
                  </a:lnTo>
                  <a:cubicBezTo>
                    <a:pt x="1625" y="1074"/>
                    <a:pt x="1555" y="1122"/>
                    <a:pt x="1481" y="1122"/>
                  </a:cubicBezTo>
                  <a:cubicBezTo>
                    <a:pt x="1465" y="1122"/>
                    <a:pt x="1448" y="1120"/>
                    <a:pt x="1431" y="1115"/>
                  </a:cubicBezTo>
                  <a:lnTo>
                    <a:pt x="1379" y="1096"/>
                  </a:lnTo>
                  <a:cubicBezTo>
                    <a:pt x="1290" y="1072"/>
                    <a:pt x="1238" y="973"/>
                    <a:pt x="1271" y="883"/>
                  </a:cubicBezTo>
                  <a:lnTo>
                    <a:pt x="1389" y="520"/>
                  </a:lnTo>
                  <a:close/>
                  <a:moveTo>
                    <a:pt x="1" y="0"/>
                  </a:moveTo>
                  <a:cubicBezTo>
                    <a:pt x="5" y="48"/>
                    <a:pt x="10" y="95"/>
                    <a:pt x="10" y="142"/>
                  </a:cubicBezTo>
                  <a:lnTo>
                    <a:pt x="199" y="199"/>
                  </a:lnTo>
                  <a:lnTo>
                    <a:pt x="506" y="288"/>
                  </a:lnTo>
                  <a:lnTo>
                    <a:pt x="378" y="694"/>
                  </a:lnTo>
                  <a:cubicBezTo>
                    <a:pt x="341" y="817"/>
                    <a:pt x="402" y="945"/>
                    <a:pt x="510" y="978"/>
                  </a:cubicBezTo>
                  <a:lnTo>
                    <a:pt x="728" y="1044"/>
                  </a:lnTo>
                  <a:cubicBezTo>
                    <a:pt x="745" y="1049"/>
                    <a:pt x="763" y="1052"/>
                    <a:pt x="780" y="1052"/>
                  </a:cubicBezTo>
                  <a:cubicBezTo>
                    <a:pt x="873" y="1052"/>
                    <a:pt x="966" y="982"/>
                    <a:pt x="1002" y="879"/>
                  </a:cubicBezTo>
                  <a:lnTo>
                    <a:pt x="1134" y="468"/>
                  </a:lnTo>
                  <a:lnTo>
                    <a:pt x="1285" y="515"/>
                  </a:lnTo>
                  <a:lnTo>
                    <a:pt x="1195" y="794"/>
                  </a:lnTo>
                  <a:cubicBezTo>
                    <a:pt x="1209" y="893"/>
                    <a:pt x="1214" y="1011"/>
                    <a:pt x="1181" y="1082"/>
                  </a:cubicBezTo>
                  <a:cubicBezTo>
                    <a:pt x="1209" y="1129"/>
                    <a:pt x="1252" y="1167"/>
                    <a:pt x="1308" y="1185"/>
                  </a:cubicBezTo>
                  <a:lnTo>
                    <a:pt x="1389" y="1209"/>
                  </a:lnTo>
                  <a:cubicBezTo>
                    <a:pt x="1408" y="1215"/>
                    <a:pt x="1429" y="1217"/>
                    <a:pt x="1450" y="1217"/>
                  </a:cubicBezTo>
                  <a:cubicBezTo>
                    <a:pt x="1464" y="1217"/>
                    <a:pt x="1479" y="1216"/>
                    <a:pt x="1493" y="1214"/>
                  </a:cubicBezTo>
                  <a:cubicBezTo>
                    <a:pt x="1578" y="1200"/>
                    <a:pt x="1658" y="1138"/>
                    <a:pt x="1686" y="1049"/>
                  </a:cubicBezTo>
                  <a:lnTo>
                    <a:pt x="1757" y="841"/>
                  </a:lnTo>
                  <a:lnTo>
                    <a:pt x="1856" y="543"/>
                  </a:lnTo>
                  <a:lnTo>
                    <a:pt x="1851" y="539"/>
                  </a:lnTo>
                  <a:lnTo>
                    <a:pt x="1785" y="520"/>
                  </a:lnTo>
                  <a:lnTo>
                    <a:pt x="1729" y="501"/>
                  </a:lnTo>
                  <a:lnTo>
                    <a:pt x="1587" y="463"/>
                  </a:lnTo>
                  <a:lnTo>
                    <a:pt x="1497" y="435"/>
                  </a:lnTo>
                  <a:lnTo>
                    <a:pt x="1327" y="383"/>
                  </a:lnTo>
                  <a:lnTo>
                    <a:pt x="1327" y="387"/>
                  </a:lnTo>
                  <a:lnTo>
                    <a:pt x="803" y="232"/>
                  </a:lnTo>
                  <a:lnTo>
                    <a:pt x="666" y="194"/>
                  </a:lnTo>
                  <a:lnTo>
                    <a:pt x="341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3"/>
            <p:cNvSpPr/>
            <p:nvPr/>
          </p:nvSpPr>
          <p:spPr>
            <a:xfrm>
              <a:off x="3129724" y="972936"/>
              <a:ext cx="50413" cy="56492"/>
            </a:xfrm>
            <a:custGeom>
              <a:avLst/>
              <a:gdLst/>
              <a:ahLst/>
              <a:cxnLst/>
              <a:rect l="l" t="t" r="r" b="b"/>
              <a:pathLst>
                <a:path w="539" h="604" extrusionOk="0">
                  <a:moveTo>
                    <a:pt x="152" y="1"/>
                  </a:moveTo>
                  <a:lnTo>
                    <a:pt x="34" y="364"/>
                  </a:lnTo>
                  <a:cubicBezTo>
                    <a:pt x="1" y="454"/>
                    <a:pt x="53" y="553"/>
                    <a:pt x="138" y="577"/>
                  </a:cubicBezTo>
                  <a:lnTo>
                    <a:pt x="194" y="596"/>
                  </a:lnTo>
                  <a:cubicBezTo>
                    <a:pt x="211" y="601"/>
                    <a:pt x="228" y="603"/>
                    <a:pt x="244" y="603"/>
                  </a:cubicBezTo>
                  <a:cubicBezTo>
                    <a:pt x="318" y="603"/>
                    <a:pt x="388" y="555"/>
                    <a:pt x="411" y="478"/>
                  </a:cubicBezTo>
                  <a:lnTo>
                    <a:pt x="539" y="114"/>
                  </a:lnTo>
                  <a:lnTo>
                    <a:pt x="487" y="100"/>
                  </a:lnTo>
                  <a:cubicBezTo>
                    <a:pt x="487" y="105"/>
                    <a:pt x="487" y="109"/>
                    <a:pt x="487" y="114"/>
                  </a:cubicBezTo>
                  <a:cubicBezTo>
                    <a:pt x="448" y="223"/>
                    <a:pt x="384" y="304"/>
                    <a:pt x="333" y="304"/>
                  </a:cubicBezTo>
                  <a:cubicBezTo>
                    <a:pt x="329" y="304"/>
                    <a:pt x="325" y="304"/>
                    <a:pt x="322" y="303"/>
                  </a:cubicBezTo>
                  <a:cubicBezTo>
                    <a:pt x="274" y="289"/>
                    <a:pt x="265" y="180"/>
                    <a:pt x="308" y="62"/>
                  </a:cubicBezTo>
                  <a:cubicBezTo>
                    <a:pt x="308" y="57"/>
                    <a:pt x="312" y="53"/>
                    <a:pt x="312" y="48"/>
                  </a:cubicBezTo>
                  <a:lnTo>
                    <a:pt x="421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3"/>
            <p:cNvSpPr/>
            <p:nvPr/>
          </p:nvSpPr>
          <p:spPr>
            <a:xfrm>
              <a:off x="3057800" y="951798"/>
              <a:ext cx="53499" cy="57334"/>
            </a:xfrm>
            <a:custGeom>
              <a:avLst/>
              <a:gdLst/>
              <a:ahLst/>
              <a:cxnLst/>
              <a:rect l="l" t="t" r="r" b="b"/>
              <a:pathLst>
                <a:path w="572" h="613" extrusionOk="0">
                  <a:moveTo>
                    <a:pt x="142" y="0"/>
                  </a:moveTo>
                  <a:lnTo>
                    <a:pt x="28" y="364"/>
                  </a:lnTo>
                  <a:cubicBezTo>
                    <a:pt x="0" y="458"/>
                    <a:pt x="57" y="557"/>
                    <a:pt x="156" y="586"/>
                  </a:cubicBezTo>
                  <a:lnTo>
                    <a:pt x="222" y="604"/>
                  </a:lnTo>
                  <a:cubicBezTo>
                    <a:pt x="241" y="610"/>
                    <a:pt x="261" y="613"/>
                    <a:pt x="280" y="613"/>
                  </a:cubicBezTo>
                  <a:cubicBezTo>
                    <a:pt x="359" y="613"/>
                    <a:pt x="430" y="568"/>
                    <a:pt x="453" y="496"/>
                  </a:cubicBezTo>
                  <a:lnTo>
                    <a:pt x="571" y="128"/>
                  </a:lnTo>
                  <a:lnTo>
                    <a:pt x="335" y="57"/>
                  </a:lnTo>
                  <a:cubicBezTo>
                    <a:pt x="331" y="61"/>
                    <a:pt x="331" y="66"/>
                    <a:pt x="331" y="71"/>
                  </a:cubicBezTo>
                  <a:cubicBezTo>
                    <a:pt x="295" y="185"/>
                    <a:pt x="232" y="266"/>
                    <a:pt x="185" y="266"/>
                  </a:cubicBezTo>
                  <a:cubicBezTo>
                    <a:pt x="182" y="266"/>
                    <a:pt x="178" y="266"/>
                    <a:pt x="175" y="264"/>
                  </a:cubicBezTo>
                  <a:cubicBezTo>
                    <a:pt x="123" y="250"/>
                    <a:pt x="113" y="142"/>
                    <a:pt x="151" y="19"/>
                  </a:cubicBezTo>
                  <a:cubicBezTo>
                    <a:pt x="156" y="14"/>
                    <a:pt x="156" y="10"/>
                    <a:pt x="161" y="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3"/>
            <p:cNvSpPr/>
            <p:nvPr/>
          </p:nvSpPr>
          <p:spPr>
            <a:xfrm>
              <a:off x="3068837" y="951798"/>
              <a:ext cx="20390" cy="24879"/>
            </a:xfrm>
            <a:custGeom>
              <a:avLst/>
              <a:gdLst/>
              <a:ahLst/>
              <a:cxnLst/>
              <a:rect l="l" t="t" r="r" b="b"/>
              <a:pathLst>
                <a:path w="218" h="266" extrusionOk="0">
                  <a:moveTo>
                    <a:pt x="43" y="0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38" y="10"/>
                    <a:pt x="38" y="14"/>
                    <a:pt x="33" y="19"/>
                  </a:cubicBezTo>
                  <a:cubicBezTo>
                    <a:pt x="0" y="142"/>
                    <a:pt x="5" y="250"/>
                    <a:pt x="57" y="264"/>
                  </a:cubicBezTo>
                  <a:cubicBezTo>
                    <a:pt x="60" y="266"/>
                    <a:pt x="64" y="266"/>
                    <a:pt x="67" y="266"/>
                  </a:cubicBezTo>
                  <a:cubicBezTo>
                    <a:pt x="114" y="266"/>
                    <a:pt x="177" y="185"/>
                    <a:pt x="213" y="71"/>
                  </a:cubicBezTo>
                  <a:cubicBezTo>
                    <a:pt x="213" y="66"/>
                    <a:pt x="213" y="61"/>
                    <a:pt x="217" y="57"/>
                  </a:cubicBezTo>
                  <a:cubicBezTo>
                    <a:pt x="217" y="57"/>
                    <a:pt x="217" y="52"/>
                    <a:pt x="217" y="5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3"/>
            <p:cNvSpPr/>
            <p:nvPr/>
          </p:nvSpPr>
          <p:spPr>
            <a:xfrm>
              <a:off x="3154510" y="977332"/>
              <a:ext cx="20764" cy="24131"/>
            </a:xfrm>
            <a:custGeom>
              <a:avLst/>
              <a:gdLst/>
              <a:ahLst/>
              <a:cxnLst/>
              <a:rect l="l" t="t" r="r" b="b"/>
              <a:pathLst>
                <a:path w="222" h="258" extrusionOk="0">
                  <a:moveTo>
                    <a:pt x="47" y="1"/>
                  </a:moveTo>
                  <a:cubicBezTo>
                    <a:pt x="47" y="6"/>
                    <a:pt x="43" y="10"/>
                    <a:pt x="43" y="15"/>
                  </a:cubicBezTo>
                  <a:cubicBezTo>
                    <a:pt x="0" y="133"/>
                    <a:pt x="9" y="242"/>
                    <a:pt x="57" y="256"/>
                  </a:cubicBezTo>
                  <a:cubicBezTo>
                    <a:pt x="60" y="257"/>
                    <a:pt x="64" y="257"/>
                    <a:pt x="68" y="257"/>
                  </a:cubicBezTo>
                  <a:cubicBezTo>
                    <a:pt x="119" y="257"/>
                    <a:pt x="183" y="176"/>
                    <a:pt x="222" y="67"/>
                  </a:cubicBezTo>
                  <a:cubicBezTo>
                    <a:pt x="222" y="62"/>
                    <a:pt x="222" y="58"/>
                    <a:pt x="222" y="53"/>
                  </a:cubicBezTo>
                  <a:lnTo>
                    <a:pt x="156" y="2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3"/>
            <p:cNvSpPr/>
            <p:nvPr/>
          </p:nvSpPr>
          <p:spPr>
            <a:xfrm>
              <a:off x="3100543" y="983598"/>
              <a:ext cx="27030" cy="48636"/>
            </a:xfrm>
            <a:custGeom>
              <a:avLst/>
              <a:gdLst/>
              <a:ahLst/>
              <a:cxnLst/>
              <a:rect l="l" t="t" r="r" b="b"/>
              <a:pathLst>
                <a:path w="289" h="520" extrusionOk="0">
                  <a:moveTo>
                    <a:pt x="232" y="0"/>
                  </a:moveTo>
                  <a:cubicBezTo>
                    <a:pt x="232" y="0"/>
                    <a:pt x="213" y="19"/>
                    <a:pt x="190" y="47"/>
                  </a:cubicBezTo>
                  <a:cubicBezTo>
                    <a:pt x="223" y="208"/>
                    <a:pt x="238" y="460"/>
                    <a:pt x="83" y="460"/>
                  </a:cubicBezTo>
                  <a:cubicBezTo>
                    <a:pt x="61" y="460"/>
                    <a:pt x="35" y="455"/>
                    <a:pt x="6" y="444"/>
                  </a:cubicBezTo>
                  <a:cubicBezTo>
                    <a:pt x="6" y="453"/>
                    <a:pt x="1" y="458"/>
                    <a:pt x="1" y="467"/>
                  </a:cubicBezTo>
                  <a:cubicBezTo>
                    <a:pt x="64" y="504"/>
                    <a:pt x="113" y="519"/>
                    <a:pt x="152" y="519"/>
                  </a:cubicBezTo>
                  <a:cubicBezTo>
                    <a:pt x="204" y="519"/>
                    <a:pt x="237" y="492"/>
                    <a:pt x="256" y="449"/>
                  </a:cubicBezTo>
                  <a:cubicBezTo>
                    <a:pt x="289" y="373"/>
                    <a:pt x="284" y="260"/>
                    <a:pt x="270" y="161"/>
                  </a:cubicBezTo>
                  <a:cubicBezTo>
                    <a:pt x="256" y="90"/>
                    <a:pt x="242" y="28"/>
                    <a:pt x="232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3"/>
            <p:cNvSpPr/>
            <p:nvPr/>
          </p:nvSpPr>
          <p:spPr>
            <a:xfrm>
              <a:off x="3052002" y="1038313"/>
              <a:ext cx="62852" cy="47513"/>
            </a:xfrm>
            <a:custGeom>
              <a:avLst/>
              <a:gdLst/>
              <a:ahLst/>
              <a:cxnLst/>
              <a:rect l="l" t="t" r="r" b="b"/>
              <a:pathLst>
                <a:path w="672" h="508" extrusionOk="0">
                  <a:moveTo>
                    <a:pt x="114" y="34"/>
                  </a:moveTo>
                  <a:lnTo>
                    <a:pt x="619" y="227"/>
                  </a:lnTo>
                  <a:cubicBezTo>
                    <a:pt x="619" y="227"/>
                    <a:pt x="581" y="312"/>
                    <a:pt x="511" y="378"/>
                  </a:cubicBezTo>
                  <a:lnTo>
                    <a:pt x="109" y="185"/>
                  </a:lnTo>
                  <a:cubicBezTo>
                    <a:pt x="104" y="104"/>
                    <a:pt x="114" y="34"/>
                    <a:pt x="114" y="34"/>
                  </a:cubicBezTo>
                  <a:close/>
                  <a:moveTo>
                    <a:pt x="62" y="0"/>
                  </a:moveTo>
                  <a:lnTo>
                    <a:pt x="62" y="0"/>
                  </a:lnTo>
                  <a:cubicBezTo>
                    <a:pt x="62" y="1"/>
                    <a:pt x="1" y="440"/>
                    <a:pt x="265" y="501"/>
                  </a:cubicBezTo>
                  <a:cubicBezTo>
                    <a:pt x="286" y="505"/>
                    <a:pt x="305" y="507"/>
                    <a:pt x="324" y="507"/>
                  </a:cubicBezTo>
                  <a:cubicBezTo>
                    <a:pt x="547" y="507"/>
                    <a:pt x="671" y="227"/>
                    <a:pt x="671" y="22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2F1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3"/>
            <p:cNvSpPr/>
            <p:nvPr/>
          </p:nvSpPr>
          <p:spPr>
            <a:xfrm>
              <a:off x="3061729" y="1041399"/>
              <a:ext cx="48261" cy="32361"/>
            </a:xfrm>
            <a:custGeom>
              <a:avLst/>
              <a:gdLst/>
              <a:ahLst/>
              <a:cxnLst/>
              <a:rect l="l" t="t" r="r" b="b"/>
              <a:pathLst>
                <a:path w="516" h="346" extrusionOk="0">
                  <a:moveTo>
                    <a:pt x="10" y="1"/>
                  </a:moveTo>
                  <a:cubicBezTo>
                    <a:pt x="10" y="1"/>
                    <a:pt x="0" y="71"/>
                    <a:pt x="5" y="152"/>
                  </a:cubicBezTo>
                  <a:lnTo>
                    <a:pt x="407" y="345"/>
                  </a:lnTo>
                  <a:cubicBezTo>
                    <a:pt x="477" y="279"/>
                    <a:pt x="515" y="194"/>
                    <a:pt x="515" y="19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3"/>
            <p:cNvSpPr/>
            <p:nvPr/>
          </p:nvSpPr>
          <p:spPr>
            <a:xfrm>
              <a:off x="2975214" y="909804"/>
              <a:ext cx="32735" cy="60607"/>
            </a:xfrm>
            <a:custGeom>
              <a:avLst/>
              <a:gdLst/>
              <a:ahLst/>
              <a:cxnLst/>
              <a:rect l="l" t="t" r="r" b="b"/>
              <a:pathLst>
                <a:path w="350" h="648" extrusionOk="0">
                  <a:moveTo>
                    <a:pt x="185" y="0"/>
                  </a:moveTo>
                  <a:cubicBezTo>
                    <a:pt x="97" y="0"/>
                    <a:pt x="14" y="145"/>
                    <a:pt x="5" y="326"/>
                  </a:cubicBezTo>
                  <a:cubicBezTo>
                    <a:pt x="0" y="425"/>
                    <a:pt x="19" y="510"/>
                    <a:pt x="47" y="577"/>
                  </a:cubicBezTo>
                  <a:cubicBezTo>
                    <a:pt x="43" y="553"/>
                    <a:pt x="43" y="525"/>
                    <a:pt x="43" y="496"/>
                  </a:cubicBezTo>
                  <a:cubicBezTo>
                    <a:pt x="52" y="381"/>
                    <a:pt x="101" y="288"/>
                    <a:pt x="157" y="288"/>
                  </a:cubicBezTo>
                  <a:cubicBezTo>
                    <a:pt x="158" y="288"/>
                    <a:pt x="159" y="288"/>
                    <a:pt x="161" y="289"/>
                  </a:cubicBezTo>
                  <a:cubicBezTo>
                    <a:pt x="222" y="289"/>
                    <a:pt x="264" y="388"/>
                    <a:pt x="255" y="506"/>
                  </a:cubicBezTo>
                  <a:cubicBezTo>
                    <a:pt x="255" y="562"/>
                    <a:pt x="241" y="610"/>
                    <a:pt x="222" y="647"/>
                  </a:cubicBezTo>
                  <a:cubicBezTo>
                    <a:pt x="283" y="595"/>
                    <a:pt x="331" y="482"/>
                    <a:pt x="340" y="345"/>
                  </a:cubicBezTo>
                  <a:cubicBezTo>
                    <a:pt x="349" y="161"/>
                    <a:pt x="283" y="5"/>
                    <a:pt x="189" y="1"/>
                  </a:cubicBezTo>
                  <a:cubicBezTo>
                    <a:pt x="188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1" name="Google Shape;4831;p43"/>
          <p:cNvGrpSpPr/>
          <p:nvPr/>
        </p:nvGrpSpPr>
        <p:grpSpPr>
          <a:xfrm>
            <a:off x="-7175" y="4960414"/>
            <a:ext cx="9154973" cy="183086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648957" y="295223"/>
            <a:ext cx="4805995" cy="714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Chatbot</a:t>
            </a:r>
            <a:r>
              <a:rPr lang="en" sz="3600" dirty="0" smtClean="0"/>
              <a:t> </a:t>
            </a:r>
            <a:r>
              <a:rPr lang="en" sz="2400" dirty="0">
                <a:solidFill>
                  <a:schemeClr val="accent3"/>
                </a:solidFill>
              </a:rPr>
              <a:t>overview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279" name="Google Shape;4568;p43"/>
          <p:cNvSpPr txBox="1">
            <a:spLocks noGrp="1"/>
          </p:cNvSpPr>
          <p:nvPr>
            <p:ph type="subTitle" idx="1"/>
          </p:nvPr>
        </p:nvSpPr>
        <p:spPr>
          <a:xfrm>
            <a:off x="648956" y="1100614"/>
            <a:ext cx="4726999" cy="1638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/>
              <a:t>Chatbot Development: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Libraries:</a:t>
            </a:r>
            <a:r>
              <a:rPr lang="en-US" dirty="0"/>
              <a:t> </a:t>
            </a:r>
            <a:r>
              <a:rPr lang="en-US" dirty="0" err="1"/>
              <a:t>OpenAI</a:t>
            </a:r>
            <a:r>
              <a:rPr lang="en-US" dirty="0"/>
              <a:t> GPT-3, </a:t>
            </a:r>
            <a:r>
              <a:rPr lang="en-US" dirty="0" err="1"/>
              <a:t>Gradio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Cloud Integration:</a:t>
            </a:r>
            <a:r>
              <a:rPr lang="en-US" dirty="0"/>
              <a:t> AWS (Amazon Web Services)</a:t>
            </a:r>
          </a:p>
        </p:txBody>
      </p:sp>
      <p:sp>
        <p:nvSpPr>
          <p:cNvPr id="280" name="Google Shape;6960;p62"/>
          <p:cNvSpPr/>
          <p:nvPr/>
        </p:nvSpPr>
        <p:spPr>
          <a:xfrm>
            <a:off x="856492" y="1737419"/>
            <a:ext cx="139291" cy="15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6961;p62"/>
          <p:cNvSpPr/>
          <p:nvPr/>
        </p:nvSpPr>
        <p:spPr>
          <a:xfrm>
            <a:off x="859467" y="1995437"/>
            <a:ext cx="139291" cy="1547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6962;p62"/>
          <p:cNvSpPr/>
          <p:nvPr/>
        </p:nvSpPr>
        <p:spPr>
          <a:xfrm>
            <a:off x="855835" y="2299201"/>
            <a:ext cx="139291" cy="1547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568;p43"/>
          <p:cNvSpPr txBox="1">
            <a:spLocks/>
          </p:cNvSpPr>
          <p:nvPr/>
        </p:nvSpPr>
        <p:spPr>
          <a:xfrm>
            <a:off x="695869" y="2669331"/>
            <a:ext cx="3933217" cy="105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8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algn="l"/>
            <a:r>
              <a:rPr lang="pt-BR" b="1" dirty="0"/>
              <a:t>Data Storage:</a:t>
            </a:r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/>
              <a:t>Database:</a:t>
            </a:r>
            <a:r>
              <a:rPr lang="pt-BR" dirty="0"/>
              <a:t> Amazon DynamoDB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/>
              <a:t>Infrastructure as Code:</a:t>
            </a:r>
            <a:r>
              <a:rPr lang="pt-BR" dirty="0"/>
              <a:t> Terraform</a:t>
            </a:r>
          </a:p>
        </p:txBody>
      </p:sp>
      <p:sp>
        <p:nvSpPr>
          <p:cNvPr id="439" name="Google Shape;6961;p62"/>
          <p:cNvSpPr/>
          <p:nvPr/>
        </p:nvSpPr>
        <p:spPr>
          <a:xfrm>
            <a:off x="889748" y="3157791"/>
            <a:ext cx="139291" cy="1547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6960;p62"/>
          <p:cNvSpPr/>
          <p:nvPr/>
        </p:nvSpPr>
        <p:spPr>
          <a:xfrm>
            <a:off x="889747" y="3422885"/>
            <a:ext cx="139291" cy="15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43;p72"/>
          <p:cNvSpPr txBox="1">
            <a:spLocks/>
          </p:cNvSpPr>
          <p:nvPr/>
        </p:nvSpPr>
        <p:spPr>
          <a:xfrm>
            <a:off x="1785925" y="437400"/>
            <a:ext cx="55722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7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6000" dirty="0" smtClean="0">
                <a:solidFill>
                  <a:schemeClr val="accent3"/>
                </a:solidFill>
              </a:rPr>
              <a:t>Thanks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grpSp>
        <p:nvGrpSpPr>
          <p:cNvPr id="11" name="Google Shape;7646;p72"/>
          <p:cNvGrpSpPr/>
          <p:nvPr/>
        </p:nvGrpSpPr>
        <p:grpSpPr>
          <a:xfrm rot="514052">
            <a:off x="7063574" y="2439038"/>
            <a:ext cx="1792778" cy="1928809"/>
            <a:chOff x="4564726" y="2613707"/>
            <a:chExt cx="1955192" cy="2103546"/>
          </a:xfrm>
        </p:grpSpPr>
        <p:sp>
          <p:nvSpPr>
            <p:cNvPr id="12" name="Google Shape;7647;p72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48;p72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49;p72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50;p72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51;p72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52;p72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53;p72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54;p72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55;p72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56;p72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57;p72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58;p72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59;p72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60;p72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61;p72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62;p72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63;p72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64;p72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65;p72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66;p72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67;p72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68;p72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69;p72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70;p72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71;p72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72;p72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73;p72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74;p72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5;p72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76;p72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77;p72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78;p72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79;p72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80;p72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81;p72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82;p72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83;p72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84;p72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7685;p72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61" name="Google Shape;7686;p72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687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688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689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690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691;p72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692;p72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693;p72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694;p72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695;p72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696;p72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7697;p72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52" name="Google Shape;7698;p72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699;p72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700;p72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701;p72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702;p72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703;p72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704;p72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705;p72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706;p72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7707;p72"/>
          <p:cNvGrpSpPr/>
          <p:nvPr/>
        </p:nvGrpSpPr>
        <p:grpSpPr>
          <a:xfrm>
            <a:off x="352732" y="1469621"/>
            <a:ext cx="986989" cy="846817"/>
            <a:chOff x="3728488" y="875743"/>
            <a:chExt cx="1044543" cy="896197"/>
          </a:xfrm>
        </p:grpSpPr>
        <p:sp>
          <p:nvSpPr>
            <p:cNvPr id="73" name="Google Shape;7708;p72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09;p72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10;p72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11;p72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12;p72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13;p72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14;p72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15;p72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16;p72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717;p72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718;p72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19;p72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20;p72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21;p72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2;p72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23;p72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24;p72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25;p72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26;p72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27;p72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28;p72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29;p72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730;p72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731;p72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732;p72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733;p72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734;p72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35;p72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736;p72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37;p72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38;p72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39;p72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40;p72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41;p72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42;p72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43;p72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44;p72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45;p72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6;p72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7442;p66"/>
          <p:cNvSpPr/>
          <p:nvPr/>
        </p:nvSpPr>
        <p:spPr>
          <a:xfrm>
            <a:off x="3569613" y="3178411"/>
            <a:ext cx="966300" cy="96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7498;p66"/>
          <p:cNvGrpSpPr/>
          <p:nvPr/>
        </p:nvGrpSpPr>
        <p:grpSpPr>
          <a:xfrm rot="784152">
            <a:off x="3776823" y="3388415"/>
            <a:ext cx="551881" cy="551848"/>
            <a:chOff x="3117788" y="3812546"/>
            <a:chExt cx="341065" cy="341065"/>
          </a:xfrm>
        </p:grpSpPr>
        <p:sp>
          <p:nvSpPr>
            <p:cNvPr id="115" name="Google Shape;7499;p66"/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00;p66"/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01;p66"/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02;p66"/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03;p66"/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04;p66"/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7447;p66"/>
          <p:cNvSpPr txBox="1"/>
          <p:nvPr/>
        </p:nvSpPr>
        <p:spPr>
          <a:xfrm>
            <a:off x="1270261" y="2101498"/>
            <a:ext cx="6531305" cy="135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dirty="0" smtClean="0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Get </a:t>
            </a:r>
            <a:r>
              <a:rPr lang="en-US" sz="1800" dirty="0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ready to dive into the code and discover the magic behind our intelligent </a:t>
            </a:r>
            <a:r>
              <a:rPr lang="en-US" sz="1800" dirty="0" err="1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chatbot</a:t>
            </a:r>
            <a:endParaRPr lang="en-US" sz="1800" dirty="0">
              <a:solidFill>
                <a:srgbClr val="FFFFFF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284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Barlow Condensed Medium</vt:lpstr>
      <vt:lpstr>Black Han Sans</vt:lpstr>
      <vt:lpstr>Barlow Condensed Light</vt:lpstr>
      <vt:lpstr>Virtual Assistant Business Plan by Slidesgo</vt:lpstr>
      <vt:lpstr>Cloud Engineering Chatbot Assistant</vt:lpstr>
      <vt:lpstr>01</vt:lpstr>
      <vt:lpstr>Introduction</vt:lpstr>
      <vt:lpstr>Technology Stack</vt:lpstr>
      <vt:lpstr>Chatbot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Engineering Chatbot Assistant</dc:title>
  <dc:creator>Achille Cesar NTWALI</dc:creator>
  <cp:lastModifiedBy>Achille Cesar NTWALI</cp:lastModifiedBy>
  <cp:revision>29</cp:revision>
  <dcterms:modified xsi:type="dcterms:W3CDTF">2023-11-09T20:41:31Z</dcterms:modified>
</cp:coreProperties>
</file>