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 id="261"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udi Johnson" initials="SJ" lastIdx="4" clrIdx="0">
    <p:extLst>
      <p:ext uri="{19B8F6BF-5375-455C-9EA6-DF929625EA0E}">
        <p15:presenceInfo xmlns:p15="http://schemas.microsoft.com/office/powerpoint/2012/main" userId="S::shrudi.johnson@imarti.com::a0676220-4ff3-4790-84ce-ff31b15ebcab" providerId="AD"/>
      </p:ext>
    </p:extLst>
  </p:cmAuthor>
  <p:cmAuthor id="2" name="Manish Pandey" initials="MP" lastIdx="1" clrIdx="1">
    <p:extLst>
      <p:ext uri="{19B8F6BF-5375-455C-9EA6-DF929625EA0E}">
        <p15:presenceInfo xmlns:p15="http://schemas.microsoft.com/office/powerpoint/2012/main" userId="S::manish.pandey@imarti.com::2241756c-a19b-4cbb-a179-bf6ad7c6d48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DAF939-93E7-4CC0-B7A1-B2113B7EC856}" v="8" dt="2021-12-15T11:43:02.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Pandey" userId="2241756c-a19b-4cbb-a179-bf6ad7c6d48a" providerId="ADAL" clId="{49B0CBE7-0852-42D7-834F-BC151CF38DFA}"/>
    <pc:docChg chg="undo redo custSel modSld">
      <pc:chgData name="Manish Pandey" userId="2241756c-a19b-4cbb-a179-bf6ad7c6d48a" providerId="ADAL" clId="{49B0CBE7-0852-42D7-834F-BC151CF38DFA}" dt="2021-11-24T05:42:40.925" v="61" actId="1076"/>
      <pc:docMkLst>
        <pc:docMk/>
      </pc:docMkLst>
      <pc:sldChg chg="modSp mod">
        <pc:chgData name="Manish Pandey" userId="2241756c-a19b-4cbb-a179-bf6ad7c6d48a" providerId="ADAL" clId="{49B0CBE7-0852-42D7-834F-BC151CF38DFA}" dt="2021-11-24T05:42:31.782" v="59"/>
        <pc:sldMkLst>
          <pc:docMk/>
          <pc:sldMk cId="1006706903" sldId="258"/>
        </pc:sldMkLst>
        <pc:spChg chg="mod">
          <ac:chgData name="Manish Pandey" userId="2241756c-a19b-4cbb-a179-bf6ad7c6d48a" providerId="ADAL" clId="{49B0CBE7-0852-42D7-834F-BC151CF38DFA}" dt="2021-11-24T05:42:31.782" v="59"/>
          <ac:spMkLst>
            <pc:docMk/>
            <pc:sldMk cId="1006706903" sldId="258"/>
            <ac:spMk id="14" creationId="{E3FEC912-44E3-45AC-9435-8C099D89C9DA}"/>
          </ac:spMkLst>
        </pc:spChg>
      </pc:sldChg>
      <pc:sldChg chg="addSp delSp modSp mod">
        <pc:chgData name="Manish Pandey" userId="2241756c-a19b-4cbb-a179-bf6ad7c6d48a" providerId="ADAL" clId="{49B0CBE7-0852-42D7-834F-BC151CF38DFA}" dt="2021-11-24T05:34:00.686" v="34"/>
        <pc:sldMkLst>
          <pc:docMk/>
          <pc:sldMk cId="2143777928" sldId="259"/>
        </pc:sldMkLst>
        <pc:spChg chg="mod">
          <ac:chgData name="Manish Pandey" userId="2241756c-a19b-4cbb-a179-bf6ad7c6d48a" providerId="ADAL" clId="{49B0CBE7-0852-42D7-834F-BC151CF38DFA}" dt="2021-11-24T05:34:00.686" v="34"/>
          <ac:spMkLst>
            <pc:docMk/>
            <pc:sldMk cId="2143777928" sldId="259"/>
            <ac:spMk id="14" creationId="{E3FEC912-44E3-45AC-9435-8C099D89C9DA}"/>
          </ac:spMkLst>
        </pc:spChg>
        <pc:picChg chg="add mod">
          <ac:chgData name="Manish Pandey" userId="2241756c-a19b-4cbb-a179-bf6ad7c6d48a" providerId="ADAL" clId="{49B0CBE7-0852-42D7-834F-BC151CF38DFA}" dt="2021-11-24T05:33:25.715" v="33" actId="1076"/>
          <ac:picMkLst>
            <pc:docMk/>
            <pc:sldMk cId="2143777928" sldId="259"/>
            <ac:picMk id="3" creationId="{0AEF88CC-73CD-4E7B-AE79-DE88408030CD}"/>
          </ac:picMkLst>
        </pc:picChg>
        <pc:picChg chg="del">
          <ac:chgData name="Manish Pandey" userId="2241756c-a19b-4cbb-a179-bf6ad7c6d48a" providerId="ADAL" clId="{49B0CBE7-0852-42D7-834F-BC151CF38DFA}" dt="2021-11-24T05:28:09.012" v="17" actId="478"/>
          <ac:picMkLst>
            <pc:docMk/>
            <pc:sldMk cId="2143777928" sldId="259"/>
            <ac:picMk id="4" creationId="{6BAD2EA0-CEE2-413A-8BA5-B6969BDAA8E7}"/>
          </ac:picMkLst>
        </pc:picChg>
      </pc:sldChg>
      <pc:sldChg chg="modSp mod">
        <pc:chgData name="Manish Pandey" userId="2241756c-a19b-4cbb-a179-bf6ad7c6d48a" providerId="ADAL" clId="{49B0CBE7-0852-42D7-834F-BC151CF38DFA}" dt="2021-11-24T05:42:40.925" v="61" actId="1076"/>
        <pc:sldMkLst>
          <pc:docMk/>
          <pc:sldMk cId="3223879972" sldId="261"/>
        </pc:sldMkLst>
        <pc:picChg chg="mod">
          <ac:chgData name="Manish Pandey" userId="2241756c-a19b-4cbb-a179-bf6ad7c6d48a" providerId="ADAL" clId="{49B0CBE7-0852-42D7-834F-BC151CF38DFA}" dt="2021-11-24T05:42:40.925" v="61" actId="1076"/>
          <ac:picMkLst>
            <pc:docMk/>
            <pc:sldMk cId="3223879972" sldId="261"/>
            <ac:picMk id="3" creationId="{5012643B-1AD5-4B23-BD46-4DF4A1A70128}"/>
          </ac:picMkLst>
        </pc:picChg>
      </pc:sldChg>
      <pc:sldChg chg="addSp delSp modSp mod delAnim modAnim">
        <pc:chgData name="Manish Pandey" userId="2241756c-a19b-4cbb-a179-bf6ad7c6d48a" providerId="ADAL" clId="{49B0CBE7-0852-42D7-834F-BC151CF38DFA}" dt="2021-11-24T05:37:25.756" v="42" actId="1582"/>
        <pc:sldMkLst>
          <pc:docMk/>
          <pc:sldMk cId="1698587815" sldId="263"/>
        </pc:sldMkLst>
        <pc:picChg chg="del">
          <ac:chgData name="Manish Pandey" userId="2241756c-a19b-4cbb-a179-bf6ad7c6d48a" providerId="ADAL" clId="{49B0CBE7-0852-42D7-834F-BC151CF38DFA}" dt="2021-11-24T05:37:03.217" v="35" actId="478"/>
          <ac:picMkLst>
            <pc:docMk/>
            <pc:sldMk cId="1698587815" sldId="263"/>
            <ac:picMk id="2" creationId="{E10AC00D-AA22-4BF4-9F68-FF6DC4DB00EC}"/>
          </ac:picMkLst>
        </pc:picChg>
        <pc:picChg chg="add mod">
          <ac:chgData name="Manish Pandey" userId="2241756c-a19b-4cbb-a179-bf6ad7c6d48a" providerId="ADAL" clId="{49B0CBE7-0852-42D7-834F-BC151CF38DFA}" dt="2021-11-24T05:37:25.756" v="42" actId="1582"/>
          <ac:picMkLst>
            <pc:docMk/>
            <pc:sldMk cId="1698587815" sldId="263"/>
            <ac:picMk id="3" creationId="{9FCCE9BD-CD90-415E-A14F-3433BCC86812}"/>
          </ac:picMkLst>
        </pc:picChg>
      </pc:sldChg>
      <pc:sldChg chg="addSp delSp modSp mod delCm">
        <pc:chgData name="Manish Pandey" userId="2241756c-a19b-4cbb-a179-bf6ad7c6d48a" providerId="ADAL" clId="{49B0CBE7-0852-42D7-834F-BC151CF38DFA}" dt="2021-11-24T05:41:03.388" v="57" actId="1076"/>
        <pc:sldMkLst>
          <pc:docMk/>
          <pc:sldMk cId="3054394352" sldId="264"/>
        </pc:sldMkLst>
        <pc:spChg chg="mod">
          <ac:chgData name="Manish Pandey" userId="2241756c-a19b-4cbb-a179-bf6ad7c6d48a" providerId="ADAL" clId="{49B0CBE7-0852-42D7-834F-BC151CF38DFA}" dt="2021-11-24T05:32:28.473" v="28" actId="20577"/>
          <ac:spMkLst>
            <pc:docMk/>
            <pc:sldMk cId="3054394352" sldId="264"/>
            <ac:spMk id="14" creationId="{E3FEC912-44E3-45AC-9435-8C099D89C9DA}"/>
          </ac:spMkLst>
        </pc:spChg>
        <pc:spChg chg="mod">
          <ac:chgData name="Manish Pandey" userId="2241756c-a19b-4cbb-a179-bf6ad7c6d48a" providerId="ADAL" clId="{49B0CBE7-0852-42D7-834F-BC151CF38DFA}" dt="2021-11-24T05:38:57.928" v="50" actId="20577"/>
          <ac:spMkLst>
            <pc:docMk/>
            <pc:sldMk cId="3054394352" sldId="264"/>
            <ac:spMk id="15" creationId="{69E0CB7A-8E1D-4670-91B6-A6CD87A9C00E}"/>
          </ac:spMkLst>
        </pc:spChg>
        <pc:picChg chg="add del mod">
          <ac:chgData name="Manish Pandey" userId="2241756c-a19b-4cbb-a179-bf6ad7c6d48a" providerId="ADAL" clId="{49B0CBE7-0852-42D7-834F-BC151CF38DFA}" dt="2021-11-24T05:38:39.779" v="43" actId="478"/>
          <ac:picMkLst>
            <pc:docMk/>
            <pc:sldMk cId="3054394352" sldId="264"/>
            <ac:picMk id="3" creationId="{25118114-A879-487B-B91C-2432ACE1692C}"/>
          </ac:picMkLst>
        </pc:picChg>
        <pc:picChg chg="del">
          <ac:chgData name="Manish Pandey" userId="2241756c-a19b-4cbb-a179-bf6ad7c6d48a" providerId="ADAL" clId="{49B0CBE7-0852-42D7-834F-BC151CF38DFA}" dt="2021-11-24T05:29:51.099" v="19" actId="478"/>
          <ac:picMkLst>
            <pc:docMk/>
            <pc:sldMk cId="3054394352" sldId="264"/>
            <ac:picMk id="4" creationId="{849FE1BE-7F68-4B72-862D-A94D864EE219}"/>
          </ac:picMkLst>
        </pc:picChg>
        <pc:picChg chg="add mod">
          <ac:chgData name="Manish Pandey" userId="2241756c-a19b-4cbb-a179-bf6ad7c6d48a" providerId="ADAL" clId="{49B0CBE7-0852-42D7-834F-BC151CF38DFA}" dt="2021-11-24T05:41:03.388" v="57" actId="1076"/>
          <ac:picMkLst>
            <pc:docMk/>
            <pc:sldMk cId="3054394352" sldId="264"/>
            <ac:picMk id="6" creationId="{E701395E-1132-4B18-BAA8-25E528DCFFDE}"/>
          </ac:picMkLst>
        </pc:picChg>
      </pc:sldChg>
    </pc:docChg>
  </pc:docChgLst>
  <pc:docChgLst>
    <pc:chgData name="Manish Pandey" userId="2241756c-a19b-4cbb-a179-bf6ad7c6d48a" providerId="ADAL" clId="{AD9E72DE-779A-452C-84CD-37D07F1CDA3B}"/>
    <pc:docChg chg="custSel modSld">
      <pc:chgData name="Manish Pandey" userId="2241756c-a19b-4cbb-a179-bf6ad7c6d48a" providerId="ADAL" clId="{AD9E72DE-779A-452C-84CD-37D07F1CDA3B}" dt="2021-11-19T08:16:58.355" v="16" actId="20577"/>
      <pc:docMkLst>
        <pc:docMk/>
      </pc:docMkLst>
      <pc:sldChg chg="modSp mod">
        <pc:chgData name="Manish Pandey" userId="2241756c-a19b-4cbb-a179-bf6ad7c6d48a" providerId="ADAL" clId="{AD9E72DE-779A-452C-84CD-37D07F1CDA3B}" dt="2021-11-19T08:16:58.355" v="16" actId="20577"/>
        <pc:sldMkLst>
          <pc:docMk/>
          <pc:sldMk cId="3223879972" sldId="261"/>
        </pc:sldMkLst>
        <pc:spChg chg="mod">
          <ac:chgData name="Manish Pandey" userId="2241756c-a19b-4cbb-a179-bf6ad7c6d48a" providerId="ADAL" clId="{AD9E72DE-779A-452C-84CD-37D07F1CDA3B}" dt="2021-11-19T08:16:58.355" v="16" actId="20577"/>
          <ac:spMkLst>
            <pc:docMk/>
            <pc:sldMk cId="3223879972" sldId="261"/>
            <ac:spMk id="14" creationId="{E3FEC912-44E3-45AC-9435-8C099D89C9DA}"/>
          </ac:spMkLst>
        </pc:spChg>
      </pc:sldChg>
      <pc:sldChg chg="addCm">
        <pc:chgData name="Manish Pandey" userId="2241756c-a19b-4cbb-a179-bf6ad7c6d48a" providerId="ADAL" clId="{AD9E72DE-779A-452C-84CD-37D07F1CDA3B}" dt="2021-11-19T08:15:26.858" v="0" actId="1589"/>
        <pc:sldMkLst>
          <pc:docMk/>
          <pc:sldMk cId="3054394352" sldId="264"/>
        </pc:sldMkLst>
      </pc:sldChg>
    </pc:docChg>
  </pc:docChgLst>
  <pc:docChgLst>
    <pc:chgData name="Manish Pandey" userId="2241756c-a19b-4cbb-a179-bf6ad7c6d48a" providerId="ADAL" clId="{A1DAF939-93E7-4CC0-B7A1-B2113B7EC856}"/>
    <pc:docChg chg="undo custSel addSld delSld modSld">
      <pc:chgData name="Manish Pandey" userId="2241756c-a19b-4cbb-a179-bf6ad7c6d48a" providerId="ADAL" clId="{A1DAF939-93E7-4CC0-B7A1-B2113B7EC856}" dt="2021-12-15T11:46:26.963" v="213"/>
      <pc:docMkLst>
        <pc:docMk/>
      </pc:docMkLst>
      <pc:sldChg chg="modSp mod">
        <pc:chgData name="Manish Pandey" userId="2241756c-a19b-4cbb-a179-bf6ad7c6d48a" providerId="ADAL" clId="{A1DAF939-93E7-4CC0-B7A1-B2113B7EC856}" dt="2021-12-15T09:40:35.274" v="21" actId="20577"/>
        <pc:sldMkLst>
          <pc:docMk/>
          <pc:sldMk cId="2233148221" sldId="257"/>
        </pc:sldMkLst>
        <pc:spChg chg="mod">
          <ac:chgData name="Manish Pandey" userId="2241756c-a19b-4cbb-a179-bf6ad7c6d48a" providerId="ADAL" clId="{A1DAF939-93E7-4CC0-B7A1-B2113B7EC856}" dt="2021-12-15T09:40:35.274" v="21" actId="20577"/>
          <ac:spMkLst>
            <pc:docMk/>
            <pc:sldMk cId="2233148221" sldId="257"/>
            <ac:spMk id="8" creationId="{3FBD401E-57C9-421E-BE2B-6C1A4F564812}"/>
          </ac:spMkLst>
        </pc:spChg>
      </pc:sldChg>
      <pc:sldChg chg="addSp delSp modSp mod">
        <pc:chgData name="Manish Pandey" userId="2241756c-a19b-4cbb-a179-bf6ad7c6d48a" providerId="ADAL" clId="{A1DAF939-93E7-4CC0-B7A1-B2113B7EC856}" dt="2021-12-15T10:58:15.992" v="166" actId="20577"/>
        <pc:sldMkLst>
          <pc:docMk/>
          <pc:sldMk cId="1006706903" sldId="258"/>
        </pc:sldMkLst>
        <pc:spChg chg="mod">
          <ac:chgData name="Manish Pandey" userId="2241756c-a19b-4cbb-a179-bf6ad7c6d48a" providerId="ADAL" clId="{A1DAF939-93E7-4CC0-B7A1-B2113B7EC856}" dt="2021-12-15T10:58:15.992" v="166" actId="20577"/>
          <ac:spMkLst>
            <pc:docMk/>
            <pc:sldMk cId="1006706903" sldId="258"/>
            <ac:spMk id="14" creationId="{E3FEC912-44E3-45AC-9435-8C099D89C9DA}"/>
          </ac:spMkLst>
        </pc:spChg>
        <pc:spChg chg="mod">
          <ac:chgData name="Manish Pandey" userId="2241756c-a19b-4cbb-a179-bf6ad7c6d48a" providerId="ADAL" clId="{A1DAF939-93E7-4CC0-B7A1-B2113B7EC856}" dt="2021-12-15T09:43:50.090" v="95" actId="20577"/>
          <ac:spMkLst>
            <pc:docMk/>
            <pc:sldMk cId="1006706903" sldId="258"/>
            <ac:spMk id="15" creationId="{69E0CB7A-8E1D-4670-91B6-A6CD87A9C00E}"/>
          </ac:spMkLst>
        </pc:spChg>
        <pc:spChg chg="mod">
          <ac:chgData name="Manish Pandey" userId="2241756c-a19b-4cbb-a179-bf6ad7c6d48a" providerId="ADAL" clId="{A1DAF939-93E7-4CC0-B7A1-B2113B7EC856}" dt="2021-12-15T09:42:46.476" v="58" actId="20577"/>
          <ac:spMkLst>
            <pc:docMk/>
            <pc:sldMk cId="1006706903" sldId="258"/>
            <ac:spMk id="16" creationId="{4B15A1E9-8AA2-41E9-A6B5-485474CD10BE}"/>
          </ac:spMkLst>
        </pc:spChg>
        <pc:picChg chg="add mod">
          <ac:chgData name="Manish Pandey" userId="2241756c-a19b-4cbb-a179-bf6ad7c6d48a" providerId="ADAL" clId="{A1DAF939-93E7-4CC0-B7A1-B2113B7EC856}" dt="2021-12-15T09:41:02.451" v="27" actId="1076"/>
          <ac:picMkLst>
            <pc:docMk/>
            <pc:sldMk cId="1006706903" sldId="258"/>
            <ac:picMk id="3" creationId="{A6AAB826-C142-414D-A9EE-510F3622E674}"/>
          </ac:picMkLst>
        </pc:picChg>
        <pc:picChg chg="del mod">
          <ac:chgData name="Manish Pandey" userId="2241756c-a19b-4cbb-a179-bf6ad7c6d48a" providerId="ADAL" clId="{A1DAF939-93E7-4CC0-B7A1-B2113B7EC856}" dt="2021-12-15T09:40:54.001" v="25" actId="478"/>
          <ac:picMkLst>
            <pc:docMk/>
            <pc:sldMk cId="1006706903" sldId="258"/>
            <ac:picMk id="6" creationId="{536AA6EE-CCCA-44AD-BF2A-F33F52E15C08}"/>
          </ac:picMkLst>
        </pc:picChg>
      </pc:sldChg>
      <pc:sldChg chg="addSp delSp modSp mod delCm">
        <pc:chgData name="Manish Pandey" userId="2241756c-a19b-4cbb-a179-bf6ad7c6d48a" providerId="ADAL" clId="{A1DAF939-93E7-4CC0-B7A1-B2113B7EC856}" dt="2021-12-15T10:58:04.035" v="165" actId="1076"/>
        <pc:sldMkLst>
          <pc:docMk/>
          <pc:sldMk cId="2143777928" sldId="259"/>
        </pc:sldMkLst>
        <pc:spChg chg="mod">
          <ac:chgData name="Manish Pandey" userId="2241756c-a19b-4cbb-a179-bf6ad7c6d48a" providerId="ADAL" clId="{A1DAF939-93E7-4CC0-B7A1-B2113B7EC856}" dt="2021-12-15T10:55:44.222" v="153" actId="14100"/>
          <ac:spMkLst>
            <pc:docMk/>
            <pc:sldMk cId="2143777928" sldId="259"/>
            <ac:spMk id="14" creationId="{E3FEC912-44E3-45AC-9435-8C099D89C9DA}"/>
          </ac:spMkLst>
        </pc:spChg>
        <pc:spChg chg="mod">
          <ac:chgData name="Manish Pandey" userId="2241756c-a19b-4cbb-a179-bf6ad7c6d48a" providerId="ADAL" clId="{A1DAF939-93E7-4CC0-B7A1-B2113B7EC856}" dt="2021-12-15T10:58:04.035" v="165" actId="1076"/>
          <ac:spMkLst>
            <pc:docMk/>
            <pc:sldMk cId="2143777928" sldId="259"/>
            <ac:spMk id="15" creationId="{69E0CB7A-8E1D-4670-91B6-A6CD87A9C00E}"/>
          </ac:spMkLst>
        </pc:spChg>
        <pc:spChg chg="mod">
          <ac:chgData name="Manish Pandey" userId="2241756c-a19b-4cbb-a179-bf6ad7c6d48a" providerId="ADAL" clId="{A1DAF939-93E7-4CC0-B7A1-B2113B7EC856}" dt="2021-12-15T09:42:52.286" v="65" actId="20577"/>
          <ac:spMkLst>
            <pc:docMk/>
            <pc:sldMk cId="2143777928" sldId="259"/>
            <ac:spMk id="19" creationId="{8AF2D504-AD1F-438C-BA8E-4E413B79E729}"/>
          </ac:spMkLst>
        </pc:spChg>
        <pc:picChg chg="del">
          <ac:chgData name="Manish Pandey" userId="2241756c-a19b-4cbb-a179-bf6ad7c6d48a" providerId="ADAL" clId="{A1DAF939-93E7-4CC0-B7A1-B2113B7EC856}" dt="2021-12-15T09:41:12.783" v="28" actId="478"/>
          <ac:picMkLst>
            <pc:docMk/>
            <pc:sldMk cId="2143777928" sldId="259"/>
            <ac:picMk id="3" creationId="{0AEF88CC-73CD-4E7B-AE79-DE88408030CD}"/>
          </ac:picMkLst>
        </pc:picChg>
        <pc:picChg chg="add del mod">
          <ac:chgData name="Manish Pandey" userId="2241756c-a19b-4cbb-a179-bf6ad7c6d48a" providerId="ADAL" clId="{A1DAF939-93E7-4CC0-B7A1-B2113B7EC856}" dt="2021-12-15T10:39:04.163" v="143" actId="478"/>
          <ac:picMkLst>
            <pc:docMk/>
            <pc:sldMk cId="2143777928" sldId="259"/>
            <ac:picMk id="4" creationId="{CA6014A7-50E8-4649-80E7-21CC56D5E06B}"/>
          </ac:picMkLst>
        </pc:picChg>
        <pc:picChg chg="add mod">
          <ac:chgData name="Manish Pandey" userId="2241756c-a19b-4cbb-a179-bf6ad7c6d48a" providerId="ADAL" clId="{A1DAF939-93E7-4CC0-B7A1-B2113B7EC856}" dt="2021-12-15T10:39:15.053" v="147" actId="14100"/>
          <ac:picMkLst>
            <pc:docMk/>
            <pc:sldMk cId="2143777928" sldId="259"/>
            <ac:picMk id="6" creationId="{BA7C237F-14FC-4118-BE24-EEB3FC23461A}"/>
          </ac:picMkLst>
        </pc:picChg>
      </pc:sldChg>
      <pc:sldChg chg="addSp delSp modSp mod delCm">
        <pc:chgData name="Manish Pandey" userId="2241756c-a19b-4cbb-a179-bf6ad7c6d48a" providerId="ADAL" clId="{A1DAF939-93E7-4CC0-B7A1-B2113B7EC856}" dt="2021-12-15T10:58:24.640" v="168" actId="20577"/>
        <pc:sldMkLst>
          <pc:docMk/>
          <pc:sldMk cId="3223879972" sldId="261"/>
        </pc:sldMkLst>
        <pc:spChg chg="mod">
          <ac:chgData name="Manish Pandey" userId="2241756c-a19b-4cbb-a179-bf6ad7c6d48a" providerId="ADAL" clId="{A1DAF939-93E7-4CC0-B7A1-B2113B7EC856}" dt="2021-12-15T10:58:24.640" v="168" actId="20577"/>
          <ac:spMkLst>
            <pc:docMk/>
            <pc:sldMk cId="3223879972" sldId="261"/>
            <ac:spMk id="14" creationId="{E3FEC912-44E3-45AC-9435-8C099D89C9DA}"/>
          </ac:spMkLst>
        </pc:spChg>
        <pc:spChg chg="mod">
          <ac:chgData name="Manish Pandey" userId="2241756c-a19b-4cbb-a179-bf6ad7c6d48a" providerId="ADAL" clId="{A1DAF939-93E7-4CC0-B7A1-B2113B7EC856}" dt="2021-12-15T10:57:53.416" v="163" actId="1076"/>
          <ac:spMkLst>
            <pc:docMk/>
            <pc:sldMk cId="3223879972" sldId="261"/>
            <ac:spMk id="15" creationId="{69E0CB7A-8E1D-4670-91B6-A6CD87A9C00E}"/>
          </ac:spMkLst>
        </pc:spChg>
        <pc:spChg chg="mod">
          <ac:chgData name="Manish Pandey" userId="2241756c-a19b-4cbb-a179-bf6ad7c6d48a" providerId="ADAL" clId="{A1DAF939-93E7-4CC0-B7A1-B2113B7EC856}" dt="2021-12-15T09:43:11.069" v="75" actId="20577"/>
          <ac:spMkLst>
            <pc:docMk/>
            <pc:sldMk cId="3223879972" sldId="261"/>
            <ac:spMk id="19" creationId="{DF579146-DFA8-4C09-B486-75F5DF3D6186}"/>
          </ac:spMkLst>
        </pc:spChg>
        <pc:picChg chg="del">
          <ac:chgData name="Manish Pandey" userId="2241756c-a19b-4cbb-a179-bf6ad7c6d48a" providerId="ADAL" clId="{A1DAF939-93E7-4CC0-B7A1-B2113B7EC856}" dt="2021-12-15T09:41:36.885" v="38" actId="478"/>
          <ac:picMkLst>
            <pc:docMk/>
            <pc:sldMk cId="3223879972" sldId="261"/>
            <ac:picMk id="3" creationId="{5012643B-1AD5-4B23-BD46-4DF4A1A70128}"/>
          </ac:picMkLst>
        </pc:picChg>
        <pc:picChg chg="add mod">
          <ac:chgData name="Manish Pandey" userId="2241756c-a19b-4cbb-a179-bf6ad7c6d48a" providerId="ADAL" clId="{A1DAF939-93E7-4CC0-B7A1-B2113B7EC856}" dt="2021-12-15T09:41:40.685" v="39" actId="1076"/>
          <ac:picMkLst>
            <pc:docMk/>
            <pc:sldMk cId="3223879972" sldId="261"/>
            <ac:picMk id="4" creationId="{7A96EDB4-A31C-47AF-8C34-0DE414C2F24C}"/>
          </ac:picMkLst>
        </pc:picChg>
      </pc:sldChg>
      <pc:sldChg chg="addSp delSp modSp mod delAnim delCm">
        <pc:chgData name="Manish Pandey" userId="2241756c-a19b-4cbb-a179-bf6ad7c6d48a" providerId="ADAL" clId="{A1DAF939-93E7-4CC0-B7A1-B2113B7EC856}" dt="2021-12-15T11:07:29.927" v="175"/>
        <pc:sldMkLst>
          <pc:docMk/>
          <pc:sldMk cId="1698587815" sldId="263"/>
        </pc:sldMkLst>
        <pc:spChg chg="mod">
          <ac:chgData name="Manish Pandey" userId="2241756c-a19b-4cbb-a179-bf6ad7c6d48a" providerId="ADAL" clId="{A1DAF939-93E7-4CC0-B7A1-B2113B7EC856}" dt="2021-12-15T11:07:29.927" v="175"/>
          <ac:spMkLst>
            <pc:docMk/>
            <pc:sldMk cId="1698587815" sldId="263"/>
            <ac:spMk id="14" creationId="{E3FEC912-44E3-45AC-9435-8C099D89C9DA}"/>
          </ac:spMkLst>
        </pc:spChg>
        <pc:spChg chg="mod">
          <ac:chgData name="Manish Pandey" userId="2241756c-a19b-4cbb-a179-bf6ad7c6d48a" providerId="ADAL" clId="{A1DAF939-93E7-4CC0-B7A1-B2113B7EC856}" dt="2021-12-15T11:07:10.684" v="172" actId="1076"/>
          <ac:spMkLst>
            <pc:docMk/>
            <pc:sldMk cId="1698587815" sldId="263"/>
            <ac:spMk id="15" creationId="{69E0CB7A-8E1D-4670-91B6-A6CD87A9C00E}"/>
          </ac:spMkLst>
        </pc:spChg>
        <pc:spChg chg="mod">
          <ac:chgData name="Manish Pandey" userId="2241756c-a19b-4cbb-a179-bf6ad7c6d48a" providerId="ADAL" clId="{A1DAF939-93E7-4CC0-B7A1-B2113B7EC856}" dt="2021-12-15T09:43:22.560" v="81" actId="20577"/>
          <ac:spMkLst>
            <pc:docMk/>
            <pc:sldMk cId="1698587815" sldId="263"/>
            <ac:spMk id="19" creationId="{B742410D-4FFB-4FD5-8A76-DD6F6EEE94E9}"/>
          </ac:spMkLst>
        </pc:spChg>
        <pc:picChg chg="del">
          <ac:chgData name="Manish Pandey" userId="2241756c-a19b-4cbb-a179-bf6ad7c6d48a" providerId="ADAL" clId="{A1DAF939-93E7-4CC0-B7A1-B2113B7EC856}" dt="2021-12-15T09:41:45.313" v="40" actId="478"/>
          <ac:picMkLst>
            <pc:docMk/>
            <pc:sldMk cId="1698587815" sldId="263"/>
            <ac:picMk id="3" creationId="{9FCCE9BD-CD90-415E-A14F-3433BCC86812}"/>
          </ac:picMkLst>
        </pc:picChg>
        <pc:picChg chg="add mod">
          <ac:chgData name="Manish Pandey" userId="2241756c-a19b-4cbb-a179-bf6ad7c6d48a" providerId="ADAL" clId="{A1DAF939-93E7-4CC0-B7A1-B2113B7EC856}" dt="2021-12-15T09:42:00.975" v="46" actId="14100"/>
          <ac:picMkLst>
            <pc:docMk/>
            <pc:sldMk cId="1698587815" sldId="263"/>
            <ac:picMk id="4" creationId="{98B0CBD5-DEA9-48E2-83E0-F5FD063A6775}"/>
          </ac:picMkLst>
        </pc:picChg>
      </pc:sldChg>
      <pc:sldChg chg="addSp delSp modSp mod">
        <pc:chgData name="Manish Pandey" userId="2241756c-a19b-4cbb-a179-bf6ad7c6d48a" providerId="ADAL" clId="{A1DAF939-93E7-4CC0-B7A1-B2113B7EC856}" dt="2021-12-15T11:25:34.601" v="193" actId="1076"/>
        <pc:sldMkLst>
          <pc:docMk/>
          <pc:sldMk cId="3054394352" sldId="264"/>
        </pc:sldMkLst>
        <pc:spChg chg="mod">
          <ac:chgData name="Manish Pandey" userId="2241756c-a19b-4cbb-a179-bf6ad7c6d48a" providerId="ADAL" clId="{A1DAF939-93E7-4CC0-B7A1-B2113B7EC856}" dt="2021-12-15T11:25:34.601" v="193" actId="1076"/>
          <ac:spMkLst>
            <pc:docMk/>
            <pc:sldMk cId="3054394352" sldId="264"/>
            <ac:spMk id="14" creationId="{E3FEC912-44E3-45AC-9435-8C099D89C9DA}"/>
          </ac:spMkLst>
        </pc:spChg>
        <pc:spChg chg="mod">
          <ac:chgData name="Manish Pandey" userId="2241756c-a19b-4cbb-a179-bf6ad7c6d48a" providerId="ADAL" clId="{A1DAF939-93E7-4CC0-B7A1-B2113B7EC856}" dt="2021-12-15T11:25:31.323" v="192" actId="1076"/>
          <ac:spMkLst>
            <pc:docMk/>
            <pc:sldMk cId="3054394352" sldId="264"/>
            <ac:spMk id="15" creationId="{69E0CB7A-8E1D-4670-91B6-A6CD87A9C00E}"/>
          </ac:spMkLst>
        </pc:spChg>
        <pc:spChg chg="mod">
          <ac:chgData name="Manish Pandey" userId="2241756c-a19b-4cbb-a179-bf6ad7c6d48a" providerId="ADAL" clId="{A1DAF939-93E7-4CC0-B7A1-B2113B7EC856}" dt="2021-12-15T09:43:35.819" v="88" actId="20577"/>
          <ac:spMkLst>
            <pc:docMk/>
            <pc:sldMk cId="3054394352" sldId="264"/>
            <ac:spMk id="19" creationId="{B742410D-4FFB-4FD5-8A76-DD6F6EEE94E9}"/>
          </ac:spMkLst>
        </pc:spChg>
        <pc:picChg chg="add mod">
          <ac:chgData name="Manish Pandey" userId="2241756c-a19b-4cbb-a179-bf6ad7c6d48a" providerId="ADAL" clId="{A1DAF939-93E7-4CC0-B7A1-B2113B7EC856}" dt="2021-12-15T09:42:17.678" v="52" actId="1076"/>
          <ac:picMkLst>
            <pc:docMk/>
            <pc:sldMk cId="3054394352" sldId="264"/>
            <ac:picMk id="3" creationId="{B854E715-729E-4632-9B1E-E4C9C1B9D66D}"/>
          </ac:picMkLst>
        </pc:picChg>
        <pc:picChg chg="del mod">
          <ac:chgData name="Manish Pandey" userId="2241756c-a19b-4cbb-a179-bf6ad7c6d48a" providerId="ADAL" clId="{A1DAF939-93E7-4CC0-B7A1-B2113B7EC856}" dt="2021-12-15T09:42:10.006" v="50" actId="478"/>
          <ac:picMkLst>
            <pc:docMk/>
            <pc:sldMk cId="3054394352" sldId="264"/>
            <ac:picMk id="6" creationId="{E701395E-1132-4B18-BAA8-25E528DCFFDE}"/>
          </ac:picMkLst>
        </pc:picChg>
      </pc:sldChg>
      <pc:sldChg chg="new del">
        <pc:chgData name="Manish Pandey" userId="2241756c-a19b-4cbb-a179-bf6ad7c6d48a" providerId="ADAL" clId="{A1DAF939-93E7-4CC0-B7A1-B2113B7EC856}" dt="2021-12-15T11:25:48.673" v="196" actId="47"/>
        <pc:sldMkLst>
          <pc:docMk/>
          <pc:sldMk cId="1678059251" sldId="265"/>
        </pc:sldMkLst>
      </pc:sldChg>
      <pc:sldChg chg="addSp delSp modSp add mod">
        <pc:chgData name="Manish Pandey" userId="2241756c-a19b-4cbb-a179-bf6ad7c6d48a" providerId="ADAL" clId="{A1DAF939-93E7-4CC0-B7A1-B2113B7EC856}" dt="2021-12-15T11:46:26.963" v="213"/>
        <pc:sldMkLst>
          <pc:docMk/>
          <pc:sldMk cId="1528679754" sldId="266"/>
        </pc:sldMkLst>
        <pc:spChg chg="mod">
          <ac:chgData name="Manish Pandey" userId="2241756c-a19b-4cbb-a179-bf6ad7c6d48a" providerId="ADAL" clId="{A1DAF939-93E7-4CC0-B7A1-B2113B7EC856}" dt="2021-12-15T11:46:26.963" v="213"/>
          <ac:spMkLst>
            <pc:docMk/>
            <pc:sldMk cId="1528679754" sldId="266"/>
            <ac:spMk id="14" creationId="{E3FEC912-44E3-45AC-9435-8C099D89C9DA}"/>
          </ac:spMkLst>
        </pc:spChg>
        <pc:picChg chg="del">
          <ac:chgData name="Manish Pandey" userId="2241756c-a19b-4cbb-a179-bf6ad7c6d48a" providerId="ADAL" clId="{A1DAF939-93E7-4CC0-B7A1-B2113B7EC856}" dt="2021-12-15T11:25:57.116" v="198" actId="478"/>
          <ac:picMkLst>
            <pc:docMk/>
            <pc:sldMk cId="1528679754" sldId="266"/>
            <ac:picMk id="3" creationId="{B854E715-729E-4632-9B1E-E4C9C1B9D66D}"/>
          </ac:picMkLst>
        </pc:picChg>
        <pc:picChg chg="add del mod">
          <ac:chgData name="Manish Pandey" userId="2241756c-a19b-4cbb-a179-bf6ad7c6d48a" providerId="ADAL" clId="{A1DAF939-93E7-4CC0-B7A1-B2113B7EC856}" dt="2021-12-15T11:42:53.616" v="206" actId="478"/>
          <ac:picMkLst>
            <pc:docMk/>
            <pc:sldMk cId="1528679754" sldId="266"/>
            <ac:picMk id="4" creationId="{5C5A4896-E28B-4CA3-8803-0CB5EF9D4BE2}"/>
          </ac:picMkLst>
        </pc:picChg>
        <pc:picChg chg="add mod">
          <ac:chgData name="Manish Pandey" userId="2241756c-a19b-4cbb-a179-bf6ad7c6d48a" providerId="ADAL" clId="{A1DAF939-93E7-4CC0-B7A1-B2113B7EC856}" dt="2021-12-15T11:43:08.849" v="211" actId="1076"/>
          <ac:picMkLst>
            <pc:docMk/>
            <pc:sldMk cId="1528679754" sldId="266"/>
            <ac:picMk id="6" creationId="{00F376EB-F3BE-4B10-A080-9BABB6A290D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AB06-6900-47D7-AA7F-9CF345364B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60A4298-0B06-49A7-8D57-3BE4B73A2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18B0925-5CFD-4723-B843-EEA649D46087}"/>
              </a:ext>
            </a:extLst>
          </p:cNvPr>
          <p:cNvSpPr>
            <a:spLocks noGrp="1"/>
          </p:cNvSpPr>
          <p:nvPr>
            <p:ph type="dt" sz="half" idx="10"/>
          </p:nvPr>
        </p:nvSpPr>
        <p:spPr/>
        <p:txBody>
          <a:bodyPr/>
          <a:lstStyle/>
          <a:p>
            <a:fld id="{58F9A8DD-EC53-4F39-8567-782188EF60E9}" type="datetimeFigureOut">
              <a:rPr lang="en-GB" smtClean="0"/>
              <a:t>15/12/2021</a:t>
            </a:fld>
            <a:endParaRPr lang="en-GB"/>
          </a:p>
        </p:txBody>
      </p:sp>
      <p:sp>
        <p:nvSpPr>
          <p:cNvPr id="5" name="Footer Placeholder 4">
            <a:extLst>
              <a:ext uri="{FF2B5EF4-FFF2-40B4-BE49-F238E27FC236}">
                <a16:creationId xmlns:a16="http://schemas.microsoft.com/office/drawing/2014/main" id="{175C2C90-81D4-4367-AEBF-71B3FE0852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B8CAAC-ED75-488E-A609-37CB383A6EAB}"/>
              </a:ext>
            </a:extLst>
          </p:cNvPr>
          <p:cNvSpPr>
            <a:spLocks noGrp="1"/>
          </p:cNvSpPr>
          <p:nvPr>
            <p:ph type="sldNum" sz="quarter" idx="12"/>
          </p:nvPr>
        </p:nvSpPr>
        <p:spPr/>
        <p:txBody>
          <a:bodyPr/>
          <a:lstStyle/>
          <a:p>
            <a:fld id="{F410BC27-7ABD-4EDF-A768-03EE438FD14A}" type="slidenum">
              <a:rPr lang="en-GB" smtClean="0"/>
              <a:t>‹#›</a:t>
            </a:fld>
            <a:endParaRPr lang="en-GB"/>
          </a:p>
        </p:txBody>
      </p:sp>
    </p:spTree>
    <p:extLst>
      <p:ext uri="{BB962C8B-B14F-4D97-AF65-F5344CB8AC3E}">
        <p14:creationId xmlns:p14="http://schemas.microsoft.com/office/powerpoint/2010/main" val="277116175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769ED8-EFB1-494E-8501-76136C32C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A8894EB-9292-4237-9994-4169DB0BE1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CD521F-3388-4373-8933-61A9431503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F9A8DD-EC53-4F39-8567-782188EF60E9}" type="datetimeFigureOut">
              <a:rPr lang="en-GB" smtClean="0"/>
              <a:t>15/12/2021</a:t>
            </a:fld>
            <a:endParaRPr lang="en-GB"/>
          </a:p>
        </p:txBody>
      </p:sp>
      <p:sp>
        <p:nvSpPr>
          <p:cNvPr id="5" name="Footer Placeholder 4">
            <a:extLst>
              <a:ext uri="{FF2B5EF4-FFF2-40B4-BE49-F238E27FC236}">
                <a16:creationId xmlns:a16="http://schemas.microsoft.com/office/drawing/2014/main" id="{7DB4DF7E-B763-42F8-A0F3-037C9BB9B6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B86D281-BBB1-488C-B328-6F36937919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0BC27-7ABD-4EDF-A768-03EE438FD14A}" type="slidenum">
              <a:rPr lang="en-GB" smtClean="0"/>
              <a:t>‹#›</a:t>
            </a:fld>
            <a:endParaRPr lang="en-GB"/>
          </a:p>
        </p:txBody>
      </p:sp>
    </p:spTree>
    <p:extLst>
      <p:ext uri="{BB962C8B-B14F-4D97-AF65-F5344CB8AC3E}">
        <p14:creationId xmlns:p14="http://schemas.microsoft.com/office/powerpoint/2010/main" val="847881139"/>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FBD401E-57C9-421E-BE2B-6C1A4F564812}"/>
              </a:ext>
            </a:extLst>
          </p:cNvPr>
          <p:cNvSpPr txBox="1"/>
          <p:nvPr/>
        </p:nvSpPr>
        <p:spPr>
          <a:xfrm>
            <a:off x="1358347" y="3021103"/>
            <a:ext cx="9475304" cy="1077218"/>
          </a:xfrm>
          <a:prstGeom prst="rect">
            <a:avLst/>
          </a:prstGeom>
          <a:noFill/>
        </p:spPr>
        <p:txBody>
          <a:bodyPr wrap="square">
            <a:spAutoFit/>
          </a:bodyPr>
          <a:lstStyle/>
          <a:p>
            <a:pPr algn="ctr"/>
            <a:r>
              <a:rPr lang="en-IN" sz="3200" b="1" dirty="0"/>
              <a:t>DuPont Water Solutions</a:t>
            </a:r>
            <a:br>
              <a:rPr lang="en-IN" sz="3200" b="1" dirty="0"/>
            </a:br>
            <a:r>
              <a:rPr lang="en-IN" sz="3200" b="1" dirty="0"/>
              <a:t>#TheButterflyEffect</a:t>
            </a:r>
          </a:p>
        </p:txBody>
      </p:sp>
    </p:spTree>
    <p:extLst>
      <p:ext uri="{BB962C8B-B14F-4D97-AF65-F5344CB8AC3E}">
        <p14:creationId xmlns:p14="http://schemas.microsoft.com/office/powerpoint/2010/main" val="2233148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3FEC912-44E3-45AC-9435-8C099D89C9DA}"/>
              </a:ext>
            </a:extLst>
          </p:cNvPr>
          <p:cNvSpPr txBox="1"/>
          <p:nvPr/>
        </p:nvSpPr>
        <p:spPr>
          <a:xfrm>
            <a:off x="924763" y="1228889"/>
            <a:ext cx="4404216" cy="535531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b="0" i="0" dirty="0">
                <a:solidFill>
                  <a:srgbClr val="212121"/>
                </a:solidFill>
                <a:effectLst/>
              </a:rPr>
              <a:t>Some actions cause more colossal effects than you think!  </a:t>
            </a:r>
          </a:p>
          <a:p>
            <a:br>
              <a:rPr lang="en-US" b="0" i="0" dirty="0">
                <a:solidFill>
                  <a:srgbClr val="212121"/>
                </a:solidFill>
                <a:effectLst/>
              </a:rPr>
            </a:br>
            <a:r>
              <a:rPr lang="en-US" b="0" i="0" dirty="0">
                <a:solidFill>
                  <a:srgbClr val="212121"/>
                </a:solidFill>
                <a:effectLst/>
              </a:rPr>
              <a:t>If you leave a light bulb on for no reason, it will have no influence on your electricity bill electricity, it has another side to it too! On average, the power necessary to light a bulb for one hour takes 5-6 </a:t>
            </a:r>
            <a:r>
              <a:rPr lang="en-US" b="0" i="0" dirty="0" err="1">
                <a:solidFill>
                  <a:srgbClr val="212121"/>
                </a:solidFill>
                <a:effectLst/>
              </a:rPr>
              <a:t>litres</a:t>
            </a:r>
            <a:r>
              <a:rPr lang="en-US" b="0" i="0" dirty="0">
                <a:solidFill>
                  <a:srgbClr val="212121"/>
                </a:solidFill>
                <a:effectLst/>
              </a:rPr>
              <a:t> of water. Just imagine how many </a:t>
            </a:r>
            <a:r>
              <a:rPr lang="en-US" b="0" i="0" dirty="0" err="1">
                <a:solidFill>
                  <a:srgbClr val="212121"/>
                </a:solidFill>
                <a:effectLst/>
              </a:rPr>
              <a:t>litres</a:t>
            </a:r>
            <a:r>
              <a:rPr lang="en-US" b="0" i="0" dirty="0">
                <a:solidFill>
                  <a:srgbClr val="212121"/>
                </a:solidFill>
                <a:effectLst/>
              </a:rPr>
              <a:t> of water you have wasted till now, due to carelessness.</a:t>
            </a:r>
            <a:br>
              <a:rPr lang="en-US" b="0" i="0" dirty="0">
                <a:solidFill>
                  <a:srgbClr val="212121"/>
                </a:solidFill>
                <a:effectLst/>
              </a:rPr>
            </a:br>
            <a:endParaRPr lang="en-US" b="0" i="0" dirty="0">
              <a:solidFill>
                <a:srgbClr val="212121"/>
              </a:solidFill>
              <a:effectLst/>
            </a:endParaRPr>
          </a:p>
          <a:p>
            <a:r>
              <a:rPr lang="en-US" b="0" i="0" dirty="0">
                <a:solidFill>
                  <a:srgbClr val="212121"/>
                </a:solidFill>
                <a:effectLst/>
              </a:rPr>
              <a:t> Let's take small steps towards water conservation and it will create a bigger impact in the longer run.</a:t>
            </a:r>
            <a:endParaRPr lang="en-IN" dirty="0">
              <a:solidFill>
                <a:srgbClr val="212121"/>
              </a:solidFill>
            </a:endParaRPr>
          </a:p>
          <a:p>
            <a:r>
              <a:rPr lang="en-IN" dirty="0">
                <a:solidFill>
                  <a:srgbClr val="212121"/>
                </a:solidFill>
              </a:rPr>
              <a:t>.</a:t>
            </a:r>
          </a:p>
          <a:p>
            <a:r>
              <a:rPr lang="en-IN" dirty="0">
                <a:solidFill>
                  <a:srgbClr val="212121"/>
                </a:solidFill>
              </a:rPr>
              <a:t>.</a:t>
            </a:r>
            <a:endParaRPr lang="en-IN" b="0" i="0" dirty="0">
              <a:solidFill>
                <a:srgbClr val="212121"/>
              </a:solidFill>
              <a:effectLst/>
            </a:endParaRPr>
          </a:p>
          <a:p>
            <a:r>
              <a:rPr lang="en-IN" b="0" i="0" dirty="0">
                <a:solidFill>
                  <a:srgbClr val="212121"/>
                </a:solidFill>
                <a:effectLst/>
              </a:rPr>
              <a:t>#DuPont #WaterTechnologies #DuPontWaterSolutions #DuPontWaterSolutionsIndia</a:t>
            </a:r>
            <a:r>
              <a:rPr lang="en-US" b="0" i="0" dirty="0">
                <a:solidFill>
                  <a:srgbClr val="212121"/>
                </a:solidFill>
                <a:effectLst/>
              </a:rPr>
              <a:t> #TheButterflyEffect #WaterConservation </a:t>
            </a:r>
            <a:endParaRPr lang="en-IN" b="0" i="0" dirty="0">
              <a:solidFill>
                <a:srgbClr val="212121"/>
              </a:solidFill>
              <a:effectLst/>
            </a:endParaRPr>
          </a:p>
        </p:txBody>
      </p:sp>
      <p:sp>
        <p:nvSpPr>
          <p:cNvPr id="15" name="Rectangle 14">
            <a:extLst>
              <a:ext uri="{FF2B5EF4-FFF2-40B4-BE49-F238E27FC236}">
                <a16:creationId xmlns:a16="http://schemas.microsoft.com/office/drawing/2014/main" id="{69E0CB7A-8E1D-4670-91B6-A6CD87A9C00E}"/>
              </a:ext>
            </a:extLst>
          </p:cNvPr>
          <p:cNvSpPr/>
          <p:nvPr/>
        </p:nvSpPr>
        <p:spPr>
          <a:xfrm>
            <a:off x="924763" y="761931"/>
            <a:ext cx="4404216" cy="36933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b="1" dirty="0"/>
              <a:t>Content Bucket: DuPont (Static)</a:t>
            </a:r>
          </a:p>
        </p:txBody>
      </p:sp>
      <p:sp>
        <p:nvSpPr>
          <p:cNvPr id="16" name="TextBox 15">
            <a:extLst>
              <a:ext uri="{FF2B5EF4-FFF2-40B4-BE49-F238E27FC236}">
                <a16:creationId xmlns:a16="http://schemas.microsoft.com/office/drawing/2014/main" id="{4B15A1E9-8AA2-41E9-A6B5-485474CD10BE}"/>
              </a:ext>
            </a:extLst>
          </p:cNvPr>
          <p:cNvSpPr txBox="1"/>
          <p:nvPr/>
        </p:nvSpPr>
        <p:spPr>
          <a:xfrm>
            <a:off x="-1" y="-13887"/>
            <a:ext cx="2517423" cy="369332"/>
          </a:xfrm>
          <a:prstGeom prst="rect">
            <a:avLst/>
          </a:prstGeom>
          <a:solidFill>
            <a:srgbClr val="FFC000"/>
          </a:solidFill>
        </p:spPr>
        <p:txBody>
          <a:bodyPr wrap="square">
            <a:spAutoFit/>
          </a:bodyPr>
          <a:lstStyle/>
          <a:p>
            <a:pPr algn="ctr"/>
            <a:r>
              <a:rPr lang="en-US" b="1" dirty="0"/>
              <a:t>Post 1</a:t>
            </a:r>
            <a:endParaRPr lang="en-IN" b="1" dirty="0"/>
          </a:p>
        </p:txBody>
      </p:sp>
      <p:pic>
        <p:nvPicPr>
          <p:cNvPr id="3" name="Picture 2" descr="Diagram&#10;&#10;Description automatically generated">
            <a:extLst>
              <a:ext uri="{FF2B5EF4-FFF2-40B4-BE49-F238E27FC236}">
                <a16:creationId xmlns:a16="http://schemas.microsoft.com/office/drawing/2014/main" id="{A6AAB826-C142-414D-A9EE-510F3622E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4039" y="355445"/>
            <a:ext cx="5615609" cy="5615609"/>
          </a:xfrm>
          <a:prstGeom prst="rect">
            <a:avLst/>
          </a:prstGeom>
        </p:spPr>
      </p:pic>
    </p:spTree>
    <p:extLst>
      <p:ext uri="{BB962C8B-B14F-4D97-AF65-F5344CB8AC3E}">
        <p14:creationId xmlns:p14="http://schemas.microsoft.com/office/powerpoint/2010/main" val="100670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3FEC912-44E3-45AC-9435-8C099D89C9DA}"/>
              </a:ext>
            </a:extLst>
          </p:cNvPr>
          <p:cNvSpPr txBox="1"/>
          <p:nvPr/>
        </p:nvSpPr>
        <p:spPr>
          <a:xfrm>
            <a:off x="731521" y="747331"/>
            <a:ext cx="5008768" cy="618630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endParaRPr lang="en-IN" dirty="0">
              <a:solidFill>
                <a:srgbClr val="212121"/>
              </a:solidFill>
            </a:endParaRPr>
          </a:p>
          <a:p>
            <a:r>
              <a:rPr lang="en-US" dirty="0">
                <a:solidFill>
                  <a:srgbClr val="212121"/>
                </a:solidFill>
              </a:rPr>
              <a:t>Some actions cause more colossal effects than you think! </a:t>
            </a:r>
          </a:p>
          <a:p>
            <a:endParaRPr lang="en-US" dirty="0">
              <a:solidFill>
                <a:srgbClr val="212121"/>
              </a:solidFill>
            </a:endParaRPr>
          </a:p>
          <a:p>
            <a:r>
              <a:rPr lang="en-US" dirty="0">
                <a:solidFill>
                  <a:srgbClr val="212121"/>
                </a:solidFill>
              </a:rPr>
              <a:t> Every time you ask for a receipt that you will throw anyways, just think about the amount of water that you wasting. </a:t>
            </a:r>
          </a:p>
          <a:p>
            <a:r>
              <a:rPr lang="en-US" dirty="0">
                <a:solidFill>
                  <a:srgbClr val="212121"/>
                </a:solidFill>
              </a:rPr>
              <a:t>A study has shown that if we completely switch to digitally generated bills and invoices, about 300 tons of water could be saved globally. Stop asking for physically generated paper bills and start reducing your water footprint. </a:t>
            </a:r>
          </a:p>
          <a:p>
            <a:endParaRPr lang="en-US" dirty="0">
              <a:solidFill>
                <a:srgbClr val="212121"/>
              </a:solidFill>
            </a:endParaRPr>
          </a:p>
          <a:p>
            <a:r>
              <a:rPr lang="en-US" dirty="0">
                <a:solidFill>
                  <a:srgbClr val="212121"/>
                </a:solidFill>
              </a:rPr>
              <a:t>Let's take small steps towards water conservation and it will create a bigger impact in the longer run. </a:t>
            </a:r>
            <a:endParaRPr lang="en-IN" dirty="0">
              <a:solidFill>
                <a:srgbClr val="212121"/>
              </a:solidFill>
            </a:endParaRPr>
          </a:p>
          <a:p>
            <a:r>
              <a:rPr lang="en-IN" dirty="0">
                <a:solidFill>
                  <a:srgbClr val="212121"/>
                </a:solidFill>
              </a:rPr>
              <a:t>.</a:t>
            </a:r>
          </a:p>
          <a:p>
            <a:r>
              <a:rPr lang="en-IN" dirty="0">
                <a:solidFill>
                  <a:srgbClr val="212121"/>
                </a:solidFill>
              </a:rPr>
              <a:t>.</a:t>
            </a:r>
          </a:p>
          <a:p>
            <a:r>
              <a:rPr lang="en-IN" dirty="0">
                <a:solidFill>
                  <a:srgbClr val="212121"/>
                </a:solidFill>
              </a:rPr>
              <a:t>.</a:t>
            </a:r>
          </a:p>
          <a:p>
            <a:r>
              <a:rPr lang="en-IN" dirty="0">
                <a:solidFill>
                  <a:srgbClr val="212121"/>
                </a:solidFill>
              </a:rPr>
              <a:t>.</a:t>
            </a:r>
            <a:endParaRPr lang="en-IN" b="0" i="0" dirty="0">
              <a:solidFill>
                <a:srgbClr val="212121"/>
              </a:solidFill>
              <a:effectLst/>
            </a:endParaRPr>
          </a:p>
          <a:p>
            <a:r>
              <a:rPr lang="en-IN" b="0" i="0" dirty="0">
                <a:solidFill>
                  <a:srgbClr val="212121"/>
                </a:solidFill>
                <a:effectLst/>
              </a:rPr>
              <a:t>#DuPont #WaterTechnologies #DuPontWaterSolutions #DuPontWaterSolutionsIndia</a:t>
            </a:r>
            <a:r>
              <a:rPr lang="en-US" b="0" i="0" dirty="0">
                <a:solidFill>
                  <a:srgbClr val="212121"/>
                </a:solidFill>
                <a:effectLst/>
              </a:rPr>
              <a:t> #TheButterflyEffect #WaterConservation </a:t>
            </a:r>
            <a:endParaRPr lang="en-IN" b="0" i="0" dirty="0">
              <a:solidFill>
                <a:srgbClr val="212121"/>
              </a:solidFill>
              <a:effectLst/>
            </a:endParaRPr>
          </a:p>
        </p:txBody>
      </p:sp>
      <p:sp>
        <p:nvSpPr>
          <p:cNvPr id="15" name="Rectangle 14">
            <a:extLst>
              <a:ext uri="{FF2B5EF4-FFF2-40B4-BE49-F238E27FC236}">
                <a16:creationId xmlns:a16="http://schemas.microsoft.com/office/drawing/2014/main" id="{69E0CB7A-8E1D-4670-91B6-A6CD87A9C00E}"/>
              </a:ext>
            </a:extLst>
          </p:cNvPr>
          <p:cNvSpPr/>
          <p:nvPr/>
        </p:nvSpPr>
        <p:spPr>
          <a:xfrm>
            <a:off x="728429" y="371933"/>
            <a:ext cx="4404216" cy="36933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b="1" dirty="0"/>
              <a:t>Content Bucket: DuPont (Static)</a:t>
            </a:r>
          </a:p>
        </p:txBody>
      </p:sp>
      <p:sp>
        <p:nvSpPr>
          <p:cNvPr id="19" name="TextBox 18">
            <a:extLst>
              <a:ext uri="{FF2B5EF4-FFF2-40B4-BE49-F238E27FC236}">
                <a16:creationId xmlns:a16="http://schemas.microsoft.com/office/drawing/2014/main" id="{8AF2D504-AD1F-438C-BA8E-4E413B79E729}"/>
              </a:ext>
            </a:extLst>
          </p:cNvPr>
          <p:cNvSpPr txBox="1"/>
          <p:nvPr/>
        </p:nvSpPr>
        <p:spPr>
          <a:xfrm>
            <a:off x="-1" y="-13887"/>
            <a:ext cx="2889958" cy="369332"/>
          </a:xfrm>
          <a:prstGeom prst="rect">
            <a:avLst/>
          </a:prstGeom>
          <a:solidFill>
            <a:srgbClr val="FFC000"/>
          </a:solidFill>
        </p:spPr>
        <p:txBody>
          <a:bodyPr wrap="square">
            <a:spAutoFit/>
          </a:bodyPr>
          <a:lstStyle/>
          <a:p>
            <a:pPr algn="ctr"/>
            <a:r>
              <a:rPr lang="en-US" b="1" dirty="0"/>
              <a:t>Post 2</a:t>
            </a:r>
            <a:endParaRPr lang="en-IN" b="1" dirty="0"/>
          </a:p>
        </p:txBody>
      </p:sp>
      <p:pic>
        <p:nvPicPr>
          <p:cNvPr id="6" name="Picture 5" descr="Diagram&#10;&#10;Description automatically generated with medium confidence">
            <a:extLst>
              <a:ext uri="{FF2B5EF4-FFF2-40B4-BE49-F238E27FC236}">
                <a16:creationId xmlns:a16="http://schemas.microsoft.com/office/drawing/2014/main" id="{BA7C237F-14FC-4118-BE24-EEB3FC234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7284" y="761931"/>
            <a:ext cx="5120897" cy="5120897"/>
          </a:xfrm>
          <a:prstGeom prst="rect">
            <a:avLst/>
          </a:prstGeom>
        </p:spPr>
      </p:pic>
    </p:spTree>
    <p:extLst>
      <p:ext uri="{BB962C8B-B14F-4D97-AF65-F5344CB8AC3E}">
        <p14:creationId xmlns:p14="http://schemas.microsoft.com/office/powerpoint/2010/main" val="214377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3FEC912-44E3-45AC-9435-8C099D89C9DA}"/>
              </a:ext>
            </a:extLst>
          </p:cNvPr>
          <p:cNvSpPr txBox="1"/>
          <p:nvPr/>
        </p:nvSpPr>
        <p:spPr>
          <a:xfrm>
            <a:off x="924763" y="709155"/>
            <a:ext cx="4818618" cy="618630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solidFill>
                  <a:srgbClr val="212121"/>
                </a:solidFill>
              </a:rPr>
              <a:t>Some actions cause more colossal effects than you think! </a:t>
            </a:r>
          </a:p>
          <a:p>
            <a:endParaRPr lang="en-US" dirty="0">
              <a:solidFill>
                <a:srgbClr val="212121"/>
              </a:solidFill>
            </a:endParaRPr>
          </a:p>
          <a:p>
            <a:r>
              <a:rPr lang="en-US" dirty="0">
                <a:solidFill>
                  <a:srgbClr val="212121"/>
                </a:solidFill>
              </a:rPr>
              <a:t> Your t-shirt label will only show cotton as its key material but won't mention the amount of water used. According to the reports published by WWF, a t-shirt soaks up to 2700 </a:t>
            </a:r>
            <a:r>
              <a:rPr lang="en-US" dirty="0" err="1">
                <a:solidFill>
                  <a:srgbClr val="212121"/>
                </a:solidFill>
              </a:rPr>
              <a:t>litres</a:t>
            </a:r>
            <a:r>
              <a:rPr lang="en-US" dirty="0">
                <a:solidFill>
                  <a:srgbClr val="212121"/>
                </a:solidFill>
              </a:rPr>
              <a:t> in manufacturing. This is the amount of water that you will consume roughly in 3 years. </a:t>
            </a:r>
          </a:p>
          <a:p>
            <a:r>
              <a:rPr lang="en-US" dirty="0">
                <a:solidFill>
                  <a:srgbClr val="212121"/>
                </a:solidFill>
              </a:rPr>
              <a:t>Don't let your fashion statement be a reason for waterless earth. </a:t>
            </a:r>
          </a:p>
          <a:p>
            <a:endParaRPr lang="en-US" dirty="0">
              <a:solidFill>
                <a:srgbClr val="212121"/>
              </a:solidFill>
            </a:endParaRPr>
          </a:p>
          <a:p>
            <a:r>
              <a:rPr lang="en-US" dirty="0">
                <a:solidFill>
                  <a:srgbClr val="212121"/>
                </a:solidFill>
              </a:rPr>
              <a:t>Let's take small steps towards water conservation and it will create a bigger impact in the longer run. </a:t>
            </a:r>
            <a:br>
              <a:rPr lang="en-US" dirty="0">
                <a:solidFill>
                  <a:srgbClr val="212121"/>
                </a:solidFill>
              </a:rPr>
            </a:br>
            <a:r>
              <a:rPr lang="en-IN" b="0" i="0" dirty="0">
                <a:solidFill>
                  <a:srgbClr val="212121"/>
                </a:solidFill>
                <a:effectLst/>
              </a:rPr>
              <a:t>.</a:t>
            </a:r>
          </a:p>
          <a:p>
            <a:r>
              <a:rPr lang="en-IN" dirty="0">
                <a:solidFill>
                  <a:srgbClr val="212121"/>
                </a:solidFill>
              </a:rPr>
              <a:t>.</a:t>
            </a:r>
          </a:p>
          <a:p>
            <a:r>
              <a:rPr lang="en-IN" b="0" i="0" dirty="0">
                <a:solidFill>
                  <a:srgbClr val="212121"/>
                </a:solidFill>
                <a:effectLst/>
              </a:rPr>
              <a:t>.</a:t>
            </a:r>
          </a:p>
          <a:p>
            <a:r>
              <a:rPr lang="en-IN" dirty="0">
                <a:solidFill>
                  <a:srgbClr val="212121"/>
                </a:solidFill>
              </a:rPr>
              <a:t>.</a:t>
            </a:r>
            <a:endParaRPr lang="en-IN" b="0" i="0" dirty="0">
              <a:solidFill>
                <a:srgbClr val="212121"/>
              </a:solidFill>
              <a:effectLst/>
            </a:endParaRPr>
          </a:p>
          <a:p>
            <a:r>
              <a:rPr lang="en-IN" b="0" i="0" dirty="0">
                <a:solidFill>
                  <a:srgbClr val="212121"/>
                </a:solidFill>
                <a:effectLst/>
              </a:rPr>
              <a:t>#DuPont #WaterTechnologies #DuPontWaterSolutions #DuPontWaterSolutionsIndia</a:t>
            </a:r>
            <a:r>
              <a:rPr lang="en-US" b="0" i="0" dirty="0">
                <a:solidFill>
                  <a:srgbClr val="212121"/>
                </a:solidFill>
                <a:effectLst/>
              </a:rPr>
              <a:t> #TheButterflyEffect #WaterConservation </a:t>
            </a:r>
            <a:endParaRPr lang="en-IN" b="0" i="0" dirty="0">
              <a:solidFill>
                <a:srgbClr val="212121"/>
              </a:solidFill>
              <a:effectLst/>
            </a:endParaRPr>
          </a:p>
        </p:txBody>
      </p:sp>
      <p:sp>
        <p:nvSpPr>
          <p:cNvPr id="15" name="Rectangle 14">
            <a:extLst>
              <a:ext uri="{FF2B5EF4-FFF2-40B4-BE49-F238E27FC236}">
                <a16:creationId xmlns:a16="http://schemas.microsoft.com/office/drawing/2014/main" id="{69E0CB7A-8E1D-4670-91B6-A6CD87A9C00E}"/>
              </a:ext>
            </a:extLst>
          </p:cNvPr>
          <p:cNvSpPr/>
          <p:nvPr/>
        </p:nvSpPr>
        <p:spPr>
          <a:xfrm>
            <a:off x="944619" y="325936"/>
            <a:ext cx="4404216" cy="36933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b="1" dirty="0"/>
              <a:t>Content Bucket: DuPont (Static)</a:t>
            </a:r>
          </a:p>
        </p:txBody>
      </p:sp>
      <p:sp>
        <p:nvSpPr>
          <p:cNvPr id="19" name="TextBox 18">
            <a:extLst>
              <a:ext uri="{FF2B5EF4-FFF2-40B4-BE49-F238E27FC236}">
                <a16:creationId xmlns:a16="http://schemas.microsoft.com/office/drawing/2014/main" id="{DF579146-DFA8-4C09-B486-75F5DF3D6186}"/>
              </a:ext>
            </a:extLst>
          </p:cNvPr>
          <p:cNvSpPr txBox="1"/>
          <p:nvPr/>
        </p:nvSpPr>
        <p:spPr>
          <a:xfrm>
            <a:off x="-1" y="-13887"/>
            <a:ext cx="2889958" cy="369332"/>
          </a:xfrm>
          <a:prstGeom prst="rect">
            <a:avLst/>
          </a:prstGeom>
          <a:solidFill>
            <a:srgbClr val="FFC000"/>
          </a:solidFill>
        </p:spPr>
        <p:txBody>
          <a:bodyPr wrap="square">
            <a:spAutoFit/>
          </a:bodyPr>
          <a:lstStyle/>
          <a:p>
            <a:pPr algn="ctr"/>
            <a:r>
              <a:rPr lang="en-US" b="1" dirty="0"/>
              <a:t>Post 3</a:t>
            </a:r>
            <a:endParaRPr lang="en-IN" b="1" dirty="0"/>
          </a:p>
        </p:txBody>
      </p:sp>
      <p:pic>
        <p:nvPicPr>
          <p:cNvPr id="4" name="Picture 3" descr="Diagram&#10;&#10;Description automatically generated">
            <a:extLst>
              <a:ext uri="{FF2B5EF4-FFF2-40B4-BE49-F238E27FC236}">
                <a16:creationId xmlns:a16="http://schemas.microsoft.com/office/drawing/2014/main" id="{7A96EDB4-A31C-47AF-8C34-0DE414C2F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1540" y="822763"/>
            <a:ext cx="5336568" cy="5336568"/>
          </a:xfrm>
          <a:prstGeom prst="rect">
            <a:avLst/>
          </a:prstGeom>
        </p:spPr>
      </p:pic>
    </p:spTree>
    <p:extLst>
      <p:ext uri="{BB962C8B-B14F-4D97-AF65-F5344CB8AC3E}">
        <p14:creationId xmlns:p14="http://schemas.microsoft.com/office/powerpoint/2010/main" val="322387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3FEC912-44E3-45AC-9435-8C099D89C9DA}"/>
              </a:ext>
            </a:extLst>
          </p:cNvPr>
          <p:cNvSpPr txBox="1"/>
          <p:nvPr/>
        </p:nvSpPr>
        <p:spPr>
          <a:xfrm>
            <a:off x="640796" y="763699"/>
            <a:ext cx="5207715" cy="563231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Some actions cause more colossal effects than you think! </a:t>
            </a:r>
          </a:p>
          <a:p>
            <a:r>
              <a:rPr lang="en-US" dirty="0"/>
              <a:t>It seems impossible to waste water without doing anything, but you do. While you wait for the traffic light to turn green, the engine of your vehicle is drying up water much faster than it's drying up petrol in your tank! On average, a person burns roughly 1 </a:t>
            </a:r>
            <a:r>
              <a:rPr lang="en-US" dirty="0" err="1"/>
              <a:t>litre</a:t>
            </a:r>
            <a:r>
              <a:rPr lang="en-US" dirty="0"/>
              <a:t> of petrol idling, it takes 6 </a:t>
            </a:r>
            <a:r>
              <a:rPr lang="en-US" dirty="0" err="1"/>
              <a:t>litres</a:t>
            </a:r>
            <a:r>
              <a:rPr lang="en-US" dirty="0"/>
              <a:t> of water to process that 1 </a:t>
            </a:r>
            <a:r>
              <a:rPr lang="en-US" dirty="0" err="1"/>
              <a:t>litre</a:t>
            </a:r>
            <a:r>
              <a:rPr lang="en-US" dirty="0"/>
              <a:t> of petrol in the refinery.  Let your engine rest for a while as you wait in the traffic. </a:t>
            </a:r>
          </a:p>
          <a:p>
            <a:r>
              <a:rPr lang="en-US" dirty="0"/>
              <a:t>Let's take small steps towards water conservation and it will create a bigger impact in the longer run. </a:t>
            </a:r>
            <a:r>
              <a:rPr lang="en-IN" dirty="0">
                <a:solidFill>
                  <a:srgbClr val="212121"/>
                </a:solidFill>
              </a:rPr>
              <a:t>.</a:t>
            </a:r>
          </a:p>
          <a:p>
            <a:r>
              <a:rPr lang="en-IN" dirty="0">
                <a:solidFill>
                  <a:srgbClr val="212121"/>
                </a:solidFill>
              </a:rPr>
              <a:t>.</a:t>
            </a:r>
          </a:p>
          <a:p>
            <a:r>
              <a:rPr lang="en-IN" dirty="0">
                <a:solidFill>
                  <a:srgbClr val="212121"/>
                </a:solidFill>
              </a:rPr>
              <a:t>.</a:t>
            </a:r>
          </a:p>
          <a:p>
            <a:r>
              <a:rPr lang="en-IN" dirty="0">
                <a:solidFill>
                  <a:srgbClr val="212121"/>
                </a:solidFill>
              </a:rPr>
              <a:t>.</a:t>
            </a:r>
            <a:endParaRPr lang="en-IN" b="0" i="0" dirty="0">
              <a:solidFill>
                <a:srgbClr val="212121"/>
              </a:solidFill>
              <a:effectLst/>
            </a:endParaRPr>
          </a:p>
          <a:p>
            <a:r>
              <a:rPr lang="en-IN" b="0" i="0" dirty="0">
                <a:solidFill>
                  <a:srgbClr val="212121"/>
                </a:solidFill>
                <a:effectLst/>
              </a:rPr>
              <a:t>.</a:t>
            </a:r>
          </a:p>
          <a:p>
            <a:r>
              <a:rPr lang="en-IN" dirty="0">
                <a:solidFill>
                  <a:srgbClr val="212121"/>
                </a:solidFill>
              </a:rPr>
              <a:t>.</a:t>
            </a:r>
            <a:endParaRPr lang="en-IN" b="0" i="0" dirty="0">
              <a:solidFill>
                <a:srgbClr val="212121"/>
              </a:solidFill>
              <a:effectLst/>
            </a:endParaRPr>
          </a:p>
          <a:p>
            <a:r>
              <a:rPr lang="en-IN" b="0" i="0" dirty="0">
                <a:solidFill>
                  <a:srgbClr val="212121"/>
                </a:solidFill>
                <a:effectLst/>
              </a:rPr>
              <a:t>#DuPont #WaterTechnologies #DuPontWaterSolutions #DuPontWaterSolutionsIndia</a:t>
            </a:r>
            <a:r>
              <a:rPr lang="en-US" b="0" i="0" dirty="0">
                <a:solidFill>
                  <a:srgbClr val="212121"/>
                </a:solidFill>
                <a:effectLst/>
              </a:rPr>
              <a:t> #TheButterflyEffect #WaterConservation </a:t>
            </a:r>
            <a:endParaRPr lang="en-IN" b="0" i="0" dirty="0">
              <a:solidFill>
                <a:srgbClr val="212121"/>
              </a:solidFill>
              <a:effectLst/>
            </a:endParaRPr>
          </a:p>
        </p:txBody>
      </p:sp>
      <p:sp>
        <p:nvSpPr>
          <p:cNvPr id="15" name="Rectangle 14">
            <a:extLst>
              <a:ext uri="{FF2B5EF4-FFF2-40B4-BE49-F238E27FC236}">
                <a16:creationId xmlns:a16="http://schemas.microsoft.com/office/drawing/2014/main" id="{69E0CB7A-8E1D-4670-91B6-A6CD87A9C00E}"/>
              </a:ext>
            </a:extLst>
          </p:cNvPr>
          <p:cNvSpPr/>
          <p:nvPr/>
        </p:nvSpPr>
        <p:spPr>
          <a:xfrm>
            <a:off x="640797" y="355445"/>
            <a:ext cx="4404216" cy="36933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b="1" dirty="0"/>
              <a:t>Content Bucket: DuPont (Video)</a:t>
            </a:r>
          </a:p>
        </p:txBody>
      </p:sp>
      <p:sp>
        <p:nvSpPr>
          <p:cNvPr id="19" name="TextBox 18">
            <a:extLst>
              <a:ext uri="{FF2B5EF4-FFF2-40B4-BE49-F238E27FC236}">
                <a16:creationId xmlns:a16="http://schemas.microsoft.com/office/drawing/2014/main" id="{B742410D-4FFB-4FD5-8A76-DD6F6EEE94E9}"/>
              </a:ext>
            </a:extLst>
          </p:cNvPr>
          <p:cNvSpPr txBox="1"/>
          <p:nvPr/>
        </p:nvSpPr>
        <p:spPr>
          <a:xfrm>
            <a:off x="-1" y="-13887"/>
            <a:ext cx="2889958" cy="369332"/>
          </a:xfrm>
          <a:prstGeom prst="rect">
            <a:avLst/>
          </a:prstGeom>
          <a:solidFill>
            <a:srgbClr val="FFC000"/>
          </a:solidFill>
        </p:spPr>
        <p:txBody>
          <a:bodyPr wrap="square">
            <a:spAutoFit/>
          </a:bodyPr>
          <a:lstStyle/>
          <a:p>
            <a:pPr algn="ctr"/>
            <a:r>
              <a:rPr lang="en-US" b="1" dirty="0"/>
              <a:t>Post 4</a:t>
            </a:r>
            <a:endParaRPr lang="en-IN" b="1" dirty="0"/>
          </a:p>
        </p:txBody>
      </p:sp>
      <p:pic>
        <p:nvPicPr>
          <p:cNvPr id="4" name="Picture 3" descr="A picture containing diagram&#10;&#10;Description automatically generated">
            <a:extLst>
              <a:ext uri="{FF2B5EF4-FFF2-40B4-BE49-F238E27FC236}">
                <a16:creationId xmlns:a16="http://schemas.microsoft.com/office/drawing/2014/main" id="{98B0CBD5-DEA9-48E2-83E0-F5FD063A6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201" y="602874"/>
            <a:ext cx="5477990" cy="5477990"/>
          </a:xfrm>
          <a:prstGeom prst="rect">
            <a:avLst/>
          </a:prstGeom>
        </p:spPr>
      </p:pic>
    </p:spTree>
    <p:extLst>
      <p:ext uri="{BB962C8B-B14F-4D97-AF65-F5344CB8AC3E}">
        <p14:creationId xmlns:p14="http://schemas.microsoft.com/office/powerpoint/2010/main" val="169858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3FEC912-44E3-45AC-9435-8C099D89C9DA}"/>
              </a:ext>
            </a:extLst>
          </p:cNvPr>
          <p:cNvSpPr txBox="1"/>
          <p:nvPr/>
        </p:nvSpPr>
        <p:spPr>
          <a:xfrm>
            <a:off x="387776" y="753789"/>
            <a:ext cx="5445925" cy="618630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solidFill>
                  <a:srgbClr val="212121"/>
                </a:solidFill>
              </a:rPr>
              <a:t>Some actions cause more colossal effects than you think! </a:t>
            </a:r>
          </a:p>
          <a:p>
            <a:r>
              <a:rPr lang="en-US" dirty="0">
                <a:solidFill>
                  <a:srgbClr val="212121"/>
                </a:solidFill>
              </a:rPr>
              <a:t>As boasting off the features of the latest version of your </a:t>
            </a:r>
            <a:r>
              <a:rPr lang="en-US" dirty="0" err="1">
                <a:solidFill>
                  <a:srgbClr val="212121"/>
                </a:solidFill>
              </a:rPr>
              <a:t>favourite</a:t>
            </a:r>
            <a:r>
              <a:rPr lang="en-US" dirty="0">
                <a:solidFill>
                  <a:srgbClr val="212121"/>
                </a:solidFill>
              </a:rPr>
              <a:t> smartphone,  the older smartphone finds its place in your drawer along with other cell phones. Reports suggest that it takes 13 </a:t>
            </a:r>
            <a:r>
              <a:rPr lang="en-US" dirty="0" err="1">
                <a:solidFill>
                  <a:srgbClr val="212121"/>
                </a:solidFill>
              </a:rPr>
              <a:t>tonnes</a:t>
            </a:r>
            <a:r>
              <a:rPr lang="en-US" dirty="0">
                <a:solidFill>
                  <a:srgbClr val="212121"/>
                </a:solidFill>
              </a:rPr>
              <a:t> of water to build a new smartphone from scratch and you can easily reduce this consumption by recycling the older phone. Around 90% of parts from the older phones can be used to make a new phone, you will be saving 90% of water in that process. So recycling your old phones so that you have enough water to drink and enjoy the latest tech. </a:t>
            </a:r>
          </a:p>
          <a:p>
            <a:endParaRPr lang="en-US" dirty="0">
              <a:solidFill>
                <a:srgbClr val="212121"/>
              </a:solidFill>
            </a:endParaRPr>
          </a:p>
          <a:p>
            <a:r>
              <a:rPr lang="en-US" dirty="0">
                <a:solidFill>
                  <a:srgbClr val="212121"/>
                </a:solidFill>
              </a:rPr>
              <a:t>Let's take small steps towards water conservation and it will create a bigger impact in the longer run.</a:t>
            </a:r>
            <a:endParaRPr lang="en-IN" b="0" i="0" dirty="0">
              <a:solidFill>
                <a:srgbClr val="212121"/>
              </a:solidFill>
              <a:effectLst/>
            </a:endParaRPr>
          </a:p>
          <a:p>
            <a:r>
              <a:rPr lang="en-IN" dirty="0">
                <a:solidFill>
                  <a:srgbClr val="212121"/>
                </a:solidFill>
              </a:rPr>
              <a:t>.</a:t>
            </a:r>
          </a:p>
          <a:p>
            <a:r>
              <a:rPr lang="en-IN" b="0" i="0" dirty="0">
                <a:solidFill>
                  <a:srgbClr val="212121"/>
                </a:solidFill>
                <a:effectLst/>
              </a:rPr>
              <a:t>.</a:t>
            </a:r>
          </a:p>
          <a:p>
            <a:r>
              <a:rPr lang="en-IN" dirty="0">
                <a:solidFill>
                  <a:srgbClr val="212121"/>
                </a:solidFill>
              </a:rPr>
              <a:t>.</a:t>
            </a:r>
          </a:p>
          <a:p>
            <a:r>
              <a:rPr lang="en-IN" b="0" i="0" dirty="0">
                <a:solidFill>
                  <a:srgbClr val="212121"/>
                </a:solidFill>
                <a:effectLst/>
              </a:rPr>
              <a:t>#DuPont #WaterTechnologies #DuPontWaterSolutions #DuPontWaterSolutionsIndia</a:t>
            </a:r>
            <a:r>
              <a:rPr lang="en-US" b="0" i="0" dirty="0">
                <a:solidFill>
                  <a:srgbClr val="212121"/>
                </a:solidFill>
                <a:effectLst/>
              </a:rPr>
              <a:t> #TheButterflyEffect #WaterConservation </a:t>
            </a:r>
            <a:endParaRPr lang="en-IN" b="0" i="0" dirty="0">
              <a:solidFill>
                <a:srgbClr val="212121"/>
              </a:solidFill>
              <a:effectLst/>
            </a:endParaRPr>
          </a:p>
          <a:p>
            <a:endParaRPr lang="en-IN" b="0" i="0" dirty="0">
              <a:solidFill>
                <a:srgbClr val="212121"/>
              </a:solidFill>
              <a:effectLst/>
            </a:endParaRPr>
          </a:p>
        </p:txBody>
      </p:sp>
      <p:sp>
        <p:nvSpPr>
          <p:cNvPr id="15" name="Rectangle 14">
            <a:extLst>
              <a:ext uri="{FF2B5EF4-FFF2-40B4-BE49-F238E27FC236}">
                <a16:creationId xmlns:a16="http://schemas.microsoft.com/office/drawing/2014/main" id="{69E0CB7A-8E1D-4670-91B6-A6CD87A9C00E}"/>
              </a:ext>
            </a:extLst>
          </p:cNvPr>
          <p:cNvSpPr/>
          <p:nvPr/>
        </p:nvSpPr>
        <p:spPr>
          <a:xfrm>
            <a:off x="463688" y="369332"/>
            <a:ext cx="4404216" cy="36933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b="1" dirty="0"/>
              <a:t>Content Bucket: DuPont (Static) </a:t>
            </a:r>
          </a:p>
        </p:txBody>
      </p:sp>
      <p:sp>
        <p:nvSpPr>
          <p:cNvPr id="19" name="TextBox 18">
            <a:extLst>
              <a:ext uri="{FF2B5EF4-FFF2-40B4-BE49-F238E27FC236}">
                <a16:creationId xmlns:a16="http://schemas.microsoft.com/office/drawing/2014/main" id="{B742410D-4FFB-4FD5-8A76-DD6F6EEE94E9}"/>
              </a:ext>
            </a:extLst>
          </p:cNvPr>
          <p:cNvSpPr txBox="1"/>
          <p:nvPr/>
        </p:nvSpPr>
        <p:spPr>
          <a:xfrm>
            <a:off x="-1" y="-13887"/>
            <a:ext cx="2889958" cy="369332"/>
          </a:xfrm>
          <a:prstGeom prst="rect">
            <a:avLst/>
          </a:prstGeom>
          <a:solidFill>
            <a:srgbClr val="FFC000"/>
          </a:solidFill>
        </p:spPr>
        <p:txBody>
          <a:bodyPr wrap="square">
            <a:spAutoFit/>
          </a:bodyPr>
          <a:lstStyle/>
          <a:p>
            <a:pPr algn="ctr"/>
            <a:r>
              <a:rPr lang="en-US" b="1" dirty="0"/>
              <a:t>Post 5</a:t>
            </a:r>
            <a:endParaRPr lang="en-IN" b="1" dirty="0"/>
          </a:p>
        </p:txBody>
      </p:sp>
      <p:pic>
        <p:nvPicPr>
          <p:cNvPr id="3" name="Picture 2" descr="Qr code&#10;&#10;Description automatically generated with low confidence">
            <a:extLst>
              <a:ext uri="{FF2B5EF4-FFF2-40B4-BE49-F238E27FC236}">
                <a16:creationId xmlns:a16="http://schemas.microsoft.com/office/drawing/2014/main" id="{B854E715-729E-4632-9B1E-E4C9C1B9D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592" y="569843"/>
            <a:ext cx="5413513" cy="5413513"/>
          </a:xfrm>
          <a:prstGeom prst="rect">
            <a:avLst/>
          </a:prstGeom>
        </p:spPr>
      </p:pic>
    </p:spTree>
    <p:extLst>
      <p:ext uri="{BB962C8B-B14F-4D97-AF65-F5344CB8AC3E}">
        <p14:creationId xmlns:p14="http://schemas.microsoft.com/office/powerpoint/2010/main" val="3054394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3FEC912-44E3-45AC-9435-8C099D89C9DA}"/>
              </a:ext>
            </a:extLst>
          </p:cNvPr>
          <p:cNvSpPr txBox="1"/>
          <p:nvPr/>
        </p:nvSpPr>
        <p:spPr>
          <a:xfrm>
            <a:off x="387776" y="753789"/>
            <a:ext cx="5445925" cy="535531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solidFill>
                  <a:srgbClr val="212121"/>
                </a:solidFill>
              </a:rPr>
              <a:t>Some actions cause more colossal effects than you think! </a:t>
            </a:r>
          </a:p>
          <a:p>
            <a:r>
              <a:rPr lang="en-US" dirty="0">
                <a:solidFill>
                  <a:srgbClr val="212121"/>
                </a:solidFill>
              </a:rPr>
              <a:t>For you, it's just a regular burger but the amount of water required to make it can quench the thirst of 1000 people for one day. The total water required by each component of a fully-loaded burger sums up to 3000 </a:t>
            </a:r>
            <a:r>
              <a:rPr lang="en-US" dirty="0" err="1">
                <a:solidFill>
                  <a:srgbClr val="212121"/>
                </a:solidFill>
              </a:rPr>
              <a:t>litres</a:t>
            </a:r>
            <a:r>
              <a:rPr lang="en-US" dirty="0">
                <a:solidFill>
                  <a:srgbClr val="212121"/>
                </a:solidFill>
              </a:rPr>
              <a:t> which you wouldn't realize as its passive water requirement. </a:t>
            </a:r>
            <a:r>
              <a:rPr lang="en-US">
                <a:solidFill>
                  <a:srgbClr val="212121"/>
                </a:solidFill>
              </a:rPr>
              <a:t>Next time, just order only what you can finish, not what you want! </a:t>
            </a:r>
            <a:endParaRPr lang="en-US" dirty="0">
              <a:solidFill>
                <a:srgbClr val="212121"/>
              </a:solidFill>
            </a:endParaRPr>
          </a:p>
          <a:p>
            <a:endParaRPr lang="en-US" dirty="0">
              <a:solidFill>
                <a:srgbClr val="212121"/>
              </a:solidFill>
            </a:endParaRPr>
          </a:p>
          <a:p>
            <a:r>
              <a:rPr lang="en-US" dirty="0">
                <a:solidFill>
                  <a:srgbClr val="212121"/>
                </a:solidFill>
              </a:rPr>
              <a:t>Let's take small steps towards water conservation and it will create a bigger impact in the longer run.</a:t>
            </a:r>
            <a:endParaRPr lang="en-IN" b="0" i="0" dirty="0">
              <a:solidFill>
                <a:srgbClr val="212121"/>
              </a:solidFill>
              <a:effectLst/>
            </a:endParaRPr>
          </a:p>
          <a:p>
            <a:r>
              <a:rPr lang="en-IN" dirty="0">
                <a:solidFill>
                  <a:srgbClr val="212121"/>
                </a:solidFill>
              </a:rPr>
              <a:t>.</a:t>
            </a:r>
          </a:p>
          <a:p>
            <a:r>
              <a:rPr lang="en-IN" b="0" i="0" dirty="0">
                <a:solidFill>
                  <a:srgbClr val="212121"/>
                </a:solidFill>
                <a:effectLst/>
              </a:rPr>
              <a:t>.</a:t>
            </a:r>
          </a:p>
          <a:p>
            <a:r>
              <a:rPr lang="en-IN" dirty="0">
                <a:solidFill>
                  <a:srgbClr val="212121"/>
                </a:solidFill>
              </a:rPr>
              <a:t>.</a:t>
            </a:r>
          </a:p>
          <a:p>
            <a:r>
              <a:rPr lang="en-IN" b="0" i="0" dirty="0">
                <a:solidFill>
                  <a:srgbClr val="212121"/>
                </a:solidFill>
                <a:effectLst/>
              </a:rPr>
              <a:t>#DuPont #WaterTechnologies #DuPontWaterSolutions #DuPontWaterSolutionsIndia</a:t>
            </a:r>
            <a:r>
              <a:rPr lang="en-US" b="0" i="0" dirty="0">
                <a:solidFill>
                  <a:srgbClr val="212121"/>
                </a:solidFill>
                <a:effectLst/>
              </a:rPr>
              <a:t> #TheButterflyEffect #WaterConservation </a:t>
            </a:r>
            <a:endParaRPr lang="en-IN" b="0" i="0" dirty="0">
              <a:solidFill>
                <a:srgbClr val="212121"/>
              </a:solidFill>
              <a:effectLst/>
            </a:endParaRPr>
          </a:p>
          <a:p>
            <a:endParaRPr lang="en-IN" b="0" i="0" dirty="0">
              <a:solidFill>
                <a:srgbClr val="212121"/>
              </a:solidFill>
              <a:effectLst/>
            </a:endParaRPr>
          </a:p>
        </p:txBody>
      </p:sp>
      <p:sp>
        <p:nvSpPr>
          <p:cNvPr id="15" name="Rectangle 14">
            <a:extLst>
              <a:ext uri="{FF2B5EF4-FFF2-40B4-BE49-F238E27FC236}">
                <a16:creationId xmlns:a16="http://schemas.microsoft.com/office/drawing/2014/main" id="{69E0CB7A-8E1D-4670-91B6-A6CD87A9C00E}"/>
              </a:ext>
            </a:extLst>
          </p:cNvPr>
          <p:cNvSpPr/>
          <p:nvPr/>
        </p:nvSpPr>
        <p:spPr>
          <a:xfrm>
            <a:off x="463688" y="369332"/>
            <a:ext cx="4404216" cy="36933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b="1" dirty="0"/>
              <a:t>Content Bucket: DuPont (Static) </a:t>
            </a:r>
          </a:p>
        </p:txBody>
      </p:sp>
      <p:sp>
        <p:nvSpPr>
          <p:cNvPr id="19" name="TextBox 18">
            <a:extLst>
              <a:ext uri="{FF2B5EF4-FFF2-40B4-BE49-F238E27FC236}">
                <a16:creationId xmlns:a16="http://schemas.microsoft.com/office/drawing/2014/main" id="{B742410D-4FFB-4FD5-8A76-DD6F6EEE94E9}"/>
              </a:ext>
            </a:extLst>
          </p:cNvPr>
          <p:cNvSpPr txBox="1"/>
          <p:nvPr/>
        </p:nvSpPr>
        <p:spPr>
          <a:xfrm>
            <a:off x="-1" y="-13887"/>
            <a:ext cx="2889958" cy="369332"/>
          </a:xfrm>
          <a:prstGeom prst="rect">
            <a:avLst/>
          </a:prstGeom>
          <a:solidFill>
            <a:srgbClr val="FFC000"/>
          </a:solidFill>
        </p:spPr>
        <p:txBody>
          <a:bodyPr wrap="square">
            <a:spAutoFit/>
          </a:bodyPr>
          <a:lstStyle/>
          <a:p>
            <a:pPr algn="ctr"/>
            <a:r>
              <a:rPr lang="en-US" b="1" dirty="0"/>
              <a:t>Post 5</a:t>
            </a:r>
            <a:endParaRPr lang="en-IN" b="1" dirty="0"/>
          </a:p>
        </p:txBody>
      </p:sp>
      <p:pic>
        <p:nvPicPr>
          <p:cNvPr id="6" name="Picture 5" descr="Graphical user interface&#10;&#10;Description automatically generated with low confidence">
            <a:extLst>
              <a:ext uri="{FF2B5EF4-FFF2-40B4-BE49-F238E27FC236}">
                <a16:creationId xmlns:a16="http://schemas.microsoft.com/office/drawing/2014/main" id="{00F376EB-F3BE-4B10-A080-9BABB6A29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0787" y="717651"/>
            <a:ext cx="5365547" cy="5365547"/>
          </a:xfrm>
          <a:prstGeom prst="rect">
            <a:avLst/>
          </a:prstGeom>
        </p:spPr>
      </p:pic>
    </p:spTree>
    <p:extLst>
      <p:ext uri="{BB962C8B-B14F-4D97-AF65-F5344CB8AC3E}">
        <p14:creationId xmlns:p14="http://schemas.microsoft.com/office/powerpoint/2010/main" val="1528679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E0B301F64DFC41B5418B2EC3D0A128" ma:contentTypeVersion="2" ma:contentTypeDescription="Create a new document." ma:contentTypeScope="" ma:versionID="6435f227e4d83cf24e7f88aca089761d">
  <xsd:schema xmlns:xsd="http://www.w3.org/2001/XMLSchema" xmlns:xs="http://www.w3.org/2001/XMLSchema" xmlns:p="http://schemas.microsoft.com/office/2006/metadata/properties" xmlns:ns3="08678436-cf1f-435e-acf3-888d615c5eae" targetNamespace="http://schemas.microsoft.com/office/2006/metadata/properties" ma:root="true" ma:fieldsID="28620d0a04a9fd76e225e1dc8d49e3dc" ns3:_="">
    <xsd:import namespace="08678436-cf1f-435e-acf3-888d615c5ea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78436-cf1f-435e-acf3-888d615c5e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EDE9D7-37A2-49AA-8143-14406950A1AA}">
  <ds:schemaRefs>
    <ds:schemaRef ds:uri="http://schemas.microsoft.com/office/2006/metadata/contentType"/>
    <ds:schemaRef ds:uri="http://schemas.microsoft.com/office/2006/metadata/properties/metaAttributes"/>
    <ds:schemaRef ds:uri="http://www.w3.org/2000/xmlns/"/>
    <ds:schemaRef ds:uri="http://www.w3.org/2001/XMLSchema"/>
    <ds:schemaRef ds:uri="08678436-cf1f-435e-acf3-888d615c5ea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688407-2C51-4B90-9AF7-D34256490688}">
  <ds:schemaRefs>
    <ds:schemaRef ds:uri="http://schemas.microsoft.com/sharepoint/v3/contenttype/forms"/>
  </ds:schemaRefs>
</ds:datastoreItem>
</file>

<file path=customXml/itemProps3.xml><?xml version="1.0" encoding="utf-8"?>
<ds:datastoreItem xmlns:ds="http://schemas.openxmlformats.org/officeDocument/2006/customXml" ds:itemID="{41FEEE77-4EFC-4314-BF9B-C64A6F5EA57C}">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529</TotalTime>
  <Words>795</Words>
  <Application>Microsoft Office PowerPoint</Application>
  <PresentationFormat>Widescreen</PresentationFormat>
  <Paragraphs>66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Aakash Tokas</dc:creator>
  <cp:lastModifiedBy>Manish Pandey</cp:lastModifiedBy>
  <cp:revision>9</cp:revision>
  <dcterms:created xsi:type="dcterms:W3CDTF">2021-11-10T10:43:58Z</dcterms:created>
  <dcterms:modified xsi:type="dcterms:W3CDTF">2021-12-15T11:46:29Z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0x010100B4E0B301F64DFC41B5418B2EC3D0A128</vt:lpwstr>
  </property>
</Properties>
</file>