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6"/>
    <p:sldMasterId id="2147484046" r:id="rId7"/>
    <p:sldMasterId id="2147484078" r:id="rId8"/>
  </p:sldMasterIdLst>
  <p:notesMasterIdLst>
    <p:notesMasterId r:id="rId17"/>
  </p:notesMasterIdLst>
  <p:handoutMasterIdLst>
    <p:handoutMasterId r:id="rId18"/>
  </p:handoutMasterIdLst>
  <p:sldIdLst>
    <p:sldId id="919" r:id="rId9"/>
    <p:sldId id="931" r:id="rId10"/>
    <p:sldId id="929" r:id="rId11"/>
    <p:sldId id="927" r:id="rId12"/>
    <p:sldId id="928" r:id="rId13"/>
    <p:sldId id="916" r:id="rId14"/>
    <p:sldId id="926" r:id="rId15"/>
    <p:sldId id="930" r:id="rId16"/>
  </p:sldIdLst>
  <p:sldSz cx="12192000" cy="6858000"/>
  <p:notesSz cx="7104063" cy="10234613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48" userDrawn="1">
          <p15:clr>
            <a:srgbClr val="A4A3A4"/>
          </p15:clr>
        </p15:guide>
        <p15:guide id="2" orient="horz" pos="5259" userDrawn="1">
          <p15:clr>
            <a:srgbClr val="A4A3A4"/>
          </p15:clr>
        </p15:guide>
        <p15:guide id="11" orient="horz" pos="4156" userDrawn="1">
          <p15:clr>
            <a:srgbClr val="A4A3A4"/>
          </p15:clr>
        </p15:guide>
        <p15:guide id="13" orient="horz" pos="2251" userDrawn="1">
          <p15:clr>
            <a:srgbClr val="A4A3A4"/>
          </p15:clr>
        </p15:guide>
        <p15:guide id="18" pos="2237" userDrawn="1">
          <p15:clr>
            <a:srgbClr val="A4A3A4"/>
          </p15:clr>
        </p15:guide>
        <p15:guide id="25" pos="2843" userDrawn="1">
          <p15:clr>
            <a:srgbClr val="A4A3A4"/>
          </p15:clr>
        </p15:guide>
        <p15:guide id="26" orient="horz" pos="3551" userDrawn="1">
          <p15:clr>
            <a:srgbClr val="A4A3A4"/>
          </p15:clr>
        </p15:guide>
        <p15:guide id="27" orient="horz" pos="588" userDrawn="1">
          <p15:clr>
            <a:srgbClr val="A4A3A4"/>
          </p15:clr>
        </p15:guide>
        <p15:guide id="28" pos="64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beunang Vanex" initials="MV" lastIdx="1" clrIdx="0">
    <p:extLst>
      <p:ext uri="{19B8F6BF-5375-455C-9EA6-DF929625EA0E}">
        <p15:presenceInfo xmlns:p15="http://schemas.microsoft.com/office/powerpoint/2012/main" userId="S-1-5-21-3421949716-3330091986-3026617946-226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A200"/>
    <a:srgbClr val="C00000"/>
    <a:srgbClr val="FF0000"/>
    <a:srgbClr val="07A398"/>
    <a:srgbClr val="0680C3"/>
    <a:srgbClr val="E62601"/>
    <a:srgbClr val="0070C0"/>
    <a:srgbClr val="00B050"/>
    <a:srgbClr val="10C6A8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890" autoAdjust="0"/>
  </p:normalViewPr>
  <p:slideViewPr>
    <p:cSldViewPr snapToGrid="0">
      <p:cViewPr varScale="1">
        <p:scale>
          <a:sx n="72" d="100"/>
          <a:sy n="72" d="100"/>
        </p:scale>
        <p:origin x="798" y="60"/>
      </p:cViewPr>
      <p:guideLst>
        <p:guide orient="horz" pos="1948"/>
        <p:guide orient="horz" pos="5259"/>
        <p:guide orient="horz" pos="4156"/>
        <p:guide orient="horz" pos="2251"/>
        <p:guide pos="2237"/>
        <p:guide pos="2843"/>
        <p:guide orient="horz" pos="3551"/>
        <p:guide orient="horz" pos="588"/>
        <p:guide pos="6440"/>
      </p:guideLst>
    </p:cSldViewPr>
  </p:slideViewPr>
  <p:outlineViewPr>
    <p:cViewPr>
      <p:scale>
        <a:sx n="33" d="100"/>
        <a:sy n="33" d="100"/>
      </p:scale>
      <p:origin x="0" y="-293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132" y="12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3.xml"/><Relationship Id="rId13" Type="http://schemas.openxmlformats.org/officeDocument/2006/relationships/slide" Target="slides/slide5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4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3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C95224-3A3D-4833-AF6E-E156E19AF9B8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237D890-896B-413E-A450-A4D21AFC2B69}">
      <dgm:prSet phldrT="[Texte]"/>
      <dgm:spPr>
        <a:solidFill>
          <a:schemeClr val="tx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fr-FR" dirty="0">
              <a:latin typeface="Arial" pitchFamily="34" charset="0"/>
              <a:cs typeface="Arial" pitchFamily="34" charset="0"/>
            </a:rPr>
            <a:t>Présentation de l'institution </a:t>
          </a:r>
          <a:endParaRPr lang="fr-FR" dirty="0"/>
        </a:p>
      </dgm:t>
    </dgm:pt>
    <dgm:pt modelId="{C328B5F0-0EE7-4C06-B217-3821FAEEE5AD}" type="parTrans" cxnId="{3A8FEF06-F03B-4EAB-ADE8-F9A169AD5A59}">
      <dgm:prSet/>
      <dgm:spPr/>
      <dgm:t>
        <a:bodyPr/>
        <a:lstStyle/>
        <a:p>
          <a:endParaRPr lang="fr-FR"/>
        </a:p>
      </dgm:t>
    </dgm:pt>
    <dgm:pt modelId="{B889F6DE-074D-4DBA-8F11-0CE4B35EA29E}" type="sibTrans" cxnId="{3A8FEF06-F03B-4EAB-ADE8-F9A169AD5A59}">
      <dgm:prSet/>
      <dgm:spPr>
        <a:solidFill>
          <a:schemeClr val="tx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5C7E170F-D490-4506-B889-7F098586406A}">
      <dgm:prSet phldrT="[Texte]"/>
      <dgm:spPr>
        <a:solidFill>
          <a:schemeClr val="tx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fr-FR" dirty="0">
              <a:latin typeface="Arial" pitchFamily="34" charset="0"/>
              <a:cs typeface="Arial" pitchFamily="34" charset="0"/>
            </a:rPr>
            <a:t>Nécessité d'amélioration </a:t>
          </a:r>
          <a:endParaRPr lang="fr-FR" dirty="0"/>
        </a:p>
      </dgm:t>
    </dgm:pt>
    <dgm:pt modelId="{0AC8B7CC-16F4-4463-92DA-6733D595BF15}" type="parTrans" cxnId="{B3C9FE8F-D2D4-4E04-94A4-7F503E11AA50}">
      <dgm:prSet/>
      <dgm:spPr/>
      <dgm:t>
        <a:bodyPr/>
        <a:lstStyle/>
        <a:p>
          <a:endParaRPr lang="fr-FR"/>
        </a:p>
      </dgm:t>
    </dgm:pt>
    <dgm:pt modelId="{DE7972D9-D9CC-4FE7-B37D-681020564BBE}" type="sibTrans" cxnId="{B3C9FE8F-D2D4-4E04-94A4-7F503E11AA50}">
      <dgm:prSet/>
      <dgm:spPr/>
      <dgm:t>
        <a:bodyPr/>
        <a:lstStyle/>
        <a:p>
          <a:endParaRPr lang="fr-FR"/>
        </a:p>
      </dgm:t>
    </dgm:pt>
    <dgm:pt modelId="{A30E56D8-3FCF-4D7B-9D85-09FF87877E5D}">
      <dgm:prSet phldrT="[Texte]"/>
      <dgm:spPr>
        <a:solidFill>
          <a:schemeClr val="tx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fr-FR" dirty="0">
              <a:latin typeface="Arial" pitchFamily="34" charset="0"/>
              <a:cs typeface="Arial" pitchFamily="34" charset="0"/>
            </a:rPr>
            <a:t>Problème de timing </a:t>
          </a:r>
          <a:endParaRPr lang="fr-FR" dirty="0"/>
        </a:p>
      </dgm:t>
    </dgm:pt>
    <dgm:pt modelId="{2A39695B-E51C-4B17-B863-428F54EB6FA5}" type="parTrans" cxnId="{7D3CA40E-35E0-484F-A9BC-AB9E3A06979C}">
      <dgm:prSet/>
      <dgm:spPr/>
      <dgm:t>
        <a:bodyPr/>
        <a:lstStyle/>
        <a:p>
          <a:endParaRPr lang="fr-FR"/>
        </a:p>
      </dgm:t>
    </dgm:pt>
    <dgm:pt modelId="{DBD16766-39C7-48CE-A3F2-104B63D6C9EF}" type="sibTrans" cxnId="{7D3CA40E-35E0-484F-A9BC-AB9E3A06979C}">
      <dgm:prSet/>
      <dgm:spPr/>
      <dgm:t>
        <a:bodyPr/>
        <a:lstStyle/>
        <a:p>
          <a:endParaRPr lang="fr-FR"/>
        </a:p>
      </dgm:t>
    </dgm:pt>
    <dgm:pt modelId="{F85D34D4-512C-427C-B240-365CE56C3E29}">
      <dgm:prSet phldrT="[Texte]"/>
      <dgm:spPr>
        <a:solidFill>
          <a:schemeClr val="tx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fr-FR" dirty="0">
              <a:latin typeface="Arial" pitchFamily="34" charset="0"/>
              <a:cs typeface="Arial" pitchFamily="34" charset="0"/>
            </a:rPr>
            <a:t>Communication des incidents </a:t>
          </a:r>
          <a:endParaRPr lang="fr-FR" dirty="0"/>
        </a:p>
      </dgm:t>
    </dgm:pt>
    <dgm:pt modelId="{ADD6BFDF-3202-429A-89E4-3D461A2AE392}" type="parTrans" cxnId="{03AEE0E6-FF0E-45C8-96F6-61759AE8FB41}">
      <dgm:prSet/>
      <dgm:spPr/>
      <dgm:t>
        <a:bodyPr/>
        <a:lstStyle/>
        <a:p>
          <a:endParaRPr lang="fr-FR"/>
        </a:p>
      </dgm:t>
    </dgm:pt>
    <dgm:pt modelId="{692E5135-EFF4-454B-836E-FF073EEB61FA}" type="sibTrans" cxnId="{03AEE0E6-FF0E-45C8-96F6-61759AE8FB41}">
      <dgm:prSet/>
      <dgm:spPr/>
      <dgm:t>
        <a:bodyPr/>
        <a:lstStyle/>
        <a:p>
          <a:endParaRPr lang="fr-FR"/>
        </a:p>
      </dgm:t>
    </dgm:pt>
    <dgm:pt modelId="{AB60B7F7-5862-4B41-B489-81ACD5A0DA80}">
      <dgm:prSet phldrT="[Texte]"/>
      <dgm:spPr>
        <a:solidFill>
          <a:schemeClr val="tx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fr-FR" dirty="0">
              <a:latin typeface="Arial" pitchFamily="34" charset="0"/>
              <a:cs typeface="Arial" pitchFamily="34" charset="0"/>
            </a:rPr>
            <a:t>Défis actuels </a:t>
          </a:r>
          <a:endParaRPr lang="fr-FR" dirty="0"/>
        </a:p>
      </dgm:t>
    </dgm:pt>
    <dgm:pt modelId="{03CC2B69-9725-4555-8E61-28EDB1B3F527}" type="parTrans" cxnId="{EBC441C5-9CC9-43DF-A391-16313AE6E763}">
      <dgm:prSet/>
      <dgm:spPr/>
      <dgm:t>
        <a:bodyPr/>
        <a:lstStyle/>
        <a:p>
          <a:endParaRPr lang="fr-FR"/>
        </a:p>
      </dgm:t>
    </dgm:pt>
    <dgm:pt modelId="{91D8CA5A-CF2C-4861-9E5A-1FED721A1741}" type="sibTrans" cxnId="{EBC441C5-9CC9-43DF-A391-16313AE6E763}">
      <dgm:prSet/>
      <dgm:spPr/>
      <dgm:t>
        <a:bodyPr/>
        <a:lstStyle/>
        <a:p>
          <a:endParaRPr lang="fr-FR"/>
        </a:p>
      </dgm:t>
    </dgm:pt>
    <dgm:pt modelId="{58D8146F-A900-4BB4-8D3D-66D09DB20B28}" type="pres">
      <dgm:prSet presAssocID="{99C95224-3A3D-4833-AF6E-E156E19AF9B8}" presName="cycle" presStyleCnt="0">
        <dgm:presLayoutVars>
          <dgm:dir/>
          <dgm:resizeHandles val="exact"/>
        </dgm:presLayoutVars>
      </dgm:prSet>
      <dgm:spPr/>
    </dgm:pt>
    <dgm:pt modelId="{C7722F6D-203D-4791-B368-788DB810AA2C}" type="pres">
      <dgm:prSet presAssocID="{8237D890-896B-413E-A450-A4D21AFC2B69}" presName="node" presStyleLbl="node1" presStyleIdx="0" presStyleCnt="5" custRadScaleRad="100137" custRadScaleInc="0">
        <dgm:presLayoutVars>
          <dgm:bulletEnabled val="1"/>
        </dgm:presLayoutVars>
      </dgm:prSet>
      <dgm:spPr/>
    </dgm:pt>
    <dgm:pt modelId="{8833702E-A2FA-409B-8A1B-3F2506DBCBAB}" type="pres">
      <dgm:prSet presAssocID="{8237D890-896B-413E-A450-A4D21AFC2B69}" presName="spNode" presStyleCnt="0"/>
      <dgm:spPr/>
    </dgm:pt>
    <dgm:pt modelId="{A860B07E-8B98-4377-9C3B-6730EF8C9408}" type="pres">
      <dgm:prSet presAssocID="{B889F6DE-074D-4DBA-8F11-0CE4B35EA29E}" presName="sibTrans" presStyleLbl="sibTrans1D1" presStyleIdx="0" presStyleCnt="5"/>
      <dgm:spPr/>
    </dgm:pt>
    <dgm:pt modelId="{E23D194B-2D9A-49FC-972D-B5293899D7F0}" type="pres">
      <dgm:prSet presAssocID="{5C7E170F-D490-4506-B889-7F098586406A}" presName="node" presStyleLbl="node1" presStyleIdx="1" presStyleCnt="5" custRadScaleRad="100628" custRadScaleInc="-4459">
        <dgm:presLayoutVars>
          <dgm:bulletEnabled val="1"/>
        </dgm:presLayoutVars>
      </dgm:prSet>
      <dgm:spPr/>
    </dgm:pt>
    <dgm:pt modelId="{33881BA7-FCF5-40C7-95BF-E3E1BA6B3A78}" type="pres">
      <dgm:prSet presAssocID="{5C7E170F-D490-4506-B889-7F098586406A}" presName="spNode" presStyleCnt="0"/>
      <dgm:spPr/>
    </dgm:pt>
    <dgm:pt modelId="{DA812349-F292-43B7-A8B4-47050BA66CF6}" type="pres">
      <dgm:prSet presAssocID="{DE7972D9-D9CC-4FE7-B37D-681020564BBE}" presName="sibTrans" presStyleLbl="sibTrans1D1" presStyleIdx="1" presStyleCnt="5"/>
      <dgm:spPr/>
    </dgm:pt>
    <dgm:pt modelId="{AE61D7B2-336E-4B7C-800C-6733CDE1A158}" type="pres">
      <dgm:prSet presAssocID="{A30E56D8-3FCF-4D7B-9D85-09FF87877E5D}" presName="node" presStyleLbl="node1" presStyleIdx="2" presStyleCnt="5">
        <dgm:presLayoutVars>
          <dgm:bulletEnabled val="1"/>
        </dgm:presLayoutVars>
      </dgm:prSet>
      <dgm:spPr/>
    </dgm:pt>
    <dgm:pt modelId="{323D5815-8C1E-42A2-8436-F6A5A9FBC4EF}" type="pres">
      <dgm:prSet presAssocID="{A30E56D8-3FCF-4D7B-9D85-09FF87877E5D}" presName="spNode" presStyleCnt="0"/>
      <dgm:spPr/>
    </dgm:pt>
    <dgm:pt modelId="{1CCA57EE-D3F9-48AC-BA58-312B83988F46}" type="pres">
      <dgm:prSet presAssocID="{DBD16766-39C7-48CE-A3F2-104B63D6C9EF}" presName="sibTrans" presStyleLbl="sibTrans1D1" presStyleIdx="2" presStyleCnt="5"/>
      <dgm:spPr/>
    </dgm:pt>
    <dgm:pt modelId="{387CEDB9-3DAB-4E54-B175-10141E5C34C4}" type="pres">
      <dgm:prSet presAssocID="{F85D34D4-512C-427C-B240-365CE56C3E29}" presName="node" presStyleLbl="node1" presStyleIdx="3" presStyleCnt="5">
        <dgm:presLayoutVars>
          <dgm:bulletEnabled val="1"/>
        </dgm:presLayoutVars>
      </dgm:prSet>
      <dgm:spPr/>
    </dgm:pt>
    <dgm:pt modelId="{65F889C3-BB0B-41C5-A1A4-9CC55CADF71A}" type="pres">
      <dgm:prSet presAssocID="{F85D34D4-512C-427C-B240-365CE56C3E29}" presName="spNode" presStyleCnt="0"/>
      <dgm:spPr/>
    </dgm:pt>
    <dgm:pt modelId="{525AEB72-9B76-4E84-B92F-AC6100BD2E45}" type="pres">
      <dgm:prSet presAssocID="{692E5135-EFF4-454B-836E-FF073EEB61FA}" presName="sibTrans" presStyleLbl="sibTrans1D1" presStyleIdx="3" presStyleCnt="5"/>
      <dgm:spPr/>
    </dgm:pt>
    <dgm:pt modelId="{A4E50E01-3351-40DC-958A-FF279DE296D1}" type="pres">
      <dgm:prSet presAssocID="{AB60B7F7-5862-4B41-B489-81ACD5A0DA80}" presName="node" presStyleLbl="node1" presStyleIdx="4" presStyleCnt="5">
        <dgm:presLayoutVars>
          <dgm:bulletEnabled val="1"/>
        </dgm:presLayoutVars>
      </dgm:prSet>
      <dgm:spPr/>
    </dgm:pt>
    <dgm:pt modelId="{959D75C5-A7C2-4D4C-8552-BB801E667FC6}" type="pres">
      <dgm:prSet presAssocID="{AB60B7F7-5862-4B41-B489-81ACD5A0DA80}" presName="spNode" presStyleCnt="0"/>
      <dgm:spPr/>
    </dgm:pt>
    <dgm:pt modelId="{1902E675-E398-48E9-B915-D67ACAA2F22A}" type="pres">
      <dgm:prSet presAssocID="{91D8CA5A-CF2C-4861-9E5A-1FED721A1741}" presName="sibTrans" presStyleLbl="sibTrans1D1" presStyleIdx="4" presStyleCnt="5"/>
      <dgm:spPr/>
    </dgm:pt>
  </dgm:ptLst>
  <dgm:cxnLst>
    <dgm:cxn modelId="{5DCA8406-BDEB-4AFD-94BA-C0E275C59410}" type="presOf" srcId="{AB60B7F7-5862-4B41-B489-81ACD5A0DA80}" destId="{A4E50E01-3351-40DC-958A-FF279DE296D1}" srcOrd="0" destOrd="0" presId="urn:microsoft.com/office/officeart/2005/8/layout/cycle6"/>
    <dgm:cxn modelId="{3A8FEF06-F03B-4EAB-ADE8-F9A169AD5A59}" srcId="{99C95224-3A3D-4833-AF6E-E156E19AF9B8}" destId="{8237D890-896B-413E-A450-A4D21AFC2B69}" srcOrd="0" destOrd="0" parTransId="{C328B5F0-0EE7-4C06-B217-3821FAEEE5AD}" sibTransId="{B889F6DE-074D-4DBA-8F11-0CE4B35EA29E}"/>
    <dgm:cxn modelId="{68AC620C-4DDD-4020-B9AC-CF63722AAD60}" type="presOf" srcId="{692E5135-EFF4-454B-836E-FF073EEB61FA}" destId="{525AEB72-9B76-4E84-B92F-AC6100BD2E45}" srcOrd="0" destOrd="0" presId="urn:microsoft.com/office/officeart/2005/8/layout/cycle6"/>
    <dgm:cxn modelId="{7D3CA40E-35E0-484F-A9BC-AB9E3A06979C}" srcId="{99C95224-3A3D-4833-AF6E-E156E19AF9B8}" destId="{A30E56D8-3FCF-4D7B-9D85-09FF87877E5D}" srcOrd="2" destOrd="0" parTransId="{2A39695B-E51C-4B17-B863-428F54EB6FA5}" sibTransId="{DBD16766-39C7-48CE-A3F2-104B63D6C9EF}"/>
    <dgm:cxn modelId="{40504017-922C-4889-9446-CD2154DD2B53}" type="presOf" srcId="{5C7E170F-D490-4506-B889-7F098586406A}" destId="{E23D194B-2D9A-49FC-972D-B5293899D7F0}" srcOrd="0" destOrd="0" presId="urn:microsoft.com/office/officeart/2005/8/layout/cycle6"/>
    <dgm:cxn modelId="{0FC02F31-ECB5-48E8-91EE-EB80294E7FD8}" type="presOf" srcId="{8237D890-896B-413E-A450-A4D21AFC2B69}" destId="{C7722F6D-203D-4791-B368-788DB810AA2C}" srcOrd="0" destOrd="0" presId="urn:microsoft.com/office/officeart/2005/8/layout/cycle6"/>
    <dgm:cxn modelId="{90572C65-12FF-487F-9ACD-8BB9F873448A}" type="presOf" srcId="{99C95224-3A3D-4833-AF6E-E156E19AF9B8}" destId="{58D8146F-A900-4BB4-8D3D-66D09DB20B28}" srcOrd="0" destOrd="0" presId="urn:microsoft.com/office/officeart/2005/8/layout/cycle6"/>
    <dgm:cxn modelId="{335D3E5A-B730-4278-8ACD-6FCD504B2C5F}" type="presOf" srcId="{DE7972D9-D9CC-4FE7-B37D-681020564BBE}" destId="{DA812349-F292-43B7-A8B4-47050BA66CF6}" srcOrd="0" destOrd="0" presId="urn:microsoft.com/office/officeart/2005/8/layout/cycle6"/>
    <dgm:cxn modelId="{5AC8508B-848A-4BFA-A6F2-691B2D5D1299}" type="presOf" srcId="{F85D34D4-512C-427C-B240-365CE56C3E29}" destId="{387CEDB9-3DAB-4E54-B175-10141E5C34C4}" srcOrd="0" destOrd="0" presId="urn:microsoft.com/office/officeart/2005/8/layout/cycle6"/>
    <dgm:cxn modelId="{B3C9FE8F-D2D4-4E04-94A4-7F503E11AA50}" srcId="{99C95224-3A3D-4833-AF6E-E156E19AF9B8}" destId="{5C7E170F-D490-4506-B889-7F098586406A}" srcOrd="1" destOrd="0" parTransId="{0AC8B7CC-16F4-4463-92DA-6733D595BF15}" sibTransId="{DE7972D9-D9CC-4FE7-B37D-681020564BBE}"/>
    <dgm:cxn modelId="{722D5AA7-EE47-45FF-992F-58FEA3FC98F1}" type="presOf" srcId="{DBD16766-39C7-48CE-A3F2-104B63D6C9EF}" destId="{1CCA57EE-D3F9-48AC-BA58-312B83988F46}" srcOrd="0" destOrd="0" presId="urn:microsoft.com/office/officeart/2005/8/layout/cycle6"/>
    <dgm:cxn modelId="{EBC441C5-9CC9-43DF-A391-16313AE6E763}" srcId="{99C95224-3A3D-4833-AF6E-E156E19AF9B8}" destId="{AB60B7F7-5862-4B41-B489-81ACD5A0DA80}" srcOrd="4" destOrd="0" parTransId="{03CC2B69-9725-4555-8E61-28EDB1B3F527}" sibTransId="{91D8CA5A-CF2C-4861-9E5A-1FED721A1741}"/>
    <dgm:cxn modelId="{A08D9EC9-EAF8-4FE2-8689-8DEBD0D9C4CA}" type="presOf" srcId="{A30E56D8-3FCF-4D7B-9D85-09FF87877E5D}" destId="{AE61D7B2-336E-4B7C-800C-6733CDE1A158}" srcOrd="0" destOrd="0" presId="urn:microsoft.com/office/officeart/2005/8/layout/cycle6"/>
    <dgm:cxn modelId="{03AEE0E6-FF0E-45C8-96F6-61759AE8FB41}" srcId="{99C95224-3A3D-4833-AF6E-E156E19AF9B8}" destId="{F85D34D4-512C-427C-B240-365CE56C3E29}" srcOrd="3" destOrd="0" parTransId="{ADD6BFDF-3202-429A-89E4-3D461A2AE392}" sibTransId="{692E5135-EFF4-454B-836E-FF073EEB61FA}"/>
    <dgm:cxn modelId="{07AFF1EB-0A96-4DF5-ACF5-AAFB80BC8C3B}" type="presOf" srcId="{91D8CA5A-CF2C-4861-9E5A-1FED721A1741}" destId="{1902E675-E398-48E9-B915-D67ACAA2F22A}" srcOrd="0" destOrd="0" presId="urn:microsoft.com/office/officeart/2005/8/layout/cycle6"/>
    <dgm:cxn modelId="{EF91B9F5-623F-42B6-A159-ED2C6E8888FC}" type="presOf" srcId="{B889F6DE-074D-4DBA-8F11-0CE4B35EA29E}" destId="{A860B07E-8B98-4377-9C3B-6730EF8C9408}" srcOrd="0" destOrd="0" presId="urn:microsoft.com/office/officeart/2005/8/layout/cycle6"/>
    <dgm:cxn modelId="{E4306FAD-0615-43E5-9F5B-0C892E36F44F}" type="presParOf" srcId="{58D8146F-A900-4BB4-8D3D-66D09DB20B28}" destId="{C7722F6D-203D-4791-B368-788DB810AA2C}" srcOrd="0" destOrd="0" presId="urn:microsoft.com/office/officeart/2005/8/layout/cycle6"/>
    <dgm:cxn modelId="{F6164E5D-ECA2-4F92-A414-BD2DAF3DB036}" type="presParOf" srcId="{58D8146F-A900-4BB4-8D3D-66D09DB20B28}" destId="{8833702E-A2FA-409B-8A1B-3F2506DBCBAB}" srcOrd="1" destOrd="0" presId="urn:microsoft.com/office/officeart/2005/8/layout/cycle6"/>
    <dgm:cxn modelId="{EB843EEC-8965-4BDF-9294-341366593B1A}" type="presParOf" srcId="{58D8146F-A900-4BB4-8D3D-66D09DB20B28}" destId="{A860B07E-8B98-4377-9C3B-6730EF8C9408}" srcOrd="2" destOrd="0" presId="urn:microsoft.com/office/officeart/2005/8/layout/cycle6"/>
    <dgm:cxn modelId="{3AEEDF2F-DAD3-4D2B-B2CF-7C8BD3E5B7C6}" type="presParOf" srcId="{58D8146F-A900-4BB4-8D3D-66D09DB20B28}" destId="{E23D194B-2D9A-49FC-972D-B5293899D7F0}" srcOrd="3" destOrd="0" presId="urn:microsoft.com/office/officeart/2005/8/layout/cycle6"/>
    <dgm:cxn modelId="{6C458501-95B1-4C82-A74C-87CF722D36B2}" type="presParOf" srcId="{58D8146F-A900-4BB4-8D3D-66D09DB20B28}" destId="{33881BA7-FCF5-40C7-95BF-E3E1BA6B3A78}" srcOrd="4" destOrd="0" presId="urn:microsoft.com/office/officeart/2005/8/layout/cycle6"/>
    <dgm:cxn modelId="{8F7687E6-0956-43D4-B03E-D4683B04F305}" type="presParOf" srcId="{58D8146F-A900-4BB4-8D3D-66D09DB20B28}" destId="{DA812349-F292-43B7-A8B4-47050BA66CF6}" srcOrd="5" destOrd="0" presId="urn:microsoft.com/office/officeart/2005/8/layout/cycle6"/>
    <dgm:cxn modelId="{C9C2D02F-D2B0-4A85-B7A7-29BB0F529DE7}" type="presParOf" srcId="{58D8146F-A900-4BB4-8D3D-66D09DB20B28}" destId="{AE61D7B2-336E-4B7C-800C-6733CDE1A158}" srcOrd="6" destOrd="0" presId="urn:microsoft.com/office/officeart/2005/8/layout/cycle6"/>
    <dgm:cxn modelId="{5A2C3C78-EAFC-44B0-9223-4E39D58FBBED}" type="presParOf" srcId="{58D8146F-A900-4BB4-8D3D-66D09DB20B28}" destId="{323D5815-8C1E-42A2-8436-F6A5A9FBC4EF}" srcOrd="7" destOrd="0" presId="urn:microsoft.com/office/officeart/2005/8/layout/cycle6"/>
    <dgm:cxn modelId="{674B3B3E-BE03-45CE-8509-9928B2120363}" type="presParOf" srcId="{58D8146F-A900-4BB4-8D3D-66D09DB20B28}" destId="{1CCA57EE-D3F9-48AC-BA58-312B83988F46}" srcOrd="8" destOrd="0" presId="urn:microsoft.com/office/officeart/2005/8/layout/cycle6"/>
    <dgm:cxn modelId="{263DB7BB-2AAB-45B0-972C-87C090751AA8}" type="presParOf" srcId="{58D8146F-A900-4BB4-8D3D-66D09DB20B28}" destId="{387CEDB9-3DAB-4E54-B175-10141E5C34C4}" srcOrd="9" destOrd="0" presId="urn:microsoft.com/office/officeart/2005/8/layout/cycle6"/>
    <dgm:cxn modelId="{DA4B79EA-AAB7-4D39-8BAA-1B84CD531C58}" type="presParOf" srcId="{58D8146F-A900-4BB4-8D3D-66D09DB20B28}" destId="{65F889C3-BB0B-41C5-A1A4-9CC55CADF71A}" srcOrd="10" destOrd="0" presId="urn:microsoft.com/office/officeart/2005/8/layout/cycle6"/>
    <dgm:cxn modelId="{985A2CFB-EEDE-44CF-A6B1-F0968184A08C}" type="presParOf" srcId="{58D8146F-A900-4BB4-8D3D-66D09DB20B28}" destId="{525AEB72-9B76-4E84-B92F-AC6100BD2E45}" srcOrd="11" destOrd="0" presId="urn:microsoft.com/office/officeart/2005/8/layout/cycle6"/>
    <dgm:cxn modelId="{34704578-B87E-4D54-B799-C7C53778AA77}" type="presParOf" srcId="{58D8146F-A900-4BB4-8D3D-66D09DB20B28}" destId="{A4E50E01-3351-40DC-958A-FF279DE296D1}" srcOrd="12" destOrd="0" presId="urn:microsoft.com/office/officeart/2005/8/layout/cycle6"/>
    <dgm:cxn modelId="{0DA29FC7-CBE7-4400-8F75-FF9FF9EE49E1}" type="presParOf" srcId="{58D8146F-A900-4BB4-8D3D-66D09DB20B28}" destId="{959D75C5-A7C2-4D4C-8552-BB801E667FC6}" srcOrd="13" destOrd="0" presId="urn:microsoft.com/office/officeart/2005/8/layout/cycle6"/>
    <dgm:cxn modelId="{152F1C30-0C37-4D2D-81CB-F03A421F704A}" type="presParOf" srcId="{58D8146F-A900-4BB4-8D3D-66D09DB20B28}" destId="{1902E675-E398-48E9-B915-D67ACAA2F22A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722F6D-203D-4791-B368-788DB810AA2C}">
      <dsp:nvSpPr>
        <dsp:cNvPr id="0" name=""/>
        <dsp:cNvSpPr/>
      </dsp:nvSpPr>
      <dsp:spPr>
        <a:xfrm>
          <a:off x="3359254" y="0"/>
          <a:ext cx="1676553" cy="1089759"/>
        </a:xfrm>
        <a:prstGeom prst="round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rial" pitchFamily="34" charset="0"/>
              <a:cs typeface="Arial" pitchFamily="34" charset="0"/>
            </a:rPr>
            <a:t>Présentation de l'institution </a:t>
          </a:r>
          <a:endParaRPr lang="fr-FR" sz="1600" kern="1200" dirty="0"/>
        </a:p>
      </dsp:txBody>
      <dsp:txXfrm>
        <a:off x="3412452" y="53198"/>
        <a:ext cx="1570157" cy="983363"/>
      </dsp:txXfrm>
    </dsp:sp>
    <dsp:sp modelId="{A860B07E-8B98-4377-9C3B-6730EF8C9408}">
      <dsp:nvSpPr>
        <dsp:cNvPr id="0" name=""/>
        <dsp:cNvSpPr/>
      </dsp:nvSpPr>
      <dsp:spPr>
        <a:xfrm>
          <a:off x="2038016" y="553025"/>
          <a:ext cx="4359912" cy="4359912"/>
        </a:xfrm>
        <a:custGeom>
          <a:avLst/>
          <a:gdLst/>
          <a:ahLst/>
          <a:cxnLst/>
          <a:rect l="0" t="0" r="0" b="0"/>
          <a:pathLst>
            <a:path>
              <a:moveTo>
                <a:pt x="3009067" y="163825"/>
              </a:moveTo>
              <a:arcTo wR="2179956" hR="2179956" stAng="17541262" swAng="1907862"/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3D194B-2D9A-49FC-972D-B5293899D7F0}">
      <dsp:nvSpPr>
        <dsp:cNvPr id="0" name=""/>
        <dsp:cNvSpPr/>
      </dsp:nvSpPr>
      <dsp:spPr>
        <a:xfrm>
          <a:off x="5432512" y="1466211"/>
          <a:ext cx="1676553" cy="1089759"/>
        </a:xfrm>
        <a:prstGeom prst="round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rial" pitchFamily="34" charset="0"/>
              <a:cs typeface="Arial" pitchFamily="34" charset="0"/>
            </a:rPr>
            <a:t>Nécessité d'amélioration </a:t>
          </a:r>
          <a:endParaRPr lang="fr-FR" sz="1600" kern="1200" dirty="0"/>
        </a:p>
      </dsp:txBody>
      <dsp:txXfrm>
        <a:off x="5485710" y="1519409"/>
        <a:ext cx="1570157" cy="983363"/>
      </dsp:txXfrm>
    </dsp:sp>
    <dsp:sp modelId="{DA812349-F292-43B7-A8B4-47050BA66CF6}">
      <dsp:nvSpPr>
        <dsp:cNvPr id="0" name=""/>
        <dsp:cNvSpPr/>
      </dsp:nvSpPr>
      <dsp:spPr>
        <a:xfrm>
          <a:off x="2029948" y="529703"/>
          <a:ext cx="4359912" cy="4359912"/>
        </a:xfrm>
        <a:custGeom>
          <a:avLst/>
          <a:gdLst/>
          <a:ahLst/>
          <a:cxnLst/>
          <a:rect l="0" t="0" r="0" b="0"/>
          <a:pathLst>
            <a:path>
              <a:moveTo>
                <a:pt x="4355456" y="2040649"/>
              </a:moveTo>
              <a:arcTo wR="2179956" hR="2179956" stAng="21380166" swAng="227122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1D7B2-336E-4B7C-800C-6733CDE1A158}">
      <dsp:nvSpPr>
        <dsp:cNvPr id="0" name=""/>
        <dsp:cNvSpPr/>
      </dsp:nvSpPr>
      <dsp:spPr>
        <a:xfrm>
          <a:off x="4640601" y="3946553"/>
          <a:ext cx="1676553" cy="1089759"/>
        </a:xfrm>
        <a:prstGeom prst="round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rial" pitchFamily="34" charset="0"/>
              <a:cs typeface="Arial" pitchFamily="34" charset="0"/>
            </a:rPr>
            <a:t>Problème de timing </a:t>
          </a:r>
          <a:endParaRPr lang="fr-FR" sz="1600" kern="1200" dirty="0"/>
        </a:p>
      </dsp:txBody>
      <dsp:txXfrm>
        <a:off x="4693799" y="3999751"/>
        <a:ext cx="1570157" cy="983363"/>
      </dsp:txXfrm>
    </dsp:sp>
    <dsp:sp modelId="{1CCA57EE-D3F9-48AC-BA58-312B83988F46}">
      <dsp:nvSpPr>
        <dsp:cNvPr id="0" name=""/>
        <dsp:cNvSpPr/>
      </dsp:nvSpPr>
      <dsp:spPr>
        <a:xfrm>
          <a:off x="2017575" y="547856"/>
          <a:ext cx="4359912" cy="4359912"/>
        </a:xfrm>
        <a:custGeom>
          <a:avLst/>
          <a:gdLst/>
          <a:ahLst/>
          <a:cxnLst/>
          <a:rect l="0" t="0" r="0" b="0"/>
          <a:pathLst>
            <a:path>
              <a:moveTo>
                <a:pt x="2614345" y="4316194"/>
              </a:moveTo>
              <a:arcTo wR="2179956" hR="2179956" stAng="4710360" swAng="137927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7CEDB9-3DAB-4E54-B175-10141E5C34C4}">
      <dsp:nvSpPr>
        <dsp:cNvPr id="0" name=""/>
        <dsp:cNvSpPr/>
      </dsp:nvSpPr>
      <dsp:spPr>
        <a:xfrm>
          <a:off x="2077908" y="3946553"/>
          <a:ext cx="1676553" cy="1089759"/>
        </a:xfrm>
        <a:prstGeom prst="round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rial" pitchFamily="34" charset="0"/>
              <a:cs typeface="Arial" pitchFamily="34" charset="0"/>
            </a:rPr>
            <a:t>Communication des incidents </a:t>
          </a:r>
          <a:endParaRPr lang="fr-FR" sz="1600" kern="1200" dirty="0"/>
        </a:p>
      </dsp:txBody>
      <dsp:txXfrm>
        <a:off x="2131106" y="3999751"/>
        <a:ext cx="1570157" cy="983363"/>
      </dsp:txXfrm>
    </dsp:sp>
    <dsp:sp modelId="{525AEB72-9B76-4E84-B92F-AC6100BD2E45}">
      <dsp:nvSpPr>
        <dsp:cNvPr id="0" name=""/>
        <dsp:cNvSpPr/>
      </dsp:nvSpPr>
      <dsp:spPr>
        <a:xfrm>
          <a:off x="2017575" y="547856"/>
          <a:ext cx="4359912" cy="4359912"/>
        </a:xfrm>
        <a:custGeom>
          <a:avLst/>
          <a:gdLst/>
          <a:ahLst/>
          <a:cxnLst/>
          <a:rect l="0" t="0" r="0" b="0"/>
          <a:pathLst>
            <a:path>
              <a:moveTo>
                <a:pt x="364732" y="3387089"/>
              </a:moveTo>
              <a:arcTo wR="2179956" hR="2179956" stAng="8782553" swAng="219859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E50E01-3351-40DC-958A-FF279DE296D1}">
      <dsp:nvSpPr>
        <dsp:cNvPr id="0" name=""/>
        <dsp:cNvSpPr/>
      </dsp:nvSpPr>
      <dsp:spPr>
        <a:xfrm>
          <a:off x="1285993" y="1509288"/>
          <a:ext cx="1676553" cy="1089759"/>
        </a:xfrm>
        <a:prstGeom prst="round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rial" pitchFamily="34" charset="0"/>
              <a:cs typeface="Arial" pitchFamily="34" charset="0"/>
            </a:rPr>
            <a:t>Défis actuels </a:t>
          </a:r>
          <a:endParaRPr lang="fr-FR" sz="1600" kern="1200" dirty="0"/>
        </a:p>
      </dsp:txBody>
      <dsp:txXfrm>
        <a:off x="1339191" y="1562486"/>
        <a:ext cx="1570157" cy="983363"/>
      </dsp:txXfrm>
    </dsp:sp>
    <dsp:sp modelId="{1902E675-E398-48E9-B915-D67ACAA2F22A}">
      <dsp:nvSpPr>
        <dsp:cNvPr id="0" name=""/>
        <dsp:cNvSpPr/>
      </dsp:nvSpPr>
      <dsp:spPr>
        <a:xfrm>
          <a:off x="2020588" y="543374"/>
          <a:ext cx="4359912" cy="4359912"/>
        </a:xfrm>
        <a:custGeom>
          <a:avLst/>
          <a:gdLst/>
          <a:ahLst/>
          <a:cxnLst/>
          <a:rect l="0" t="0" r="0" b="0"/>
          <a:pathLst>
            <a:path>
              <a:moveTo>
                <a:pt x="376364" y="955511"/>
              </a:moveTo>
              <a:arcTo wR="2179956" hR="2179956" stAng="12850337" swAng="196782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0" y="5"/>
            <a:ext cx="3078427" cy="511731"/>
          </a:xfrm>
          <a:prstGeom prst="rect">
            <a:avLst/>
          </a:prstGeom>
        </p:spPr>
        <p:txBody>
          <a:bodyPr vert="horz" lIns="92117" tIns="46059" rIns="92117" bIns="46059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4002" y="5"/>
            <a:ext cx="3078427" cy="511731"/>
          </a:xfrm>
          <a:prstGeom prst="rect">
            <a:avLst/>
          </a:prstGeom>
        </p:spPr>
        <p:txBody>
          <a:bodyPr vert="horz" lIns="92117" tIns="46059" rIns="92117" bIns="46059" rtlCol="0"/>
          <a:lstStyle>
            <a:lvl1pPr algn="r">
              <a:defRPr sz="1200"/>
            </a:lvl1pPr>
          </a:lstStyle>
          <a:p>
            <a:fld id="{E640F6A5-9080-4E70-B802-25C28AB79C70}" type="datetimeFigureOut">
              <a:rPr lang="en-GB" smtClean="0"/>
              <a:pPr/>
              <a:t>12/09/2024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0" y="9721117"/>
            <a:ext cx="3078427" cy="511731"/>
          </a:xfrm>
          <a:prstGeom prst="rect">
            <a:avLst/>
          </a:prstGeom>
        </p:spPr>
        <p:txBody>
          <a:bodyPr vert="horz" lIns="92117" tIns="46059" rIns="92117" bIns="46059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4002" y="9721117"/>
            <a:ext cx="3078427" cy="511731"/>
          </a:xfrm>
          <a:prstGeom prst="rect">
            <a:avLst/>
          </a:prstGeom>
        </p:spPr>
        <p:txBody>
          <a:bodyPr vert="horz" lIns="92117" tIns="46059" rIns="92117" bIns="46059" rtlCol="0" anchor="b"/>
          <a:lstStyle>
            <a:lvl1pPr algn="r">
              <a:defRPr sz="1200"/>
            </a:lvl1pPr>
          </a:lstStyle>
          <a:p>
            <a:fld id="{3820602F-4F05-45D9-805B-E85885946F2A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4056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0" y="5"/>
            <a:ext cx="3078427" cy="511731"/>
          </a:xfrm>
          <a:prstGeom prst="rect">
            <a:avLst/>
          </a:prstGeom>
        </p:spPr>
        <p:txBody>
          <a:bodyPr vert="horz" lIns="92117" tIns="46059" rIns="92117" bIns="46059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002" y="5"/>
            <a:ext cx="3078427" cy="511731"/>
          </a:xfrm>
          <a:prstGeom prst="rect">
            <a:avLst/>
          </a:prstGeom>
        </p:spPr>
        <p:txBody>
          <a:bodyPr vert="horz" lIns="92117" tIns="46059" rIns="92117" bIns="46059" rtlCol="0"/>
          <a:lstStyle>
            <a:lvl1pPr algn="r">
              <a:defRPr sz="1200"/>
            </a:lvl1pPr>
          </a:lstStyle>
          <a:p>
            <a:fld id="{02B4D840-579E-4A0A-8746-563BB81BFCF8}" type="datetimeFigureOut">
              <a:rPr lang="en-GB" smtClean="0"/>
              <a:pPr/>
              <a:t>12/09/2024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17" tIns="46059" rIns="92117" bIns="46059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6"/>
            <a:ext cx="5683250" cy="4605576"/>
          </a:xfrm>
          <a:prstGeom prst="rect">
            <a:avLst/>
          </a:prstGeom>
        </p:spPr>
        <p:txBody>
          <a:bodyPr vert="horz" lIns="92117" tIns="46059" rIns="92117" bIns="4605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0" y="9721117"/>
            <a:ext cx="3078427" cy="511731"/>
          </a:xfrm>
          <a:prstGeom prst="rect">
            <a:avLst/>
          </a:prstGeom>
        </p:spPr>
        <p:txBody>
          <a:bodyPr vert="horz" lIns="92117" tIns="46059" rIns="92117" bIns="46059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002" y="9721117"/>
            <a:ext cx="3078427" cy="511731"/>
          </a:xfrm>
          <a:prstGeom prst="rect">
            <a:avLst/>
          </a:prstGeom>
        </p:spPr>
        <p:txBody>
          <a:bodyPr vert="horz" lIns="92117" tIns="46059" rIns="92117" bIns="46059" rtlCol="0" anchor="b"/>
          <a:lstStyle>
            <a:lvl1pPr algn="r">
              <a:defRPr sz="1200"/>
            </a:lvl1pPr>
          </a:lstStyle>
          <a:p>
            <a:fld id="{B849F58B-522D-43AE-9196-6FF1A84B551E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941289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>
              <a:buFont typeface="Arial" pitchFamily="34" charset="0"/>
              <a:buNone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9F58B-522D-43AE-9196-6FF1A84B551E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0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05EA31-1F26-44D6-99A8-702D0F52951F}"/>
              </a:ext>
            </a:extLst>
          </p:cNvPr>
          <p:cNvSpPr/>
          <p:nvPr userDrawn="1"/>
        </p:nvSpPr>
        <p:spPr>
          <a:xfrm>
            <a:off x="0" y="0"/>
            <a:ext cx="4800000" cy="68592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" name="Cover Subtitle"/>
          <p:cNvSpPr>
            <a:spLocks noGrp="1"/>
          </p:cNvSpPr>
          <p:nvPr>
            <p:ph type="subTitle" idx="1" hasCustomPrompt="1"/>
          </p:nvPr>
        </p:nvSpPr>
        <p:spPr>
          <a:xfrm>
            <a:off x="5088000" y="4320001"/>
            <a:ext cx="6674317" cy="3323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indent="0" algn="l" defTabSz="1219170" rtl="0" eaLnBrk="1" latinLnBrk="0" hangingPunct="1">
              <a:spcBef>
                <a:spcPts val="12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GB" sz="2400" b="0" kern="1200" cap="none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subtitle</a:t>
            </a:r>
          </a:p>
        </p:txBody>
      </p:sp>
      <p:sp>
        <p:nvSpPr>
          <p:cNvPr id="16" name="Cover Title"/>
          <p:cNvSpPr>
            <a:spLocks noGrp="1"/>
          </p:cNvSpPr>
          <p:nvPr>
            <p:ph type="ctrTitle" hasCustomPrompt="1"/>
          </p:nvPr>
        </p:nvSpPr>
        <p:spPr>
          <a:xfrm>
            <a:off x="5088000" y="2721275"/>
            <a:ext cx="6674317" cy="111620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121917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GB" sz="4267" b="1" kern="1200" spc="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noProof="0" dirty="0"/>
              <a:t>CLICK TO </a:t>
            </a:r>
            <a:r>
              <a:rPr lang="fr-FR" noProof="0" dirty="0" err="1"/>
              <a:t>edit</a:t>
            </a:r>
            <a:r>
              <a:rPr lang="fr-FR" noProof="0" dirty="0"/>
              <a:t> </a:t>
            </a:r>
            <a:r>
              <a:rPr lang="fr-FR" noProof="0" dirty="0" err="1"/>
              <a:t>presentation</a:t>
            </a:r>
            <a:r>
              <a:rPr lang="fr-FR" noProof="0" dirty="0"/>
              <a:t> </a:t>
            </a:r>
            <a:r>
              <a:rPr lang="fr-FR" noProof="0" dirty="0" err="1"/>
              <a:t>title</a:t>
            </a:r>
            <a:endParaRPr lang="fr-FR" noProof="0" dirty="0"/>
          </a:p>
        </p:txBody>
      </p:sp>
      <p:sp>
        <p:nvSpPr>
          <p:cNvPr id="25" name="Privacy"/>
          <p:cNvSpPr>
            <a:spLocks noGrp="1"/>
          </p:cNvSpPr>
          <p:nvPr>
            <p:ph type="body" sz="quarter" idx="15" hasCustomPrompt="1"/>
          </p:nvPr>
        </p:nvSpPr>
        <p:spPr>
          <a:xfrm>
            <a:off x="8416850" y="208741"/>
            <a:ext cx="3345468" cy="18460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 defTabSz="1219170" rtl="0" eaLnBrk="1" latinLnBrk="0" hangingPunct="1">
              <a:spcBef>
                <a:spcPts val="0"/>
              </a:spcBef>
              <a:buNone/>
              <a:defRPr lang="en-US" sz="1333" b="0" kern="1200" cap="all" spc="267" baseline="0" dirty="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fr-FR" noProof="0" dirty="0"/>
              <a:t>Niveau de confidentialité</a:t>
            </a:r>
          </a:p>
        </p:txBody>
      </p:sp>
      <p:sp>
        <p:nvSpPr>
          <p:cNvPr id="12" name="DatePresentation"/>
          <p:cNvSpPr>
            <a:spLocks noGrp="1"/>
          </p:cNvSpPr>
          <p:nvPr>
            <p:ph type="body" sz="quarter" idx="13" hasCustomPrompt="1"/>
          </p:nvPr>
        </p:nvSpPr>
        <p:spPr>
          <a:xfrm>
            <a:off x="5088001" y="219000"/>
            <a:ext cx="579518" cy="18460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None/>
              <a:defRPr lang="en-US" sz="1333" b="0" kern="1200" cap="all" spc="267" baseline="0" dirty="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C103AA-93E6-4C23-9DA4-9FEBE6A55434}"/>
              </a:ext>
            </a:extLst>
          </p:cNvPr>
          <p:cNvSpPr/>
          <p:nvPr userDrawn="1"/>
        </p:nvSpPr>
        <p:spPr>
          <a:xfrm>
            <a:off x="2834381" y="3974400"/>
            <a:ext cx="4896000" cy="120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Quicksand Light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F5509E-AB7B-4E07-8BA2-2B03EE1F29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8001" y="6060397"/>
            <a:ext cx="4061063" cy="57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1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Right sid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433915" y="486156"/>
            <a:ext cx="7437967" cy="30777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5" name="Sources">
            <a:extLst>
              <a:ext uri="{FF2B5EF4-FFF2-40B4-BE49-F238E27FC236}">
                <a16:creationId xmlns:a16="http://schemas.microsoft.com/office/drawing/2014/main" id="{EDF8D696-937F-42D0-A2BB-5AE856EF92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6026544"/>
            <a:ext cx="7439881" cy="165554"/>
          </a:xfrm>
          <a:prstGeom prst="rect">
            <a:avLst/>
          </a:prstGeom>
        </p:spPr>
        <p:txBody>
          <a:bodyPr tIns="0" rIns="0" bIns="36000" anchor="b" anchorCtr="0">
            <a:spAutoFit/>
          </a:bodyPr>
          <a:lstStyle>
            <a:lvl1pPr marL="2117" indent="-2117">
              <a:spcBef>
                <a:spcPts val="0"/>
              </a:spcBef>
              <a:buNone/>
              <a:defRPr sz="933" b="0" i="1" baseline="0">
                <a:solidFill>
                  <a:schemeClr val="tx1"/>
                </a:solidFill>
              </a:defRPr>
            </a:lvl1pPr>
            <a:lvl2pPr marL="239994" indent="-239994">
              <a:spcBef>
                <a:spcPts val="0"/>
              </a:spcBef>
              <a:buNone/>
              <a:defRPr sz="933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 dirty="0"/>
              <a:t>Click to add sources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145554-7D16-47DF-A0A5-E6986D7FF91A}"/>
              </a:ext>
            </a:extLst>
          </p:cNvPr>
          <p:cNvSpPr/>
          <p:nvPr userDrawn="1"/>
        </p:nvSpPr>
        <p:spPr>
          <a:xfrm>
            <a:off x="192000" y="864000"/>
            <a:ext cx="2688000" cy="72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noProof="0" dirty="0">
              <a:latin typeface="Quicksand Light" pitchFamily="2" charset="0"/>
            </a:endParaRP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E686FAEA-0798-4A94-A949-6314EA6C5F9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33917" y="1007936"/>
            <a:ext cx="7440000" cy="25859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FontTx/>
              <a:buNone/>
              <a:defRPr lang="fr-FR" sz="1867" b="1" i="0" kern="1200" baseline="0" noProof="0" dirty="0">
                <a:solidFill>
                  <a:schemeClr val="bg2"/>
                </a:solidFill>
                <a:latin typeface="+mn-lt"/>
                <a:ea typeface="Source Sans Pro" pitchFamily="34" charset="0"/>
                <a:cs typeface="Arial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90000"/>
              <a:buFontTx/>
              <a:buNone/>
            </a:pPr>
            <a:r>
              <a:rPr lang="en-US" noProof="0" dirty="0"/>
              <a:t>Click to add sub-title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4D5E082-19E9-4D8D-9F6C-D1503B0154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1800" y="1534584"/>
            <a:ext cx="7440000" cy="174817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>
              <a:defRPr lang="en-US" dirty="0"/>
            </a:lvl1pPr>
            <a:lvl2pPr marL="420589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12585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04580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defRPr lang="en-US" dirty="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31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Left sid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Sources">
            <a:extLst>
              <a:ext uri="{FF2B5EF4-FFF2-40B4-BE49-F238E27FC236}">
                <a16:creationId xmlns:a16="http://schemas.microsoft.com/office/drawing/2014/main" id="{EDF8D696-937F-42D0-A2BB-5AE856EF92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37233" y="6026544"/>
            <a:ext cx="7027200" cy="165554"/>
          </a:xfrm>
          <a:prstGeom prst="rect">
            <a:avLst/>
          </a:prstGeom>
        </p:spPr>
        <p:txBody>
          <a:bodyPr tIns="0" rIns="0" bIns="36000" anchor="b" anchorCtr="0">
            <a:spAutoFit/>
          </a:bodyPr>
          <a:lstStyle>
            <a:lvl1pPr marL="2117" indent="-2117">
              <a:spcBef>
                <a:spcPts val="0"/>
              </a:spcBef>
              <a:buNone/>
              <a:defRPr sz="933" b="0" i="1" baseline="0">
                <a:solidFill>
                  <a:schemeClr val="tx1"/>
                </a:solidFill>
              </a:defRPr>
            </a:lvl1pPr>
            <a:lvl2pPr marL="239994" indent="-239994">
              <a:spcBef>
                <a:spcPts val="0"/>
              </a:spcBef>
              <a:buNone/>
              <a:defRPr sz="933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 dirty="0"/>
              <a:t>Click to add sources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B620084-3877-4EDA-8E7A-9F6B0576B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5117" y="1534585"/>
            <a:ext cx="7027200" cy="180699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2pPr marL="420589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12585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04580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05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oC Title"/>
          <p:cNvSpPr>
            <a:spLocks noGrp="1"/>
          </p:cNvSpPr>
          <p:nvPr>
            <p:ph type="title" hasCustomPrompt="1"/>
          </p:nvPr>
        </p:nvSpPr>
        <p:spPr>
          <a:xfrm>
            <a:off x="433917" y="486156"/>
            <a:ext cx="11328000" cy="307776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5" name="ToC Content"/>
          <p:cNvSpPr>
            <a:spLocks noGrp="1"/>
          </p:cNvSpPr>
          <p:nvPr>
            <p:ph idx="1" hasCustomPrompt="1"/>
          </p:nvPr>
        </p:nvSpPr>
        <p:spPr>
          <a:xfrm>
            <a:off x="433918" y="1536000"/>
            <a:ext cx="11330516" cy="667940"/>
          </a:xfrm>
          <a:prstGeom prst="rect">
            <a:avLst/>
          </a:prstGeom>
        </p:spPr>
        <p:txBody>
          <a:bodyPr rIns="0">
            <a:spAutoFit/>
          </a:bodyPr>
          <a:lstStyle>
            <a:lvl1pPr marL="479988" indent="-479988">
              <a:spcBef>
                <a:spcPts val="1333"/>
              </a:spcBef>
              <a:spcAft>
                <a:spcPts val="267"/>
              </a:spcAft>
              <a:buClr>
                <a:srgbClr val="E60028"/>
              </a:buClr>
              <a:buSzPct val="100000"/>
              <a:buFont typeface="+mj-lt"/>
              <a:buNone/>
              <a:tabLst>
                <a:tab pos="11239219" algn="r"/>
              </a:tabLst>
              <a:defRPr sz="2400" b="1" cap="all" baseline="0">
                <a:solidFill>
                  <a:srgbClr val="E60028"/>
                </a:solidFill>
                <a:latin typeface="+mn-lt"/>
              </a:defRPr>
            </a:lvl1pPr>
            <a:lvl2pPr marL="959976" indent="-479988">
              <a:spcBef>
                <a:spcPts val="267"/>
              </a:spcBef>
              <a:buClrTx/>
              <a:buSzPct val="100000"/>
              <a:buFont typeface="+mj-lt"/>
              <a:buAutoNum type="alphaUcPeriod"/>
              <a:tabLst>
                <a:tab pos="11239219" algn="r"/>
              </a:tabLst>
              <a:defRPr sz="1867" cap="none" baseline="0">
                <a:latin typeface="+mn-lt"/>
              </a:defRPr>
            </a:lvl2pPr>
            <a:lvl3pPr marL="479988" indent="0">
              <a:spcBef>
                <a:spcPts val="3733"/>
              </a:spcBef>
              <a:buNone/>
              <a:tabLst>
                <a:tab pos="11239219" algn="r"/>
              </a:tabLst>
              <a:defRPr sz="1867" b="0" cap="all" baseline="0">
                <a:solidFill>
                  <a:srgbClr val="E60028"/>
                </a:solidFill>
              </a:defRPr>
            </a:lvl3pPr>
            <a:lvl4pPr marL="959976" indent="-479988">
              <a:spcBef>
                <a:spcPts val="267"/>
              </a:spcBef>
              <a:buClrTx/>
              <a:buFont typeface="+mj-lt"/>
              <a:buAutoNum type="alphaUcPeriod"/>
              <a:tabLst>
                <a:tab pos="11239219" algn="r"/>
              </a:tabLst>
              <a:defRPr sz="1600" cap="none" baseline="0"/>
            </a:lvl4pPr>
            <a:lvl5pPr marL="719982" indent="0">
              <a:buNone/>
              <a:tabLst>
                <a:tab pos="10650800" algn="r"/>
              </a:tabLst>
              <a:defRPr sz="1067" cap="all" baseline="0"/>
            </a:lvl5pPr>
          </a:lstStyle>
          <a:p>
            <a:pPr lvl="0"/>
            <a:r>
              <a:rPr lang="en-US" noProof="0" dirty="0"/>
              <a:t>CLICK TO add section title</a:t>
            </a:r>
          </a:p>
          <a:p>
            <a:pPr lvl="1"/>
            <a:r>
              <a:rPr lang="en-US" noProof="0" dirty="0"/>
              <a:t>Increase level to add subsection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2E0767-2C7B-4A8B-88C1-F85FEC17A762}"/>
              </a:ext>
            </a:extLst>
          </p:cNvPr>
          <p:cNvSpPr/>
          <p:nvPr userDrawn="1"/>
        </p:nvSpPr>
        <p:spPr>
          <a:xfrm>
            <a:off x="192000" y="864000"/>
            <a:ext cx="2688000" cy="72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noProof="0" dirty="0">
              <a:latin typeface="Quicksand Light" pitchFamily="2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Disclaimer Text"/>
          <p:cNvSpPr>
            <a:spLocks noGrp="1"/>
          </p:cNvSpPr>
          <p:nvPr>
            <p:ph type="body" sz="quarter" idx="14" hasCustomPrompt="1"/>
          </p:nvPr>
        </p:nvSpPr>
        <p:spPr>
          <a:xfrm>
            <a:off x="433918" y="1534584"/>
            <a:ext cx="11330516" cy="175432"/>
          </a:xfrm>
          <a:prstGeom prst="rect">
            <a:avLst/>
          </a:prstGeom>
        </p:spPr>
        <p:txBody>
          <a:bodyPr wrap="square" rIns="0">
            <a:spAutoFit/>
          </a:bodyPr>
          <a:lstStyle>
            <a:lvl1pPr marL="0" indent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 sz="1200" b="0" i="0">
                <a:solidFill>
                  <a:schemeClr val="tx1"/>
                </a:solidFill>
                <a:latin typeface="+mn-lt"/>
                <a:ea typeface="Source Sans Pro" pitchFamily="34" charset="0"/>
              </a:defRPr>
            </a:lvl1pPr>
            <a:lvl2pPr marL="239994" indent="-239994">
              <a:spcBef>
                <a:spcPts val="8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itchFamily="34" charset="0"/>
              <a:buChar char="-"/>
              <a:defRPr sz="1467" b="0" i="1">
                <a:solidFill>
                  <a:schemeClr val="tx1"/>
                </a:solidFill>
              </a:defRPr>
            </a:lvl2pPr>
            <a:lvl3pPr marL="479988" indent="-239994">
              <a:spcBef>
                <a:spcPts val="267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itchFamily="34" charset="0"/>
              <a:buChar char="-"/>
              <a:defRPr sz="1467" i="1"/>
            </a:lvl3pPr>
            <a:lvl4pPr marL="335992" indent="-143996">
              <a:spcBef>
                <a:spcPts val="133"/>
              </a:spcBef>
              <a:buClr>
                <a:schemeClr val="tx2"/>
              </a:buClr>
              <a:buSzPct val="90000"/>
              <a:buFont typeface="Arial" pitchFamily="34" charset="0"/>
              <a:buChar char="●"/>
              <a:defRPr sz="1467" i="1"/>
            </a:lvl4pPr>
            <a:lvl5pPr marL="479988" indent="-143996">
              <a:spcBef>
                <a:spcPts val="133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1467" i="1"/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5" name="Disclaimer Title"/>
          <p:cNvSpPr>
            <a:spLocks noGrp="1"/>
          </p:cNvSpPr>
          <p:nvPr>
            <p:ph type="title" hasCustomPrompt="1"/>
          </p:nvPr>
        </p:nvSpPr>
        <p:spPr>
          <a:xfrm>
            <a:off x="433917" y="486156"/>
            <a:ext cx="11328000" cy="307776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9" name="Sources">
            <a:extLst>
              <a:ext uri="{FF2B5EF4-FFF2-40B4-BE49-F238E27FC236}">
                <a16:creationId xmlns:a16="http://schemas.microsoft.com/office/drawing/2014/main" id="{66CDEB1D-B8F5-47BA-8571-0C6D5BB9DF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6026544"/>
            <a:ext cx="11328000" cy="165554"/>
          </a:xfrm>
          <a:prstGeom prst="rect">
            <a:avLst/>
          </a:prstGeom>
        </p:spPr>
        <p:txBody>
          <a:bodyPr tIns="0" rIns="0" bIns="36000" anchor="b" anchorCtr="0">
            <a:spAutoFit/>
          </a:bodyPr>
          <a:lstStyle>
            <a:lvl1pPr marL="2117" indent="-2117">
              <a:spcBef>
                <a:spcPts val="0"/>
              </a:spcBef>
              <a:buNone/>
              <a:defRPr sz="933" b="0" i="1" baseline="0">
                <a:solidFill>
                  <a:schemeClr val="tx1"/>
                </a:solidFill>
              </a:defRPr>
            </a:lvl1pPr>
            <a:lvl2pPr marL="239994" indent="-239994">
              <a:spcBef>
                <a:spcPts val="0"/>
              </a:spcBef>
              <a:buNone/>
              <a:defRPr sz="933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 dirty="0"/>
              <a:t>Click to add sources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C1BBD5-C468-4B07-AEDC-B9D783237610}"/>
              </a:ext>
            </a:extLst>
          </p:cNvPr>
          <p:cNvSpPr/>
          <p:nvPr userDrawn="1"/>
        </p:nvSpPr>
        <p:spPr>
          <a:xfrm>
            <a:off x="192000" y="864000"/>
            <a:ext cx="2688000" cy="72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noProof="0" dirty="0">
              <a:latin typeface="Quicksand Light" pitchFamily="2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038D98-9ABA-4C1E-8749-C8A9E34973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1862" y="2914840"/>
            <a:ext cx="7308813" cy="10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25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 Slid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038D98-9ABA-4C1E-8749-C8A9E34973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1857" y="2914841"/>
            <a:ext cx="7308823" cy="102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81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_R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038D98-9ABA-4C1E-8749-C8A9E34973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1857" y="2914841"/>
            <a:ext cx="7308823" cy="102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14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05EA31-1F26-44D6-99A8-702D0F52951F}"/>
              </a:ext>
            </a:extLst>
          </p:cNvPr>
          <p:cNvSpPr/>
          <p:nvPr userDrawn="1"/>
        </p:nvSpPr>
        <p:spPr>
          <a:xfrm>
            <a:off x="0" y="0"/>
            <a:ext cx="4800000" cy="68592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4" name="Cover Subtitle"/>
          <p:cNvSpPr>
            <a:spLocks noGrp="1"/>
          </p:cNvSpPr>
          <p:nvPr>
            <p:ph type="subTitle" idx="1" hasCustomPrompt="1"/>
          </p:nvPr>
        </p:nvSpPr>
        <p:spPr>
          <a:xfrm>
            <a:off x="5088000" y="4320001"/>
            <a:ext cx="6674317" cy="3323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indent="0" algn="l" defTabSz="1219170" rtl="0" eaLnBrk="1" latinLnBrk="0" hangingPunct="1">
              <a:spcBef>
                <a:spcPts val="12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GB" sz="2400" b="0" kern="1200" cap="none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subtitle</a:t>
            </a:r>
          </a:p>
        </p:txBody>
      </p:sp>
      <p:sp>
        <p:nvSpPr>
          <p:cNvPr id="16" name="Cover Title"/>
          <p:cNvSpPr>
            <a:spLocks noGrp="1"/>
          </p:cNvSpPr>
          <p:nvPr>
            <p:ph type="ctrTitle" hasCustomPrompt="1"/>
          </p:nvPr>
        </p:nvSpPr>
        <p:spPr>
          <a:xfrm>
            <a:off x="5088000" y="2721275"/>
            <a:ext cx="6674317" cy="111620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121917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GB" sz="4267" b="1" kern="1200" spc="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noProof="0" dirty="0"/>
              <a:t>CLICK TO </a:t>
            </a:r>
            <a:r>
              <a:rPr lang="fr-FR" noProof="0" dirty="0" err="1"/>
              <a:t>edit</a:t>
            </a:r>
            <a:r>
              <a:rPr lang="fr-FR" noProof="0" dirty="0"/>
              <a:t> </a:t>
            </a:r>
            <a:r>
              <a:rPr lang="fr-FR" noProof="0" dirty="0" err="1"/>
              <a:t>presentation</a:t>
            </a:r>
            <a:r>
              <a:rPr lang="fr-FR" noProof="0" dirty="0"/>
              <a:t> </a:t>
            </a:r>
            <a:r>
              <a:rPr lang="fr-FR" noProof="0" dirty="0" err="1"/>
              <a:t>title</a:t>
            </a:r>
            <a:endParaRPr lang="fr-FR" noProof="0" dirty="0"/>
          </a:p>
        </p:txBody>
      </p:sp>
      <p:sp>
        <p:nvSpPr>
          <p:cNvPr id="25" name="Privacy"/>
          <p:cNvSpPr>
            <a:spLocks noGrp="1"/>
          </p:cNvSpPr>
          <p:nvPr>
            <p:ph type="body" sz="quarter" idx="15" hasCustomPrompt="1"/>
          </p:nvPr>
        </p:nvSpPr>
        <p:spPr>
          <a:xfrm>
            <a:off x="8416850" y="208741"/>
            <a:ext cx="3345468" cy="18460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 defTabSz="1219170" rtl="0" eaLnBrk="1" latinLnBrk="0" hangingPunct="1">
              <a:spcBef>
                <a:spcPts val="0"/>
              </a:spcBef>
              <a:buNone/>
              <a:defRPr lang="en-US" sz="1333" b="0" kern="1200" cap="all" spc="267" baseline="0" dirty="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fr-FR" noProof="0" dirty="0"/>
              <a:t>Niveau de confidentialité</a:t>
            </a:r>
          </a:p>
        </p:txBody>
      </p:sp>
      <p:sp>
        <p:nvSpPr>
          <p:cNvPr id="12" name="DatePresentation"/>
          <p:cNvSpPr>
            <a:spLocks noGrp="1"/>
          </p:cNvSpPr>
          <p:nvPr>
            <p:ph type="body" sz="quarter" idx="13" hasCustomPrompt="1"/>
          </p:nvPr>
        </p:nvSpPr>
        <p:spPr>
          <a:xfrm>
            <a:off x="5088001" y="219000"/>
            <a:ext cx="579518" cy="18460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None/>
              <a:defRPr lang="en-US" sz="1333" b="0" kern="1200" cap="all" spc="267" baseline="0" dirty="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C103AA-93E6-4C23-9DA4-9FEBE6A55434}"/>
              </a:ext>
            </a:extLst>
          </p:cNvPr>
          <p:cNvSpPr/>
          <p:nvPr userDrawn="1"/>
        </p:nvSpPr>
        <p:spPr>
          <a:xfrm>
            <a:off x="2834381" y="3974400"/>
            <a:ext cx="4896000" cy="120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200" dirty="0">
              <a:solidFill>
                <a:prstClr val="white"/>
              </a:solidFill>
              <a:latin typeface="Quicksand Light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F5509E-AB7B-4E07-8BA2-2B03EE1F29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8001" y="6060397"/>
            <a:ext cx="4061063" cy="57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462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">
            <a:extLst>
              <a:ext uri="{FF2B5EF4-FFF2-40B4-BE49-F238E27FC236}">
                <a16:creationId xmlns:a16="http://schemas.microsoft.com/office/drawing/2014/main" id="{2EF15FF5-02DC-489F-B615-26E24897311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4800000" cy="6858000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b="0" i="1" baseline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dirty="0"/>
              <a:t>Click to insert picture</a:t>
            </a:r>
            <a:endParaRPr lang="en-US" dirty="0"/>
          </a:p>
        </p:txBody>
      </p:sp>
      <p:sp>
        <p:nvSpPr>
          <p:cNvPr id="14" name="Cover Subtitle"/>
          <p:cNvSpPr>
            <a:spLocks noGrp="1"/>
          </p:cNvSpPr>
          <p:nvPr>
            <p:ph type="subTitle" idx="1" hasCustomPrompt="1"/>
          </p:nvPr>
        </p:nvSpPr>
        <p:spPr>
          <a:xfrm>
            <a:off x="5088000" y="4320001"/>
            <a:ext cx="6674317" cy="3323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indent="0" algn="l" defTabSz="1219170" rtl="0" eaLnBrk="1" latinLnBrk="0" hangingPunct="1">
              <a:spcBef>
                <a:spcPts val="12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GB" sz="2400" b="0" kern="1200" cap="none" spc="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subtitle</a:t>
            </a:r>
          </a:p>
        </p:txBody>
      </p:sp>
      <p:sp>
        <p:nvSpPr>
          <p:cNvPr id="16" name="Cover Title"/>
          <p:cNvSpPr>
            <a:spLocks noGrp="1"/>
          </p:cNvSpPr>
          <p:nvPr>
            <p:ph type="ctrTitle" hasCustomPrompt="1"/>
          </p:nvPr>
        </p:nvSpPr>
        <p:spPr>
          <a:xfrm>
            <a:off x="5088000" y="2721275"/>
            <a:ext cx="6674317" cy="111620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121917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GB" sz="4267" b="1" kern="1200" spc="0" baseline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25" name="Privacy"/>
          <p:cNvSpPr>
            <a:spLocks noGrp="1"/>
          </p:cNvSpPr>
          <p:nvPr>
            <p:ph type="body" sz="quarter" idx="15" hasCustomPrompt="1"/>
          </p:nvPr>
        </p:nvSpPr>
        <p:spPr>
          <a:xfrm>
            <a:off x="8416850" y="208741"/>
            <a:ext cx="3345468" cy="18460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 defTabSz="1219170" rtl="0" eaLnBrk="1" latinLnBrk="0" hangingPunct="1">
              <a:spcBef>
                <a:spcPts val="0"/>
              </a:spcBef>
              <a:buNone/>
              <a:defRPr lang="en-US" sz="1333" b="0" kern="1200" cap="all" spc="267" baseline="0" dirty="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fr-FR" noProof="0" dirty="0"/>
              <a:t>Niveau de confidentialité</a:t>
            </a:r>
          </a:p>
        </p:txBody>
      </p:sp>
      <p:sp>
        <p:nvSpPr>
          <p:cNvPr id="12" name="DatePresentation"/>
          <p:cNvSpPr>
            <a:spLocks noGrp="1"/>
          </p:cNvSpPr>
          <p:nvPr>
            <p:ph type="body" sz="quarter" idx="13" hasCustomPrompt="1"/>
          </p:nvPr>
        </p:nvSpPr>
        <p:spPr>
          <a:xfrm>
            <a:off x="5088001" y="219000"/>
            <a:ext cx="579518" cy="18460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None/>
              <a:defRPr lang="en-US" sz="1333" b="0" kern="1200" cap="all" spc="267" baseline="0" dirty="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DATE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000" y="6339696"/>
            <a:ext cx="3986952" cy="51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0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">
            <a:extLst>
              <a:ext uri="{FF2B5EF4-FFF2-40B4-BE49-F238E27FC236}">
                <a16:creationId xmlns:a16="http://schemas.microsoft.com/office/drawing/2014/main" id="{2EF15FF5-02DC-489F-B615-26E24897311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4800000" cy="6858000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b="0" i="1" baseline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dirty="0"/>
              <a:t>Click to insert picture</a:t>
            </a:r>
            <a:endParaRPr lang="en-US" dirty="0"/>
          </a:p>
        </p:txBody>
      </p:sp>
      <p:sp>
        <p:nvSpPr>
          <p:cNvPr id="14" name="Cover Subtitle"/>
          <p:cNvSpPr>
            <a:spLocks noGrp="1"/>
          </p:cNvSpPr>
          <p:nvPr>
            <p:ph type="subTitle" idx="1" hasCustomPrompt="1"/>
          </p:nvPr>
        </p:nvSpPr>
        <p:spPr>
          <a:xfrm>
            <a:off x="5088000" y="4320001"/>
            <a:ext cx="6674317" cy="3323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indent="0" algn="l" defTabSz="1219170" rtl="0" eaLnBrk="1" latinLnBrk="0" hangingPunct="1">
              <a:spcBef>
                <a:spcPts val="12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GB" sz="2400" b="0" kern="1200" cap="none" spc="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subtitle</a:t>
            </a:r>
          </a:p>
        </p:txBody>
      </p:sp>
      <p:sp>
        <p:nvSpPr>
          <p:cNvPr id="16" name="Cover Title"/>
          <p:cNvSpPr>
            <a:spLocks noGrp="1"/>
          </p:cNvSpPr>
          <p:nvPr>
            <p:ph type="ctrTitle" hasCustomPrompt="1"/>
          </p:nvPr>
        </p:nvSpPr>
        <p:spPr>
          <a:xfrm>
            <a:off x="5088000" y="2721275"/>
            <a:ext cx="6674317" cy="111620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121917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GB" sz="4267" b="1" kern="1200" spc="0" baseline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25" name="Privacy"/>
          <p:cNvSpPr>
            <a:spLocks noGrp="1"/>
          </p:cNvSpPr>
          <p:nvPr>
            <p:ph type="body" sz="quarter" idx="15" hasCustomPrompt="1"/>
          </p:nvPr>
        </p:nvSpPr>
        <p:spPr>
          <a:xfrm>
            <a:off x="8416850" y="208741"/>
            <a:ext cx="3345468" cy="18460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 defTabSz="1219170" rtl="0" eaLnBrk="1" latinLnBrk="0" hangingPunct="1">
              <a:spcBef>
                <a:spcPts val="0"/>
              </a:spcBef>
              <a:buNone/>
              <a:defRPr lang="en-US" sz="1333" b="0" kern="1200" cap="all" spc="267" baseline="0" dirty="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fr-FR" noProof="0" dirty="0"/>
              <a:t>Niveau de confidentialité</a:t>
            </a:r>
          </a:p>
        </p:txBody>
      </p:sp>
      <p:sp>
        <p:nvSpPr>
          <p:cNvPr id="12" name="DatePresentation"/>
          <p:cNvSpPr>
            <a:spLocks noGrp="1"/>
          </p:cNvSpPr>
          <p:nvPr>
            <p:ph type="body" sz="quarter" idx="13" hasCustomPrompt="1"/>
          </p:nvPr>
        </p:nvSpPr>
        <p:spPr>
          <a:xfrm>
            <a:off x="5088001" y="219000"/>
            <a:ext cx="579518" cy="18460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None/>
              <a:defRPr lang="en-US" sz="1333" b="0" kern="1200" cap="all" spc="267" baseline="0" dirty="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DDFBAC-E58D-46B2-848F-8B98B7583F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8001" y="6060397"/>
            <a:ext cx="4061063" cy="5714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1_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344000" y="3347972"/>
            <a:ext cx="5280000" cy="985013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fr-FR" sz="4267" b="1" spc="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 noProof="0" dirty="0"/>
              <a:t>CLICK TO edit section title</a:t>
            </a:r>
          </a:p>
        </p:txBody>
      </p:sp>
      <p:sp>
        <p:nvSpPr>
          <p:cNvPr id="14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1344001" y="1836736"/>
            <a:ext cx="628377" cy="115108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>
            <a:lvl1pPr marL="0" indent="0">
              <a:buNone/>
              <a:defRPr lang="fr-FR" sz="8800" cap="all" spc="0" noProof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674383" lvl="0" indent="-914377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 dirty="0"/>
              <a:t>#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44000" y="4838287"/>
            <a:ext cx="5280000" cy="332399"/>
          </a:xfrm>
          <a:prstGeom prst="rect">
            <a:avLst/>
          </a:prstGeom>
        </p:spPr>
        <p:txBody>
          <a:bodyPr wrap="square" rIns="0">
            <a:spAutoFit/>
          </a:bodyPr>
          <a:lstStyle>
            <a:lvl1pPr marL="0" indent="0" algn="l" defTabSz="1219170" rtl="0" eaLnBrk="1" latinLnBrk="0" hangingPunct="1">
              <a:spcBef>
                <a:spcPts val="533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US" sz="240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>
              <a:spcBef>
                <a:spcPts val="533"/>
              </a:spcBef>
              <a:buNone/>
              <a:defRPr lang="en-GB" sz="2400" kern="120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Arial" pitchFamily="34" charset="0"/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subsection title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9BE19C-1469-4296-A028-12303FE1AB84}"/>
              </a:ext>
            </a:extLst>
          </p:cNvPr>
          <p:cNvSpPr/>
          <p:nvPr userDrawn="1"/>
        </p:nvSpPr>
        <p:spPr>
          <a:xfrm>
            <a:off x="6912000" y="0"/>
            <a:ext cx="5280000" cy="68592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21A9E0-8BC8-4711-81B6-F5BEB3131FAF}"/>
              </a:ext>
            </a:extLst>
          </p:cNvPr>
          <p:cNvSpPr/>
          <p:nvPr userDrawn="1"/>
        </p:nvSpPr>
        <p:spPr>
          <a:xfrm>
            <a:off x="516871" y="2998152"/>
            <a:ext cx="6957708" cy="120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200" dirty="0">
              <a:solidFill>
                <a:prstClr val="white"/>
              </a:solidFill>
              <a:latin typeface="Quicksand Light" pitchFamily="2" charset="0"/>
            </a:endParaRPr>
          </a:p>
        </p:txBody>
      </p:sp>
      <p:pic>
        <p:nvPicPr>
          <p:cNvPr id="10" name="Picture 9" descr="logo_SG.wmf">
            <a:extLst>
              <a:ext uri="{FF2B5EF4-FFF2-40B4-BE49-F238E27FC236}">
                <a16:creationId xmlns:a16="http://schemas.microsoft.com/office/drawing/2014/main" id="{57474D9E-C50A-46B8-8AE6-27473658BF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4000" y="6155351"/>
            <a:ext cx="2398184" cy="46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77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1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344000" y="3350400"/>
            <a:ext cx="5280000" cy="985013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fr-FR" sz="4267" b="1" spc="0" noProof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 noProof="0" dirty="0"/>
              <a:t>CLICK TO edit section title</a:t>
            </a:r>
          </a:p>
        </p:txBody>
      </p:sp>
      <p:sp>
        <p:nvSpPr>
          <p:cNvPr id="14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1344001" y="1838400"/>
            <a:ext cx="628377" cy="115108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>
            <a:lvl1pPr marL="0" indent="0">
              <a:buNone/>
              <a:defRPr lang="fr-FR" sz="8800" cap="all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674383" lvl="0" indent="-914377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 dirty="0"/>
              <a:t>#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44000" y="4838401"/>
            <a:ext cx="5280000" cy="332399"/>
          </a:xfrm>
          <a:prstGeom prst="rect">
            <a:avLst/>
          </a:prstGeom>
        </p:spPr>
        <p:txBody>
          <a:bodyPr wrap="square" rIns="0">
            <a:spAutoFit/>
          </a:bodyPr>
          <a:lstStyle>
            <a:lvl1pPr marL="0" indent="0" algn="l" defTabSz="1219170" rtl="0" eaLnBrk="1" latinLnBrk="0" hangingPunct="1">
              <a:spcBef>
                <a:spcPts val="533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US" sz="2400" b="0" kern="1200" cap="none" baseline="0" dirty="0" smtClean="0">
                <a:solidFill>
                  <a:schemeClr val="bg2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>
              <a:spcBef>
                <a:spcPts val="533"/>
              </a:spcBef>
              <a:buNone/>
              <a:defRPr lang="en-GB" sz="2400" kern="120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Arial" pitchFamily="34" charset="0"/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subsection title</a:t>
            </a:r>
          </a:p>
        </p:txBody>
      </p:sp>
      <p:sp>
        <p:nvSpPr>
          <p:cNvPr id="10" name="Picture Placeholder">
            <a:extLst>
              <a:ext uri="{FF2B5EF4-FFF2-40B4-BE49-F238E27FC236}">
                <a16:creationId xmlns:a16="http://schemas.microsoft.com/office/drawing/2014/main" id="{92FE1E90-E065-4F26-BC40-02F0B35BAEC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12000" y="0"/>
            <a:ext cx="5280000" cy="6858000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b="0" i="1" baseline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dirty="0"/>
              <a:t>Click to insert picture</a:t>
            </a:r>
            <a:endParaRPr lang="en-US" dirty="0"/>
          </a:p>
        </p:txBody>
      </p:sp>
      <p:pic>
        <p:nvPicPr>
          <p:cNvPr id="7" name="Picture 6" descr="logo_SG.wmf">
            <a:extLst>
              <a:ext uri="{FF2B5EF4-FFF2-40B4-BE49-F238E27FC236}">
                <a16:creationId xmlns:a16="http://schemas.microsoft.com/office/drawing/2014/main" id="{AE6C9EE2-C878-48AA-99F1-7C39908319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4000" y="6155351"/>
            <a:ext cx="2398184" cy="4683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AECD16C-E48C-4DCB-935B-92C3364296CA}"/>
              </a:ext>
            </a:extLst>
          </p:cNvPr>
          <p:cNvSpPr/>
          <p:nvPr userDrawn="1"/>
        </p:nvSpPr>
        <p:spPr>
          <a:xfrm>
            <a:off x="516871" y="3000000"/>
            <a:ext cx="4272000" cy="120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200" dirty="0">
              <a:solidFill>
                <a:prstClr val="white"/>
              </a:solidFill>
              <a:latin typeface="Quicksand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3689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2_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056000" y="2231791"/>
            <a:ext cx="5280000" cy="985013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>
            <a:lvl1pPr>
              <a:defRPr lang="fr-FR" sz="4267" b="1" spc="0" noProof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/>
            <a:r>
              <a:rPr lang="en-US" noProof="0" dirty="0"/>
              <a:t>CLICK TO edit section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6000" y="3637355"/>
            <a:ext cx="5280000" cy="332399"/>
          </a:xfrm>
          <a:prstGeom prst="rect">
            <a:avLst/>
          </a:prstGeom>
        </p:spPr>
        <p:txBody>
          <a:bodyPr wrap="square" rIns="0">
            <a:spAutoFit/>
          </a:bodyPr>
          <a:lstStyle>
            <a:lvl1pPr marL="0" indent="0" algn="l" defTabSz="1219170" rtl="0" eaLnBrk="1" latinLnBrk="0" hangingPunct="1">
              <a:spcBef>
                <a:spcPts val="533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US" sz="240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>
              <a:spcBef>
                <a:spcPts val="533"/>
              </a:spcBef>
              <a:buNone/>
              <a:defRPr lang="en-GB" sz="2400" kern="120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Arial" pitchFamily="34" charset="0"/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subsection title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9BE19C-1469-4296-A028-12303FE1AB84}"/>
              </a:ext>
            </a:extLst>
          </p:cNvPr>
          <p:cNvSpPr/>
          <p:nvPr userDrawn="1"/>
        </p:nvSpPr>
        <p:spPr>
          <a:xfrm>
            <a:off x="6912000" y="0"/>
            <a:ext cx="5280000" cy="68592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21A9E0-8BC8-4711-81B6-F5BEB3131FAF}"/>
              </a:ext>
            </a:extLst>
          </p:cNvPr>
          <p:cNvSpPr/>
          <p:nvPr userDrawn="1"/>
        </p:nvSpPr>
        <p:spPr>
          <a:xfrm>
            <a:off x="516871" y="3322651"/>
            <a:ext cx="6957708" cy="120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200" dirty="0">
              <a:solidFill>
                <a:prstClr val="white"/>
              </a:solidFill>
              <a:latin typeface="Quicksand Light" pitchFamily="2" charset="0"/>
            </a:endParaRPr>
          </a:p>
        </p:txBody>
      </p:sp>
      <p:pic>
        <p:nvPicPr>
          <p:cNvPr id="7" name="Picture 6" descr="logo_SG.wmf">
            <a:extLst>
              <a:ext uri="{FF2B5EF4-FFF2-40B4-BE49-F238E27FC236}">
                <a16:creationId xmlns:a16="http://schemas.microsoft.com/office/drawing/2014/main" id="{103C150A-F55A-4DC8-9370-323A5931EA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000" y="6155351"/>
            <a:ext cx="2398184" cy="46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279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2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056000" y="2233591"/>
            <a:ext cx="5520000" cy="985013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>
            <a:lvl1pPr>
              <a:defRPr lang="en-US" sz="4267" b="1" spc="0" noProof="0" dirty="0">
                <a:solidFill>
                  <a:schemeClr val="bg2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dirty="0"/>
              <a:t>CLICK TO edit section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6000" y="3638401"/>
            <a:ext cx="5520000" cy="332399"/>
          </a:xfrm>
          <a:prstGeom prst="rect">
            <a:avLst/>
          </a:prstGeom>
        </p:spPr>
        <p:txBody>
          <a:bodyPr wrap="square" rIns="0">
            <a:spAutoFit/>
          </a:bodyPr>
          <a:lstStyle>
            <a:lvl1pPr marL="0" indent="0" algn="l" defTabSz="1219170" rtl="0" eaLnBrk="1" latinLnBrk="0" hangingPunct="1">
              <a:spcBef>
                <a:spcPts val="533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US" sz="240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>
              <a:spcBef>
                <a:spcPts val="533"/>
              </a:spcBef>
              <a:buNone/>
              <a:defRPr lang="en-GB" sz="2400" b="1" kern="120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Arial" pitchFamily="34" charset="0"/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Click to edit subsection title</a:t>
            </a:r>
          </a:p>
        </p:txBody>
      </p:sp>
      <p:sp>
        <p:nvSpPr>
          <p:cNvPr id="8" name="Picture Placeholder">
            <a:extLst>
              <a:ext uri="{FF2B5EF4-FFF2-40B4-BE49-F238E27FC236}">
                <a16:creationId xmlns:a16="http://schemas.microsoft.com/office/drawing/2014/main" id="{F5A6D089-4F00-427C-9F3B-72C8307ECF3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12000" y="0"/>
            <a:ext cx="5280000" cy="6858000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b="0" i="1" baseline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dirty="0"/>
              <a:t>Click to insert picture</a:t>
            </a:r>
            <a:endParaRPr lang="en-US" dirty="0"/>
          </a:p>
        </p:txBody>
      </p:sp>
      <p:pic>
        <p:nvPicPr>
          <p:cNvPr id="6" name="Picture 5" descr="logo_SG.wmf">
            <a:extLst>
              <a:ext uri="{FF2B5EF4-FFF2-40B4-BE49-F238E27FC236}">
                <a16:creationId xmlns:a16="http://schemas.microsoft.com/office/drawing/2014/main" id="{0C0DDCB3-9534-4212-88AC-1191165DEB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000" y="6155351"/>
            <a:ext cx="2398184" cy="4683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31B06B8-7F22-434A-89FB-73B49A1E30CF}"/>
              </a:ext>
            </a:extLst>
          </p:cNvPr>
          <p:cNvSpPr/>
          <p:nvPr userDrawn="1"/>
        </p:nvSpPr>
        <p:spPr>
          <a:xfrm>
            <a:off x="516871" y="3322651"/>
            <a:ext cx="4272000" cy="120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200" dirty="0">
              <a:solidFill>
                <a:prstClr val="white"/>
              </a:solidFill>
              <a:latin typeface="Quicksand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3469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433916" y="486156"/>
            <a:ext cx="11328000" cy="307776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5" name="Sources">
            <a:extLst>
              <a:ext uri="{FF2B5EF4-FFF2-40B4-BE49-F238E27FC236}">
                <a16:creationId xmlns:a16="http://schemas.microsoft.com/office/drawing/2014/main" id="{EDF8D696-937F-42D0-A2BB-5AE856EF92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6026544"/>
            <a:ext cx="11328000" cy="165554"/>
          </a:xfrm>
          <a:prstGeom prst="rect">
            <a:avLst/>
          </a:prstGeom>
        </p:spPr>
        <p:txBody>
          <a:bodyPr tIns="0" rIns="0" bIns="36000" anchor="b" anchorCtr="0">
            <a:spAutoFit/>
          </a:bodyPr>
          <a:lstStyle>
            <a:lvl1pPr marL="2117" indent="-2117">
              <a:spcBef>
                <a:spcPts val="0"/>
              </a:spcBef>
              <a:buNone/>
              <a:defRPr sz="933" b="0" i="1" baseline="0">
                <a:solidFill>
                  <a:schemeClr val="tx1"/>
                </a:solidFill>
              </a:defRPr>
            </a:lvl1pPr>
            <a:lvl2pPr marL="239994" indent="-239994">
              <a:spcBef>
                <a:spcPts val="0"/>
              </a:spcBef>
              <a:buNone/>
              <a:defRPr sz="933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 dirty="0"/>
              <a:t>Click to add sources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C8E765-7214-4A36-B32A-D18CCEC2BFC9}"/>
              </a:ext>
            </a:extLst>
          </p:cNvPr>
          <p:cNvSpPr/>
          <p:nvPr userDrawn="1"/>
        </p:nvSpPr>
        <p:spPr>
          <a:xfrm>
            <a:off x="192000" y="864000"/>
            <a:ext cx="2688000" cy="72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200" dirty="0">
              <a:solidFill>
                <a:prstClr val="white"/>
              </a:solidFill>
              <a:latin typeface="Quicksand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4598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432000" y="486091"/>
            <a:ext cx="11328000" cy="307841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>
              <a:defRPr lang="en-US" noProof="0" dirty="0">
                <a:latin typeface="+mj-lt"/>
              </a:defRPr>
            </a:lvl1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6" name="Sources">
            <a:extLst>
              <a:ext uri="{FF2B5EF4-FFF2-40B4-BE49-F238E27FC236}">
                <a16:creationId xmlns:a16="http://schemas.microsoft.com/office/drawing/2014/main" id="{44691C9B-787E-48C1-BDA5-A310AD5E3E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6026544"/>
            <a:ext cx="11328000" cy="165554"/>
          </a:xfrm>
          <a:prstGeom prst="rect">
            <a:avLst/>
          </a:prstGeom>
        </p:spPr>
        <p:txBody>
          <a:bodyPr tIns="0" rIns="0" bIns="36000" anchor="b" anchorCtr="0">
            <a:spAutoFit/>
          </a:bodyPr>
          <a:lstStyle>
            <a:lvl1pPr marL="2117" indent="-2117">
              <a:spcBef>
                <a:spcPts val="0"/>
              </a:spcBef>
              <a:buNone/>
              <a:defRPr sz="933" b="0" i="1" baseline="0">
                <a:solidFill>
                  <a:schemeClr val="tx1"/>
                </a:solidFill>
              </a:defRPr>
            </a:lvl1pPr>
            <a:lvl2pPr marL="239994" indent="-239994">
              <a:spcBef>
                <a:spcPts val="0"/>
              </a:spcBef>
              <a:buNone/>
              <a:defRPr sz="933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 dirty="0"/>
              <a:t>Click to add sources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0168931-F605-4E53-922E-B5DE7077265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33917" y="1007936"/>
            <a:ext cx="11328000" cy="25859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FontTx/>
              <a:buNone/>
              <a:defRPr lang="fr-FR" sz="1867" b="1" kern="1200" baseline="0" noProof="0" dirty="0">
                <a:solidFill>
                  <a:schemeClr val="bg2"/>
                </a:solidFill>
                <a:latin typeface="+mn-lt"/>
                <a:ea typeface="Source Sans Pro" pitchFamily="34" charset="0"/>
                <a:cs typeface="Arial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90000"/>
              <a:buFontTx/>
              <a:buNone/>
            </a:pPr>
            <a:r>
              <a:rPr lang="en-US" noProof="0" dirty="0"/>
              <a:t>Click to add sub-title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788D0F-DDF7-4033-A15A-D24B8AE8FA21}"/>
              </a:ext>
            </a:extLst>
          </p:cNvPr>
          <p:cNvSpPr/>
          <p:nvPr userDrawn="1"/>
        </p:nvSpPr>
        <p:spPr>
          <a:xfrm>
            <a:off x="192000" y="864000"/>
            <a:ext cx="2688000" cy="72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200" dirty="0">
              <a:solidFill>
                <a:prstClr val="white"/>
              </a:solidFill>
              <a:latin typeface="Quicksand Light" pitchFamily="2" charset="0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BAF0065-3D22-49D7-BC76-C12278469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34585"/>
            <a:ext cx="11328000" cy="180699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2pPr marL="420589" indent="-228594">
              <a:buFont typeface="Wingdings" panose="05000000000000000000" pitchFamily="2" charset="2"/>
              <a:buChar char=""/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12585" indent="-228594">
              <a:buFont typeface="Source Sans Pro" panose="020B0503030403020204" pitchFamily="34" charset="0"/>
              <a:buChar char="–"/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04580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35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433914" y="486156"/>
            <a:ext cx="11328403" cy="30777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5" name="Sources">
            <a:extLst>
              <a:ext uri="{FF2B5EF4-FFF2-40B4-BE49-F238E27FC236}">
                <a16:creationId xmlns:a16="http://schemas.microsoft.com/office/drawing/2014/main" id="{EDF8D696-937F-42D0-A2BB-5AE856EF92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6026544"/>
            <a:ext cx="11329919" cy="165554"/>
          </a:xfrm>
          <a:prstGeom prst="rect">
            <a:avLst/>
          </a:prstGeom>
        </p:spPr>
        <p:txBody>
          <a:bodyPr tIns="0" rIns="0" bIns="36000" anchor="b" anchorCtr="0">
            <a:spAutoFit/>
          </a:bodyPr>
          <a:lstStyle>
            <a:lvl1pPr marL="2117" indent="-2117">
              <a:spcBef>
                <a:spcPts val="0"/>
              </a:spcBef>
              <a:buNone/>
              <a:defRPr sz="933" b="0" i="1" baseline="0">
                <a:solidFill>
                  <a:schemeClr val="tx1"/>
                </a:solidFill>
              </a:defRPr>
            </a:lvl1pPr>
            <a:lvl2pPr marL="239994" indent="-239994">
              <a:spcBef>
                <a:spcPts val="0"/>
              </a:spcBef>
              <a:buNone/>
              <a:defRPr sz="933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 dirty="0"/>
              <a:t>Click to add sources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145554-7D16-47DF-A0A5-E6986D7FF91A}"/>
              </a:ext>
            </a:extLst>
          </p:cNvPr>
          <p:cNvSpPr/>
          <p:nvPr userDrawn="1"/>
        </p:nvSpPr>
        <p:spPr>
          <a:xfrm>
            <a:off x="192000" y="864000"/>
            <a:ext cx="2688000" cy="72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200" dirty="0">
              <a:solidFill>
                <a:prstClr val="white"/>
              </a:solidFill>
              <a:latin typeface="Quicksand Light" pitchFamily="2" charset="0"/>
            </a:endParaRP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E686FAEA-0798-4A94-A949-6314EA6C5F9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33917" y="1007936"/>
            <a:ext cx="11328000" cy="25859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FontTx/>
              <a:buNone/>
              <a:defRPr lang="fr-FR" sz="1867" b="1" kern="1200" baseline="0" noProof="0" dirty="0">
                <a:solidFill>
                  <a:schemeClr val="bg2"/>
                </a:solidFill>
                <a:latin typeface="+mn-lt"/>
                <a:ea typeface="Source Sans Pro" pitchFamily="34" charset="0"/>
                <a:cs typeface="Arial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90000"/>
              <a:buFontTx/>
              <a:buNone/>
            </a:pPr>
            <a:r>
              <a:rPr lang="en-US" noProof="0" dirty="0"/>
              <a:t>Click to add sub-title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0463BCE-CCCF-4B8F-8FB1-E4FA8101B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917" y="1545873"/>
            <a:ext cx="5376000" cy="40992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vert="horz" wrap="square" lIns="36000" tIns="36000" rIns="36000" bIns="36000" rtlCol="0">
            <a:noAutofit/>
          </a:bodyPr>
          <a:lstStyle>
            <a:lvl1pPr marL="95998" indent="-95998" algn="l" defTabSz="1219170" rtl="0" eaLnBrk="1" latinLnBrk="0" hangingPunct="1">
              <a:spcBef>
                <a:spcPts val="533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Source Sans Pro" panose="020B0503030403020204" pitchFamily="34" charset="0"/>
              <a:buChar char="_"/>
              <a:defRPr lang="en-US" sz="1467" b="1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>
              <a:defRPr lang="en-US" sz="1467" dirty="0" smtClean="0"/>
            </a:lvl2pPr>
            <a:lvl3pPr>
              <a:defRPr lang="en-US" sz="1467" dirty="0" smtClean="0"/>
            </a:lvl3pPr>
            <a:lvl4pPr>
              <a:defRPr lang="en-US" sz="1467" dirty="0" smtClean="0"/>
            </a:lvl4pPr>
            <a:lvl5pPr>
              <a:defRPr lang="en-US" sz="1867" dirty="0"/>
            </a:lvl5pPr>
          </a:lstStyle>
          <a:p>
            <a:pPr marL="191995" lvl="0" indent="-191995"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"/>
            </a:pPr>
            <a:r>
              <a:rPr lang="fr-FR"/>
              <a:t>Modifier les styles du texte du masque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008761F-CD57-48A0-B67A-B7F82D1E6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34585"/>
            <a:ext cx="5520000" cy="180699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2pPr marL="420589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12585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04580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900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Right sid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433915" y="486156"/>
            <a:ext cx="7437967" cy="30777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5" name="Sources">
            <a:extLst>
              <a:ext uri="{FF2B5EF4-FFF2-40B4-BE49-F238E27FC236}">
                <a16:creationId xmlns:a16="http://schemas.microsoft.com/office/drawing/2014/main" id="{EDF8D696-937F-42D0-A2BB-5AE856EF92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6026544"/>
            <a:ext cx="7439881" cy="165554"/>
          </a:xfrm>
          <a:prstGeom prst="rect">
            <a:avLst/>
          </a:prstGeom>
        </p:spPr>
        <p:txBody>
          <a:bodyPr tIns="0" rIns="0" bIns="36000" anchor="b" anchorCtr="0">
            <a:spAutoFit/>
          </a:bodyPr>
          <a:lstStyle>
            <a:lvl1pPr marL="2117" indent="-2117">
              <a:spcBef>
                <a:spcPts val="0"/>
              </a:spcBef>
              <a:buNone/>
              <a:defRPr sz="933" b="0" i="1" baseline="0">
                <a:solidFill>
                  <a:schemeClr val="tx1"/>
                </a:solidFill>
              </a:defRPr>
            </a:lvl1pPr>
            <a:lvl2pPr marL="239994" indent="-239994">
              <a:spcBef>
                <a:spcPts val="0"/>
              </a:spcBef>
              <a:buNone/>
              <a:defRPr sz="933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 dirty="0"/>
              <a:t>Click to add sources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145554-7D16-47DF-A0A5-E6986D7FF91A}"/>
              </a:ext>
            </a:extLst>
          </p:cNvPr>
          <p:cNvSpPr/>
          <p:nvPr userDrawn="1"/>
        </p:nvSpPr>
        <p:spPr>
          <a:xfrm>
            <a:off x="192000" y="864000"/>
            <a:ext cx="2688000" cy="72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200" dirty="0">
              <a:solidFill>
                <a:prstClr val="white"/>
              </a:solidFill>
              <a:latin typeface="Quicksand Light" pitchFamily="2" charset="0"/>
            </a:endParaRP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E686FAEA-0798-4A94-A949-6314EA6C5F9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33917" y="1007936"/>
            <a:ext cx="7440000" cy="25859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FontTx/>
              <a:buNone/>
              <a:defRPr lang="fr-FR" sz="1867" b="1" i="0" kern="1200" baseline="0" noProof="0" dirty="0">
                <a:solidFill>
                  <a:schemeClr val="bg2"/>
                </a:solidFill>
                <a:latin typeface="+mn-lt"/>
                <a:ea typeface="Source Sans Pro" pitchFamily="34" charset="0"/>
                <a:cs typeface="Arial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90000"/>
              <a:buFontTx/>
              <a:buNone/>
            </a:pPr>
            <a:r>
              <a:rPr lang="en-US" noProof="0" dirty="0"/>
              <a:t>Click to add sub-title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4D5E082-19E9-4D8D-9F6C-D1503B0154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1800" y="1534584"/>
            <a:ext cx="7440000" cy="174817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>
              <a:defRPr lang="en-US" dirty="0"/>
            </a:lvl1pPr>
            <a:lvl2pPr marL="420589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12585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04580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defRPr lang="en-US" dirty="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52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Left sid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5" name="Sources">
            <a:extLst>
              <a:ext uri="{FF2B5EF4-FFF2-40B4-BE49-F238E27FC236}">
                <a16:creationId xmlns:a16="http://schemas.microsoft.com/office/drawing/2014/main" id="{EDF8D696-937F-42D0-A2BB-5AE856EF92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37233" y="6026544"/>
            <a:ext cx="7027200" cy="165554"/>
          </a:xfrm>
          <a:prstGeom prst="rect">
            <a:avLst/>
          </a:prstGeom>
        </p:spPr>
        <p:txBody>
          <a:bodyPr tIns="0" rIns="0" bIns="36000" anchor="b" anchorCtr="0">
            <a:spAutoFit/>
          </a:bodyPr>
          <a:lstStyle>
            <a:lvl1pPr marL="2117" indent="-2117">
              <a:spcBef>
                <a:spcPts val="0"/>
              </a:spcBef>
              <a:buNone/>
              <a:defRPr sz="933" b="0" i="1" baseline="0">
                <a:solidFill>
                  <a:schemeClr val="tx1"/>
                </a:solidFill>
              </a:defRPr>
            </a:lvl1pPr>
            <a:lvl2pPr marL="239994" indent="-239994">
              <a:spcBef>
                <a:spcPts val="0"/>
              </a:spcBef>
              <a:buNone/>
              <a:defRPr sz="933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 dirty="0"/>
              <a:t>Click to add sources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B620084-3877-4EDA-8E7A-9F6B0576B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5117" y="1534585"/>
            <a:ext cx="7027200" cy="180699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2pPr marL="420589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12585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04580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5242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2" name="ToC Title"/>
          <p:cNvSpPr>
            <a:spLocks noGrp="1"/>
          </p:cNvSpPr>
          <p:nvPr>
            <p:ph type="title" hasCustomPrompt="1"/>
          </p:nvPr>
        </p:nvSpPr>
        <p:spPr>
          <a:xfrm>
            <a:off x="433917" y="486156"/>
            <a:ext cx="11328000" cy="307776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5" name="ToC Content"/>
          <p:cNvSpPr>
            <a:spLocks noGrp="1"/>
          </p:cNvSpPr>
          <p:nvPr>
            <p:ph idx="1" hasCustomPrompt="1"/>
          </p:nvPr>
        </p:nvSpPr>
        <p:spPr>
          <a:xfrm>
            <a:off x="433918" y="1536000"/>
            <a:ext cx="11330516" cy="667940"/>
          </a:xfrm>
          <a:prstGeom prst="rect">
            <a:avLst/>
          </a:prstGeom>
        </p:spPr>
        <p:txBody>
          <a:bodyPr rIns="0">
            <a:spAutoFit/>
          </a:bodyPr>
          <a:lstStyle>
            <a:lvl1pPr marL="479988" indent="-479988">
              <a:spcBef>
                <a:spcPts val="1333"/>
              </a:spcBef>
              <a:spcAft>
                <a:spcPts val="267"/>
              </a:spcAft>
              <a:buClr>
                <a:srgbClr val="E60028"/>
              </a:buClr>
              <a:buSzPct val="100000"/>
              <a:buFont typeface="+mj-lt"/>
              <a:buNone/>
              <a:tabLst>
                <a:tab pos="11239219" algn="r"/>
              </a:tabLst>
              <a:defRPr sz="2400" b="1" cap="all" baseline="0">
                <a:solidFill>
                  <a:srgbClr val="E60028"/>
                </a:solidFill>
                <a:latin typeface="+mn-lt"/>
              </a:defRPr>
            </a:lvl1pPr>
            <a:lvl2pPr marL="959976" indent="-479988">
              <a:spcBef>
                <a:spcPts val="267"/>
              </a:spcBef>
              <a:buClrTx/>
              <a:buSzPct val="100000"/>
              <a:buFont typeface="+mj-lt"/>
              <a:buAutoNum type="alphaUcPeriod"/>
              <a:tabLst>
                <a:tab pos="11239219" algn="r"/>
              </a:tabLst>
              <a:defRPr sz="1867" cap="none" baseline="0">
                <a:latin typeface="+mn-lt"/>
              </a:defRPr>
            </a:lvl2pPr>
            <a:lvl3pPr marL="479988" indent="0">
              <a:spcBef>
                <a:spcPts val="3733"/>
              </a:spcBef>
              <a:buNone/>
              <a:tabLst>
                <a:tab pos="11239219" algn="r"/>
              </a:tabLst>
              <a:defRPr sz="1867" b="0" cap="all" baseline="0">
                <a:solidFill>
                  <a:srgbClr val="E60028"/>
                </a:solidFill>
              </a:defRPr>
            </a:lvl3pPr>
            <a:lvl4pPr marL="959976" indent="-479988">
              <a:spcBef>
                <a:spcPts val="267"/>
              </a:spcBef>
              <a:buClrTx/>
              <a:buFont typeface="+mj-lt"/>
              <a:buAutoNum type="alphaUcPeriod"/>
              <a:tabLst>
                <a:tab pos="11239219" algn="r"/>
              </a:tabLst>
              <a:defRPr sz="1600" cap="none" baseline="0"/>
            </a:lvl4pPr>
            <a:lvl5pPr marL="719982" indent="0">
              <a:buNone/>
              <a:tabLst>
                <a:tab pos="10650800" algn="r"/>
              </a:tabLst>
              <a:defRPr sz="1067" cap="all" baseline="0"/>
            </a:lvl5pPr>
          </a:lstStyle>
          <a:p>
            <a:pPr lvl="0"/>
            <a:r>
              <a:rPr lang="en-US" noProof="0" dirty="0"/>
              <a:t>CLICK TO add section title</a:t>
            </a:r>
          </a:p>
          <a:p>
            <a:pPr lvl="1"/>
            <a:r>
              <a:rPr lang="en-US" noProof="0" dirty="0"/>
              <a:t>Increase level to add subsection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2E0767-2C7B-4A8B-88C1-F85FEC17A762}"/>
              </a:ext>
            </a:extLst>
          </p:cNvPr>
          <p:cNvSpPr/>
          <p:nvPr userDrawn="1"/>
        </p:nvSpPr>
        <p:spPr>
          <a:xfrm>
            <a:off x="192000" y="864000"/>
            <a:ext cx="2688000" cy="72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200" dirty="0">
              <a:solidFill>
                <a:prstClr val="white"/>
              </a:solidFill>
              <a:latin typeface="Quicksand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84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1_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344000" y="3347972"/>
            <a:ext cx="5280000" cy="985013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fr-FR" sz="4267" b="1" spc="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 noProof="0" dirty="0"/>
              <a:t>CLICK TO edit section title</a:t>
            </a:r>
          </a:p>
        </p:txBody>
      </p:sp>
      <p:sp>
        <p:nvSpPr>
          <p:cNvPr id="14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1344001" y="1836736"/>
            <a:ext cx="628377" cy="115108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>
            <a:lvl1pPr marL="0" indent="0">
              <a:buNone/>
              <a:defRPr lang="fr-FR" sz="8800" cap="all" spc="0" noProof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674383" lvl="0" indent="-914377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 dirty="0"/>
              <a:t>#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44000" y="4838287"/>
            <a:ext cx="5280000" cy="332399"/>
          </a:xfrm>
          <a:prstGeom prst="rect">
            <a:avLst/>
          </a:prstGeom>
        </p:spPr>
        <p:txBody>
          <a:bodyPr wrap="square" rIns="0">
            <a:spAutoFit/>
          </a:bodyPr>
          <a:lstStyle>
            <a:lvl1pPr marL="0" indent="0" algn="l" defTabSz="1219170" rtl="0" eaLnBrk="1" latinLnBrk="0" hangingPunct="1">
              <a:spcBef>
                <a:spcPts val="533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US" sz="240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>
              <a:spcBef>
                <a:spcPts val="533"/>
              </a:spcBef>
              <a:buNone/>
              <a:defRPr lang="en-GB" sz="2400" kern="120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Arial" pitchFamily="34" charset="0"/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subsection title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9BE19C-1469-4296-A028-12303FE1AB84}"/>
              </a:ext>
            </a:extLst>
          </p:cNvPr>
          <p:cNvSpPr/>
          <p:nvPr userDrawn="1"/>
        </p:nvSpPr>
        <p:spPr>
          <a:xfrm>
            <a:off x="6912000" y="0"/>
            <a:ext cx="5280000" cy="68592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21A9E0-8BC8-4711-81B6-F5BEB3131FAF}"/>
              </a:ext>
            </a:extLst>
          </p:cNvPr>
          <p:cNvSpPr/>
          <p:nvPr userDrawn="1"/>
        </p:nvSpPr>
        <p:spPr>
          <a:xfrm>
            <a:off x="516871" y="2998152"/>
            <a:ext cx="6957708" cy="120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Quicksand Light" pitchFamily="2" charset="0"/>
            </a:endParaRPr>
          </a:p>
        </p:txBody>
      </p:sp>
      <p:pic>
        <p:nvPicPr>
          <p:cNvPr id="10" name="Picture 9" descr="logo_SG.wmf">
            <a:extLst>
              <a:ext uri="{FF2B5EF4-FFF2-40B4-BE49-F238E27FC236}">
                <a16:creationId xmlns:a16="http://schemas.microsoft.com/office/drawing/2014/main" id="{57474D9E-C50A-46B8-8AE6-27473658BF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4000" y="6155351"/>
            <a:ext cx="2398184" cy="4683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7" name="Disclaimer Text"/>
          <p:cNvSpPr>
            <a:spLocks noGrp="1"/>
          </p:cNvSpPr>
          <p:nvPr>
            <p:ph type="body" sz="quarter" idx="14" hasCustomPrompt="1"/>
          </p:nvPr>
        </p:nvSpPr>
        <p:spPr>
          <a:xfrm>
            <a:off x="433918" y="1534584"/>
            <a:ext cx="11330516" cy="175432"/>
          </a:xfrm>
          <a:prstGeom prst="rect">
            <a:avLst/>
          </a:prstGeom>
        </p:spPr>
        <p:txBody>
          <a:bodyPr wrap="square" rIns="0">
            <a:spAutoFit/>
          </a:bodyPr>
          <a:lstStyle>
            <a:lvl1pPr marL="0" indent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 sz="1200" b="0" i="0">
                <a:solidFill>
                  <a:schemeClr val="tx1"/>
                </a:solidFill>
                <a:latin typeface="+mn-lt"/>
                <a:ea typeface="Source Sans Pro" pitchFamily="34" charset="0"/>
              </a:defRPr>
            </a:lvl1pPr>
            <a:lvl2pPr marL="239994" indent="-239994">
              <a:spcBef>
                <a:spcPts val="8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itchFamily="34" charset="0"/>
              <a:buChar char="-"/>
              <a:defRPr sz="1467" b="0" i="1">
                <a:solidFill>
                  <a:schemeClr val="tx1"/>
                </a:solidFill>
              </a:defRPr>
            </a:lvl2pPr>
            <a:lvl3pPr marL="479988" indent="-239994">
              <a:spcBef>
                <a:spcPts val="267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itchFamily="34" charset="0"/>
              <a:buChar char="-"/>
              <a:defRPr sz="1467" i="1"/>
            </a:lvl3pPr>
            <a:lvl4pPr marL="335992" indent="-143996">
              <a:spcBef>
                <a:spcPts val="133"/>
              </a:spcBef>
              <a:buClr>
                <a:schemeClr val="tx2"/>
              </a:buClr>
              <a:buSzPct val="90000"/>
              <a:buFont typeface="Arial" pitchFamily="34" charset="0"/>
              <a:buChar char="●"/>
              <a:defRPr sz="1467" i="1"/>
            </a:lvl4pPr>
            <a:lvl5pPr marL="479988" indent="-143996">
              <a:spcBef>
                <a:spcPts val="133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1467" i="1"/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5" name="Disclaimer Title"/>
          <p:cNvSpPr>
            <a:spLocks noGrp="1"/>
          </p:cNvSpPr>
          <p:nvPr>
            <p:ph type="title" hasCustomPrompt="1"/>
          </p:nvPr>
        </p:nvSpPr>
        <p:spPr>
          <a:xfrm>
            <a:off x="433917" y="486156"/>
            <a:ext cx="11328000" cy="307776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9" name="Sources">
            <a:extLst>
              <a:ext uri="{FF2B5EF4-FFF2-40B4-BE49-F238E27FC236}">
                <a16:creationId xmlns:a16="http://schemas.microsoft.com/office/drawing/2014/main" id="{66CDEB1D-B8F5-47BA-8571-0C6D5BB9DF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6026544"/>
            <a:ext cx="11328000" cy="165554"/>
          </a:xfrm>
          <a:prstGeom prst="rect">
            <a:avLst/>
          </a:prstGeom>
        </p:spPr>
        <p:txBody>
          <a:bodyPr tIns="0" rIns="0" bIns="36000" anchor="b" anchorCtr="0">
            <a:spAutoFit/>
          </a:bodyPr>
          <a:lstStyle>
            <a:lvl1pPr marL="2117" indent="-2117">
              <a:spcBef>
                <a:spcPts val="0"/>
              </a:spcBef>
              <a:buNone/>
              <a:defRPr sz="933" b="0" i="1" baseline="0">
                <a:solidFill>
                  <a:schemeClr val="tx1"/>
                </a:solidFill>
              </a:defRPr>
            </a:lvl1pPr>
            <a:lvl2pPr marL="239994" indent="-239994">
              <a:spcBef>
                <a:spcPts val="0"/>
              </a:spcBef>
              <a:buNone/>
              <a:defRPr sz="933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 dirty="0"/>
              <a:t>Click to add sources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C1BBD5-C468-4B07-AEDC-B9D783237610}"/>
              </a:ext>
            </a:extLst>
          </p:cNvPr>
          <p:cNvSpPr/>
          <p:nvPr userDrawn="1"/>
        </p:nvSpPr>
        <p:spPr>
          <a:xfrm>
            <a:off x="192000" y="864000"/>
            <a:ext cx="2688000" cy="72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200" dirty="0">
              <a:solidFill>
                <a:prstClr val="white"/>
              </a:solidFill>
              <a:latin typeface="Quicksand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2446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3110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038D98-9ABA-4C1E-8749-C8A9E34973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1862" y="2914840"/>
            <a:ext cx="7308813" cy="10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65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 Slid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038D98-9ABA-4C1E-8749-C8A9E34973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1857" y="2914841"/>
            <a:ext cx="7308823" cy="102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903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_R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038D98-9ABA-4C1E-8749-C8A9E34973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1857" y="2914841"/>
            <a:ext cx="7308823" cy="102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4524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953760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87496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52744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EE99BD-708B-4DBA-AEED-94D5C7CF8F35}"/>
              </a:ext>
            </a:extLst>
          </p:cNvPr>
          <p:cNvSpPr/>
          <p:nvPr userDrawn="1"/>
        </p:nvSpPr>
        <p:spPr>
          <a:xfrm>
            <a:off x="4545106" y="1577788"/>
            <a:ext cx="7646894" cy="2994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5670448-EEE0-4C7D-B666-ABA15FF47B28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1575690"/>
            <a:ext cx="4572000" cy="29942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E5F73D6-25C3-4421-8361-D30028F6523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844205" y="1747069"/>
            <a:ext cx="2004830" cy="1864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1E966D7-76A1-47F0-9FA5-BE7C8C93E80C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121240" y="1747069"/>
            <a:ext cx="2004830" cy="1864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FEFD9D0-0772-4791-B8CE-F6CBB9C2FCF6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398276" y="1747069"/>
            <a:ext cx="2004830" cy="1864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84130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3">
            <a:extLst>
              <a:ext uri="{FF2B5EF4-FFF2-40B4-BE49-F238E27FC236}">
                <a16:creationId xmlns:a16="http://schemas.microsoft.com/office/drawing/2014/main" id="{FEDB5618-D80A-4410-8901-E057549A629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3429000"/>
          </a:xfrm>
          <a:custGeom>
            <a:avLst/>
            <a:gdLst>
              <a:gd name="connsiteX0" fmla="*/ 6095999 w 12192000"/>
              <a:gd name="connsiteY0" fmla="*/ 1233270 h 3429000"/>
              <a:gd name="connsiteX1" fmla="*/ 7360415 w 12192000"/>
              <a:gd name="connsiteY1" fmla="*/ 3429000 h 3429000"/>
              <a:gd name="connsiteX2" fmla="*/ 4831583 w 12192000"/>
              <a:gd name="connsiteY2" fmla="*/ 3429000 h 3429000"/>
              <a:gd name="connsiteX3" fmla="*/ 0 w 12192000"/>
              <a:gd name="connsiteY3" fmla="*/ 0 h 3429000"/>
              <a:gd name="connsiteX4" fmla="*/ 12192000 w 12192000"/>
              <a:gd name="connsiteY4" fmla="*/ 0 h 3429000"/>
              <a:gd name="connsiteX5" fmla="*/ 12192000 w 12192000"/>
              <a:gd name="connsiteY5" fmla="*/ 3429000 h 3429000"/>
              <a:gd name="connsiteX6" fmla="*/ 7473940 w 12192000"/>
              <a:gd name="connsiteY6" fmla="*/ 3429000 h 3429000"/>
              <a:gd name="connsiteX7" fmla="*/ 6096000 w 12192000"/>
              <a:gd name="connsiteY7" fmla="*/ 1053241 h 3429000"/>
              <a:gd name="connsiteX8" fmla="*/ 4718060 w 12192000"/>
              <a:gd name="connsiteY8" fmla="*/ 3429000 h 3429000"/>
              <a:gd name="connsiteX9" fmla="*/ 0 w 12192000"/>
              <a:gd name="connsiteY9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429000">
                <a:moveTo>
                  <a:pt x="6095999" y="1233270"/>
                </a:moveTo>
                <a:lnTo>
                  <a:pt x="7360415" y="3429000"/>
                </a:lnTo>
                <a:lnTo>
                  <a:pt x="4831583" y="3429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7473940" y="3429000"/>
                </a:lnTo>
                <a:lnTo>
                  <a:pt x="6096000" y="1053241"/>
                </a:lnTo>
                <a:lnTo>
                  <a:pt x="471806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583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1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344000" y="3350400"/>
            <a:ext cx="5280000" cy="985013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fr-FR" sz="4267" b="1" spc="0" noProof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 noProof="0" dirty="0"/>
              <a:t>CLICK TO edit section title</a:t>
            </a:r>
          </a:p>
        </p:txBody>
      </p:sp>
      <p:sp>
        <p:nvSpPr>
          <p:cNvPr id="14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1344001" y="1838400"/>
            <a:ext cx="628377" cy="115108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>
            <a:lvl1pPr marL="0" indent="0">
              <a:buNone/>
              <a:defRPr lang="fr-FR" sz="8800" cap="all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674383" lvl="0" indent="-914377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 dirty="0"/>
              <a:t>#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44000" y="4838401"/>
            <a:ext cx="5280000" cy="332399"/>
          </a:xfrm>
          <a:prstGeom prst="rect">
            <a:avLst/>
          </a:prstGeom>
        </p:spPr>
        <p:txBody>
          <a:bodyPr wrap="square" rIns="0">
            <a:spAutoFit/>
          </a:bodyPr>
          <a:lstStyle>
            <a:lvl1pPr marL="0" indent="0" algn="l" defTabSz="1219170" rtl="0" eaLnBrk="1" latinLnBrk="0" hangingPunct="1">
              <a:spcBef>
                <a:spcPts val="533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US" sz="2400" b="0" kern="1200" cap="none" baseline="0" dirty="0" smtClean="0">
                <a:solidFill>
                  <a:schemeClr val="bg2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>
              <a:spcBef>
                <a:spcPts val="533"/>
              </a:spcBef>
              <a:buNone/>
              <a:defRPr lang="en-GB" sz="2400" kern="120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Arial" pitchFamily="34" charset="0"/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subsection title</a:t>
            </a:r>
          </a:p>
        </p:txBody>
      </p:sp>
      <p:sp>
        <p:nvSpPr>
          <p:cNvPr id="10" name="Picture Placeholder">
            <a:extLst>
              <a:ext uri="{FF2B5EF4-FFF2-40B4-BE49-F238E27FC236}">
                <a16:creationId xmlns:a16="http://schemas.microsoft.com/office/drawing/2014/main" id="{92FE1E90-E065-4F26-BC40-02F0B35BAEC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12000" y="0"/>
            <a:ext cx="5280000" cy="6858000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b="0" i="1" baseline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dirty="0"/>
              <a:t>Click to insert picture</a:t>
            </a:r>
            <a:endParaRPr lang="en-US" dirty="0"/>
          </a:p>
        </p:txBody>
      </p:sp>
      <p:pic>
        <p:nvPicPr>
          <p:cNvPr id="7" name="Picture 6" descr="logo_SG.wmf">
            <a:extLst>
              <a:ext uri="{FF2B5EF4-FFF2-40B4-BE49-F238E27FC236}">
                <a16:creationId xmlns:a16="http://schemas.microsoft.com/office/drawing/2014/main" id="{AE6C9EE2-C878-48AA-99F1-7C39908319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4000" y="6155351"/>
            <a:ext cx="2398184" cy="4683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AECD16C-E48C-4DCB-935B-92C3364296CA}"/>
              </a:ext>
            </a:extLst>
          </p:cNvPr>
          <p:cNvSpPr/>
          <p:nvPr userDrawn="1"/>
        </p:nvSpPr>
        <p:spPr>
          <a:xfrm>
            <a:off x="516871" y="3000000"/>
            <a:ext cx="4272000" cy="120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Quicksand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7309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9809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E7F7C7D-3EC2-42EE-8881-C197183B4C1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355955" cy="6858000"/>
          </a:xfrm>
          <a:custGeom>
            <a:avLst/>
            <a:gdLst>
              <a:gd name="connsiteX0" fmla="*/ 0 w 5508104"/>
              <a:gd name="connsiteY0" fmla="*/ 0 h 5143500"/>
              <a:gd name="connsiteX1" fmla="*/ 5508104 w 5508104"/>
              <a:gd name="connsiteY1" fmla="*/ 0 h 5143500"/>
              <a:gd name="connsiteX2" fmla="*/ 5508104 w 5508104"/>
              <a:gd name="connsiteY2" fmla="*/ 5143500 h 5143500"/>
              <a:gd name="connsiteX3" fmla="*/ 0 w 5508104"/>
              <a:gd name="connsiteY3" fmla="*/ 5143500 h 5143500"/>
              <a:gd name="connsiteX4" fmla="*/ 0 w 5508104"/>
              <a:gd name="connsiteY4" fmla="*/ 0 h 5143500"/>
              <a:gd name="connsiteX0" fmla="*/ 0 w 5508104"/>
              <a:gd name="connsiteY0" fmla="*/ 0 h 5143500"/>
              <a:gd name="connsiteX1" fmla="*/ 3984104 w 5508104"/>
              <a:gd name="connsiteY1" fmla="*/ 0 h 5143500"/>
              <a:gd name="connsiteX2" fmla="*/ 5508104 w 5508104"/>
              <a:gd name="connsiteY2" fmla="*/ 5143500 h 5143500"/>
              <a:gd name="connsiteX3" fmla="*/ 0 w 5508104"/>
              <a:gd name="connsiteY3" fmla="*/ 5143500 h 5143500"/>
              <a:gd name="connsiteX4" fmla="*/ 0 w 5508104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8104" h="5143500">
                <a:moveTo>
                  <a:pt x="0" y="0"/>
                </a:moveTo>
                <a:lnTo>
                  <a:pt x="3984104" y="0"/>
                </a:lnTo>
                <a:lnTo>
                  <a:pt x="5508104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0000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4644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>
            <a:extLst>
              <a:ext uri="{FF2B5EF4-FFF2-40B4-BE49-F238E27FC236}">
                <a16:creationId xmlns:a16="http://schemas.microsoft.com/office/drawing/2014/main" id="{D4CEED5F-05A5-4C95-8D36-08F70B0CA274}"/>
              </a:ext>
            </a:extLst>
          </p:cNvPr>
          <p:cNvGrpSpPr/>
          <p:nvPr userDrawn="1"/>
        </p:nvGrpSpPr>
        <p:grpSpPr>
          <a:xfrm>
            <a:off x="4131811" y="3271635"/>
            <a:ext cx="2983301" cy="1650760"/>
            <a:chOff x="395536" y="2564904"/>
            <a:chExt cx="4749925" cy="2628292"/>
          </a:xfrm>
          <a:solidFill>
            <a:schemeClr val="tx1"/>
          </a:solidFill>
        </p:grpSpPr>
        <p:grpSp>
          <p:nvGrpSpPr>
            <p:cNvPr id="3" name="Group 19">
              <a:extLst>
                <a:ext uri="{FF2B5EF4-FFF2-40B4-BE49-F238E27FC236}">
                  <a16:creationId xmlns:a16="http://schemas.microsoft.com/office/drawing/2014/main" id="{0AE21581-A99A-4496-AF35-2A986B847801}"/>
                </a:ext>
              </a:extLst>
            </p:cNvPr>
            <p:cNvGrpSpPr/>
            <p:nvPr userDrawn="1"/>
          </p:nvGrpSpPr>
          <p:grpSpPr>
            <a:xfrm>
              <a:off x="395536" y="2564904"/>
              <a:ext cx="4749925" cy="2628292"/>
              <a:chOff x="395536" y="2204864"/>
              <a:chExt cx="5400600" cy="2988332"/>
            </a:xfrm>
            <a:grpFill/>
          </p:grpSpPr>
          <p:sp>
            <p:nvSpPr>
              <p:cNvPr id="5" name="Rounded Rectangle 3">
                <a:extLst>
                  <a:ext uri="{FF2B5EF4-FFF2-40B4-BE49-F238E27FC236}">
                    <a16:creationId xmlns:a16="http://schemas.microsoft.com/office/drawing/2014/main" id="{F1878D2D-957A-479C-84CF-EBE4CC50048A}"/>
                  </a:ext>
                </a:extLst>
              </p:cNvPr>
              <p:cNvSpPr/>
              <p:nvPr userDrawn="1"/>
            </p:nvSpPr>
            <p:spPr>
              <a:xfrm>
                <a:off x="971600" y="2204864"/>
                <a:ext cx="4248472" cy="2736304"/>
              </a:xfrm>
              <a:custGeom>
                <a:avLst/>
                <a:gdLst/>
                <a:ahLst/>
                <a:cxnLst/>
                <a:rect l="l" t="t" r="r" b="b"/>
                <a:pathLst>
                  <a:path w="4248472" h="2736304">
                    <a:moveTo>
                      <a:pt x="144016" y="144016"/>
                    </a:moveTo>
                    <a:lnTo>
                      <a:pt x="144016" y="2520280"/>
                    </a:lnTo>
                    <a:lnTo>
                      <a:pt x="4104456" y="2520280"/>
                    </a:lnTo>
                    <a:lnTo>
                      <a:pt x="4104456" y="144016"/>
                    </a:lnTo>
                    <a:close/>
                    <a:moveTo>
                      <a:pt x="119332" y="0"/>
                    </a:moveTo>
                    <a:lnTo>
                      <a:pt x="4129140" y="0"/>
                    </a:lnTo>
                    <a:cubicBezTo>
                      <a:pt x="4195045" y="0"/>
                      <a:pt x="4248472" y="53427"/>
                      <a:pt x="4248472" y="119332"/>
                    </a:cubicBezTo>
                    <a:lnTo>
                      <a:pt x="4248472" y="2736304"/>
                    </a:lnTo>
                    <a:lnTo>
                      <a:pt x="0" y="2736304"/>
                    </a:lnTo>
                    <a:lnTo>
                      <a:pt x="0" y="119332"/>
                    </a:lnTo>
                    <a:cubicBezTo>
                      <a:pt x="0" y="53427"/>
                      <a:pt x="53427" y="0"/>
                      <a:pt x="119332" y="0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 sz="27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Rectangle 22">
                <a:extLst>
                  <a:ext uri="{FF2B5EF4-FFF2-40B4-BE49-F238E27FC236}">
                    <a16:creationId xmlns:a16="http://schemas.microsoft.com/office/drawing/2014/main" id="{2138B544-8608-4084-882F-6DB7D566538B}"/>
                  </a:ext>
                </a:extLst>
              </p:cNvPr>
              <p:cNvSpPr/>
              <p:nvPr userDrawn="1"/>
            </p:nvSpPr>
            <p:spPr>
              <a:xfrm>
                <a:off x="395536" y="4941168"/>
                <a:ext cx="5400600" cy="144016"/>
              </a:xfrm>
              <a:prstGeom prst="rect">
                <a:avLst/>
              </a:pr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 sz="27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Trapezoid 23">
                <a:extLst>
                  <a:ext uri="{FF2B5EF4-FFF2-40B4-BE49-F238E27FC236}">
                    <a16:creationId xmlns:a16="http://schemas.microsoft.com/office/drawing/2014/main" id="{B0B26B10-0B11-4EBA-9FC3-06783833CFA9}"/>
                  </a:ext>
                </a:extLst>
              </p:cNvPr>
              <p:cNvSpPr/>
              <p:nvPr userDrawn="1"/>
            </p:nvSpPr>
            <p:spPr>
              <a:xfrm rot="10800000">
                <a:off x="395536" y="5085184"/>
                <a:ext cx="5400600" cy="108012"/>
              </a:xfrm>
              <a:prstGeom prst="trapezoid">
                <a:avLst>
                  <a:gd name="adj" fmla="val 129851"/>
                </a:avLst>
              </a:pr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 sz="27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" name="Rectangle 20">
              <a:extLst>
                <a:ext uri="{FF2B5EF4-FFF2-40B4-BE49-F238E27FC236}">
                  <a16:creationId xmlns:a16="http://schemas.microsoft.com/office/drawing/2014/main" id="{7D953836-1884-4D01-B5C6-37FB50CCB2E4}"/>
                </a:ext>
              </a:extLst>
            </p:cNvPr>
            <p:cNvSpPr/>
            <p:nvPr userDrawn="1"/>
          </p:nvSpPr>
          <p:spPr>
            <a:xfrm>
              <a:off x="2518470" y="5009698"/>
              <a:ext cx="504056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2700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5CAF7367-28DF-4B85-9E2C-8E167BAE6D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18659" y="3340175"/>
            <a:ext cx="2204915" cy="13705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9" name="Group 10">
            <a:extLst>
              <a:ext uri="{FF2B5EF4-FFF2-40B4-BE49-F238E27FC236}">
                <a16:creationId xmlns:a16="http://schemas.microsoft.com/office/drawing/2014/main" id="{DBC048E4-D7EB-430A-95B6-BA430029E922}"/>
              </a:ext>
            </a:extLst>
          </p:cNvPr>
          <p:cNvGrpSpPr/>
          <p:nvPr userDrawn="1"/>
        </p:nvGrpSpPr>
        <p:grpSpPr>
          <a:xfrm>
            <a:off x="9858944" y="2924944"/>
            <a:ext cx="1208030" cy="2011253"/>
            <a:chOff x="701317" y="1844824"/>
            <a:chExt cx="2371375" cy="3948112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3C461110-CCEE-4BB5-B4B3-20F94B438A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317" y="1844824"/>
              <a:ext cx="2371375" cy="3948112"/>
            </a:xfrm>
            <a:custGeom>
              <a:avLst/>
              <a:gdLst>
                <a:gd name="T0" fmla="*/ 530 w 566"/>
                <a:gd name="T1" fmla="*/ 0 h 1053"/>
                <a:gd name="T2" fmla="*/ 36 w 566"/>
                <a:gd name="T3" fmla="*/ 0 h 1053"/>
                <a:gd name="T4" fmla="*/ 0 w 566"/>
                <a:gd name="T5" fmla="*/ 36 h 1053"/>
                <a:gd name="T6" fmla="*/ 0 w 566"/>
                <a:gd name="T7" fmla="*/ 1017 h 1053"/>
                <a:gd name="T8" fmla="*/ 36 w 566"/>
                <a:gd name="T9" fmla="*/ 1053 h 1053"/>
                <a:gd name="T10" fmla="*/ 530 w 566"/>
                <a:gd name="T11" fmla="*/ 1053 h 1053"/>
                <a:gd name="T12" fmla="*/ 566 w 566"/>
                <a:gd name="T13" fmla="*/ 1017 h 1053"/>
                <a:gd name="T14" fmla="*/ 566 w 566"/>
                <a:gd name="T15" fmla="*/ 36 h 1053"/>
                <a:gd name="T16" fmla="*/ 530 w 566"/>
                <a:gd name="T17" fmla="*/ 0 h 1053"/>
                <a:gd name="T18" fmla="*/ 520 w 566"/>
                <a:gd name="T19" fmla="*/ 911 h 1053"/>
                <a:gd name="T20" fmla="*/ 48 w 566"/>
                <a:gd name="T21" fmla="*/ 911 h 1053"/>
                <a:gd name="T22" fmla="*/ 48 w 566"/>
                <a:gd name="T23" fmla="*/ 108 h 1053"/>
                <a:gd name="T24" fmla="*/ 520 w 566"/>
                <a:gd name="T25" fmla="*/ 108 h 1053"/>
                <a:gd name="T26" fmla="*/ 520 w 566"/>
                <a:gd name="T27" fmla="*/ 911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6" h="1053">
                  <a:moveTo>
                    <a:pt x="530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1017"/>
                    <a:pt x="0" y="1017"/>
                    <a:pt x="0" y="1017"/>
                  </a:cubicBezTo>
                  <a:cubicBezTo>
                    <a:pt x="0" y="1037"/>
                    <a:pt x="16" y="1053"/>
                    <a:pt x="36" y="1053"/>
                  </a:cubicBezTo>
                  <a:cubicBezTo>
                    <a:pt x="530" y="1053"/>
                    <a:pt x="530" y="1053"/>
                    <a:pt x="530" y="1053"/>
                  </a:cubicBezTo>
                  <a:cubicBezTo>
                    <a:pt x="550" y="1053"/>
                    <a:pt x="566" y="1037"/>
                    <a:pt x="566" y="1017"/>
                  </a:cubicBezTo>
                  <a:cubicBezTo>
                    <a:pt x="566" y="36"/>
                    <a:pt x="566" y="36"/>
                    <a:pt x="566" y="36"/>
                  </a:cubicBezTo>
                  <a:cubicBezTo>
                    <a:pt x="566" y="16"/>
                    <a:pt x="550" y="0"/>
                    <a:pt x="530" y="0"/>
                  </a:cubicBezTo>
                  <a:close/>
                  <a:moveTo>
                    <a:pt x="520" y="911"/>
                  </a:moveTo>
                  <a:cubicBezTo>
                    <a:pt x="48" y="911"/>
                    <a:pt x="48" y="911"/>
                    <a:pt x="48" y="911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520" y="108"/>
                    <a:pt x="520" y="108"/>
                    <a:pt x="520" y="108"/>
                  </a:cubicBezTo>
                  <a:lnTo>
                    <a:pt x="520" y="911"/>
                  </a:lnTo>
                  <a:close/>
                </a:path>
              </a:pathLst>
            </a:custGeom>
            <a:solidFill>
              <a:schemeClr val="tx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en-US" sz="2700" dirty="0">
                <a:solidFill>
                  <a:prstClr val="white"/>
                </a:solidFill>
              </a:endParaRPr>
            </a:p>
          </p:txBody>
        </p:sp>
        <p:sp>
          <p:nvSpPr>
            <p:cNvPr id="11" name="Rounded Rectangle 12">
              <a:extLst>
                <a:ext uri="{FF2B5EF4-FFF2-40B4-BE49-F238E27FC236}">
                  <a16:creationId xmlns:a16="http://schemas.microsoft.com/office/drawing/2014/main" id="{378E2123-189A-4DFF-A99A-C44F43ABDDC3}"/>
                </a:ext>
              </a:extLst>
            </p:cNvPr>
            <p:cNvSpPr/>
            <p:nvPr/>
          </p:nvSpPr>
          <p:spPr>
            <a:xfrm>
              <a:off x="1707005" y="2042848"/>
              <a:ext cx="36000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2700" dirty="0">
                <a:solidFill>
                  <a:prstClr val="white"/>
                </a:solidFill>
              </a:endParaRPr>
            </a:p>
          </p:txBody>
        </p:sp>
        <p:sp>
          <p:nvSpPr>
            <p:cNvPr id="12" name="Oval 13">
              <a:extLst>
                <a:ext uri="{FF2B5EF4-FFF2-40B4-BE49-F238E27FC236}">
                  <a16:creationId xmlns:a16="http://schemas.microsoft.com/office/drawing/2014/main" id="{3CE9F352-252D-45F4-BF11-D83835D75DB9}"/>
                </a:ext>
              </a:extLst>
            </p:cNvPr>
            <p:cNvSpPr/>
            <p:nvPr/>
          </p:nvSpPr>
          <p:spPr>
            <a:xfrm>
              <a:off x="1715855" y="5362110"/>
              <a:ext cx="342299" cy="342299"/>
            </a:xfrm>
            <a:prstGeom prst="ellips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2700" dirty="0">
                <a:solidFill>
                  <a:prstClr val="white"/>
                </a:solidFill>
              </a:endParaRPr>
            </a:p>
          </p:txBody>
        </p:sp>
      </p:grpSp>
      <p:sp>
        <p:nvSpPr>
          <p:cNvPr id="13" name="그림 개체 틀 2">
            <a:extLst>
              <a:ext uri="{FF2B5EF4-FFF2-40B4-BE49-F238E27FC236}">
                <a16:creationId xmlns:a16="http://schemas.microsoft.com/office/drawing/2014/main" id="{5B4B6D61-8EE1-4FE1-B158-CF6BEDD80ED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951371" y="3104529"/>
            <a:ext cx="1032623" cy="15632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4" name="Group 15">
            <a:extLst>
              <a:ext uri="{FF2B5EF4-FFF2-40B4-BE49-F238E27FC236}">
                <a16:creationId xmlns:a16="http://schemas.microsoft.com/office/drawing/2014/main" id="{5B436F02-8F29-45AD-BCC8-391AE17A9DDF}"/>
              </a:ext>
            </a:extLst>
          </p:cNvPr>
          <p:cNvGrpSpPr/>
          <p:nvPr userDrawn="1"/>
        </p:nvGrpSpPr>
        <p:grpSpPr>
          <a:xfrm>
            <a:off x="776615" y="2636912"/>
            <a:ext cx="2944471" cy="2396773"/>
            <a:chOff x="1115616" y="2459340"/>
            <a:chExt cx="3744416" cy="3187578"/>
          </a:xfrm>
          <a:solidFill>
            <a:schemeClr val="tx1"/>
          </a:solidFill>
        </p:grpSpPr>
        <p:sp>
          <p:nvSpPr>
            <p:cNvPr id="15" name="Rounded Rectangle 3">
              <a:extLst>
                <a:ext uri="{FF2B5EF4-FFF2-40B4-BE49-F238E27FC236}">
                  <a16:creationId xmlns:a16="http://schemas.microsoft.com/office/drawing/2014/main" id="{EF70D309-6A71-482D-8A56-0C255C4D3EA1}"/>
                </a:ext>
              </a:extLst>
            </p:cNvPr>
            <p:cNvSpPr/>
            <p:nvPr userDrawn="1"/>
          </p:nvSpPr>
          <p:spPr>
            <a:xfrm>
              <a:off x="1115616" y="2459340"/>
              <a:ext cx="3744416" cy="3187578"/>
            </a:xfrm>
            <a:custGeom>
              <a:avLst/>
              <a:gdLst/>
              <a:ahLst/>
              <a:cxnLst/>
              <a:rect l="l" t="t" r="r" b="b"/>
              <a:pathLst>
                <a:path w="3744416" h="3187578">
                  <a:moveTo>
                    <a:pt x="144016" y="128672"/>
                  </a:moveTo>
                  <a:lnTo>
                    <a:pt x="144016" y="144016"/>
                  </a:lnTo>
                  <a:lnTo>
                    <a:pt x="144016" y="2109815"/>
                  </a:lnTo>
                  <a:lnTo>
                    <a:pt x="144016" y="2232248"/>
                  </a:lnTo>
                  <a:lnTo>
                    <a:pt x="3600400" y="2232248"/>
                  </a:lnTo>
                  <a:lnTo>
                    <a:pt x="3600400" y="2109815"/>
                  </a:lnTo>
                  <a:lnTo>
                    <a:pt x="3600400" y="144016"/>
                  </a:lnTo>
                  <a:lnTo>
                    <a:pt x="3600400" y="128672"/>
                  </a:lnTo>
                  <a:close/>
                  <a:moveTo>
                    <a:pt x="124099" y="0"/>
                  </a:moveTo>
                  <a:lnTo>
                    <a:pt x="3620317" y="0"/>
                  </a:lnTo>
                  <a:cubicBezTo>
                    <a:pt x="3688855" y="0"/>
                    <a:pt x="3744416" y="52712"/>
                    <a:pt x="3744416" y="117735"/>
                  </a:cubicBezTo>
                  <a:lnTo>
                    <a:pt x="3744416" y="2546561"/>
                  </a:lnTo>
                  <a:cubicBezTo>
                    <a:pt x="3744416" y="2611584"/>
                    <a:pt x="3688855" y="2664296"/>
                    <a:pt x="3620317" y="2664296"/>
                  </a:cubicBezTo>
                  <a:lnTo>
                    <a:pt x="2367875" y="2664296"/>
                  </a:lnTo>
                  <a:lnTo>
                    <a:pt x="2480694" y="3115570"/>
                  </a:lnTo>
                  <a:lnTo>
                    <a:pt x="2832314" y="3115570"/>
                  </a:lnTo>
                  <a:cubicBezTo>
                    <a:pt x="2838943" y="3115570"/>
                    <a:pt x="2844316" y="3120943"/>
                    <a:pt x="2844316" y="3127572"/>
                  </a:cubicBezTo>
                  <a:lnTo>
                    <a:pt x="2844316" y="3175576"/>
                  </a:lnTo>
                  <a:cubicBezTo>
                    <a:pt x="2844316" y="3182205"/>
                    <a:pt x="2838943" y="3187578"/>
                    <a:pt x="2832314" y="3187578"/>
                  </a:cubicBezTo>
                  <a:lnTo>
                    <a:pt x="912102" y="3187578"/>
                  </a:lnTo>
                  <a:cubicBezTo>
                    <a:pt x="905473" y="3187578"/>
                    <a:pt x="900100" y="3182205"/>
                    <a:pt x="900100" y="3175576"/>
                  </a:cubicBezTo>
                  <a:lnTo>
                    <a:pt x="900100" y="3127572"/>
                  </a:lnTo>
                  <a:cubicBezTo>
                    <a:pt x="900100" y="3120943"/>
                    <a:pt x="905473" y="3115570"/>
                    <a:pt x="912102" y="3115570"/>
                  </a:cubicBezTo>
                  <a:lnTo>
                    <a:pt x="1263723" y="3115570"/>
                  </a:lnTo>
                  <a:lnTo>
                    <a:pt x="1376541" y="2664296"/>
                  </a:lnTo>
                  <a:lnTo>
                    <a:pt x="124099" y="2664296"/>
                  </a:lnTo>
                  <a:cubicBezTo>
                    <a:pt x="55561" y="2664296"/>
                    <a:pt x="0" y="2611584"/>
                    <a:pt x="0" y="2546561"/>
                  </a:cubicBezTo>
                  <a:lnTo>
                    <a:pt x="0" y="117735"/>
                  </a:lnTo>
                  <a:cubicBezTo>
                    <a:pt x="0" y="52712"/>
                    <a:pt x="55561" y="0"/>
                    <a:pt x="124099" y="0"/>
                  </a:cubicBezTo>
                  <a:close/>
                </a:path>
              </a:pathLst>
            </a:cu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2700" dirty="0">
                <a:solidFill>
                  <a:prstClr val="white"/>
                </a:solidFill>
              </a:endParaRPr>
            </a:p>
          </p:txBody>
        </p:sp>
        <p:sp>
          <p:nvSpPr>
            <p:cNvPr id="16" name="Oval 17">
              <a:extLst>
                <a:ext uri="{FF2B5EF4-FFF2-40B4-BE49-F238E27FC236}">
                  <a16:creationId xmlns:a16="http://schemas.microsoft.com/office/drawing/2014/main" id="{077CFD1E-495A-4BE8-9A8B-50D8A3EE70EA}"/>
                </a:ext>
              </a:extLst>
            </p:cNvPr>
            <p:cNvSpPr/>
            <p:nvPr userDrawn="1"/>
          </p:nvSpPr>
          <p:spPr>
            <a:xfrm>
              <a:off x="2879812" y="4797152"/>
              <a:ext cx="216024" cy="216024"/>
            </a:xfrm>
            <a:prstGeom prst="ellipse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2700" dirty="0">
                <a:solidFill>
                  <a:prstClr val="white"/>
                </a:solidFill>
              </a:endParaRPr>
            </a:p>
          </p:txBody>
        </p:sp>
      </p:grpSp>
      <p:sp>
        <p:nvSpPr>
          <p:cNvPr id="17" name="그림 개체 틀 2">
            <a:extLst>
              <a:ext uri="{FF2B5EF4-FFF2-40B4-BE49-F238E27FC236}">
                <a16:creationId xmlns:a16="http://schemas.microsoft.com/office/drawing/2014/main" id="{515285B0-C98A-4C1A-B6BB-7281B23F0A2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79574" y="2725522"/>
            <a:ext cx="2729759" cy="15999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23094AD3-37B0-48D5-95C6-35C7B054F8D5}"/>
              </a:ext>
            </a:extLst>
          </p:cNvPr>
          <p:cNvGrpSpPr/>
          <p:nvPr userDrawn="1"/>
        </p:nvGrpSpPr>
        <p:grpSpPr>
          <a:xfrm>
            <a:off x="7621087" y="2926866"/>
            <a:ext cx="1646157" cy="2037251"/>
            <a:chOff x="7452320" y="1988840"/>
            <a:chExt cx="1512168" cy="2088232"/>
          </a:xfrm>
        </p:grpSpPr>
        <p:sp>
          <p:nvSpPr>
            <p:cNvPr id="19" name="Rounded Rectangle 1">
              <a:extLst>
                <a:ext uri="{FF2B5EF4-FFF2-40B4-BE49-F238E27FC236}">
                  <a16:creationId xmlns:a16="http://schemas.microsoft.com/office/drawing/2014/main" id="{BE8F5CDA-8B02-4E99-95FE-6B94F11C3EDC}"/>
                </a:ext>
              </a:extLst>
            </p:cNvPr>
            <p:cNvSpPr/>
            <p:nvPr userDrawn="1"/>
          </p:nvSpPr>
          <p:spPr>
            <a:xfrm>
              <a:off x="7452320" y="1988840"/>
              <a:ext cx="1512168" cy="2088232"/>
            </a:xfrm>
            <a:custGeom>
              <a:avLst/>
              <a:gdLst/>
              <a:ahLst/>
              <a:cxnLst/>
              <a:rect l="l" t="t" r="r" b="b"/>
              <a:pathLst>
                <a:path w="1512168" h="2088232">
                  <a:moveTo>
                    <a:pt x="167516" y="181585"/>
                  </a:moveTo>
                  <a:lnTo>
                    <a:pt x="167516" y="1906647"/>
                  </a:lnTo>
                  <a:lnTo>
                    <a:pt x="1344652" y="1906647"/>
                  </a:lnTo>
                  <a:lnTo>
                    <a:pt x="1344652" y="181585"/>
                  </a:lnTo>
                  <a:close/>
                  <a:moveTo>
                    <a:pt x="90110" y="0"/>
                  </a:moveTo>
                  <a:lnTo>
                    <a:pt x="1422058" y="0"/>
                  </a:lnTo>
                  <a:cubicBezTo>
                    <a:pt x="1471824" y="0"/>
                    <a:pt x="1512168" y="40344"/>
                    <a:pt x="1512168" y="90110"/>
                  </a:cubicBezTo>
                  <a:lnTo>
                    <a:pt x="1512168" y="1998122"/>
                  </a:lnTo>
                  <a:cubicBezTo>
                    <a:pt x="1512168" y="2047888"/>
                    <a:pt x="1471824" y="2088232"/>
                    <a:pt x="1422058" y="2088232"/>
                  </a:cubicBezTo>
                  <a:lnTo>
                    <a:pt x="90110" y="2088232"/>
                  </a:lnTo>
                  <a:cubicBezTo>
                    <a:pt x="40344" y="2088232"/>
                    <a:pt x="0" y="2047888"/>
                    <a:pt x="0" y="1998122"/>
                  </a:cubicBezTo>
                  <a:lnTo>
                    <a:pt x="0" y="90110"/>
                  </a:lnTo>
                  <a:cubicBezTo>
                    <a:pt x="0" y="40344"/>
                    <a:pt x="40344" y="0"/>
                    <a:pt x="9011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2700" dirty="0">
                <a:solidFill>
                  <a:prstClr val="white"/>
                </a:solidFill>
              </a:endParaRPr>
            </a:p>
          </p:txBody>
        </p:sp>
        <p:sp>
          <p:nvSpPr>
            <p:cNvPr id="20" name="Oval 3">
              <a:extLst>
                <a:ext uri="{FF2B5EF4-FFF2-40B4-BE49-F238E27FC236}">
                  <a16:creationId xmlns:a16="http://schemas.microsoft.com/office/drawing/2014/main" id="{D17CE40C-C5D8-4CEA-BC31-3AB37DEB7F72}"/>
                </a:ext>
              </a:extLst>
            </p:cNvPr>
            <p:cNvSpPr/>
            <p:nvPr userDrawn="1"/>
          </p:nvSpPr>
          <p:spPr>
            <a:xfrm>
              <a:off x="8160965" y="3933056"/>
              <a:ext cx="94878" cy="9487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2700" dirty="0">
                <a:solidFill>
                  <a:prstClr val="white"/>
                </a:solidFill>
              </a:endParaRPr>
            </a:p>
          </p:txBody>
        </p:sp>
      </p:grp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1F730C8E-8511-4792-A541-9C345551B7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771688" y="3052440"/>
            <a:ext cx="1315810" cy="17291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37639E75-D289-4636-8780-3A505B77F8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3822770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9165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3">
            <a:extLst>
              <a:ext uri="{FF2B5EF4-FFF2-40B4-BE49-F238E27FC236}">
                <a16:creationId xmlns:a16="http://schemas.microsoft.com/office/drawing/2014/main" id="{7D861E08-1F75-486F-B445-FEAFEB4AEA1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343275" y="676275"/>
            <a:ext cx="5505450" cy="5505450"/>
          </a:xfrm>
          <a:custGeom>
            <a:avLst/>
            <a:gdLst>
              <a:gd name="connsiteX0" fmla="*/ 2752725 w 5505450"/>
              <a:gd name="connsiteY0" fmla="*/ 1356818 h 5505450"/>
              <a:gd name="connsiteX1" fmla="*/ 1356818 w 5505450"/>
              <a:gd name="connsiteY1" fmla="*/ 2752725 h 5505450"/>
              <a:gd name="connsiteX2" fmla="*/ 2752725 w 5505450"/>
              <a:gd name="connsiteY2" fmla="*/ 4148632 h 5505450"/>
              <a:gd name="connsiteX3" fmla="*/ 4148632 w 5505450"/>
              <a:gd name="connsiteY3" fmla="*/ 2752725 h 5505450"/>
              <a:gd name="connsiteX4" fmla="*/ 2752725 w 5505450"/>
              <a:gd name="connsiteY4" fmla="*/ 1356818 h 5505450"/>
              <a:gd name="connsiteX5" fmla="*/ 2752725 w 5505450"/>
              <a:gd name="connsiteY5" fmla="*/ 0 h 5505450"/>
              <a:gd name="connsiteX6" fmla="*/ 5505450 w 5505450"/>
              <a:gd name="connsiteY6" fmla="*/ 2752725 h 5505450"/>
              <a:gd name="connsiteX7" fmla="*/ 2752725 w 5505450"/>
              <a:gd name="connsiteY7" fmla="*/ 5505450 h 5505450"/>
              <a:gd name="connsiteX8" fmla="*/ 0 w 5505450"/>
              <a:gd name="connsiteY8" fmla="*/ 2752725 h 5505450"/>
              <a:gd name="connsiteX9" fmla="*/ 2752725 w 5505450"/>
              <a:gd name="connsiteY9" fmla="*/ 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05450" h="5505450">
                <a:moveTo>
                  <a:pt x="2752725" y="1356818"/>
                </a:moveTo>
                <a:cubicBezTo>
                  <a:pt x="1981787" y="1356818"/>
                  <a:pt x="1356818" y="1981787"/>
                  <a:pt x="1356818" y="2752725"/>
                </a:cubicBezTo>
                <a:cubicBezTo>
                  <a:pt x="1356818" y="3523663"/>
                  <a:pt x="1981787" y="4148632"/>
                  <a:pt x="2752725" y="4148632"/>
                </a:cubicBezTo>
                <a:cubicBezTo>
                  <a:pt x="3523663" y="4148632"/>
                  <a:pt x="4148632" y="3523663"/>
                  <a:pt x="4148632" y="2752725"/>
                </a:cubicBezTo>
                <a:cubicBezTo>
                  <a:pt x="4148632" y="1981787"/>
                  <a:pt x="3523663" y="1356818"/>
                  <a:pt x="2752725" y="1356818"/>
                </a:cubicBezTo>
                <a:close/>
                <a:moveTo>
                  <a:pt x="2752725" y="0"/>
                </a:moveTo>
                <a:cubicBezTo>
                  <a:pt x="4273013" y="0"/>
                  <a:pt x="5505450" y="1232437"/>
                  <a:pt x="5505450" y="2752725"/>
                </a:cubicBezTo>
                <a:cubicBezTo>
                  <a:pt x="5505450" y="4273013"/>
                  <a:pt x="4273013" y="5505450"/>
                  <a:pt x="2752725" y="5505450"/>
                </a:cubicBezTo>
                <a:cubicBezTo>
                  <a:pt x="1232437" y="5505450"/>
                  <a:pt x="0" y="4273013"/>
                  <a:pt x="0" y="2752725"/>
                </a:cubicBezTo>
                <a:cubicBezTo>
                  <a:pt x="0" y="1232437"/>
                  <a:pt x="1232437" y="0"/>
                  <a:pt x="275272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55305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82154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81D2432A-6903-4A48-AE3D-9418C8E15F41}"/>
              </a:ext>
            </a:extLst>
          </p:cNvPr>
          <p:cNvSpPr/>
          <p:nvPr userDrawn="1"/>
        </p:nvSpPr>
        <p:spPr>
          <a:xfrm>
            <a:off x="3727633" y="4595302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ko-KR" altLang="en-US" sz="2700" dirty="0">
              <a:solidFill>
                <a:prstClr val="white"/>
              </a:solidFill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00FB824B-78A0-423F-821E-62E6F93ADC99}"/>
              </a:ext>
            </a:extLst>
          </p:cNvPr>
          <p:cNvSpPr/>
          <p:nvPr userDrawn="1"/>
        </p:nvSpPr>
        <p:spPr>
          <a:xfrm>
            <a:off x="1" y="2060849"/>
            <a:ext cx="4190267" cy="17285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533EA0FC-A2DC-411F-8AF1-10B261A3AE6C}"/>
              </a:ext>
            </a:extLst>
          </p:cNvPr>
          <p:cNvSpPr/>
          <p:nvPr userDrawn="1"/>
        </p:nvSpPr>
        <p:spPr>
          <a:xfrm>
            <a:off x="7769438" y="3066054"/>
            <a:ext cx="4422562" cy="17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1800">
              <a:solidFill>
                <a:prstClr val="white"/>
              </a:solidFill>
            </a:endParaRPr>
          </a:p>
        </p:txBody>
      </p:sp>
      <p:grpSp>
        <p:nvGrpSpPr>
          <p:cNvPr id="2" name="Graphic 14">
            <a:extLst>
              <a:ext uri="{FF2B5EF4-FFF2-40B4-BE49-F238E27FC236}">
                <a16:creationId xmlns:a16="http://schemas.microsoft.com/office/drawing/2014/main" id="{11C469EC-416E-4313-A051-A96155968BF4}"/>
              </a:ext>
            </a:extLst>
          </p:cNvPr>
          <p:cNvGrpSpPr/>
          <p:nvPr userDrawn="1"/>
        </p:nvGrpSpPr>
        <p:grpSpPr>
          <a:xfrm>
            <a:off x="3905275" y="1772818"/>
            <a:ext cx="3867113" cy="3041550"/>
            <a:chOff x="2444748" y="555044"/>
            <a:chExt cx="7282046" cy="5727455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08E4FE6-7B12-495E-B79E-DB7B85325F18}"/>
                </a:ext>
              </a:extLst>
            </p:cNvPr>
            <p:cNvSpPr/>
            <p:nvPr/>
          </p:nvSpPr>
          <p:spPr>
            <a:xfrm>
              <a:off x="4964692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D75B542-335A-46FD-8254-2C4390620FCB}"/>
                </a:ext>
              </a:extLst>
            </p:cNvPr>
            <p:cNvSpPr/>
            <p:nvPr/>
          </p:nvSpPr>
          <p:spPr>
            <a:xfrm>
              <a:off x="2444748" y="555044"/>
              <a:ext cx="7282046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27174A4-C52B-4FA5-92CC-F94C671E95ED}"/>
                </a:ext>
              </a:extLst>
            </p:cNvPr>
            <p:cNvSpPr/>
            <p:nvPr/>
          </p:nvSpPr>
          <p:spPr>
            <a:xfrm>
              <a:off x="8706598" y="5435656"/>
              <a:ext cx="490924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EDBCE48-586F-4CF6-A123-489162FFFADF}"/>
                </a:ext>
              </a:extLst>
            </p:cNvPr>
            <p:cNvSpPr/>
            <p:nvPr/>
          </p:nvSpPr>
          <p:spPr>
            <a:xfrm>
              <a:off x="2481568" y="595956"/>
              <a:ext cx="7200227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4A6DFE2-3F3F-4D02-BC43-5C90812CE9CB}"/>
                </a:ext>
              </a:extLst>
            </p:cNvPr>
            <p:cNvSpPr/>
            <p:nvPr/>
          </p:nvSpPr>
          <p:spPr>
            <a:xfrm>
              <a:off x="4968920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A2A4D1C-1884-4626-BA7E-3AD1DB4F45F2}"/>
                </a:ext>
              </a:extLst>
            </p:cNvPr>
            <p:cNvSpPr/>
            <p:nvPr/>
          </p:nvSpPr>
          <p:spPr>
            <a:xfrm>
              <a:off x="2481568" y="4903820"/>
              <a:ext cx="7200227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03632F1-1DEA-4137-B695-5FF35FE79F64}"/>
                </a:ext>
              </a:extLst>
            </p:cNvPr>
            <p:cNvSpPr/>
            <p:nvPr/>
          </p:nvSpPr>
          <p:spPr>
            <a:xfrm>
              <a:off x="2747714" y="910966"/>
              <a:ext cx="6676114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5E03D29-2A33-415B-AD17-1EE6C8D1E655}"/>
                </a:ext>
              </a:extLst>
            </p:cNvPr>
            <p:cNvSpPr/>
            <p:nvPr/>
          </p:nvSpPr>
          <p:spPr>
            <a:xfrm>
              <a:off x="5654591" y="939517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/>
              <a:endParaRPr lang="en-US" sz="1800" dirty="0">
                <a:solidFill>
                  <a:prstClr val="black"/>
                </a:solidFill>
              </a:endParaRPr>
            </a:p>
          </p:txBody>
        </p:sp>
      </p:grpSp>
      <p:sp>
        <p:nvSpPr>
          <p:cNvPr id="13" name="그림 개체 틀 2">
            <a:extLst>
              <a:ext uri="{FF2B5EF4-FFF2-40B4-BE49-F238E27FC236}">
                <a16:creationId xmlns:a16="http://schemas.microsoft.com/office/drawing/2014/main" id="{33F79ACA-81A9-4B35-AB07-8CABA0AD4CD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042267" y="1895234"/>
            <a:ext cx="3588785" cy="20998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3EDEB466-40ED-4F20-9F67-7C1527EB78F0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963135" y="3091028"/>
            <a:ext cx="1045514" cy="165756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73FE9BAA-AE7C-494B-8B98-B19912C57E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86477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6545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43D0ED3-920F-4732-BBB4-FA050EFFEE3F}"/>
              </a:ext>
            </a:extLst>
          </p:cNvPr>
          <p:cNvSpPr/>
          <p:nvPr userDrawn="1"/>
        </p:nvSpPr>
        <p:spPr>
          <a:xfrm flipH="1" flipV="1">
            <a:off x="5119026" y="0"/>
            <a:ext cx="7072972" cy="6858000"/>
          </a:xfrm>
          <a:custGeom>
            <a:avLst/>
            <a:gdLst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2FB048A7-F2CE-476C-8585-59FD7122105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7072972" cy="6858000"/>
          </a:xfrm>
          <a:custGeom>
            <a:avLst/>
            <a:gdLst>
              <a:gd name="connsiteX0" fmla="*/ 0 w 6200775"/>
              <a:gd name="connsiteY0" fmla="*/ 0 h 6858000"/>
              <a:gd name="connsiteX1" fmla="*/ 2158503 w 6200775"/>
              <a:gd name="connsiteY1" fmla="*/ 0 h 6858000"/>
              <a:gd name="connsiteX2" fmla="*/ 6200775 w 6200775"/>
              <a:gd name="connsiteY2" fmla="*/ 3676650 h 6858000"/>
              <a:gd name="connsiteX3" fmla="*/ 3307176 w 6200775"/>
              <a:gd name="connsiteY3" fmla="*/ 6858000 h 6858000"/>
              <a:gd name="connsiteX4" fmla="*/ 0 w 6200775"/>
              <a:gd name="connsiteY4" fmla="*/ 6858000 h 6858000"/>
              <a:gd name="connsiteX0" fmla="*/ 0 w 7424664"/>
              <a:gd name="connsiteY0" fmla="*/ 0 h 6858000"/>
              <a:gd name="connsiteX1" fmla="*/ 2158503 w 7424664"/>
              <a:gd name="connsiteY1" fmla="*/ 0 h 6858000"/>
              <a:gd name="connsiteX2" fmla="*/ 7424664 w 7424664"/>
              <a:gd name="connsiteY2" fmla="*/ 2326151 h 6858000"/>
              <a:gd name="connsiteX3" fmla="*/ 3307176 w 7424664"/>
              <a:gd name="connsiteY3" fmla="*/ 6858000 h 6858000"/>
              <a:gd name="connsiteX4" fmla="*/ 0 w 7424664"/>
              <a:gd name="connsiteY4" fmla="*/ 6858000 h 6858000"/>
              <a:gd name="connsiteX5" fmla="*/ 0 w 7424664"/>
              <a:gd name="connsiteY5" fmla="*/ 0 h 6858000"/>
              <a:gd name="connsiteX0" fmla="*/ 0 w 7424664"/>
              <a:gd name="connsiteY0" fmla="*/ 0 h 6858000"/>
              <a:gd name="connsiteX1" fmla="*/ 7424664 w 7424664"/>
              <a:gd name="connsiteY1" fmla="*/ 2326151 h 6858000"/>
              <a:gd name="connsiteX2" fmla="*/ 3307176 w 7424664"/>
              <a:gd name="connsiteY2" fmla="*/ 6858000 h 6858000"/>
              <a:gd name="connsiteX3" fmla="*/ 0 w 7424664"/>
              <a:gd name="connsiteY3" fmla="*/ 6858000 h 6858000"/>
              <a:gd name="connsiteX4" fmla="*/ 0 w 7424664"/>
              <a:gd name="connsiteY4" fmla="*/ 0 h 6858000"/>
              <a:gd name="connsiteX0" fmla="*/ 0 w 6904159"/>
              <a:gd name="connsiteY0" fmla="*/ 0 h 6858000"/>
              <a:gd name="connsiteX1" fmla="*/ 6904159 w 6904159"/>
              <a:gd name="connsiteY1" fmla="*/ 1805646 h 6858000"/>
              <a:gd name="connsiteX2" fmla="*/ 3307176 w 6904159"/>
              <a:gd name="connsiteY2" fmla="*/ 6858000 h 6858000"/>
              <a:gd name="connsiteX3" fmla="*/ 0 w 6904159"/>
              <a:gd name="connsiteY3" fmla="*/ 6858000 h 6858000"/>
              <a:gd name="connsiteX4" fmla="*/ 0 w 6904159"/>
              <a:gd name="connsiteY4" fmla="*/ 0 h 6858000"/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  <a:gd name="connsiteX4" fmla="*/ 0 w 70729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3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2_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056000" y="2231791"/>
            <a:ext cx="5280000" cy="985013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>
            <a:lvl1pPr>
              <a:defRPr lang="fr-FR" sz="4267" b="1" spc="0" noProof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/>
            <a:r>
              <a:rPr lang="en-US" noProof="0" dirty="0"/>
              <a:t>CLICK TO edit section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6000" y="3637355"/>
            <a:ext cx="5280000" cy="332399"/>
          </a:xfrm>
          <a:prstGeom prst="rect">
            <a:avLst/>
          </a:prstGeom>
        </p:spPr>
        <p:txBody>
          <a:bodyPr wrap="square" rIns="0">
            <a:spAutoFit/>
          </a:bodyPr>
          <a:lstStyle>
            <a:lvl1pPr marL="0" indent="0" algn="l" defTabSz="1219170" rtl="0" eaLnBrk="1" latinLnBrk="0" hangingPunct="1">
              <a:spcBef>
                <a:spcPts val="533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US" sz="240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>
              <a:spcBef>
                <a:spcPts val="533"/>
              </a:spcBef>
              <a:buNone/>
              <a:defRPr lang="en-GB" sz="2400" kern="120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Arial" pitchFamily="34" charset="0"/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subsection title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9BE19C-1469-4296-A028-12303FE1AB84}"/>
              </a:ext>
            </a:extLst>
          </p:cNvPr>
          <p:cNvSpPr/>
          <p:nvPr userDrawn="1"/>
        </p:nvSpPr>
        <p:spPr>
          <a:xfrm>
            <a:off x="6912000" y="0"/>
            <a:ext cx="5280000" cy="68592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21A9E0-8BC8-4711-81B6-F5BEB3131FAF}"/>
              </a:ext>
            </a:extLst>
          </p:cNvPr>
          <p:cNvSpPr/>
          <p:nvPr userDrawn="1"/>
        </p:nvSpPr>
        <p:spPr>
          <a:xfrm>
            <a:off x="516871" y="3322651"/>
            <a:ext cx="6957708" cy="120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Quicksand Light" pitchFamily="2" charset="0"/>
            </a:endParaRPr>
          </a:p>
        </p:txBody>
      </p:sp>
      <p:pic>
        <p:nvPicPr>
          <p:cNvPr id="7" name="Picture 6" descr="logo_SG.wmf">
            <a:extLst>
              <a:ext uri="{FF2B5EF4-FFF2-40B4-BE49-F238E27FC236}">
                <a16:creationId xmlns:a16="http://schemas.microsoft.com/office/drawing/2014/main" id="{103C150A-F55A-4DC8-9370-323A5931EA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000" y="6155351"/>
            <a:ext cx="2398184" cy="46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133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39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28654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26878472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ko-KR" altLang="en-US" sz="1351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ko-KR" altLang="en-US" sz="1351">
              <a:solidFill>
                <a:prstClr val="white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ko-KR" altLang="en-US" sz="1351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914400"/>
            <a:r>
              <a:rPr lang="en-US" altLang="ko-KR" sz="1400" b="1" dirty="0">
                <a:solidFill>
                  <a:prstClr val="white"/>
                </a:solidFill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914400"/>
            <a:r>
              <a:rPr lang="en-US" altLang="ko-KR" sz="1400" b="1" dirty="0">
                <a:solidFill>
                  <a:prstClr val="white"/>
                </a:solidFill>
                <a:cs typeface="Arial" pitchFamily="34" charset="0"/>
              </a:rPr>
              <a:t>You can Change Fill Color &amp;</a:t>
            </a:r>
          </a:p>
          <a:p>
            <a:pPr defTabSz="914400"/>
            <a:r>
              <a:rPr lang="en-US" altLang="ko-KR" sz="1400" b="1" dirty="0">
                <a:solidFill>
                  <a:prstClr val="white"/>
                </a:solidFill>
                <a:cs typeface="Arial" pitchFamily="34" charset="0"/>
              </a:rPr>
              <a:t>Line Color</a:t>
            </a:r>
            <a:endParaRPr lang="ko-KR" altLang="en-US" sz="1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914400"/>
            <a:r>
              <a:rPr lang="en-US" altLang="ko-KR" sz="1400" dirty="0">
                <a:solidFill>
                  <a:prstClr val="white"/>
                </a:solidFill>
                <a:cs typeface="Arial" pitchFamily="34" charset="0"/>
              </a:rPr>
              <a:t>www.allppt.com</a:t>
            </a:r>
            <a:endParaRPr lang="ko-KR" altLang="en-US" sz="14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914400"/>
            <a:r>
              <a:rPr lang="en-US" altLang="ko-KR" sz="2800" b="1" dirty="0">
                <a:solidFill>
                  <a:prstClr val="white"/>
                </a:solidFill>
                <a:cs typeface="Arial" pitchFamily="34" charset="0"/>
              </a:rPr>
              <a:t>FREE </a:t>
            </a:r>
          </a:p>
          <a:p>
            <a:pPr defTabSz="914400"/>
            <a:r>
              <a:rPr lang="en-US" altLang="ko-KR" sz="2800" b="1" dirty="0">
                <a:solidFill>
                  <a:prstClr val="white"/>
                </a:solidFill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60371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2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056000" y="2233591"/>
            <a:ext cx="5520000" cy="985013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>
            <a:lvl1pPr>
              <a:defRPr lang="en-US" sz="4267" b="1" spc="0" noProof="0" dirty="0">
                <a:solidFill>
                  <a:schemeClr val="bg2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dirty="0"/>
              <a:t>CLICK TO edit section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6000" y="3638401"/>
            <a:ext cx="5520000" cy="332399"/>
          </a:xfrm>
          <a:prstGeom prst="rect">
            <a:avLst/>
          </a:prstGeom>
        </p:spPr>
        <p:txBody>
          <a:bodyPr wrap="square" rIns="0">
            <a:spAutoFit/>
          </a:bodyPr>
          <a:lstStyle>
            <a:lvl1pPr marL="0" indent="0" algn="l" defTabSz="1219170" rtl="0" eaLnBrk="1" latinLnBrk="0" hangingPunct="1">
              <a:spcBef>
                <a:spcPts val="533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US" sz="240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>
              <a:spcBef>
                <a:spcPts val="533"/>
              </a:spcBef>
              <a:buNone/>
              <a:defRPr lang="en-GB" sz="2400" b="1" kern="120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Arial" pitchFamily="34" charset="0"/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Click to edit subsection title</a:t>
            </a:r>
          </a:p>
        </p:txBody>
      </p:sp>
      <p:sp>
        <p:nvSpPr>
          <p:cNvPr id="8" name="Picture Placeholder">
            <a:extLst>
              <a:ext uri="{FF2B5EF4-FFF2-40B4-BE49-F238E27FC236}">
                <a16:creationId xmlns:a16="http://schemas.microsoft.com/office/drawing/2014/main" id="{F5A6D089-4F00-427C-9F3B-72C8307ECF3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12000" y="0"/>
            <a:ext cx="5280000" cy="6858000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b="0" i="1" baseline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dirty="0"/>
              <a:t>Click to insert picture</a:t>
            </a:r>
            <a:endParaRPr lang="en-US" dirty="0"/>
          </a:p>
        </p:txBody>
      </p:sp>
      <p:pic>
        <p:nvPicPr>
          <p:cNvPr id="6" name="Picture 5" descr="logo_SG.wmf">
            <a:extLst>
              <a:ext uri="{FF2B5EF4-FFF2-40B4-BE49-F238E27FC236}">
                <a16:creationId xmlns:a16="http://schemas.microsoft.com/office/drawing/2014/main" id="{0C0DDCB3-9534-4212-88AC-1191165DEB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000" y="6155351"/>
            <a:ext cx="2398184" cy="4683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31B06B8-7F22-434A-89FB-73B49A1E30CF}"/>
              </a:ext>
            </a:extLst>
          </p:cNvPr>
          <p:cNvSpPr/>
          <p:nvPr userDrawn="1"/>
        </p:nvSpPr>
        <p:spPr>
          <a:xfrm>
            <a:off x="516871" y="3322651"/>
            <a:ext cx="4272000" cy="120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Quicksand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706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433916" y="486156"/>
            <a:ext cx="11328000" cy="307776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5" name="Sources">
            <a:extLst>
              <a:ext uri="{FF2B5EF4-FFF2-40B4-BE49-F238E27FC236}">
                <a16:creationId xmlns:a16="http://schemas.microsoft.com/office/drawing/2014/main" id="{EDF8D696-937F-42D0-A2BB-5AE856EF92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6026544"/>
            <a:ext cx="11328000" cy="165554"/>
          </a:xfrm>
          <a:prstGeom prst="rect">
            <a:avLst/>
          </a:prstGeom>
        </p:spPr>
        <p:txBody>
          <a:bodyPr tIns="0" rIns="0" bIns="36000" anchor="b" anchorCtr="0">
            <a:spAutoFit/>
          </a:bodyPr>
          <a:lstStyle>
            <a:lvl1pPr marL="2117" indent="-2117">
              <a:spcBef>
                <a:spcPts val="0"/>
              </a:spcBef>
              <a:buNone/>
              <a:defRPr sz="933" b="0" i="1" baseline="0">
                <a:solidFill>
                  <a:schemeClr val="tx1"/>
                </a:solidFill>
              </a:defRPr>
            </a:lvl1pPr>
            <a:lvl2pPr marL="239994" indent="-239994">
              <a:spcBef>
                <a:spcPts val="0"/>
              </a:spcBef>
              <a:buNone/>
              <a:defRPr sz="933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 dirty="0"/>
              <a:t>Click to add sources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C8E765-7214-4A36-B32A-D18CCEC2BFC9}"/>
              </a:ext>
            </a:extLst>
          </p:cNvPr>
          <p:cNvSpPr/>
          <p:nvPr userDrawn="1"/>
        </p:nvSpPr>
        <p:spPr>
          <a:xfrm>
            <a:off x="192000" y="864000"/>
            <a:ext cx="2688000" cy="72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noProof="0" dirty="0">
              <a:latin typeface="Quicksand Light" pitchFamily="2" charset="0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432000" y="486091"/>
            <a:ext cx="11328000" cy="307841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>
              <a:defRPr lang="en-US" noProof="0" dirty="0">
                <a:latin typeface="+mj-lt"/>
              </a:defRPr>
            </a:lvl1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6" name="Sources">
            <a:extLst>
              <a:ext uri="{FF2B5EF4-FFF2-40B4-BE49-F238E27FC236}">
                <a16:creationId xmlns:a16="http://schemas.microsoft.com/office/drawing/2014/main" id="{44691C9B-787E-48C1-BDA5-A310AD5E3E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6026544"/>
            <a:ext cx="11328000" cy="165554"/>
          </a:xfrm>
          <a:prstGeom prst="rect">
            <a:avLst/>
          </a:prstGeom>
        </p:spPr>
        <p:txBody>
          <a:bodyPr tIns="0" rIns="0" bIns="36000" anchor="b" anchorCtr="0">
            <a:spAutoFit/>
          </a:bodyPr>
          <a:lstStyle>
            <a:lvl1pPr marL="2117" indent="-2117">
              <a:spcBef>
                <a:spcPts val="0"/>
              </a:spcBef>
              <a:buNone/>
              <a:defRPr sz="933" b="0" i="1" baseline="0">
                <a:solidFill>
                  <a:schemeClr val="tx1"/>
                </a:solidFill>
              </a:defRPr>
            </a:lvl1pPr>
            <a:lvl2pPr marL="239994" indent="-239994">
              <a:spcBef>
                <a:spcPts val="0"/>
              </a:spcBef>
              <a:buNone/>
              <a:defRPr sz="933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 dirty="0"/>
              <a:t>Click to add sources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0168931-F605-4E53-922E-B5DE7077265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33917" y="1007936"/>
            <a:ext cx="11328000" cy="25859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FontTx/>
              <a:buNone/>
              <a:defRPr lang="fr-FR" sz="1867" b="1" kern="1200" baseline="0" noProof="0" dirty="0">
                <a:solidFill>
                  <a:schemeClr val="bg2"/>
                </a:solidFill>
                <a:latin typeface="+mn-lt"/>
                <a:ea typeface="Source Sans Pro" pitchFamily="34" charset="0"/>
                <a:cs typeface="Arial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90000"/>
              <a:buFontTx/>
              <a:buNone/>
            </a:pPr>
            <a:r>
              <a:rPr lang="en-US" noProof="0" dirty="0"/>
              <a:t>Click to add sub-title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788D0F-DDF7-4033-A15A-D24B8AE8FA21}"/>
              </a:ext>
            </a:extLst>
          </p:cNvPr>
          <p:cNvSpPr/>
          <p:nvPr userDrawn="1"/>
        </p:nvSpPr>
        <p:spPr>
          <a:xfrm>
            <a:off x="192000" y="864000"/>
            <a:ext cx="2688000" cy="72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noProof="0" dirty="0">
              <a:latin typeface="Quicksand Light" pitchFamily="2" charset="0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BAF0065-3D22-49D7-BC76-C12278469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34585"/>
            <a:ext cx="11328000" cy="180699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2pPr marL="420589" indent="-228594">
              <a:buFont typeface="Wingdings" panose="05000000000000000000" pitchFamily="2" charset="2"/>
              <a:buChar char=""/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12585" indent="-228594">
              <a:buFont typeface="Source Sans Pro" panose="020B0503030403020204" pitchFamily="34" charset="0"/>
              <a:buChar char="–"/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04580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433914" y="486156"/>
            <a:ext cx="11328403" cy="30777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5" name="Sources">
            <a:extLst>
              <a:ext uri="{FF2B5EF4-FFF2-40B4-BE49-F238E27FC236}">
                <a16:creationId xmlns:a16="http://schemas.microsoft.com/office/drawing/2014/main" id="{EDF8D696-937F-42D0-A2BB-5AE856EF92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6026544"/>
            <a:ext cx="11329919" cy="165554"/>
          </a:xfrm>
          <a:prstGeom prst="rect">
            <a:avLst/>
          </a:prstGeom>
        </p:spPr>
        <p:txBody>
          <a:bodyPr tIns="0" rIns="0" bIns="36000" anchor="b" anchorCtr="0">
            <a:spAutoFit/>
          </a:bodyPr>
          <a:lstStyle>
            <a:lvl1pPr marL="2117" indent="-2117">
              <a:spcBef>
                <a:spcPts val="0"/>
              </a:spcBef>
              <a:buNone/>
              <a:defRPr sz="933" b="0" i="1" baseline="0">
                <a:solidFill>
                  <a:schemeClr val="tx1"/>
                </a:solidFill>
              </a:defRPr>
            </a:lvl1pPr>
            <a:lvl2pPr marL="239994" indent="-239994">
              <a:spcBef>
                <a:spcPts val="0"/>
              </a:spcBef>
              <a:buNone/>
              <a:defRPr sz="933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 dirty="0"/>
              <a:t>Click to add sources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145554-7D16-47DF-A0A5-E6986D7FF91A}"/>
              </a:ext>
            </a:extLst>
          </p:cNvPr>
          <p:cNvSpPr/>
          <p:nvPr userDrawn="1"/>
        </p:nvSpPr>
        <p:spPr>
          <a:xfrm>
            <a:off x="192000" y="864000"/>
            <a:ext cx="2688000" cy="72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noProof="0" dirty="0">
              <a:latin typeface="Quicksand Light" pitchFamily="2" charset="0"/>
            </a:endParaRP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E686FAEA-0798-4A94-A949-6314EA6C5F9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33917" y="1007936"/>
            <a:ext cx="11328000" cy="25859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FontTx/>
              <a:buNone/>
              <a:defRPr lang="fr-FR" sz="1867" b="1" kern="1200" baseline="0" noProof="0" dirty="0">
                <a:solidFill>
                  <a:schemeClr val="bg2"/>
                </a:solidFill>
                <a:latin typeface="+mn-lt"/>
                <a:ea typeface="Source Sans Pro" pitchFamily="34" charset="0"/>
                <a:cs typeface="Arial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90000"/>
              <a:buFontTx/>
              <a:buNone/>
            </a:pPr>
            <a:r>
              <a:rPr lang="en-US" noProof="0" dirty="0"/>
              <a:t>Click to add sub-title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0463BCE-CCCF-4B8F-8FB1-E4FA8101B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917" y="1545873"/>
            <a:ext cx="5376000" cy="40992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vert="horz" wrap="square" lIns="36000" tIns="36000" rIns="36000" bIns="36000" rtlCol="0">
            <a:noAutofit/>
          </a:bodyPr>
          <a:lstStyle>
            <a:lvl1pPr marL="95998" indent="-95998" algn="l" defTabSz="1219170" rtl="0" eaLnBrk="1" latinLnBrk="0" hangingPunct="1">
              <a:spcBef>
                <a:spcPts val="533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Source Sans Pro" panose="020B0503030403020204" pitchFamily="34" charset="0"/>
              <a:buChar char="_"/>
              <a:defRPr lang="en-US" sz="1467" b="1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>
              <a:defRPr lang="en-US" sz="1467" dirty="0" smtClean="0"/>
            </a:lvl2pPr>
            <a:lvl3pPr>
              <a:defRPr lang="en-US" sz="1467" dirty="0" smtClean="0"/>
            </a:lvl3pPr>
            <a:lvl4pPr>
              <a:defRPr lang="en-US" sz="1467" dirty="0" smtClean="0"/>
            </a:lvl4pPr>
            <a:lvl5pPr>
              <a:defRPr lang="en-US" sz="1867" dirty="0"/>
            </a:lvl5pPr>
          </a:lstStyle>
          <a:p>
            <a:pPr marL="191995" lvl="0" indent="-191995"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"/>
            </a:pPr>
            <a:r>
              <a:rPr lang="fr-FR"/>
              <a:t>Modifier les styles du texte du masque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008761F-CD57-48A0-B67A-B7F82D1E6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34585"/>
            <a:ext cx="5520000" cy="180699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2pPr marL="420589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12585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04580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94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4.wmf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32000" y="478633"/>
            <a:ext cx="11328000" cy="315300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/>
          <a:p>
            <a:r>
              <a:rPr lang="fr-FR" noProof="0" dirty="0"/>
              <a:t>Click to </a:t>
            </a:r>
            <a:r>
              <a:rPr lang="fr-FR" noProof="0" dirty="0" err="1"/>
              <a:t>add</a:t>
            </a:r>
            <a:r>
              <a:rPr lang="fr-FR" noProof="0" dirty="0"/>
              <a:t> </a:t>
            </a:r>
            <a:r>
              <a:rPr lang="fr-FR" noProof="0" dirty="0" err="1"/>
              <a:t>title</a:t>
            </a:r>
            <a:endParaRPr lang="fr-FR" noProof="0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79F76B3-F79E-4FEA-864E-A44B5ACD2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34586"/>
            <a:ext cx="11328000" cy="18663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noProof="0" dirty="0"/>
              <a:t>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3" name="MSIPCMContentMarking" descr="{&quot;HashCode&quot;:781200556,&quot;Placement&quot;:&quot;Footer&quot;,&quot;Top&quot;:519.343,&quot;Left&quot;:870.042847,&quot;SlideWidth&quot;:960,&quot;SlideHeight&quot;:540}"/>
          <p:cNvSpPr txBox="1"/>
          <p:nvPr userDrawn="1"/>
        </p:nvSpPr>
        <p:spPr>
          <a:xfrm>
            <a:off x="11049544" y="6595656"/>
            <a:ext cx="114245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C2 - Confidential</a:t>
            </a:r>
            <a:endParaRPr lang="fr-FR" sz="1000" dirty="0" err="1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869" r:id="rId2"/>
    <p:sldLayoutId id="2147483875" r:id="rId3"/>
    <p:sldLayoutId id="2147484025" r:id="rId4"/>
    <p:sldLayoutId id="2147484024" r:id="rId5"/>
    <p:sldLayoutId id="2147483967" r:id="rId6"/>
    <p:sldLayoutId id="2147483856" r:id="rId7"/>
    <p:sldLayoutId id="2147483855" r:id="rId8"/>
    <p:sldLayoutId id="2147484020" r:id="rId9"/>
    <p:sldLayoutId id="2147484012" r:id="rId10"/>
    <p:sldLayoutId id="2147484013" r:id="rId11"/>
    <p:sldLayoutId id="2147483867" r:id="rId12"/>
    <p:sldLayoutId id="2147483830" r:id="rId13"/>
    <p:sldLayoutId id="2147483878" r:id="rId14"/>
    <p:sldLayoutId id="2147484021" r:id="rId15"/>
    <p:sldLayoutId id="2147484026" r:id="rId16"/>
    <p:sldLayoutId id="2147484023" r:id="rId17"/>
  </p:sldLayoutIdLst>
  <p:hf hdr="0" ftr="0" dt="0"/>
  <p:txStyles>
    <p:titleStyle>
      <a:lvl1pPr algn="l" defTabSz="1219170" rtl="0" eaLnBrk="1" fontAlgn="base" latinLnBrk="0" hangingPunct="1">
        <a:lnSpc>
          <a:spcPct val="75000"/>
        </a:lnSpc>
        <a:spcBef>
          <a:spcPct val="0"/>
        </a:spcBef>
        <a:spcAft>
          <a:spcPct val="0"/>
        </a:spcAft>
        <a:buNone/>
        <a:defRPr lang="fr-FR" sz="2667" b="0" kern="1200" cap="all" baseline="0" noProof="0" dirty="0">
          <a:solidFill>
            <a:schemeClr val="bg2"/>
          </a:solidFill>
          <a:latin typeface="+mj-lt"/>
          <a:ea typeface="+mj-ea"/>
          <a:cs typeface="Arial" pitchFamily="34" charset="0"/>
        </a:defRPr>
      </a:lvl1pPr>
    </p:titleStyle>
    <p:bodyStyle>
      <a:lvl1pPr marL="0" indent="0" algn="l" defTabSz="1219170" rtl="0" eaLnBrk="1" latinLnBrk="0" hangingPunct="1">
        <a:lnSpc>
          <a:spcPct val="90000"/>
        </a:lnSpc>
        <a:spcBef>
          <a:spcPts val="1067"/>
        </a:spcBef>
        <a:buClr>
          <a:schemeClr val="tx1">
            <a:lumMod val="75000"/>
            <a:lumOff val="25000"/>
          </a:schemeClr>
        </a:buClr>
        <a:buSzPct val="90000"/>
        <a:buFont typeface="Arial" pitchFamily="34" charset="0"/>
        <a:buNone/>
        <a:defRPr lang="en-US" sz="1600" b="1" kern="1200" baseline="0" noProof="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383990" indent="-191995" algn="l" defTabSz="1219170" rtl="0" eaLnBrk="1" latinLnBrk="0" hangingPunct="1">
        <a:lnSpc>
          <a:spcPct val="90000"/>
        </a:lnSpc>
        <a:spcBef>
          <a:spcPts val="800"/>
        </a:spcBef>
        <a:buClrTx/>
        <a:buSzPct val="100000"/>
        <a:buFont typeface="Wingdings" panose="05000000000000000000" pitchFamily="2" charset="2"/>
        <a:buChar char=""/>
        <a:defRPr lang="en-US" sz="1600" kern="1200" noProof="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575986" indent="-191995" algn="l" defTabSz="121917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Source Sans Pro" panose="020B0503030403020204" pitchFamily="34" charset="0"/>
        <a:buChar char="–"/>
        <a:defRPr lang="en-US" sz="1600" kern="1200" noProof="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767981" indent="-191995" algn="l" defTabSz="1219170" rtl="0" eaLnBrk="1" latinLnBrk="0" hangingPunct="1">
        <a:lnSpc>
          <a:spcPct val="90000"/>
        </a:lnSpc>
        <a:spcBef>
          <a:spcPts val="533"/>
        </a:spcBef>
        <a:buClrTx/>
        <a:buFont typeface="Source Sans Pro" panose="020B0503030403020204" pitchFamily="34" charset="0"/>
        <a:buChar char="-"/>
        <a:defRPr lang="en-US" sz="1600" kern="1200" noProof="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0" indent="0" algn="l" defTabSz="1219170" rtl="0" eaLnBrk="1" latinLnBrk="0" hangingPunct="1">
        <a:spcBef>
          <a:spcPts val="2667"/>
        </a:spcBef>
        <a:buClr>
          <a:schemeClr val="tx2"/>
        </a:buClr>
        <a:buFontTx/>
        <a:buNone/>
        <a:defRPr lang="en-US" sz="1600" b="1" kern="1200" cap="all" baseline="0" noProof="0" dirty="0">
          <a:solidFill>
            <a:schemeClr val="bg2"/>
          </a:solidFill>
          <a:latin typeface="+mn-lt"/>
          <a:ea typeface="Source Sans Pro Black" panose="020B0803030403020204" pitchFamily="34" charset="0"/>
          <a:cs typeface="Arial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None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75" userDrawn="1">
          <p15:clr>
            <a:srgbClr val="000000"/>
          </p15:clr>
        </p15:guide>
        <p15:guide id="2" pos="272" userDrawn="1">
          <p15:clr>
            <a:srgbClr val="000000"/>
          </p15:clr>
        </p15:guide>
        <p15:guide id="3" pos="7408" userDrawn="1">
          <p15:clr>
            <a:srgbClr val="000000"/>
          </p15:clr>
        </p15:guide>
        <p15:guide id="4" orient="horz" pos="967" userDrawn="1">
          <p15:clr>
            <a:srgbClr val="000000"/>
          </p15:clr>
        </p15:guide>
        <p15:guide id="5" pos="3840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Logo SG">
            <a:extLst>
              <a:ext uri="{FF2B5EF4-FFF2-40B4-BE49-F238E27FC236}">
                <a16:creationId xmlns:a16="http://schemas.microsoft.com/office/drawing/2014/main" id="{0D4B289A-E6DD-43CB-B81A-D39B8675B6FD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918" y="6264564"/>
            <a:ext cx="1467908" cy="299200"/>
          </a:xfrm>
          <a:prstGeom prst="rect">
            <a:avLst/>
          </a:prstGeom>
        </p:spPr>
      </p:pic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32000" y="478633"/>
            <a:ext cx="11328000" cy="315300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/>
          <a:p>
            <a:r>
              <a:rPr lang="fr-FR" noProof="0" dirty="0"/>
              <a:t>Click to </a:t>
            </a:r>
            <a:r>
              <a:rPr lang="fr-FR" noProof="0" dirty="0" err="1"/>
              <a:t>add</a:t>
            </a:r>
            <a:r>
              <a:rPr lang="fr-FR" noProof="0" dirty="0"/>
              <a:t> </a:t>
            </a:r>
            <a:r>
              <a:rPr lang="fr-FR" noProof="0" dirty="0" err="1"/>
              <a:t>title</a:t>
            </a:r>
            <a:endParaRPr lang="fr-FR" noProof="0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79F76B3-F79E-4FEA-864E-A44B5ACD2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34586"/>
            <a:ext cx="11328000" cy="18663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noProof="0" dirty="0"/>
              <a:t>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3" name="MSIPCMContentMarking" descr="{&quot;HashCode&quot;:781200556,&quot;Placement&quot;:&quot;Footer&quot;,&quot;Top&quot;:519.343,&quot;Left&quot;:870.042847,&quot;SlideWidth&quot;:960,&quot;SlideHeight&quot;:540}"/>
          <p:cNvSpPr txBox="1"/>
          <p:nvPr userDrawn="1"/>
        </p:nvSpPr>
        <p:spPr>
          <a:xfrm>
            <a:off x="11049544" y="6595656"/>
            <a:ext cx="114245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C2 - Confidential</a:t>
            </a:r>
            <a:endParaRPr lang="fr-FR" sz="1000" dirty="0" err="1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76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  <p:sldLayoutId id="2147484058" r:id="rId12"/>
    <p:sldLayoutId id="2147484059" r:id="rId13"/>
    <p:sldLayoutId id="2147484060" r:id="rId14"/>
    <p:sldLayoutId id="2147484061" r:id="rId15"/>
    <p:sldLayoutId id="2147484062" r:id="rId16"/>
    <p:sldLayoutId id="2147484063" r:id="rId17"/>
  </p:sldLayoutIdLst>
  <p:hf hdr="0" ftr="0" dt="0"/>
  <p:txStyles>
    <p:titleStyle>
      <a:lvl1pPr algn="l" defTabSz="1219170" rtl="0" eaLnBrk="1" fontAlgn="base" latinLnBrk="0" hangingPunct="1">
        <a:lnSpc>
          <a:spcPct val="75000"/>
        </a:lnSpc>
        <a:spcBef>
          <a:spcPct val="0"/>
        </a:spcBef>
        <a:spcAft>
          <a:spcPct val="0"/>
        </a:spcAft>
        <a:buNone/>
        <a:defRPr lang="fr-FR" sz="2667" b="0" kern="1200" cap="all" baseline="0" noProof="0" dirty="0">
          <a:solidFill>
            <a:schemeClr val="bg2"/>
          </a:solidFill>
          <a:latin typeface="+mj-lt"/>
          <a:ea typeface="+mj-ea"/>
          <a:cs typeface="Arial" pitchFamily="34" charset="0"/>
        </a:defRPr>
      </a:lvl1pPr>
    </p:titleStyle>
    <p:bodyStyle>
      <a:lvl1pPr marL="0" indent="0" algn="l" defTabSz="1219170" rtl="0" eaLnBrk="1" latinLnBrk="0" hangingPunct="1">
        <a:lnSpc>
          <a:spcPct val="90000"/>
        </a:lnSpc>
        <a:spcBef>
          <a:spcPts val="1067"/>
        </a:spcBef>
        <a:buClr>
          <a:schemeClr val="tx1">
            <a:lumMod val="75000"/>
            <a:lumOff val="25000"/>
          </a:schemeClr>
        </a:buClr>
        <a:buSzPct val="90000"/>
        <a:buFont typeface="Arial" pitchFamily="34" charset="0"/>
        <a:buNone/>
        <a:defRPr lang="en-US" sz="1600" b="1" kern="1200" baseline="0" noProof="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383990" indent="-191995" algn="l" defTabSz="1219170" rtl="0" eaLnBrk="1" latinLnBrk="0" hangingPunct="1">
        <a:lnSpc>
          <a:spcPct val="90000"/>
        </a:lnSpc>
        <a:spcBef>
          <a:spcPts val="800"/>
        </a:spcBef>
        <a:buClrTx/>
        <a:buSzPct val="100000"/>
        <a:buFont typeface="Wingdings" panose="05000000000000000000" pitchFamily="2" charset="2"/>
        <a:buChar char=""/>
        <a:defRPr lang="en-US" sz="1600" kern="1200" noProof="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575986" indent="-191995" algn="l" defTabSz="121917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Source Sans Pro" panose="020B0503030403020204" pitchFamily="34" charset="0"/>
        <a:buChar char="–"/>
        <a:defRPr lang="en-US" sz="1600" kern="1200" noProof="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767981" indent="-191995" algn="l" defTabSz="1219170" rtl="0" eaLnBrk="1" latinLnBrk="0" hangingPunct="1">
        <a:lnSpc>
          <a:spcPct val="90000"/>
        </a:lnSpc>
        <a:spcBef>
          <a:spcPts val="533"/>
        </a:spcBef>
        <a:buClrTx/>
        <a:buFont typeface="Source Sans Pro" panose="020B0503030403020204" pitchFamily="34" charset="0"/>
        <a:buChar char="-"/>
        <a:defRPr lang="en-US" sz="1600" kern="1200" noProof="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0" indent="0" algn="l" defTabSz="1219170" rtl="0" eaLnBrk="1" latinLnBrk="0" hangingPunct="1">
        <a:spcBef>
          <a:spcPts val="2667"/>
        </a:spcBef>
        <a:buClr>
          <a:schemeClr val="tx2"/>
        </a:buClr>
        <a:buFontTx/>
        <a:buNone/>
        <a:defRPr lang="en-US" sz="1600" b="1" kern="1200" cap="all" baseline="0" noProof="0" dirty="0">
          <a:solidFill>
            <a:schemeClr val="bg2"/>
          </a:solidFill>
          <a:latin typeface="+mn-lt"/>
          <a:ea typeface="Source Sans Pro Black" panose="020B0803030403020204" pitchFamily="34" charset="0"/>
          <a:cs typeface="Arial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None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31">
          <p15:clr>
            <a:srgbClr val="000000"/>
          </p15:clr>
        </p15:guide>
        <p15:guide id="2" pos="204">
          <p15:clr>
            <a:srgbClr val="000000"/>
          </p15:clr>
        </p15:guide>
        <p15:guide id="3" pos="5556">
          <p15:clr>
            <a:srgbClr val="000000"/>
          </p15:clr>
        </p15:guide>
        <p15:guide id="4" orient="horz" pos="725">
          <p15:clr>
            <a:srgbClr val="000000"/>
          </p15:clr>
        </p15:guide>
        <p15:guide id="5" pos="2880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SIPCMContentMarking" descr="{&quot;HashCode&quot;:781200556,&quot;Placement&quot;:&quot;Footer&quot;,&quot;Top&quot;:519.343,&quot;Left&quot;:870.042847,&quot;SlideWidth&quot;:960,&quot;SlideHeight&quot;:540}"/>
          <p:cNvSpPr txBox="1"/>
          <p:nvPr userDrawn="1"/>
        </p:nvSpPr>
        <p:spPr>
          <a:xfrm>
            <a:off x="11049544" y="6595656"/>
            <a:ext cx="114245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</a:rPr>
              <a:t>C2 -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1196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  <p:sldLayoutId id="2147484090" r:id="rId12"/>
    <p:sldLayoutId id="2147484091" r:id="rId13"/>
    <p:sldLayoutId id="2147484092" r:id="rId14"/>
    <p:sldLayoutId id="2147484093" r:id="rId15"/>
    <p:sldLayoutId id="2147484094" r:id="rId16"/>
    <p:sldLayoutId id="2147484095" r:id="rId17"/>
    <p:sldLayoutId id="2147484096" r:id="rId18"/>
    <p:sldLayoutId id="2147484097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F1123D6E-A73C-44CD-8A08-F7CCA980E15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Subtitle 9">
            <a:extLst>
              <a:ext uri="{FF2B5EF4-FFF2-40B4-BE49-F238E27FC236}">
                <a16:creationId xmlns:a16="http://schemas.microsoft.com/office/drawing/2014/main" id="{1D36D427-7EB6-4A7E-A11E-3AC4AC5CC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8000" y="4320001"/>
            <a:ext cx="6898953" cy="1000274"/>
          </a:xfrm>
        </p:spPr>
        <p:txBody>
          <a:bodyPr/>
          <a:lstStyle/>
          <a:p>
            <a:r>
              <a:rPr lang="fr-FR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   05/09/2024</a:t>
            </a:r>
          </a:p>
          <a:p>
            <a:pPr algn="ctr"/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 :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ZEUGO JUNIOR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939C08A-1407-411B-9061-E1D21D92B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8001" y="2922473"/>
            <a:ext cx="6674317" cy="915635"/>
          </a:xfrm>
        </p:spPr>
        <p:txBody>
          <a:bodyPr/>
          <a:lstStyle/>
          <a:p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Presentation ProJet communication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1450DC-CB97-4897-82D3-BD74D4DE6F7D}"/>
              </a:ext>
            </a:extLst>
          </p:cNvPr>
          <p:cNvSpPr/>
          <p:nvPr/>
        </p:nvSpPr>
        <p:spPr>
          <a:xfrm>
            <a:off x="5088000" y="3959054"/>
            <a:ext cx="4896000" cy="120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81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1A5E92D2-CEC4-3D86-1E39-E7D0C77A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86091"/>
            <a:ext cx="11328000" cy="307841"/>
          </a:xfrm>
        </p:spPr>
        <p:txBody>
          <a:bodyPr anchor="b">
            <a:normAutofit/>
          </a:bodyPr>
          <a:lstStyle/>
          <a:p>
            <a:r>
              <a:rPr lang="fr-FR" sz="2500" dirty="0"/>
              <a:t>SOMMAIRE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5F1550B-410E-1AF3-9EC4-CCB4078CDE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6026544"/>
            <a:ext cx="11328000" cy="165554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814BA8-A4E3-983D-F29F-211E971DA0D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3917" y="1007936"/>
            <a:ext cx="11328000" cy="258597"/>
          </a:xfrm>
        </p:spPr>
        <p:txBody>
          <a:bodyPr/>
          <a:lstStyle/>
          <a:p>
            <a:r>
              <a:rPr lang="en-US" dirty="0"/>
              <a:t>CONTEXTE ET PROBLEMATIQUE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179CB637-6846-270A-530B-8B723C0C8AA9}"/>
              </a:ext>
            </a:extLst>
          </p:cNvPr>
          <p:cNvGrpSpPr/>
          <p:nvPr/>
        </p:nvGrpSpPr>
        <p:grpSpPr>
          <a:xfrm>
            <a:off x="3944358" y="5108213"/>
            <a:ext cx="5837167" cy="891459"/>
            <a:chOff x="5905177" y="5140952"/>
            <a:chExt cx="5837167" cy="891459"/>
          </a:xfrm>
        </p:grpSpPr>
        <p:grpSp>
          <p:nvGrpSpPr>
            <p:cNvPr id="8" name="Group 81">
              <a:extLst>
                <a:ext uri="{FF2B5EF4-FFF2-40B4-BE49-F238E27FC236}">
                  <a16:creationId xmlns:a16="http://schemas.microsoft.com/office/drawing/2014/main" id="{FDA25D6F-9955-8400-A02D-724A0A87326D}"/>
                </a:ext>
              </a:extLst>
            </p:cNvPr>
            <p:cNvGrpSpPr/>
            <p:nvPr/>
          </p:nvGrpSpPr>
          <p:grpSpPr>
            <a:xfrm flipH="1">
              <a:off x="6675646" y="5398633"/>
              <a:ext cx="5066698" cy="367546"/>
              <a:chOff x="1815981" y="3846877"/>
              <a:chExt cx="5815381" cy="367546"/>
            </a:xfrm>
            <a:solidFill>
              <a:srgbClr val="07A398"/>
            </a:solidFill>
          </p:grpSpPr>
          <p:sp>
            <p:nvSpPr>
              <p:cNvPr id="13" name="Arrow: Pentagon 82">
                <a:extLst>
                  <a:ext uri="{FF2B5EF4-FFF2-40B4-BE49-F238E27FC236}">
                    <a16:creationId xmlns:a16="http://schemas.microsoft.com/office/drawing/2014/main" id="{30002CD7-BFED-49B7-E0D8-75F3530442E6}"/>
                  </a:ext>
                </a:extLst>
              </p:cNvPr>
              <p:cNvSpPr/>
              <p:nvPr/>
            </p:nvSpPr>
            <p:spPr>
              <a:xfrm>
                <a:off x="1815981" y="3848663"/>
                <a:ext cx="5815381" cy="365760"/>
              </a:xfrm>
              <a:prstGeom prst="homePlat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4" name="TextBox 83">
                <a:extLst>
                  <a:ext uri="{FF2B5EF4-FFF2-40B4-BE49-F238E27FC236}">
                    <a16:creationId xmlns:a16="http://schemas.microsoft.com/office/drawing/2014/main" id="{01B4DD39-C912-05DA-E6E1-593296D3F300}"/>
                  </a:ext>
                </a:extLst>
              </p:cNvPr>
              <p:cNvSpPr txBox="1"/>
              <p:nvPr/>
            </p:nvSpPr>
            <p:spPr>
              <a:xfrm>
                <a:off x="2792525" y="3846877"/>
                <a:ext cx="4621567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altLang="ko-KR" sz="1400" b="1" kern="0" dirty="0">
                    <a:solidFill>
                      <a:prstClr val="white"/>
                    </a:solidFill>
                    <a:latin typeface="Verdana" panose="020B0604030504040204" pitchFamily="34" charset="0"/>
                    <a:cs typeface="Arial" pitchFamily="34" charset="0"/>
                  </a:rPr>
                  <a:t>ANNEXES</a:t>
                </a:r>
                <a:endPara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7D8AAEE-D15B-A45A-453D-121C11C779BF}"/>
                </a:ext>
              </a:extLst>
            </p:cNvPr>
            <p:cNvSpPr/>
            <p:nvPr/>
          </p:nvSpPr>
          <p:spPr>
            <a:xfrm>
              <a:off x="5905177" y="5140952"/>
              <a:ext cx="928500" cy="891459"/>
            </a:xfrm>
            <a:prstGeom prst="rect">
              <a:avLst/>
            </a:prstGeom>
            <a:solidFill>
              <a:sysClr val="window" lastClr="FFFFFF"/>
            </a:solidFill>
            <a:ln w="63500" cap="flat" cmpd="sng" algn="ctr">
              <a:solidFill>
                <a:srgbClr val="07A398"/>
              </a:solidFill>
              <a:prstDash val="solid"/>
              <a:miter lim="800000"/>
            </a:ln>
            <a:effectLst>
              <a:innerShdw blurRad="127000" dist="127000" dir="132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11" name="Rounded Rectangle 32">
              <a:extLst>
                <a:ext uri="{FF2B5EF4-FFF2-40B4-BE49-F238E27FC236}">
                  <a16:creationId xmlns:a16="http://schemas.microsoft.com/office/drawing/2014/main" id="{70B61725-527A-DC43-9036-9FD63B555479}"/>
                </a:ext>
              </a:extLst>
            </p:cNvPr>
            <p:cNvSpPr/>
            <p:nvPr/>
          </p:nvSpPr>
          <p:spPr>
            <a:xfrm>
              <a:off x="6208108" y="5421980"/>
              <a:ext cx="322637" cy="322637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2019696" y="2510955"/>
                  </a:moveTo>
                  <a:lnTo>
                    <a:pt x="2019696" y="2797359"/>
                  </a:lnTo>
                  <a:lnTo>
                    <a:pt x="2914589" y="2797359"/>
                  </a:lnTo>
                  <a:lnTo>
                    <a:pt x="2914589" y="2510955"/>
                  </a:lnTo>
                  <a:close/>
                  <a:moveTo>
                    <a:pt x="2019696" y="2081348"/>
                  </a:moveTo>
                  <a:lnTo>
                    <a:pt x="2019696" y="2367752"/>
                  </a:lnTo>
                  <a:lnTo>
                    <a:pt x="2914589" y="2367752"/>
                  </a:lnTo>
                  <a:lnTo>
                    <a:pt x="2914589" y="2081348"/>
                  </a:lnTo>
                  <a:close/>
                  <a:moveTo>
                    <a:pt x="580710" y="2021703"/>
                  </a:moveTo>
                  <a:lnTo>
                    <a:pt x="378191" y="2224222"/>
                  </a:lnTo>
                  <a:lnTo>
                    <a:pt x="593323" y="2439354"/>
                  </a:lnTo>
                  <a:lnTo>
                    <a:pt x="378191" y="2654485"/>
                  </a:lnTo>
                  <a:lnTo>
                    <a:pt x="580710" y="2857004"/>
                  </a:lnTo>
                  <a:lnTo>
                    <a:pt x="795842" y="2641872"/>
                  </a:lnTo>
                  <a:lnTo>
                    <a:pt x="1010973" y="2857004"/>
                  </a:lnTo>
                  <a:lnTo>
                    <a:pt x="1213492" y="2654485"/>
                  </a:lnTo>
                  <a:lnTo>
                    <a:pt x="998360" y="2439354"/>
                  </a:lnTo>
                  <a:lnTo>
                    <a:pt x="1213492" y="2224222"/>
                  </a:lnTo>
                  <a:lnTo>
                    <a:pt x="1010973" y="2021703"/>
                  </a:lnTo>
                  <a:lnTo>
                    <a:pt x="795842" y="2236835"/>
                  </a:lnTo>
                  <a:close/>
                  <a:moveTo>
                    <a:pt x="1656000" y="1656001"/>
                  </a:moveTo>
                  <a:lnTo>
                    <a:pt x="3240000" y="1656001"/>
                  </a:lnTo>
                  <a:lnTo>
                    <a:pt x="3240000" y="2699989"/>
                  </a:lnTo>
                  <a:cubicBezTo>
                    <a:pt x="3240000" y="2998229"/>
                    <a:pt x="2998229" y="3240000"/>
                    <a:pt x="2699989" y="3240000"/>
                  </a:cubicBezTo>
                  <a:lnTo>
                    <a:pt x="1656000" y="3240000"/>
                  </a:lnTo>
                  <a:close/>
                  <a:moveTo>
                    <a:pt x="0" y="1656001"/>
                  </a:moveTo>
                  <a:lnTo>
                    <a:pt x="1584000" y="1656001"/>
                  </a:lnTo>
                  <a:lnTo>
                    <a:pt x="1584000" y="3240000"/>
                  </a:lnTo>
                  <a:lnTo>
                    <a:pt x="540011" y="3240000"/>
                  </a:lnTo>
                  <a:cubicBezTo>
                    <a:pt x="241771" y="3240000"/>
                    <a:pt x="0" y="2998229"/>
                    <a:pt x="0" y="2699989"/>
                  </a:cubicBezTo>
                  <a:close/>
                  <a:moveTo>
                    <a:pt x="2467143" y="957859"/>
                  </a:moveTo>
                  <a:cubicBezTo>
                    <a:pt x="2388055" y="957859"/>
                    <a:pt x="2323941" y="1021973"/>
                    <a:pt x="2323941" y="1101061"/>
                  </a:cubicBezTo>
                  <a:cubicBezTo>
                    <a:pt x="2323941" y="1180149"/>
                    <a:pt x="2388055" y="1244263"/>
                    <a:pt x="2467143" y="1244263"/>
                  </a:cubicBezTo>
                  <a:cubicBezTo>
                    <a:pt x="2546231" y="1244263"/>
                    <a:pt x="2610345" y="1180149"/>
                    <a:pt x="2610345" y="1101061"/>
                  </a:cubicBezTo>
                  <a:cubicBezTo>
                    <a:pt x="2610345" y="1021973"/>
                    <a:pt x="2546231" y="957859"/>
                    <a:pt x="2467143" y="957859"/>
                  </a:cubicBezTo>
                  <a:close/>
                  <a:moveTo>
                    <a:pt x="2019696" y="635775"/>
                  </a:moveTo>
                  <a:lnTo>
                    <a:pt x="2019696" y="922180"/>
                  </a:lnTo>
                  <a:lnTo>
                    <a:pt x="2914589" y="922180"/>
                  </a:lnTo>
                  <a:lnTo>
                    <a:pt x="2914589" y="635775"/>
                  </a:lnTo>
                  <a:close/>
                  <a:moveTo>
                    <a:pt x="652639" y="331531"/>
                  </a:moveTo>
                  <a:lnTo>
                    <a:pt x="652639" y="635775"/>
                  </a:lnTo>
                  <a:lnTo>
                    <a:pt x="348395" y="635775"/>
                  </a:lnTo>
                  <a:lnTo>
                    <a:pt x="348395" y="922180"/>
                  </a:lnTo>
                  <a:lnTo>
                    <a:pt x="652639" y="922180"/>
                  </a:lnTo>
                  <a:lnTo>
                    <a:pt x="652639" y="1226424"/>
                  </a:lnTo>
                  <a:lnTo>
                    <a:pt x="939044" y="1226424"/>
                  </a:lnTo>
                  <a:lnTo>
                    <a:pt x="939044" y="922180"/>
                  </a:lnTo>
                  <a:lnTo>
                    <a:pt x="1243288" y="922180"/>
                  </a:lnTo>
                  <a:lnTo>
                    <a:pt x="1243288" y="635775"/>
                  </a:lnTo>
                  <a:lnTo>
                    <a:pt x="939044" y="635775"/>
                  </a:lnTo>
                  <a:lnTo>
                    <a:pt x="939044" y="331531"/>
                  </a:lnTo>
                  <a:close/>
                  <a:moveTo>
                    <a:pt x="2467143" y="313692"/>
                  </a:moveTo>
                  <a:cubicBezTo>
                    <a:pt x="2388055" y="313692"/>
                    <a:pt x="2323941" y="377806"/>
                    <a:pt x="2323941" y="456894"/>
                  </a:cubicBezTo>
                  <a:cubicBezTo>
                    <a:pt x="2323941" y="535982"/>
                    <a:pt x="2388055" y="600096"/>
                    <a:pt x="2467143" y="600096"/>
                  </a:cubicBezTo>
                  <a:cubicBezTo>
                    <a:pt x="2546231" y="600096"/>
                    <a:pt x="2610345" y="535982"/>
                    <a:pt x="2610345" y="456894"/>
                  </a:cubicBezTo>
                  <a:cubicBezTo>
                    <a:pt x="2610345" y="377806"/>
                    <a:pt x="2546231" y="313692"/>
                    <a:pt x="2467143" y="313692"/>
                  </a:cubicBezTo>
                  <a:close/>
                  <a:moveTo>
                    <a:pt x="540011" y="0"/>
                  </a:moveTo>
                  <a:lnTo>
                    <a:pt x="2699989" y="0"/>
                  </a:lnTo>
                  <a:cubicBezTo>
                    <a:pt x="2998229" y="0"/>
                    <a:pt x="3240000" y="241771"/>
                    <a:pt x="3240000" y="540011"/>
                  </a:cubicBezTo>
                  <a:lnTo>
                    <a:pt x="3240000" y="1584001"/>
                  </a:lnTo>
                  <a:lnTo>
                    <a:pt x="1656000" y="1584001"/>
                  </a:lnTo>
                  <a:lnTo>
                    <a:pt x="1656000" y="1"/>
                  </a:lnTo>
                  <a:lnTo>
                    <a:pt x="1584000" y="1"/>
                  </a:lnTo>
                  <a:lnTo>
                    <a:pt x="1584000" y="1584001"/>
                  </a:lnTo>
                  <a:lnTo>
                    <a:pt x="0" y="1584001"/>
                  </a:lnTo>
                  <a:lnTo>
                    <a:pt x="0" y="540011"/>
                  </a:lnTo>
                  <a:cubicBezTo>
                    <a:pt x="0" y="241771"/>
                    <a:pt x="241771" y="0"/>
                    <a:pt x="540011" y="0"/>
                  </a:cubicBezTo>
                  <a:close/>
                </a:path>
              </a:pathLst>
            </a:custGeom>
            <a:solidFill>
              <a:srgbClr val="07A39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96BC989-AB51-6E7D-2F9B-A04557BDC238}"/>
              </a:ext>
            </a:extLst>
          </p:cNvPr>
          <p:cNvGrpSpPr/>
          <p:nvPr/>
        </p:nvGrpSpPr>
        <p:grpSpPr>
          <a:xfrm>
            <a:off x="2943892" y="2631464"/>
            <a:ext cx="6837633" cy="891459"/>
            <a:chOff x="4777708" y="2938384"/>
            <a:chExt cx="6837633" cy="891459"/>
          </a:xfrm>
        </p:grpSpPr>
        <p:grpSp>
          <p:nvGrpSpPr>
            <p:cNvPr id="17" name="Group 81">
              <a:extLst>
                <a:ext uri="{FF2B5EF4-FFF2-40B4-BE49-F238E27FC236}">
                  <a16:creationId xmlns:a16="http://schemas.microsoft.com/office/drawing/2014/main" id="{45BF3C93-3F14-88E4-28A5-A8007042F459}"/>
                </a:ext>
              </a:extLst>
            </p:cNvPr>
            <p:cNvGrpSpPr/>
            <p:nvPr/>
          </p:nvGrpSpPr>
          <p:grpSpPr>
            <a:xfrm flipH="1">
              <a:off x="5559014" y="3200341"/>
              <a:ext cx="6056327" cy="367546"/>
              <a:chOff x="1575036" y="3846877"/>
              <a:chExt cx="6056327" cy="367546"/>
            </a:xfrm>
            <a:solidFill>
              <a:srgbClr val="FBA200"/>
            </a:solidFill>
          </p:grpSpPr>
          <p:sp>
            <p:nvSpPr>
              <p:cNvPr id="19" name="Arrow: Pentagon 82">
                <a:extLst>
                  <a:ext uri="{FF2B5EF4-FFF2-40B4-BE49-F238E27FC236}">
                    <a16:creationId xmlns:a16="http://schemas.microsoft.com/office/drawing/2014/main" id="{0322AF4D-708B-2CAD-7343-313D2FD80DA6}"/>
                  </a:ext>
                </a:extLst>
              </p:cNvPr>
              <p:cNvSpPr/>
              <p:nvPr/>
            </p:nvSpPr>
            <p:spPr>
              <a:xfrm>
                <a:off x="1575036" y="3848663"/>
                <a:ext cx="6056327" cy="365760"/>
              </a:xfrm>
              <a:prstGeom prst="homePlat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0" name="TextBox 83">
                <a:extLst>
                  <a:ext uri="{FF2B5EF4-FFF2-40B4-BE49-F238E27FC236}">
                    <a16:creationId xmlns:a16="http://schemas.microsoft.com/office/drawing/2014/main" id="{573089EF-E72A-8825-94C3-6260EE544B85}"/>
                  </a:ext>
                </a:extLst>
              </p:cNvPr>
              <p:cNvSpPr txBox="1"/>
              <p:nvPr/>
            </p:nvSpPr>
            <p:spPr>
              <a:xfrm>
                <a:off x="2792525" y="3846877"/>
                <a:ext cx="4621567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altLang="ko-KR" sz="1400" b="1" kern="0" dirty="0">
                    <a:solidFill>
                      <a:prstClr val="white"/>
                    </a:solidFill>
                    <a:latin typeface="Verdana" panose="020B0604030504040204" pitchFamily="34" charset="0"/>
                    <a:cs typeface="Arial" pitchFamily="34" charset="0"/>
                  </a:rPr>
                  <a:t>PROPOSITION DE SOLUTION</a:t>
                </a:r>
                <a:endPara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0BA5A67-39A5-7233-3747-0648FD25825C}"/>
                </a:ext>
              </a:extLst>
            </p:cNvPr>
            <p:cNvSpPr/>
            <p:nvPr/>
          </p:nvSpPr>
          <p:spPr>
            <a:xfrm>
              <a:off x="4777708" y="2938384"/>
              <a:ext cx="928500" cy="891459"/>
            </a:xfrm>
            <a:prstGeom prst="rect">
              <a:avLst/>
            </a:prstGeom>
            <a:solidFill>
              <a:sysClr val="window" lastClr="FFFFFF"/>
            </a:solidFill>
            <a:ln w="63500" cap="flat" cmpd="sng" algn="ctr">
              <a:solidFill>
                <a:srgbClr val="FBA200"/>
              </a:solidFill>
              <a:prstDash val="solid"/>
              <a:miter lim="800000"/>
            </a:ln>
            <a:effectLst>
              <a:innerShdw blurRad="127000" dist="127000" dir="132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F8226A5F-63BF-2724-9D06-B9B4EC3555D0}"/>
              </a:ext>
            </a:extLst>
          </p:cNvPr>
          <p:cNvGrpSpPr/>
          <p:nvPr/>
        </p:nvGrpSpPr>
        <p:grpSpPr>
          <a:xfrm>
            <a:off x="2799422" y="1374991"/>
            <a:ext cx="6964634" cy="891459"/>
            <a:chOff x="4777708" y="1837100"/>
            <a:chExt cx="6964634" cy="891459"/>
          </a:xfrm>
        </p:grpSpPr>
        <p:grpSp>
          <p:nvGrpSpPr>
            <p:cNvPr id="22" name="Group 81">
              <a:extLst>
                <a:ext uri="{FF2B5EF4-FFF2-40B4-BE49-F238E27FC236}">
                  <a16:creationId xmlns:a16="http://schemas.microsoft.com/office/drawing/2014/main" id="{098CAF4A-00BE-BFF3-A0E6-4B6ADB38E7E0}"/>
                </a:ext>
              </a:extLst>
            </p:cNvPr>
            <p:cNvGrpSpPr/>
            <p:nvPr/>
          </p:nvGrpSpPr>
          <p:grpSpPr>
            <a:xfrm flipH="1">
              <a:off x="5541607" y="2154772"/>
              <a:ext cx="6200735" cy="367546"/>
              <a:chOff x="1815981" y="3846877"/>
              <a:chExt cx="5815381" cy="367546"/>
            </a:xfrm>
          </p:grpSpPr>
          <p:sp>
            <p:nvSpPr>
              <p:cNvPr id="24" name="Arrow: Pentagon 82">
                <a:extLst>
                  <a:ext uri="{FF2B5EF4-FFF2-40B4-BE49-F238E27FC236}">
                    <a16:creationId xmlns:a16="http://schemas.microsoft.com/office/drawing/2014/main" id="{C659C4E2-45E8-BCBE-E002-7DA46A376B86}"/>
                  </a:ext>
                </a:extLst>
              </p:cNvPr>
              <p:cNvSpPr/>
              <p:nvPr/>
            </p:nvSpPr>
            <p:spPr>
              <a:xfrm>
                <a:off x="1815981" y="3848663"/>
                <a:ext cx="5815381" cy="365760"/>
              </a:xfrm>
              <a:prstGeom prst="homePlate">
                <a:avLst/>
              </a:prstGeom>
              <a:solidFill>
                <a:srgbClr val="E6260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5" name="TextBox 83">
                <a:extLst>
                  <a:ext uri="{FF2B5EF4-FFF2-40B4-BE49-F238E27FC236}">
                    <a16:creationId xmlns:a16="http://schemas.microsoft.com/office/drawing/2014/main" id="{DF2D4148-8473-CB48-FE97-B32878212EC4}"/>
                  </a:ext>
                </a:extLst>
              </p:cNvPr>
              <p:cNvSpPr txBox="1"/>
              <p:nvPr/>
            </p:nvSpPr>
            <p:spPr>
              <a:xfrm>
                <a:off x="2792528" y="3846877"/>
                <a:ext cx="46215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altLang="ko-KR" sz="1400" b="1" kern="0" dirty="0">
                    <a:solidFill>
                      <a:prstClr val="white"/>
                    </a:solidFill>
                    <a:latin typeface="Verdana" panose="020B0604030504040204" pitchFamily="34" charset="0"/>
                    <a:cs typeface="Arial" pitchFamily="34" charset="0"/>
                  </a:rPr>
                  <a:t>CONTEXTE ET PROBLEMATIQUE</a:t>
                </a:r>
                <a:endPara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FCC100E-B2AA-0271-7B45-38FFC53D2B54}"/>
                </a:ext>
              </a:extLst>
            </p:cNvPr>
            <p:cNvSpPr/>
            <p:nvPr/>
          </p:nvSpPr>
          <p:spPr>
            <a:xfrm>
              <a:off x="4777708" y="1837100"/>
              <a:ext cx="928500" cy="891459"/>
            </a:xfrm>
            <a:prstGeom prst="rect">
              <a:avLst/>
            </a:prstGeom>
            <a:solidFill>
              <a:sysClr val="window" lastClr="FFFFFF"/>
            </a:solidFill>
            <a:ln w="63500" cap="flat" cmpd="sng" algn="ctr">
              <a:solidFill>
                <a:srgbClr val="E62601"/>
              </a:solidFill>
              <a:prstDash val="solid"/>
              <a:miter lim="800000"/>
            </a:ln>
            <a:effectLst>
              <a:innerShdw blurRad="127000" dist="127000" dir="132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A12DFD3-3B43-3D3B-7CA2-33BC88998E04}"/>
              </a:ext>
            </a:extLst>
          </p:cNvPr>
          <p:cNvGrpSpPr/>
          <p:nvPr/>
        </p:nvGrpSpPr>
        <p:grpSpPr>
          <a:xfrm>
            <a:off x="3422419" y="3888446"/>
            <a:ext cx="6374085" cy="891459"/>
            <a:chOff x="5368258" y="4039668"/>
            <a:chExt cx="6374085" cy="891459"/>
          </a:xfrm>
        </p:grpSpPr>
        <p:grpSp>
          <p:nvGrpSpPr>
            <p:cNvPr id="27" name="Group 81">
              <a:extLst>
                <a:ext uri="{FF2B5EF4-FFF2-40B4-BE49-F238E27FC236}">
                  <a16:creationId xmlns:a16="http://schemas.microsoft.com/office/drawing/2014/main" id="{D3D5BAA0-3F23-98F3-0B3C-02CD81E22A97}"/>
                </a:ext>
              </a:extLst>
            </p:cNvPr>
            <p:cNvGrpSpPr/>
            <p:nvPr/>
          </p:nvGrpSpPr>
          <p:grpSpPr>
            <a:xfrm flipH="1">
              <a:off x="6144558" y="4301624"/>
              <a:ext cx="5597785" cy="367546"/>
              <a:chOff x="1815981" y="3846877"/>
              <a:chExt cx="5815381" cy="367546"/>
            </a:xfrm>
          </p:grpSpPr>
          <p:sp>
            <p:nvSpPr>
              <p:cNvPr id="30" name="Arrow: Pentagon 82">
                <a:extLst>
                  <a:ext uri="{FF2B5EF4-FFF2-40B4-BE49-F238E27FC236}">
                    <a16:creationId xmlns:a16="http://schemas.microsoft.com/office/drawing/2014/main" id="{444C307B-954E-08B3-FAE9-849A03EBE948}"/>
                  </a:ext>
                </a:extLst>
              </p:cNvPr>
              <p:cNvSpPr/>
              <p:nvPr/>
            </p:nvSpPr>
            <p:spPr>
              <a:xfrm>
                <a:off x="1815981" y="3848663"/>
                <a:ext cx="5815381" cy="365760"/>
              </a:xfrm>
              <a:prstGeom prst="homePlate">
                <a:avLst/>
              </a:prstGeom>
              <a:solidFill>
                <a:srgbClr val="0680C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1" name="TextBox 83">
                <a:extLst>
                  <a:ext uri="{FF2B5EF4-FFF2-40B4-BE49-F238E27FC236}">
                    <a16:creationId xmlns:a16="http://schemas.microsoft.com/office/drawing/2014/main" id="{5B38832B-F4EE-B58F-C363-E13E392F6522}"/>
                  </a:ext>
                </a:extLst>
              </p:cNvPr>
              <p:cNvSpPr txBox="1"/>
              <p:nvPr/>
            </p:nvSpPr>
            <p:spPr>
              <a:xfrm>
                <a:off x="1815984" y="3846877"/>
                <a:ext cx="55981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altLang="ko-KR" sz="1400" b="1" kern="0" dirty="0">
                    <a:solidFill>
                      <a:prstClr val="white"/>
                    </a:solidFill>
                    <a:latin typeface="Verdana" panose="020B0604030504040204" pitchFamily="34" charset="0"/>
                    <a:cs typeface="Arial" pitchFamily="34" charset="0"/>
                  </a:rPr>
                  <a:t>REALISATION</a:t>
                </a:r>
                <a:endPara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A0416D1-603A-9E59-D607-59D730031329}"/>
                </a:ext>
              </a:extLst>
            </p:cNvPr>
            <p:cNvSpPr/>
            <p:nvPr/>
          </p:nvSpPr>
          <p:spPr>
            <a:xfrm>
              <a:off x="5368258" y="4039668"/>
              <a:ext cx="928500" cy="891459"/>
            </a:xfrm>
            <a:prstGeom prst="rect">
              <a:avLst/>
            </a:prstGeom>
            <a:solidFill>
              <a:sysClr val="window" lastClr="FFFFFF"/>
            </a:solidFill>
            <a:ln w="63500" cap="flat" cmpd="sng" algn="ctr">
              <a:solidFill>
                <a:srgbClr val="0680C3"/>
              </a:solidFill>
              <a:prstDash val="solid"/>
              <a:miter lim="800000"/>
            </a:ln>
            <a:effectLst>
              <a:innerShdw blurRad="127000" dist="127000" dir="132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29" name="Rectangle 16">
              <a:extLst>
                <a:ext uri="{FF2B5EF4-FFF2-40B4-BE49-F238E27FC236}">
                  <a16:creationId xmlns:a16="http://schemas.microsoft.com/office/drawing/2014/main" id="{3EEF8C14-5577-5D3F-7E63-9D68AD24123C}"/>
                </a:ext>
              </a:extLst>
            </p:cNvPr>
            <p:cNvSpPr/>
            <p:nvPr/>
          </p:nvSpPr>
          <p:spPr>
            <a:xfrm rot="2700000">
              <a:off x="5714602" y="4245881"/>
              <a:ext cx="265920" cy="476745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rgbClr val="0680C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25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1A5E92D2-CEC4-3D86-1E39-E7D0C77A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86091"/>
            <a:ext cx="11328000" cy="307841"/>
          </a:xfrm>
        </p:spPr>
        <p:txBody>
          <a:bodyPr anchor="b">
            <a:normAutofit/>
          </a:bodyPr>
          <a:lstStyle/>
          <a:p>
            <a:r>
              <a:rPr lang="fr-FR" sz="2500" dirty="0"/>
              <a:t>Contexte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5F1550B-410E-1AF3-9EC4-CCB4078CDE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6026544"/>
            <a:ext cx="11328000" cy="165554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814BA8-A4E3-983D-F29F-211E971DA0D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3917" y="1007936"/>
            <a:ext cx="11328000" cy="258597"/>
          </a:xfrm>
        </p:spPr>
        <p:txBody>
          <a:bodyPr/>
          <a:lstStyle/>
          <a:p>
            <a:r>
              <a:rPr lang="en-US" dirty="0"/>
              <a:t>CONTEXTE ET PROBLEMATIQUE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BBD7A674-EC81-AD50-C795-B8F552C2CD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6216560"/>
              </p:ext>
            </p:extLst>
          </p:nvPr>
        </p:nvGraphicFramePr>
        <p:xfrm>
          <a:off x="0" y="1259978"/>
          <a:ext cx="8395063" cy="5111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e 3">
            <a:extLst>
              <a:ext uri="{FF2B5EF4-FFF2-40B4-BE49-F238E27FC236}">
                <a16:creationId xmlns:a16="http://schemas.microsoft.com/office/drawing/2014/main" id="{98EC24A4-C826-66E0-6B4E-00E952902577}"/>
              </a:ext>
            </a:extLst>
          </p:cNvPr>
          <p:cNvGrpSpPr/>
          <p:nvPr/>
        </p:nvGrpSpPr>
        <p:grpSpPr>
          <a:xfrm>
            <a:off x="7306492" y="4016973"/>
            <a:ext cx="3471817" cy="1776548"/>
            <a:chOff x="4543053" y="2613542"/>
            <a:chExt cx="1155799" cy="751269"/>
          </a:xfrm>
          <a:solidFill>
            <a:schemeClr val="tx2">
              <a:lumMod val="75000"/>
            </a:schemeClr>
          </a:solidFill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BB9FD944-E393-27FF-2E74-EF7CDF8C1671}"/>
                </a:ext>
              </a:extLst>
            </p:cNvPr>
            <p:cNvSpPr/>
            <p:nvPr/>
          </p:nvSpPr>
          <p:spPr>
            <a:xfrm>
              <a:off x="4543053" y="2613542"/>
              <a:ext cx="1155799" cy="751269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 : coins arrondis 4">
              <a:extLst>
                <a:ext uri="{FF2B5EF4-FFF2-40B4-BE49-F238E27FC236}">
                  <a16:creationId xmlns:a16="http://schemas.microsoft.com/office/drawing/2014/main" id="{DB1A85C9-A169-4761-A2E8-CF677407DA0A}"/>
                </a:ext>
              </a:extLst>
            </p:cNvPr>
            <p:cNvSpPr txBox="1"/>
            <p:nvPr/>
          </p:nvSpPr>
          <p:spPr>
            <a:xfrm>
              <a:off x="4579727" y="2650216"/>
              <a:ext cx="1082451" cy="67792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b="1" kern="1200" dirty="0">
                  <a:latin typeface="Arial" pitchFamily="34" charset="0"/>
                  <a:cs typeface="Arial" pitchFamily="34" charset="0"/>
                </a:rPr>
                <a:t>Comment  améliorer la communication et le suivi d’incidents ?</a:t>
              </a:r>
              <a:endParaRPr lang="fr-FR" sz="1600" kern="1200" dirty="0"/>
            </a:p>
          </p:txBody>
        </p:sp>
      </p:grpSp>
      <p:pic>
        <p:nvPicPr>
          <p:cNvPr id="15" name="Image 14">
            <a:extLst>
              <a:ext uri="{FF2B5EF4-FFF2-40B4-BE49-F238E27FC236}">
                <a16:creationId xmlns:a16="http://schemas.microsoft.com/office/drawing/2014/main" id="{25F5940E-F893-1B6B-4F45-521461CDD7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7477" y="3670880"/>
            <a:ext cx="2115495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26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1A5E92D2-CEC4-3D86-1E39-E7D0C77A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86091"/>
            <a:ext cx="11328000" cy="307841"/>
          </a:xfrm>
        </p:spPr>
        <p:txBody>
          <a:bodyPr anchor="b">
            <a:normAutofit/>
          </a:bodyPr>
          <a:lstStyle/>
          <a:p>
            <a:r>
              <a:rPr lang="fr-FR" sz="2500" dirty="0"/>
              <a:t>Proposition de solution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5F1550B-410E-1AF3-9EC4-CCB4078CDE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6026544"/>
            <a:ext cx="11328000" cy="165554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814BA8-A4E3-983D-F29F-211E971DA0D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3917" y="1007936"/>
            <a:ext cx="11328000" cy="258597"/>
          </a:xfrm>
        </p:spPr>
        <p:txBody>
          <a:bodyPr/>
          <a:lstStyle/>
          <a:p>
            <a:r>
              <a:rPr lang="en-US" dirty="0"/>
              <a:t>PREVISIONELLE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9D2077ED-B4C8-536B-DCD8-86DB41738851}"/>
              </a:ext>
            </a:extLst>
          </p:cNvPr>
          <p:cNvGrpSpPr/>
          <p:nvPr/>
        </p:nvGrpSpPr>
        <p:grpSpPr>
          <a:xfrm>
            <a:off x="2926081" y="1480537"/>
            <a:ext cx="5094514" cy="2669179"/>
            <a:chOff x="4543053" y="2613542"/>
            <a:chExt cx="1155799" cy="751269"/>
          </a:xfrm>
          <a:solidFill>
            <a:schemeClr val="tx2">
              <a:lumMod val="75000"/>
            </a:schemeClr>
          </a:solidFill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0AACFDB1-E1F2-E7CA-F020-BEF6FC07AD5F}"/>
                </a:ext>
              </a:extLst>
            </p:cNvPr>
            <p:cNvSpPr/>
            <p:nvPr/>
          </p:nvSpPr>
          <p:spPr>
            <a:xfrm>
              <a:off x="4543053" y="2613542"/>
              <a:ext cx="1155799" cy="751269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1" name="Rectangle : coins arrondis 4">
              <a:extLst>
                <a:ext uri="{FF2B5EF4-FFF2-40B4-BE49-F238E27FC236}">
                  <a16:creationId xmlns:a16="http://schemas.microsoft.com/office/drawing/2014/main" id="{61195BCE-5A3D-7751-D801-789E3A317454}"/>
                </a:ext>
              </a:extLst>
            </p:cNvPr>
            <p:cNvSpPr txBox="1"/>
            <p:nvPr/>
          </p:nvSpPr>
          <p:spPr>
            <a:xfrm>
              <a:off x="4579727" y="2650216"/>
              <a:ext cx="1082451" cy="67792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dirty="0"/>
                <a:t>SOLUTION PROPOSEE</a:t>
              </a:r>
            </a:p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1600" dirty="0"/>
            </a:p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dirty="0">
                  <a:latin typeface="Arial" pitchFamily="34" charset="0"/>
                  <a:cs typeface="Arial" pitchFamily="34" charset="0"/>
                </a:rPr>
                <a:t>Une application Web disponible dans l’intranet, permettant de déclarer des incidents, les communiquer et les suivre directement via la plateforme</a:t>
              </a:r>
              <a:endParaRPr lang="fr-FR" sz="1600" dirty="0"/>
            </a:p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1600" dirty="0"/>
            </a:p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1600" kern="1200" dirty="0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37B04076-13AF-D13A-1B9C-6F35330A1F1D}"/>
              </a:ext>
            </a:extLst>
          </p:cNvPr>
          <p:cNvGrpSpPr/>
          <p:nvPr/>
        </p:nvGrpSpPr>
        <p:grpSpPr>
          <a:xfrm>
            <a:off x="4578800" y="3644288"/>
            <a:ext cx="5392514" cy="2782613"/>
            <a:chOff x="4543053" y="2613542"/>
            <a:chExt cx="1155799" cy="751269"/>
          </a:xfrm>
          <a:solidFill>
            <a:schemeClr val="tx2">
              <a:lumMod val="75000"/>
            </a:schemeClr>
          </a:solidFill>
        </p:grpSpPr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53226B63-1D76-F55B-D196-3D072668FC53}"/>
                </a:ext>
              </a:extLst>
            </p:cNvPr>
            <p:cNvSpPr/>
            <p:nvPr/>
          </p:nvSpPr>
          <p:spPr>
            <a:xfrm>
              <a:off x="4543053" y="2613542"/>
              <a:ext cx="1155799" cy="751269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 : coins arrondis 4">
              <a:extLst>
                <a:ext uri="{FF2B5EF4-FFF2-40B4-BE49-F238E27FC236}">
                  <a16:creationId xmlns:a16="http://schemas.microsoft.com/office/drawing/2014/main" id="{B37AFFBB-893B-B77D-40D8-864E80CFDF58}"/>
                </a:ext>
              </a:extLst>
            </p:cNvPr>
            <p:cNvSpPr txBox="1"/>
            <p:nvPr/>
          </p:nvSpPr>
          <p:spPr>
            <a:xfrm>
              <a:off x="4579727" y="2650216"/>
              <a:ext cx="1082451" cy="67792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dirty="0"/>
                <a:t>AVANTAGES DE LA SOLUTION</a:t>
              </a:r>
            </a:p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1600" dirty="0"/>
            </a:p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dirty="0">
                  <a:latin typeface="Arial" pitchFamily="34" charset="0"/>
                  <a:cs typeface="Arial" pitchFamily="34" charset="0"/>
                </a:rPr>
                <a:t>- Facilite la communication et le suivis d’incidents.</a:t>
              </a:r>
            </a:p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dirty="0">
                  <a:latin typeface="Arial" pitchFamily="34" charset="0"/>
                  <a:cs typeface="Arial" pitchFamily="34" charset="0"/>
                </a:rPr>
                <a:t>- facilite la classification et l’historisation des incidents.</a:t>
              </a:r>
            </a:p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dirty="0">
                  <a:latin typeface="Arial" pitchFamily="34" charset="0"/>
                  <a:cs typeface="Arial" pitchFamily="34" charset="0"/>
                </a:rPr>
                <a:t>- Evaluer les capacités de la business solution.</a:t>
              </a:r>
              <a:endParaRPr lang="fr-FR" sz="1600" dirty="0"/>
            </a:p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2499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1A5E92D2-CEC4-3D86-1E39-E7D0C77A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86091"/>
            <a:ext cx="11328000" cy="307841"/>
          </a:xfrm>
        </p:spPr>
        <p:txBody>
          <a:bodyPr anchor="b">
            <a:normAutofit/>
          </a:bodyPr>
          <a:lstStyle/>
          <a:p>
            <a:r>
              <a:rPr lang="fr-FR" sz="2500" dirty="0"/>
              <a:t>PLANNIFICATION DU PROJET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5F1550B-410E-1AF3-9EC4-CCB4078CDE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6026544"/>
            <a:ext cx="11328000" cy="165554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814BA8-A4E3-983D-F29F-211E971DA0D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3917" y="1007936"/>
            <a:ext cx="11328000" cy="258597"/>
          </a:xfrm>
        </p:spPr>
        <p:txBody>
          <a:bodyPr/>
          <a:lstStyle/>
          <a:p>
            <a:r>
              <a:rPr lang="en-US" dirty="0"/>
              <a:t>PREVISIONELLE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1BB5DE2-42DE-1FC9-7BB9-CB0610B125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" b="-2602"/>
          <a:stretch/>
        </p:blipFill>
        <p:spPr>
          <a:xfrm>
            <a:off x="431800" y="1535112"/>
            <a:ext cx="11328000" cy="43149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3122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81658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1A5E92D2-CEC4-3D86-1E39-E7D0C77A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14" y="486156"/>
            <a:ext cx="11328403" cy="307776"/>
          </a:xfrm>
        </p:spPr>
        <p:txBody>
          <a:bodyPr wrap="square" anchor="b">
            <a:normAutofit/>
          </a:bodyPr>
          <a:lstStyle/>
          <a:p>
            <a:r>
              <a:rPr lang="fr-FR" sz="2500" dirty="0"/>
              <a:t>annexes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13BF16E-10BC-D35F-1ADF-AF2CBEFAA6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99" y="6026544"/>
            <a:ext cx="11329919" cy="165554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7A6A7AA-B402-A53C-710A-72536E807EC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3917" y="1007936"/>
            <a:ext cx="11328000" cy="258597"/>
          </a:xfrm>
        </p:spPr>
        <p:txBody>
          <a:bodyPr/>
          <a:lstStyle/>
          <a:p>
            <a:r>
              <a:rPr lang="en-US" dirty="0"/>
              <a:t>USERSTORIES</a:t>
            </a:r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168061FB-F667-6D06-943B-D9E3741DF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321376"/>
              </p:ext>
            </p:extLst>
          </p:nvPr>
        </p:nvGraphicFramePr>
        <p:xfrm>
          <a:off x="355260" y="1614196"/>
          <a:ext cx="6801320" cy="4272990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929743">
                  <a:extLst>
                    <a:ext uri="{9D8B030D-6E8A-4147-A177-3AD203B41FA5}">
                      <a16:colId xmlns:a16="http://schemas.microsoft.com/office/drawing/2014/main" val="3857791151"/>
                    </a:ext>
                  </a:extLst>
                </a:gridCol>
                <a:gridCol w="3871577">
                  <a:extLst>
                    <a:ext uri="{9D8B030D-6E8A-4147-A177-3AD203B41FA5}">
                      <a16:colId xmlns:a16="http://schemas.microsoft.com/office/drawing/2014/main" val="1055716894"/>
                    </a:ext>
                  </a:extLst>
                </a:gridCol>
              </a:tblGrid>
              <a:tr h="310857">
                <a:tc>
                  <a:txBody>
                    <a:bodyPr/>
                    <a:lstStyle/>
                    <a:p>
                      <a:r>
                        <a:rPr lang="fr-FR" sz="1000" b="0" cap="none" spc="60" dirty="0">
                          <a:solidFill>
                            <a:schemeClr val="bg1"/>
                          </a:solidFill>
                        </a:rPr>
                        <a:t>UTILISATEUR</a:t>
                      </a:r>
                    </a:p>
                  </a:txBody>
                  <a:tcPr marL="58008" marR="58008" marT="58008" marB="2900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cap="none" spc="60" dirty="0">
                          <a:solidFill>
                            <a:schemeClr val="bg1"/>
                          </a:solidFill>
                        </a:rPr>
                        <a:t>USER STORIES</a:t>
                      </a:r>
                    </a:p>
                  </a:txBody>
                  <a:tcPr marL="58008" marR="58008" marT="58008" marB="2900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478025"/>
                  </a:ext>
                </a:extLst>
              </a:tr>
              <a:tr h="393616">
                <a:tc>
                  <a:txBody>
                    <a:bodyPr/>
                    <a:lstStyle/>
                    <a:p>
                      <a:r>
                        <a:rPr lang="fr-FR" sz="900" cap="none" spc="0">
                          <a:solidFill>
                            <a:schemeClr val="tx1"/>
                          </a:solidFill>
                        </a:rPr>
                        <a:t>REFERENT LOCALE</a:t>
                      </a:r>
                    </a:p>
                    <a:p>
                      <a:r>
                        <a:rPr lang="fr-FR" sz="900" cap="none" spc="0">
                          <a:solidFill>
                            <a:schemeClr val="tx1"/>
                          </a:solidFill>
                        </a:rPr>
                        <a:t>ADMINISTRATEUR</a:t>
                      </a:r>
                    </a:p>
                  </a:txBody>
                  <a:tcPr marL="58008" marR="58008" marT="58008" marB="2900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000" cap="none" spc="0" dirty="0" err="1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ngsana New" panose="02020603050405020304" pitchFamily="18" charset="-34"/>
                        </a:rPr>
                        <a:t>Déclarer</a:t>
                      </a:r>
                      <a:r>
                        <a:rPr lang="en-US" sz="900" kern="1000" cap="none" spc="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ngsana New" panose="02020603050405020304" pitchFamily="18" charset="-34"/>
                        </a:rPr>
                        <a:t> un incident</a:t>
                      </a:r>
                    </a:p>
                  </a:txBody>
                  <a:tcPr marL="58008" marR="58008" marT="58008" marB="2900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8480139"/>
                  </a:ext>
                </a:extLst>
              </a:tr>
              <a:tr h="533479">
                <a:tc>
                  <a:txBody>
                    <a:bodyPr/>
                    <a:lstStyle/>
                    <a:p>
                      <a:r>
                        <a:rPr lang="fr-FR" sz="900" cap="none" spc="0">
                          <a:solidFill>
                            <a:schemeClr val="tx1"/>
                          </a:solidFill>
                        </a:rPr>
                        <a:t>REFERENT LOCALE</a:t>
                      </a:r>
                    </a:p>
                    <a:p>
                      <a:r>
                        <a:rPr lang="fr-FR" sz="900" cap="none" spc="0">
                          <a:solidFill>
                            <a:schemeClr val="tx1"/>
                          </a:solidFill>
                        </a:rPr>
                        <a:t>ADMINISTRATEUR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cap="none" spc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RESPONSABLE HIERARCHIQUE</a:t>
                      </a:r>
                    </a:p>
                  </a:txBody>
                  <a:tcPr marL="58008" marR="58008" marT="58008" marB="2900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kern="1000" cap="none" spc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ngsana New" panose="02020603050405020304" pitchFamily="18" charset="-34"/>
                        </a:rPr>
                        <a:t>Consulter </a:t>
                      </a:r>
                      <a:r>
                        <a:rPr lang="en-US" sz="900" kern="1000" cap="none" spc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ngsana New" panose="02020603050405020304" pitchFamily="18" charset="-34"/>
                        </a:rPr>
                        <a:t>l’historique</a:t>
                      </a:r>
                      <a:r>
                        <a:rPr lang="en-US" sz="900" kern="1000" cap="none" spc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900" kern="1000" cap="none" spc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ngsana New" panose="02020603050405020304" pitchFamily="18" charset="-34"/>
                        </a:rPr>
                        <a:t>d’incidents</a:t>
                      </a:r>
                      <a:r>
                        <a:rPr lang="en-US" sz="900" kern="1000" cap="none" spc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ngsana New" panose="02020603050405020304" pitchFamily="18" charset="-34"/>
                        </a:rPr>
                        <a:t> </a:t>
                      </a:r>
                      <a:endParaRPr lang="fr-FR" sz="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58008" marR="58008" marT="58008" marB="2900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289030"/>
                  </a:ext>
                </a:extLst>
              </a:tr>
              <a:tr h="393616">
                <a:tc>
                  <a:txBody>
                    <a:bodyPr/>
                    <a:lstStyle/>
                    <a:p>
                      <a:r>
                        <a:rPr lang="fr-FR" sz="900" cap="none" spc="0">
                          <a:solidFill>
                            <a:schemeClr val="tx1"/>
                          </a:solidFill>
                        </a:rPr>
                        <a:t>REFERENT LOCALE</a:t>
                      </a:r>
                    </a:p>
                    <a:p>
                      <a:r>
                        <a:rPr lang="fr-FR" sz="900" cap="none" spc="0">
                          <a:solidFill>
                            <a:schemeClr val="tx1"/>
                          </a:solidFill>
                        </a:rPr>
                        <a:t>ADMINISTRATEUR</a:t>
                      </a:r>
                    </a:p>
                  </a:txBody>
                  <a:tcPr marL="58008" marR="58008" marT="58008" marB="2900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kern="1000" cap="none" spc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ngsana New" panose="02020603050405020304" pitchFamily="18" charset="-34"/>
                        </a:rPr>
                        <a:t>Consulter les tableaux de bords </a:t>
                      </a:r>
                      <a:endParaRPr lang="fr-FR" sz="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58008" marR="58008" marT="58008" marB="2900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2323669"/>
                  </a:ext>
                </a:extLst>
              </a:tr>
              <a:tr h="393616">
                <a:tc>
                  <a:txBody>
                    <a:bodyPr/>
                    <a:lstStyle/>
                    <a:p>
                      <a:r>
                        <a:rPr lang="fr-FR" sz="900" cap="none" spc="0">
                          <a:solidFill>
                            <a:schemeClr val="tx1"/>
                          </a:solidFill>
                        </a:rPr>
                        <a:t>REFERENT LOCALE</a:t>
                      </a:r>
                    </a:p>
                    <a:p>
                      <a:r>
                        <a:rPr lang="fr-FR" sz="900" cap="none" spc="0">
                          <a:solidFill>
                            <a:schemeClr val="tx1"/>
                          </a:solidFill>
                        </a:rPr>
                        <a:t>ADMINISTRATEUR</a:t>
                      </a:r>
                    </a:p>
                  </a:txBody>
                  <a:tcPr marL="58008" marR="58008" marT="58008" marB="2900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000" cap="none" spc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ngsana New" panose="02020603050405020304" pitchFamily="18" charset="-34"/>
                        </a:rPr>
                        <a:t>Renseigner</a:t>
                      </a:r>
                      <a:r>
                        <a:rPr lang="en-US" sz="900" kern="1000" cap="none" spc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ngsana New" panose="02020603050405020304" pitchFamily="18" charset="-34"/>
                        </a:rPr>
                        <a:t> les </a:t>
                      </a:r>
                      <a:r>
                        <a:rPr lang="en-US" sz="900" kern="1000" cap="none" spc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ngsana New" panose="02020603050405020304" pitchFamily="18" charset="-34"/>
                        </a:rPr>
                        <a:t>données</a:t>
                      </a:r>
                      <a:r>
                        <a:rPr lang="en-US" sz="900" kern="1000" cap="none" spc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900" kern="1000" cap="none" spc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ngsana New" panose="02020603050405020304" pitchFamily="18" charset="-34"/>
                        </a:rPr>
                        <a:t>primaires</a:t>
                      </a:r>
                      <a:endParaRPr lang="en-US" sz="900" kern="1000" cap="none" spc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ngsana New" panose="02020603050405020304" pitchFamily="18" charset="-34"/>
                      </a:endParaRPr>
                    </a:p>
                  </a:txBody>
                  <a:tcPr marL="58008" marR="58008" marT="58008" marB="2900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22354"/>
                  </a:ext>
                </a:extLst>
              </a:tr>
              <a:tr h="393616">
                <a:tc>
                  <a:txBody>
                    <a:bodyPr/>
                    <a:lstStyle/>
                    <a:p>
                      <a:r>
                        <a:rPr lang="fr-FR" sz="900" cap="none" spc="0">
                          <a:solidFill>
                            <a:schemeClr val="tx1"/>
                          </a:solidFill>
                        </a:rPr>
                        <a:t>REFERENT LOCALE</a:t>
                      </a:r>
                    </a:p>
                    <a:p>
                      <a:r>
                        <a:rPr lang="fr-FR" sz="900" cap="none" spc="0">
                          <a:solidFill>
                            <a:schemeClr val="tx1"/>
                          </a:solidFill>
                        </a:rPr>
                        <a:t>ADMINISTRATEUR</a:t>
                      </a:r>
                    </a:p>
                  </a:txBody>
                  <a:tcPr marL="58008" marR="58008" marT="58008" marB="2900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000" cap="none" spc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ngsana New" panose="02020603050405020304" pitchFamily="18" charset="-34"/>
                        </a:rPr>
                        <a:t>Modifier </a:t>
                      </a:r>
                      <a:r>
                        <a:rPr lang="en-US" sz="900" kern="1000" cap="none" spc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ngsana New" panose="02020603050405020304" pitchFamily="18" charset="-34"/>
                        </a:rPr>
                        <a:t>une</a:t>
                      </a:r>
                      <a:r>
                        <a:rPr lang="en-US" sz="900" kern="1000" cap="none" spc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900" kern="1000" cap="none" spc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ngsana New" panose="02020603050405020304" pitchFamily="18" charset="-34"/>
                        </a:rPr>
                        <a:t>déclaration</a:t>
                      </a:r>
                      <a:endParaRPr lang="en-US" sz="900" kern="1000" cap="none" spc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ngsana New" panose="02020603050405020304" pitchFamily="18" charset="-34"/>
                      </a:endParaRPr>
                    </a:p>
                  </a:txBody>
                  <a:tcPr marL="58008" marR="58008" marT="58008" marB="2900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701412"/>
                  </a:ext>
                </a:extLst>
              </a:tr>
              <a:tr h="393616">
                <a:tc>
                  <a:txBody>
                    <a:bodyPr/>
                    <a:lstStyle/>
                    <a:p>
                      <a:r>
                        <a:rPr lang="fr-FR" sz="900" cap="none" spc="0">
                          <a:solidFill>
                            <a:schemeClr val="tx1"/>
                          </a:solidFill>
                        </a:rPr>
                        <a:t>REFERENT LOCALE</a:t>
                      </a:r>
                    </a:p>
                    <a:p>
                      <a:r>
                        <a:rPr lang="fr-FR" sz="900" cap="none" spc="0">
                          <a:solidFill>
                            <a:schemeClr val="tx1"/>
                          </a:solidFill>
                        </a:rPr>
                        <a:t>ADMINISTRATEUR</a:t>
                      </a:r>
                    </a:p>
                  </a:txBody>
                  <a:tcPr marL="58008" marR="58008" marT="58008" marB="2900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kern="1000" cap="none" spc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ngsana New" panose="02020603050405020304" pitchFamily="18" charset="-34"/>
                        </a:rPr>
                        <a:t>Communiquer</a:t>
                      </a:r>
                      <a:r>
                        <a:rPr lang="en-US" sz="900" kern="1000" cap="none" spc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ngsana New" panose="02020603050405020304" pitchFamily="18" charset="-34"/>
                        </a:rPr>
                        <a:t> sur un incident </a:t>
                      </a:r>
                      <a:endParaRPr lang="fr-FR" sz="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58008" marR="58008" marT="58008" marB="2900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907925"/>
                  </a:ext>
                </a:extLst>
              </a:tr>
              <a:tr h="533479">
                <a:tc>
                  <a:txBody>
                    <a:bodyPr/>
                    <a:lstStyle/>
                    <a:p>
                      <a:r>
                        <a:rPr lang="fr-FR" sz="900" cap="none" spc="0">
                          <a:solidFill>
                            <a:schemeClr val="tx1"/>
                          </a:solidFill>
                        </a:rPr>
                        <a:t>REFERENT LOCALE</a:t>
                      </a:r>
                    </a:p>
                    <a:p>
                      <a:r>
                        <a:rPr lang="fr-FR" sz="900" cap="none" spc="0">
                          <a:solidFill>
                            <a:schemeClr val="tx1"/>
                          </a:solidFill>
                        </a:rPr>
                        <a:t>ADMINISTRATEUR</a:t>
                      </a:r>
                    </a:p>
                    <a:p>
                      <a:r>
                        <a:rPr lang="fr-FR" sz="900" cap="none" spc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RESPONSABLE HIERARCHIQUE</a:t>
                      </a:r>
                    </a:p>
                  </a:txBody>
                  <a:tcPr marL="58008" marR="58008" marT="58008" marB="2900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000" cap="none" spc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ngsana New" panose="02020603050405020304" pitchFamily="18" charset="-34"/>
                        </a:rPr>
                        <a:t>Consulter les rapports </a:t>
                      </a:r>
                      <a:r>
                        <a:rPr lang="en-US" sz="900" kern="1000" cap="none" spc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ngsana New" panose="02020603050405020304" pitchFamily="18" charset="-34"/>
                        </a:rPr>
                        <a:t>d’incidents</a:t>
                      </a:r>
                      <a:endParaRPr lang="en-US" sz="900" kern="1000" cap="none" spc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ngsana New" panose="02020603050405020304" pitchFamily="18" charset="-34"/>
                      </a:endParaRPr>
                    </a:p>
                    <a:p>
                      <a:endParaRPr lang="fr-FR" sz="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58008" marR="58008" marT="58008" marB="2900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72322"/>
                  </a:ext>
                </a:extLst>
              </a:tr>
              <a:tr h="533479">
                <a:tc>
                  <a:txBody>
                    <a:bodyPr/>
                    <a:lstStyle/>
                    <a:p>
                      <a:r>
                        <a:rPr lang="fr-FR" sz="900" cap="none" spc="0">
                          <a:solidFill>
                            <a:schemeClr val="tx1"/>
                          </a:solidFill>
                        </a:rPr>
                        <a:t>REFERENT LOCALE</a:t>
                      </a:r>
                    </a:p>
                    <a:p>
                      <a:r>
                        <a:rPr lang="fr-FR" sz="900" cap="none" spc="0">
                          <a:solidFill>
                            <a:schemeClr val="tx1"/>
                          </a:solidFill>
                        </a:rPr>
                        <a:t>ADMINISTRATEUR</a:t>
                      </a:r>
                    </a:p>
                    <a:p>
                      <a:r>
                        <a:rPr lang="fr-FR" sz="900" cap="none" spc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RESPONSABLE HIERARCHIQUE</a:t>
                      </a:r>
                    </a:p>
                  </a:txBody>
                  <a:tcPr marL="58008" marR="58008" marT="58008" marB="2900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000" cap="none" spc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ngsana New" panose="02020603050405020304" pitchFamily="18" charset="-34"/>
                        </a:rPr>
                        <a:t>Se connecter à </a:t>
                      </a:r>
                      <a:r>
                        <a:rPr lang="en-US" sz="900" kern="1000" cap="none" spc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ngsana New" panose="02020603050405020304" pitchFamily="18" charset="-34"/>
                        </a:rPr>
                        <a:t>l’outil</a:t>
                      </a:r>
                      <a:r>
                        <a:rPr lang="en-US" sz="900" kern="1000" cap="none" spc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ngsana New" panose="02020603050405020304" pitchFamily="18" charset="-34"/>
                        </a:rPr>
                        <a:t> </a:t>
                      </a:r>
                    </a:p>
                    <a:p>
                      <a:endParaRPr lang="fr-FR" sz="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58008" marR="58008" marT="58008" marB="2900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552529"/>
                  </a:ext>
                </a:extLst>
              </a:tr>
              <a:tr h="393616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cap="none" spc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RESPONSABLE HIERARCHIQUE</a:t>
                      </a:r>
                    </a:p>
                    <a:p>
                      <a:endParaRPr lang="fr-FR" sz="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58008" marR="58008" marT="58008" marB="2900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kern="1000" cap="none" spc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ngsana New" panose="02020603050405020304" pitchFamily="18" charset="-34"/>
                        </a:rPr>
                        <a:t>Clôturer</a:t>
                      </a:r>
                      <a:r>
                        <a:rPr lang="en-US" sz="900" kern="1000" cap="none" spc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ngsana New" panose="02020603050405020304" pitchFamily="18" charset="-34"/>
                        </a:rPr>
                        <a:t> un incident </a:t>
                      </a:r>
                      <a:endParaRPr lang="fr-FR" sz="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58008" marR="58008" marT="58008" marB="2900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8393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75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1A5E92D2-CEC4-3D86-1E39-E7D0C77A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14" y="486156"/>
            <a:ext cx="11328403" cy="307776"/>
          </a:xfrm>
        </p:spPr>
        <p:txBody>
          <a:bodyPr wrap="square" anchor="b">
            <a:normAutofit/>
          </a:bodyPr>
          <a:lstStyle/>
          <a:p>
            <a:r>
              <a:rPr lang="fr-FR" sz="2500" dirty="0"/>
              <a:t>ANNEXES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13BF16E-10BC-D35F-1ADF-AF2CBEFAA6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99" y="6026544"/>
            <a:ext cx="11329919" cy="165554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7A6A7AA-B402-A53C-710A-72536E807EC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3918" y="1013592"/>
            <a:ext cx="11328000" cy="258597"/>
          </a:xfrm>
        </p:spPr>
        <p:txBody>
          <a:bodyPr/>
          <a:lstStyle/>
          <a:p>
            <a:r>
              <a:rPr lang="en-US" dirty="0"/>
              <a:t>DIAGRAMME DE CLASSE</a:t>
            </a:r>
          </a:p>
        </p:txBody>
      </p:sp>
      <p:pic>
        <p:nvPicPr>
          <p:cNvPr id="6" name="Image 5" descr="Une image contenant texte, diagramme, Parallèle, capture d’écran&#10;&#10;Description générée automatiquement">
            <a:extLst>
              <a:ext uri="{FF2B5EF4-FFF2-40B4-BE49-F238E27FC236}">
                <a16:creationId xmlns:a16="http://schemas.microsoft.com/office/drawing/2014/main" id="{9CEA1950-6123-16E0-D39E-571A32818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943" y="633941"/>
            <a:ext cx="5519738" cy="555259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DF4CD32-3B57-B499-9A71-4561DD0CE262}"/>
              </a:ext>
            </a:extLst>
          </p:cNvPr>
          <p:cNvSpPr txBox="1"/>
          <p:nvPr/>
        </p:nvSpPr>
        <p:spPr>
          <a:xfrm>
            <a:off x="9015549" y="5051627"/>
            <a:ext cx="49268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000" cap="none" spc="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Renseigner</a:t>
            </a:r>
            <a:r>
              <a:rPr lang="en-US" sz="1200" kern="1000" cap="none" spc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 les </a:t>
            </a:r>
            <a:r>
              <a:rPr lang="en-US" sz="1200" kern="1000" cap="none" spc="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données</a:t>
            </a:r>
            <a:r>
              <a:rPr lang="en-US" sz="1200" kern="1000" cap="none" spc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 </a:t>
            </a:r>
            <a:r>
              <a:rPr lang="en-US" sz="1200" kern="1000" cap="none" spc="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primaires</a:t>
            </a:r>
            <a:endParaRPr lang="en-US" sz="1200" kern="1000" cap="none" spc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021179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LAYOUT_CONST" val="3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SG Group Identity">
  <a:themeElements>
    <a:clrScheme name="Vert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G Group 2018 Theme">
      <a:majorFont>
        <a:latin typeface="Montserrat Extra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spAutoFit/>
      </a:bodyPr>
      <a:lstStyle>
        <a:defPPr>
          <a:spcBef>
            <a:spcPts val="1200"/>
          </a:spcBef>
          <a:defRPr sz="1200" dirty="0">
            <a:ea typeface="Source Sans Pro" pitchFamily="34" charset="0"/>
          </a:defRPr>
        </a:defPPr>
      </a:lst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9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G 2018 - Template 16-9-FR.potx" id="{89F26DD2-40EB-4480-95C5-3A9E93BAD8C8}" vid="{19D280FB-FEA9-4C42-941D-16A637110DA0}"/>
    </a:ext>
  </a:extLst>
</a:theme>
</file>

<file path=ppt/theme/theme2.xml><?xml version="1.0" encoding="utf-8"?>
<a:theme xmlns:a="http://schemas.openxmlformats.org/drawingml/2006/main" name="1_SG Group Identity">
  <a:themeElements>
    <a:clrScheme name="SG Theme Color 2018">
      <a:dk1>
        <a:srgbClr val="010101"/>
      </a:dk1>
      <a:lt1>
        <a:sysClr val="window" lastClr="FFFFFF"/>
      </a:lt1>
      <a:dk2>
        <a:srgbClr val="E55F50"/>
      </a:dk2>
      <a:lt2>
        <a:srgbClr val="E9041E"/>
      </a:lt2>
      <a:accent1>
        <a:srgbClr val="610F15"/>
      </a:accent1>
      <a:accent2>
        <a:srgbClr val="581D39"/>
      </a:accent2>
      <a:accent3>
        <a:srgbClr val="303A3C"/>
      </a:accent3>
      <a:accent4>
        <a:srgbClr val="292D3F"/>
      </a:accent4>
      <a:accent5>
        <a:srgbClr val="4D385E"/>
      </a:accent5>
      <a:accent6>
        <a:srgbClr val="EB2D90"/>
      </a:accent6>
      <a:hlink>
        <a:srgbClr val="E9041E"/>
      </a:hlink>
      <a:folHlink>
        <a:srgbClr val="E9041E"/>
      </a:folHlink>
    </a:clrScheme>
    <a:fontScheme name="SG Group 2018 Theme">
      <a:majorFont>
        <a:latin typeface="Montserrat Extra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spAutoFit/>
      </a:bodyPr>
      <a:lstStyle>
        <a:defPPr>
          <a:spcBef>
            <a:spcPts val="1200"/>
          </a:spcBef>
          <a:defRPr sz="1200" dirty="0">
            <a:ea typeface="Source Sans Pro" pitchFamily="34" charset="0"/>
          </a:defRPr>
        </a:defPPr>
      </a:lst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9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G 2018 - Template 16-9-FR.potx" id="{89F26DD2-40EB-4480-95C5-3A9E93BAD8C8}" vid="{19D280FB-FEA9-4C42-941D-16A637110DA0}"/>
    </a:ext>
  </a:extLst>
</a:theme>
</file>

<file path=ppt/theme/theme3.xml><?xml version="1.0" encoding="utf-8"?>
<a:theme xmlns:a="http://schemas.openxmlformats.org/drawingml/2006/main" name="Contents Slide Master">
  <a:themeElements>
    <a:clrScheme name="ALLPPT-4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E302A"/>
      </a:accent1>
      <a:accent2>
        <a:srgbClr val="7F7F7F"/>
      </a:accent2>
      <a:accent3>
        <a:srgbClr val="920A06"/>
      </a:accent3>
      <a:accent4>
        <a:srgbClr val="3F3F3F"/>
      </a:accent4>
      <a:accent5>
        <a:srgbClr val="500402"/>
      </a:accent5>
      <a:accent6>
        <a:srgbClr val="000000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sisl xmlns:xsi="http://www.w3.org/2001/XMLSchema-instance" xmlns:xsd="http://www.w3.org/2001/XMLSchema" xmlns="http://www.boldonjames.com/2008/01/sie/internal/label" sislVersion="0" policy="cd56ee39-2ddd-42dc-ad6e-3cc27c925a9b" origin="userSelected">
  <element uid="id_classification_eurestricted" value=""/>
</sisl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jZDU2ZWUzOS0yZGRkLTQyZGMtYWQ2ZS0zY2MyN2M5MjVhOWIiIG9yaWdpbj0idXNlclNlbGVjdGVkIj48ZWxlbWVudCB1aWQ9ImlkX2NsYXNzaWZpY2F0aW9uX2V1cmVzdHJpY3RlZCIgdmFsdWU9IiIgeG1sbnM9Imh0dHA6Ly93d3cuYm9sZG9uamFtZXMuY29tLzIwMDgvMDEvc2llL2ludGVybmFsL2xhYmVsIiAvPjwvc2lzbD48VXNlck5hbWU+RVVSXHNiaWdub24wNDAxMTA8L1VzZXJOYW1lPjxEYXRlVGltZT4wOS8xMS8yMDE4IDE0OjIyOjAzPC9EYXRlVGltZT48TGFiZWxTdHJpbmc+QzAgLSBQdWJsaWMgPC9MYWJlbFN0cmluZz48L2l0ZW0+PC9sYWJlbEhpc3Rvcnk+</Value>
</WrappedLabelHistory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E15C36-4FEF-4F7E-B289-4748A02CF5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1C963E0-C0A4-49A5-BC05-5D79FD3975A2}">
  <ds:schemaRefs>
    <ds:schemaRef ds:uri="http://www.w3.org/2001/XMLSchema"/>
    <ds:schemaRef ds:uri="http://www.boldonjames.com/2008/01/sie/internal/label"/>
  </ds:schemaRefs>
</ds:datastoreItem>
</file>

<file path=customXml/itemProps3.xml><?xml version="1.0" encoding="utf-8"?>
<ds:datastoreItem xmlns:ds="http://schemas.openxmlformats.org/officeDocument/2006/customXml" ds:itemID="{52094505-7CFE-4331-AE47-C53AB6446B9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E37D52D-D983-48DC-9BF1-167A440E7378}">
  <ds:schemaRefs>
    <ds:schemaRef ds:uri="http://www.w3.org/2001/XMLSchema"/>
    <ds:schemaRef ds:uri="http://www.boldonjames.com/2016/02/Classifier/internal/wrappedLabelHistory"/>
  </ds:schemaRefs>
</ds:datastoreItem>
</file>

<file path=customXml/itemProps5.xml><?xml version="1.0" encoding="utf-8"?>
<ds:datastoreItem xmlns:ds="http://schemas.openxmlformats.org/officeDocument/2006/customXml" ds:itemID="{B5262EC9-87F2-43D4-9E8F-894A14C8298D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SG 2018 - Template 16-9-FR</Template>
  <TotalTime>153058</TotalTime>
  <Words>191</Words>
  <Application>Microsoft Office PowerPoint</Application>
  <PresentationFormat>Grand écran</PresentationFormat>
  <Paragraphs>67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8</vt:i4>
      </vt:variant>
    </vt:vector>
  </HeadingPairs>
  <TitlesOfParts>
    <vt:vector size="20" baseType="lpstr">
      <vt:lpstr>Arial</vt:lpstr>
      <vt:lpstr>Calibri</vt:lpstr>
      <vt:lpstr>Cambria</vt:lpstr>
      <vt:lpstr>Montserrat ExtraBold</vt:lpstr>
      <vt:lpstr>Quicksand Light</vt:lpstr>
      <vt:lpstr>Source Sans Pro</vt:lpstr>
      <vt:lpstr>Verdana</vt:lpstr>
      <vt:lpstr>Wingdings</vt:lpstr>
      <vt:lpstr>Wingdings 3</vt:lpstr>
      <vt:lpstr>SG Group Identity</vt:lpstr>
      <vt:lpstr>1_SG Group Identity</vt:lpstr>
      <vt:lpstr>Contents Slide Master</vt:lpstr>
      <vt:lpstr>Presentation ProJet communication</vt:lpstr>
      <vt:lpstr>SOMMAIRE </vt:lpstr>
      <vt:lpstr>Contexte </vt:lpstr>
      <vt:lpstr>Proposition de solution</vt:lpstr>
      <vt:lpstr>PLANNIFICATION DU PROJET</vt:lpstr>
      <vt:lpstr>Présentation PowerPoint</vt:lpstr>
      <vt:lpstr>annexes</vt:lpstr>
      <vt:lpstr>ANNEXES</vt:lpstr>
    </vt:vector>
  </TitlesOfParts>
  <Company>SOCIETE GENERALE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>SG Group Template</dc:subject>
  <dc:creator>TOLLIE LAURIE</dc:creator>
  <cp:keywords/>
  <cp:lastModifiedBy>ZEUGO KENG Aching Junior          SGBC</cp:lastModifiedBy>
  <cp:revision>2580</cp:revision>
  <cp:lastPrinted>2023-11-20T20:09:58Z</cp:lastPrinted>
  <dcterms:created xsi:type="dcterms:W3CDTF">2019-07-15T12:41:43Z</dcterms:created>
  <dcterms:modified xsi:type="dcterms:W3CDTF">2024-09-12T07:01:09Z</dcterms:modified>
  <cp:category>SG Group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bc0d2a2-4550-429f-ba5f-2c914d3ffdc5_Enabled">
    <vt:lpwstr>true</vt:lpwstr>
  </property>
  <property fmtid="{D5CDD505-2E9C-101B-9397-08002B2CF9AE}" pid="3" name="MSIP_Label_2bc0d2a2-4550-429f-ba5f-2c914d3ffdc5_SetDate">
    <vt:lpwstr>2024-09-12T07:01:09Z</vt:lpwstr>
  </property>
  <property fmtid="{D5CDD505-2E9C-101B-9397-08002B2CF9AE}" pid="4" name="MSIP_Label_2bc0d2a2-4550-429f-ba5f-2c914d3ffdc5_Method">
    <vt:lpwstr>Privileged</vt:lpwstr>
  </property>
  <property fmtid="{D5CDD505-2E9C-101B-9397-08002B2CF9AE}" pid="5" name="MSIP_Label_2bc0d2a2-4550-429f-ba5f-2c914d3ffdc5_Name">
    <vt:lpwstr>2bc0d2a2-4550-429f-ba5f-2c914d3ffdc5</vt:lpwstr>
  </property>
  <property fmtid="{D5CDD505-2E9C-101B-9397-08002B2CF9AE}" pid="6" name="MSIP_Label_2bc0d2a2-4550-429f-ba5f-2c914d3ffdc5_SiteId">
    <vt:lpwstr>a491f8c5-c721-4e53-b604-6f27e7e4565d</vt:lpwstr>
  </property>
  <property fmtid="{D5CDD505-2E9C-101B-9397-08002B2CF9AE}" pid="7" name="MSIP_Label_2bc0d2a2-4550-429f-ba5f-2c914d3ffdc5_ActionId">
    <vt:lpwstr>b99158b6-9e91-4f61-9a10-5bd6ffa83aeb</vt:lpwstr>
  </property>
  <property fmtid="{D5CDD505-2E9C-101B-9397-08002B2CF9AE}" pid="8" name="MSIP_Label_2bc0d2a2-4550-429f-ba5f-2c914d3ffdc5_ContentBits">
    <vt:lpwstr>2</vt:lpwstr>
  </property>
</Properties>
</file>